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9" r:id="rId3"/>
  </p:sldMasterIdLst>
  <p:notesMasterIdLst>
    <p:notesMasterId r:id="rId5"/>
  </p:notesMasterIdLst>
  <p:sldIdLst>
    <p:sldId id="11088720" r:id="rId4"/>
    <p:sldId id="11088716" r:id="rId6"/>
    <p:sldId id="8818" r:id="rId7"/>
    <p:sldId id="11088830" r:id="rId8"/>
    <p:sldId id="11088815" r:id="rId9"/>
    <p:sldId id="304" r:id="rId10"/>
    <p:sldId id="11088852" r:id="rId11"/>
    <p:sldId id="11088770" r:id="rId12"/>
    <p:sldId id="395" r:id="rId13"/>
    <p:sldId id="1251" r:id="rId14"/>
    <p:sldId id="11088853" r:id="rId15"/>
    <p:sldId id="11088829" r:id="rId16"/>
    <p:sldId id="11088504" r:id="rId17"/>
    <p:sldId id="264" r:id="rId18"/>
    <p:sldId id="11088854" r:id="rId19"/>
    <p:sldId id="7175" r:id="rId20"/>
    <p:sldId id="11410" r:id="rId21"/>
    <p:sldId id="11444" r:id="rId22"/>
    <p:sldId id="11088855" r:id="rId23"/>
    <p:sldId id="345" r:id="rId24"/>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5F6"/>
    <a:srgbClr val="4C6C55"/>
    <a:srgbClr val="567762"/>
    <a:srgbClr val="42624B"/>
    <a:srgbClr val="294D49"/>
    <a:srgbClr val="254945"/>
    <a:srgbClr val="254946"/>
    <a:srgbClr val="264D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280" autoAdjust="0"/>
  </p:normalViewPr>
  <p:slideViewPr>
    <p:cSldViewPr snapToGrid="0" showGuides="1">
      <p:cViewPr varScale="1">
        <p:scale>
          <a:sx n="67" d="100"/>
          <a:sy n="67" d="100"/>
        </p:scale>
        <p:origin x="78" y="180"/>
      </p:cViewPr>
      <p:guideLst>
        <p:guide orient="horz" pos="2158"/>
        <p:guide pos="3851"/>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8" Type="http://schemas.openxmlformats.org/officeDocument/2006/relationships/tags" Target="tags/tag2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703B68-465F-4571-B36A-87ADBEDE8EB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8E288D-EF4B-4953-B7B3-846A44969EC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52A6779-9D05-48A1-9922-D938643F23A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5D0DACE-38E0-42D2-9336-2B707D34BC6D}"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D000C73-015F-4B14-B59B-3B10A435CF99}"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F9743CD7-97CD-4F57-B351-69A253B17F80}" type="slidenum">
              <a:rPr kumimoji="0" lang="en-US" altLang="zh-CN"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15CA189-9499-42DA-9F6D-39A2D012DBB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6B8CD501-6BB7-45B6-B183-6435F0E3813A}" type="slidenum">
              <a:rPr lang="th-TH" smtClean="0"/>
            </a:fld>
            <a:endParaRPr lang="th-TH"/>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D000C73-015F-4B14-B59B-3B10A435CF99}"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BEEF6603-31EC-41BE-878B-F60B532C1255}"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1CB8912-F0BA-4AD8-8415-DA1F26BCB09F}"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96B96F7-238A-436E-8798-5DD8D861D65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D000C73-015F-4B14-B59B-3B10A435CF99}"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1CB8912-F0BA-4AD8-8415-DA1F26BCB09F}"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1089025" rtl="0" eaLnBrk="1" fontAlgn="auto" latinLnBrk="0" hangingPunct="1">
              <a:lnSpc>
                <a:spcPct val="100000"/>
              </a:lnSpc>
              <a:spcBef>
                <a:spcPts val="0"/>
              </a:spcBef>
              <a:spcAft>
                <a:spcPts val="0"/>
              </a:spcAft>
              <a:buClrTx/>
              <a:buSzTx/>
              <a:buFontTx/>
              <a:buNone/>
              <a:defRPr/>
            </a:pPr>
            <a:fld id="{B504BCF4-19A7-447E-AAD4-33EB6D25D8A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D914D7-F920-4CFC-9A44-0A24832BAFA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D000C73-015F-4B14-B59B-3B10A435CF99}"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D6F74-634D-4233-BDBC-8BE3983B5CC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6320663-4F58-4A4F-8D41-439C81F8B633}"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CC5934F-EAF2-4BA1-98D1-AB7BE00B8F72}"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52A6779-9D05-48A1-9922-D938643F23A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email"/>
          <a:srcRect/>
          <a:stretch>
            <a:fillRect/>
          </a:stretch>
        </p:blipFill>
        <p:spPr>
          <a:xfrm>
            <a:off x="0" y="6574970"/>
            <a:ext cx="12192000" cy="38853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ส่วนหัวของส่วน">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7" name="文本框 6"/>
          <p:cNvSpPr txBox="1"/>
          <p:nvPr userDrawn="1"/>
        </p:nvSpPr>
        <p:spPr>
          <a:xfrm>
            <a:off x="4318000" y="2971801"/>
            <a:ext cx="3556000" cy="230832"/>
          </a:xfrm>
          <a:prstGeom prst="rect">
            <a:avLst/>
          </a:prstGeom>
          <a:noFill/>
        </p:spPr>
        <p:txBody>
          <a:bodyPr wrap="square" rtlCol="0">
            <a:spAutoFit/>
          </a:bodyPr>
          <a:lstStyle/>
          <a:p>
            <a:r>
              <a:rPr lang="zh-CN" altLang="en-US" sz="300" dirty="0">
                <a:solidFill>
                  <a:schemeClr val="bg1"/>
                </a:solidFill>
                <a:latin typeface="微软雅黑" panose="020B0503020204020204" charset="-122"/>
                <a:ea typeface="微软雅黑" panose="020B0503020204020204" charset="-122"/>
                <a:sym typeface="+mn-ea"/>
              </a:rPr>
              <a:t>感谢您下载包图网平台上提供的</a:t>
            </a:r>
            <a:r>
              <a:rPr lang="en-US" altLang="zh-CN" sz="300" dirty="0">
                <a:solidFill>
                  <a:schemeClr val="bg1"/>
                </a:solidFill>
                <a:latin typeface="微软雅黑" panose="020B0503020204020204" charset="-122"/>
                <a:ea typeface="微软雅黑" panose="020B0503020204020204" charset="-122"/>
                <a:sym typeface="+mn-ea"/>
              </a:rPr>
              <a:t>PPT</a:t>
            </a:r>
            <a:r>
              <a:rPr lang="zh-CN" altLang="en-US" sz="300" dirty="0">
                <a:solidFill>
                  <a:schemeClr val="bg1"/>
                </a:solidFill>
                <a:latin typeface="微软雅黑" panose="020B0503020204020204" charset="-122"/>
                <a:ea typeface="微软雅黑" panose="020B050302020402020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charset="-122"/>
              <a:ea typeface="微软雅黑" panose="020B0503020204020204" charset="-122"/>
              <a:sym typeface="+mn-ea"/>
            </a:endParaRPr>
          </a:p>
          <a:p>
            <a:r>
              <a:rPr lang="en-US" altLang="zh-CN" sz="600" dirty="0">
                <a:solidFill>
                  <a:schemeClr val="bg1"/>
                </a:solidFill>
                <a:latin typeface="微软雅黑" panose="020B0503020204020204" charset="-122"/>
                <a:ea typeface="微软雅黑" panose="020B0503020204020204" charset="-122"/>
                <a:sym typeface="+mn-ea"/>
              </a:rPr>
              <a:t>ibaotu.com</a:t>
            </a:r>
            <a:endParaRPr lang="en-US" altLang="zh-CN" sz="600" dirty="0">
              <a:solidFill>
                <a:schemeClr val="bg1"/>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Slide-0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Титульный слайд">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email"/>
          <a:srcRect/>
          <a:stretch>
            <a:fillRect/>
          </a:stretch>
        </p:blipFill>
        <p:spPr>
          <a:xfrm>
            <a:off x="0" y="6574970"/>
            <a:ext cx="12192000" cy="38853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ส่วนหัวของส่วน">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7" name="文本框 6"/>
          <p:cNvSpPr txBox="1"/>
          <p:nvPr userDrawn="1"/>
        </p:nvSpPr>
        <p:spPr>
          <a:xfrm>
            <a:off x="4318000" y="2971801"/>
            <a:ext cx="3556000" cy="230832"/>
          </a:xfrm>
          <a:prstGeom prst="rect">
            <a:avLst/>
          </a:prstGeom>
          <a:noFill/>
        </p:spPr>
        <p:txBody>
          <a:bodyPr wrap="square" rtlCol="0">
            <a:spAutoFit/>
          </a:bodyPr>
          <a:lstStyle/>
          <a:p>
            <a:r>
              <a:rPr lang="zh-CN" altLang="en-US" sz="300" dirty="0">
                <a:solidFill>
                  <a:schemeClr val="bg1"/>
                </a:solidFill>
                <a:latin typeface="微软雅黑" panose="020B0503020204020204" charset="-122"/>
                <a:ea typeface="微软雅黑" panose="020B0503020204020204" charset="-122"/>
                <a:sym typeface="+mn-ea"/>
              </a:rPr>
              <a:t>感谢您下载包图网平台上提供的</a:t>
            </a:r>
            <a:r>
              <a:rPr lang="en-US" altLang="zh-CN" sz="300" dirty="0">
                <a:solidFill>
                  <a:schemeClr val="bg1"/>
                </a:solidFill>
                <a:latin typeface="微软雅黑" panose="020B0503020204020204" charset="-122"/>
                <a:ea typeface="微软雅黑" panose="020B0503020204020204" charset="-122"/>
                <a:sym typeface="+mn-ea"/>
              </a:rPr>
              <a:t>PPT</a:t>
            </a:r>
            <a:r>
              <a:rPr lang="zh-CN" altLang="en-US" sz="300" dirty="0">
                <a:solidFill>
                  <a:schemeClr val="bg1"/>
                </a:solidFill>
                <a:latin typeface="微软雅黑" panose="020B0503020204020204" charset="-122"/>
                <a:ea typeface="微软雅黑" panose="020B050302020402020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charset="-122"/>
              <a:ea typeface="微软雅黑" panose="020B0503020204020204" charset="-122"/>
              <a:sym typeface="+mn-ea"/>
            </a:endParaRPr>
          </a:p>
          <a:p>
            <a:r>
              <a:rPr lang="en-US" altLang="zh-CN" sz="600" dirty="0">
                <a:solidFill>
                  <a:schemeClr val="bg1"/>
                </a:solidFill>
                <a:latin typeface="微软雅黑" panose="020B0503020204020204" charset="-122"/>
                <a:ea typeface="微软雅黑" panose="020B0503020204020204" charset="-122"/>
                <a:sym typeface="+mn-ea"/>
              </a:rPr>
              <a:t>ibaotu.com</a:t>
            </a:r>
            <a:endParaRPr lang="en-US" altLang="zh-CN" sz="600" dirty="0">
              <a:solidFill>
                <a:schemeClr val="bg1"/>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Slide-0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Титульный слайд">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slideLayout" Target="../slideLayouts/slideLayout28.xml"/><Relationship Id="rId7" Type="http://schemas.openxmlformats.org/officeDocument/2006/relationships/slideLayout" Target="../slideLayouts/slideLayout27.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3" Type="http://schemas.openxmlformats.org/officeDocument/2006/relationships/slideLayout" Target="../slideLayouts/slideLayout23.xml"/><Relationship Id="rId21" Type="http://schemas.openxmlformats.org/officeDocument/2006/relationships/theme" Target="../theme/theme2.xml"/><Relationship Id="rId20" Type="http://schemas.openxmlformats.org/officeDocument/2006/relationships/slideLayout" Target="../slideLayouts/slideLayout40.xml"/><Relationship Id="rId2" Type="http://schemas.openxmlformats.org/officeDocument/2006/relationships/slideLayout" Target="../slideLayouts/slideLayout22.xml"/><Relationship Id="rId19" Type="http://schemas.openxmlformats.org/officeDocument/2006/relationships/slideLayout" Target="../slideLayouts/slideLayout39.xml"/><Relationship Id="rId18" Type="http://schemas.openxmlformats.org/officeDocument/2006/relationships/slideLayout" Target="../slideLayouts/slideLayout38.xml"/><Relationship Id="rId17" Type="http://schemas.openxmlformats.org/officeDocument/2006/relationships/slideLayout" Target="../slideLayouts/slideLayout37.xml"/><Relationship Id="rId16" Type="http://schemas.openxmlformats.org/officeDocument/2006/relationships/slideLayout" Target="../slideLayouts/slideLayout36.xml"/><Relationship Id="rId15" Type="http://schemas.openxmlformats.org/officeDocument/2006/relationships/slideLayout" Target="../slideLayouts/slideLayout35.xml"/><Relationship Id="rId14" Type="http://schemas.openxmlformats.org/officeDocument/2006/relationships/slideLayout" Target="../slideLayouts/slideLayout34.xml"/><Relationship Id="rId13" Type="http://schemas.openxmlformats.org/officeDocument/2006/relationships/slideLayout" Target="../slideLayouts/slideLayout33.xml"/><Relationship Id="rId12" Type="http://schemas.openxmlformats.org/officeDocument/2006/relationships/slideLayout" Target="../slideLayouts/slideLayout32.xml"/><Relationship Id="rId11" Type="http://schemas.openxmlformats.org/officeDocument/2006/relationships/slideLayout" Target="../slideLayouts/slideLayout31.xml"/><Relationship Id="rId10" Type="http://schemas.openxmlformats.org/officeDocument/2006/relationships/slideLayout" Target="../slideLayouts/slideLayout30.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EF5F6"/>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A25705-3CF3-4BAF-B46E-722F40DA727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FC40D6-85BF-4A9C-B46B-032776EB9BC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EF5F6"/>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A25705-3CF3-4BAF-B46E-722F40DA727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FC40D6-85BF-4A9C-B46B-032776EB9BC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Lst>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12.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6" Type="http://schemas.openxmlformats.org/officeDocument/2006/relationships/notesSlide" Target="../notesSlides/notesSlide5.xml"/><Relationship Id="rId15" Type="http://schemas.openxmlformats.org/officeDocument/2006/relationships/slideLayout" Target="../slideLayouts/slideLayout12.xml"/><Relationship Id="rId14" Type="http://schemas.openxmlformats.org/officeDocument/2006/relationships/image" Target="../media/image4.png"/><Relationship Id="rId13" Type="http://schemas.openxmlformats.org/officeDocument/2006/relationships/tags" Target="../tags/tag19.xml"/><Relationship Id="rId12" Type="http://schemas.openxmlformats.org/officeDocument/2006/relationships/tags" Target="../tags/tag18.xml"/><Relationship Id="rId11" Type="http://schemas.openxmlformats.org/officeDocument/2006/relationships/tags" Target="../tags/tag17.xml"/><Relationship Id="rId10" Type="http://schemas.openxmlformats.org/officeDocument/2006/relationships/tags" Target="../tags/tag16.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7.xml"/><Relationship Id="rId2" Type="http://schemas.openxmlformats.org/officeDocument/2006/relationships/image" Target="../media/image4.png"/><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2.xml"/><Relationship Id="rId4" Type="http://schemas.openxmlformats.org/officeDocument/2006/relationships/image" Target="../media/image5.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7.xml"/><Relationship Id="rId2" Type="http://schemas.openxmlformats.org/officeDocument/2006/relationships/image" Target="../media/image4.png"/><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7.xml"/><Relationship Id="rId2" Type="http://schemas.openxmlformats.org/officeDocument/2006/relationships/image" Target="../media/image4.png"/><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2.xml"/><Relationship Id="rId2" Type="http://schemas.openxmlformats.org/officeDocument/2006/relationships/image" Target="../media/image12.jpeg"/><Relationship Id="rId1"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2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0.xml"/><Relationship Id="rId1"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开学季-恢复的"/>
          <p:cNvPicPr>
            <a:picLocks noChangeAspect="1"/>
          </p:cNvPicPr>
          <p:nvPr/>
        </p:nvPicPr>
        <p:blipFill>
          <a:blip r:embed="rId1"/>
          <a:srcRect l="6657" r="6562"/>
          <a:stretch>
            <a:fillRect/>
          </a:stretch>
        </p:blipFill>
        <p:spPr>
          <a:xfrm>
            <a:off x="-26670" y="0"/>
            <a:ext cx="12218670" cy="6922770"/>
          </a:xfrm>
          <a:prstGeom prst="rect">
            <a:avLst/>
          </a:prstGeom>
        </p:spPr>
      </p:pic>
      <p:grpSp>
        <p:nvGrpSpPr>
          <p:cNvPr id="3" name="组合 2"/>
          <p:cNvGrpSpPr/>
          <p:nvPr/>
        </p:nvGrpSpPr>
        <p:grpSpPr>
          <a:xfrm>
            <a:off x="2280268" y="1261492"/>
            <a:ext cx="7632218" cy="3780264"/>
            <a:chOff x="3854978" y="1525888"/>
            <a:chExt cx="7632218" cy="3780264"/>
          </a:xfrm>
        </p:grpSpPr>
        <p:sp>
          <p:nvSpPr>
            <p:cNvPr id="30" name="文本框 29"/>
            <p:cNvSpPr txBox="1"/>
            <p:nvPr/>
          </p:nvSpPr>
          <p:spPr>
            <a:xfrm>
              <a:off x="5207936" y="4937852"/>
              <a:ext cx="4926301" cy="36830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汇报人：</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PPTCN</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     </a:t>
              </a: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时间：</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20XX</a:t>
              </a: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年</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XX</a:t>
              </a: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月</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XX</a:t>
              </a: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日</a:t>
              </a:r>
              <a:endPar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1" name="Rectangle 7"/>
            <p:cNvSpPr txBox="1">
              <a:spLocks noChangeArrowheads="1"/>
            </p:cNvSpPr>
            <p:nvPr/>
          </p:nvSpPr>
          <p:spPr>
            <a:xfrm>
              <a:off x="5423632" y="3113428"/>
              <a:ext cx="4496180" cy="604474"/>
            </a:xfrm>
            <a:prstGeom prst="rect">
              <a:avLst/>
            </a:prstGeom>
          </p:spPr>
          <p:txBody>
            <a:bodyPr vert="horz" lIns="91440" tIns="45720" rIns="91440" bIns="45720" rtlCol="0" anchor="ctr">
              <a:normAutofit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ctr">
                <a:lnSpc>
                  <a:spcPct val="140000"/>
                </a:lnSpc>
                <a:defRPr/>
              </a:pPr>
              <a:r>
                <a:rPr lang="zh-CN" altLang="en-US" sz="2800" b="1" spc="400" dirty="0">
                  <a:solidFill>
                    <a:prstClr val="white"/>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创意简约黑板粉笔风格</a:t>
              </a:r>
              <a:endParaRPr lang="en-US" altLang="zh-CN" sz="2800" b="1" spc="400" dirty="0">
                <a:solidFill>
                  <a:prstClr val="white"/>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2" name="矩形 1"/>
            <p:cNvSpPr/>
            <p:nvPr/>
          </p:nvSpPr>
          <p:spPr>
            <a:xfrm>
              <a:off x="3854978" y="3632942"/>
              <a:ext cx="7632218" cy="1129668"/>
            </a:xfrm>
            <a:prstGeom prst="rect">
              <a:avLst/>
            </a:prstGeom>
          </p:spPr>
          <p:txBody>
            <a:bodyPr wrap="none">
              <a:spAutoFit/>
            </a:bodyPr>
            <a:lstStyle/>
            <a:p>
              <a:pPr lvl="0" algn="ctr">
                <a:lnSpc>
                  <a:spcPct val="140000"/>
                </a:lnSpc>
                <a:defRPr/>
              </a:pPr>
              <a:r>
                <a:rPr lang="zh-CN" altLang="en-US" sz="5400" b="1" spc="400" dirty="0">
                  <a:solidFill>
                    <a:prstClr val="white"/>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教师讲课教学设计</a:t>
              </a:r>
              <a:r>
                <a:rPr lang="en-US" altLang="zh-CN" sz="5400" b="1" spc="400" dirty="0">
                  <a:solidFill>
                    <a:prstClr val="white"/>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PPT</a:t>
              </a:r>
              <a:endParaRPr lang="zh-CN" altLang="zh-CN" sz="5400" b="1" spc="400" dirty="0">
                <a:solidFill>
                  <a:prstClr val="white"/>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16" name="文本框 15"/>
            <p:cNvSpPr txBox="1"/>
            <p:nvPr/>
          </p:nvSpPr>
          <p:spPr>
            <a:xfrm>
              <a:off x="6296583" y="1525888"/>
              <a:ext cx="2749008" cy="110680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Aharoni" panose="02010803020104030203" pitchFamily="2" charset="-79"/>
                  <a:sym typeface="Source Han Serif SC" panose="02020400000000000000" pitchFamily="18" charset="-122"/>
                </a:rPr>
                <a:t>2020</a:t>
              </a:r>
              <a:endParaRPr kumimoji="0" lang="zh-CN" altLang="en-US" sz="6600" b="1"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Aharoni" panose="02010803020104030203" pitchFamily="2" charset="-79"/>
                <a:sym typeface="Source Han Serif SC" panose="02020400000000000000" pitchFamily="18" charset="-122"/>
              </a:endParaRPr>
            </a:p>
          </p:txBody>
        </p:sp>
        <p:sp>
          <p:nvSpPr>
            <p:cNvPr id="17" name="文本框 16"/>
            <p:cNvSpPr txBox="1"/>
            <p:nvPr/>
          </p:nvSpPr>
          <p:spPr>
            <a:xfrm>
              <a:off x="5509181" y="2252714"/>
              <a:ext cx="4323812" cy="861198"/>
            </a:xfrm>
            <a:prstGeom prst="rect">
              <a:avLst/>
            </a:prstGeom>
            <a:noFill/>
          </p:spPr>
          <p:txBody>
            <a:bodyPr wrap="none" rtlCol="0">
              <a:spAutoFit/>
            </a:bodyPr>
            <a:lstStyle/>
            <a:p>
              <a:pPr marL="0" marR="0" lvl="0" indent="0" algn="ctr" defTabSz="914400" rtl="0" eaLnBrk="1" fontAlgn="auto" latinLnBrk="0" hangingPunct="1">
                <a:lnSpc>
                  <a:spcPct val="140000"/>
                </a:lnSpc>
                <a:spcBef>
                  <a:spcPts val="0"/>
                </a:spcBef>
                <a:spcAft>
                  <a:spcPts val="0"/>
                </a:spcAft>
                <a:buClrTx/>
                <a:buSzTx/>
                <a:buFontTx/>
                <a:buNone/>
                <a:defRPr/>
              </a:pPr>
              <a:r>
                <a:rPr kumimoji="0" lang="en-US" altLang="zh-CN" sz="4000" b="1" i="0" u="none" strike="noStrike" kern="1200" cap="none" spc="30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POWERPOINT</a:t>
              </a:r>
              <a:endParaRPr kumimoji="0" lang="zh-CN" altLang="en-US" sz="4000" b="1" i="0" u="none" strike="noStrike" kern="1200" cap="none" spc="30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pic>
        <p:nvPicPr>
          <p:cNvPr id="10" name="纯音乐 - 爱的协奏曲 - concerto pour unr j">
            <a:hlinkClick r:id="" action="ppaction://media"/>
          </p:cNvPr>
          <p:cNvPicPr>
            <a:picLocks noChangeAspect="1"/>
          </p:cNvPicPr>
          <p:nvPr>
            <a:audioFile r:link="rId2"/>
            <p:extLst>
              <p:ext uri="{DAA4B4D4-6D71-4841-9C94-3DE7FCFB9230}">
                <p14:media xmlns:p14="http://schemas.microsoft.com/office/powerpoint/2010/main" r:embed="rId3">
                  <p14:fade in="500.000000" out="500.000000"/>
                </p14:media>
              </p:ext>
            </p:extLst>
          </p:nvPr>
        </p:nvPicPr>
        <p:blipFill>
          <a:blip r:embed="rId4"/>
          <a:stretch>
            <a:fillRect/>
          </a:stretch>
        </p:blipFill>
        <p:spPr>
          <a:xfrm>
            <a:off x="5914708" y="-1403914"/>
            <a:ext cx="609600" cy="609600"/>
          </a:xfrm>
          <a:prstGeom prst="rect">
            <a:avLst/>
          </a:prstGeom>
        </p:spPr>
      </p:pic>
      <p:pic>
        <p:nvPicPr>
          <p:cNvPr id="11" name="图片 10" descr="函数数学卡通学习"/>
          <p:cNvPicPr>
            <a:picLocks noChangeAspect="1"/>
          </p:cNvPicPr>
          <p:nvPr/>
        </p:nvPicPr>
        <p:blipFill>
          <a:blip r:embed="rId5"/>
          <a:srcRect l="51739" t="75101"/>
          <a:stretch>
            <a:fillRect/>
          </a:stretch>
        </p:blipFill>
        <p:spPr>
          <a:xfrm rot="19980000" flipH="1">
            <a:off x="8867775" y="5612765"/>
            <a:ext cx="3015615" cy="2080260"/>
          </a:xfrm>
          <a:prstGeom prst="rect">
            <a:avLst/>
          </a:prstGeom>
        </p:spPr>
      </p:pic>
      <p:pic>
        <p:nvPicPr>
          <p:cNvPr id="12" name="图片 11" descr="函数数学卡通学习"/>
          <p:cNvPicPr>
            <a:picLocks noChangeAspect="1"/>
          </p:cNvPicPr>
          <p:nvPr/>
        </p:nvPicPr>
        <p:blipFill>
          <a:blip r:embed="rId5"/>
          <a:srcRect l="57976" t="25972" r="1342" b="22740"/>
          <a:stretch>
            <a:fillRect/>
          </a:stretch>
        </p:blipFill>
        <p:spPr>
          <a:xfrm>
            <a:off x="0" y="3368675"/>
            <a:ext cx="2058670" cy="3470275"/>
          </a:xfrm>
          <a:prstGeom prst="rect">
            <a:avLst/>
          </a:prstGeom>
        </p:spPr>
      </p:pic>
      <p:pic>
        <p:nvPicPr>
          <p:cNvPr id="13" name="图片 12" descr="六一儿童节卡通装饰彩带"/>
          <p:cNvPicPr>
            <a:picLocks noChangeAspect="1"/>
          </p:cNvPicPr>
          <p:nvPr/>
        </p:nvPicPr>
        <p:blipFill>
          <a:blip r:embed="rId6"/>
          <a:srcRect l="51594" t="11313" b="73510"/>
          <a:stretch>
            <a:fillRect/>
          </a:stretch>
        </p:blipFill>
        <p:spPr>
          <a:xfrm>
            <a:off x="332740" y="-252095"/>
            <a:ext cx="4914900" cy="2326640"/>
          </a:xfrm>
          <a:prstGeom prst="rect">
            <a:avLst/>
          </a:prstGeom>
        </p:spPr>
      </p:pic>
      <p:pic>
        <p:nvPicPr>
          <p:cNvPr id="14" name="图片 13" descr="六一儿童节卡通装饰彩带"/>
          <p:cNvPicPr>
            <a:picLocks noChangeAspect="1"/>
          </p:cNvPicPr>
          <p:nvPr/>
        </p:nvPicPr>
        <p:blipFill>
          <a:blip r:embed="rId6"/>
          <a:srcRect l="51594" t="11313" b="73510"/>
          <a:stretch>
            <a:fillRect/>
          </a:stretch>
        </p:blipFill>
        <p:spPr>
          <a:xfrm>
            <a:off x="7141210" y="-252095"/>
            <a:ext cx="4914900" cy="23266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16" presetClass="entr" presetSubtype="21"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1"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开学季-恢复的"/>
          <p:cNvPicPr>
            <a:picLocks noChangeAspect="1"/>
          </p:cNvPicPr>
          <p:nvPr/>
        </p:nvPicPr>
        <p:blipFill>
          <a:blip r:embed="rId1"/>
          <a:srcRect l="22247" t="13137" r="21198" b="19834"/>
          <a:stretch>
            <a:fillRect/>
          </a:stretch>
        </p:blipFill>
        <p:spPr>
          <a:xfrm>
            <a:off x="0" y="0"/>
            <a:ext cx="12192000" cy="6963410"/>
          </a:xfrm>
          <a:prstGeom prst="rect">
            <a:avLst/>
          </a:prstGeom>
        </p:spPr>
      </p:pic>
      <p:grpSp>
        <p:nvGrpSpPr>
          <p:cNvPr id="2" name="组合 1"/>
          <p:cNvGrpSpPr/>
          <p:nvPr/>
        </p:nvGrpSpPr>
        <p:grpSpPr>
          <a:xfrm>
            <a:off x="1365299" y="1352550"/>
            <a:ext cx="7689215" cy="4152949"/>
            <a:chOff x="3384599" y="944245"/>
            <a:chExt cx="7689215" cy="4152949"/>
          </a:xfrm>
        </p:grpSpPr>
        <p:grpSp>
          <p:nvGrpSpPr>
            <p:cNvPr id="7" name="组合 6"/>
            <p:cNvGrpSpPr/>
            <p:nvPr/>
          </p:nvGrpSpPr>
          <p:grpSpPr>
            <a:xfrm>
              <a:off x="3947844" y="944245"/>
              <a:ext cx="1776095" cy="253365"/>
              <a:chOff x="4268" y="4006"/>
              <a:chExt cx="2797" cy="399"/>
            </a:xfrm>
            <a:solidFill>
              <a:schemeClr val="bg1"/>
            </a:solidFill>
          </p:grpSpPr>
          <p:sp>
            <p:nvSpPr>
              <p:cNvPr id="3" name="椭圆 2"/>
              <p:cNvSpPr/>
              <p:nvPr/>
            </p:nvSpPr>
            <p:spPr>
              <a:xfrm>
                <a:off x="4268" y="4006"/>
                <a:ext cx="400" cy="38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4" name="椭圆 3"/>
              <p:cNvSpPr/>
              <p:nvPr/>
            </p:nvSpPr>
            <p:spPr>
              <a:xfrm>
                <a:off x="5067" y="4021"/>
                <a:ext cx="400" cy="38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5" name="椭圆 4"/>
              <p:cNvSpPr/>
              <p:nvPr/>
            </p:nvSpPr>
            <p:spPr>
              <a:xfrm>
                <a:off x="5866" y="4006"/>
                <a:ext cx="400" cy="38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9" name="椭圆 8"/>
              <p:cNvSpPr/>
              <p:nvPr/>
            </p:nvSpPr>
            <p:spPr>
              <a:xfrm>
                <a:off x="6665" y="4006"/>
                <a:ext cx="400" cy="38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grpSp>
          <p:nvGrpSpPr>
            <p:cNvPr id="19" name="组合 18"/>
            <p:cNvGrpSpPr/>
            <p:nvPr/>
          </p:nvGrpSpPr>
          <p:grpSpPr>
            <a:xfrm>
              <a:off x="3384599" y="2805479"/>
              <a:ext cx="3266440" cy="676910"/>
              <a:chOff x="13604" y="1252"/>
              <a:chExt cx="5144" cy="1066"/>
            </a:xfrm>
          </p:grpSpPr>
          <p:sp>
            <p:nvSpPr>
              <p:cNvPr id="20" name="TextBox 32"/>
              <p:cNvSpPr txBox="1">
                <a:spLocks noChangeArrowheads="1"/>
              </p:cNvSpPr>
              <p:nvPr/>
            </p:nvSpPr>
            <p:spPr bwMode="auto">
              <a:xfrm>
                <a:off x="13604" y="1397"/>
                <a:ext cx="988" cy="921"/>
              </a:xfrm>
              <a:prstGeom prst="rect">
                <a:avLst/>
              </a:prstGeom>
              <a:noFill/>
              <a:ln>
                <a:solidFill>
                  <a:schemeClr val="bg1"/>
                </a:solidFill>
              </a:ln>
              <a:extLst>
                <a:ext uri="{909E8E84-426E-40DD-AFC4-6F175D3DCCD1}">
                  <a14:hiddenFill xmlns:a14="http://schemas.microsoft.com/office/drawing/2010/main">
                    <a:solidFill>
                      <a:srgbClr val="160688"/>
                    </a:solidFill>
                  </a14:hiddenFill>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01</a:t>
                </a:r>
                <a:endParaRPr kumimoji="0" lang="en-US" altLang="zh-CN" sz="32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nvGrpSpPr>
              <p:cNvPr id="24" name="组合 23"/>
              <p:cNvGrpSpPr/>
              <p:nvPr/>
            </p:nvGrpSpPr>
            <p:grpSpPr>
              <a:xfrm>
                <a:off x="15174" y="1252"/>
                <a:ext cx="3574" cy="1066"/>
                <a:chOff x="721" y="8673"/>
                <a:chExt cx="3574" cy="1066"/>
              </a:xfrm>
            </p:grpSpPr>
            <p:sp>
              <p:nvSpPr>
                <p:cNvPr id="21" name="矩形 20"/>
                <p:cNvSpPr/>
                <p:nvPr/>
              </p:nvSpPr>
              <p:spPr>
                <a:xfrm>
                  <a:off x="721" y="9254"/>
                  <a:ext cx="3574" cy="485"/>
                </a:xfrm>
                <a:prstGeom prst="rect">
                  <a:avLst/>
                </a:prstGeom>
              </p:spPr>
              <p:txBody>
                <a:bodyPr wrap="none">
                  <a:sp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altLang="zh-CN"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Please add the title here</a:t>
                  </a:r>
                  <a:endParaRPr kumimoji="0" lang="en-US" altLang="zh-CN"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23" name="TextBox 76"/>
                <p:cNvSpPr txBox="1"/>
                <p:nvPr/>
              </p:nvSpPr>
              <p:spPr>
                <a:xfrm>
                  <a:off x="721" y="8673"/>
                  <a:ext cx="2499" cy="58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788"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教学内容</a:t>
                  </a:r>
                  <a:endParaRPr kumimoji="0" lang="zh-CN" altLang="en-US" sz="1800" b="1" i="0" u="none" strike="noStrike" kern="1200" cap="none" spc="788"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grpSp>
        <p:grpSp>
          <p:nvGrpSpPr>
            <p:cNvPr id="26" name="组合 25"/>
            <p:cNvGrpSpPr/>
            <p:nvPr/>
          </p:nvGrpSpPr>
          <p:grpSpPr>
            <a:xfrm>
              <a:off x="3384599" y="4419649"/>
              <a:ext cx="3266441" cy="677545"/>
              <a:chOff x="10218" y="5670"/>
              <a:chExt cx="5144" cy="1067"/>
            </a:xfrm>
          </p:grpSpPr>
          <p:sp>
            <p:nvSpPr>
              <p:cNvPr id="27" name="TextBox 32"/>
              <p:cNvSpPr txBox="1">
                <a:spLocks noChangeArrowheads="1"/>
              </p:cNvSpPr>
              <p:nvPr/>
            </p:nvSpPr>
            <p:spPr bwMode="auto">
              <a:xfrm>
                <a:off x="10218" y="5816"/>
                <a:ext cx="988" cy="921"/>
              </a:xfrm>
              <a:prstGeom prst="rect">
                <a:avLst/>
              </a:prstGeom>
              <a:noFill/>
              <a:ln>
                <a:solidFill>
                  <a:schemeClr val="bg1"/>
                </a:solidFill>
              </a:ln>
              <a:extLst>
                <a:ext uri="{909E8E84-426E-40DD-AFC4-6F175D3DCCD1}">
                  <a14:hiddenFill xmlns:a14="http://schemas.microsoft.com/office/drawing/2010/main">
                    <a:solidFill>
                      <a:srgbClr val="6BD7D9"/>
                    </a:solidFill>
                  </a14:hiddenFill>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03</a:t>
                </a:r>
                <a:endParaRPr kumimoji="0" lang="en-US" altLang="zh-CN" sz="32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nvGrpSpPr>
              <p:cNvPr id="30" name="组合 29"/>
              <p:cNvGrpSpPr/>
              <p:nvPr/>
            </p:nvGrpSpPr>
            <p:grpSpPr>
              <a:xfrm>
                <a:off x="11788" y="5670"/>
                <a:ext cx="3574" cy="1067"/>
                <a:chOff x="9531" y="8880"/>
                <a:chExt cx="3574" cy="1067"/>
              </a:xfrm>
            </p:grpSpPr>
            <p:sp>
              <p:nvSpPr>
                <p:cNvPr id="34" name="矩形 33"/>
                <p:cNvSpPr/>
                <p:nvPr/>
              </p:nvSpPr>
              <p:spPr>
                <a:xfrm>
                  <a:off x="9531" y="9462"/>
                  <a:ext cx="3574" cy="485"/>
                </a:xfrm>
                <a:prstGeom prst="rect">
                  <a:avLst/>
                </a:prstGeom>
              </p:spPr>
              <p:txBody>
                <a:bodyPr wrap="none">
                  <a:sp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altLang="zh-CN"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Please add the title here</a:t>
                  </a:r>
                  <a:endParaRPr kumimoji="0" lang="en-US" altLang="zh-CN"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28" name="TextBox 76"/>
                <p:cNvSpPr txBox="1"/>
                <p:nvPr/>
              </p:nvSpPr>
              <p:spPr>
                <a:xfrm>
                  <a:off x="9531" y="8880"/>
                  <a:ext cx="2498" cy="58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b="1" spc="788" dirty="0">
                      <a:solidFill>
                        <a:srgbClr val="FFFFFF"/>
                      </a:solidFill>
                      <a:latin typeface="微软雅黑" panose="020B0503020204020204" charset="-122"/>
                      <a:ea typeface="微软雅黑" panose="020B0503020204020204" charset="-122"/>
                      <a:sym typeface="Source Han Serif SC" panose="02020400000000000000" pitchFamily="18" charset="-122"/>
                    </a:rPr>
                    <a:t>教学实践</a:t>
                  </a:r>
                  <a:endParaRPr kumimoji="0" lang="zh-CN" altLang="en-US" sz="1800" b="1" i="0" u="none" strike="noStrike" kern="1200" cap="none" spc="788"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grpSp>
        <p:grpSp>
          <p:nvGrpSpPr>
            <p:cNvPr id="29" name="组合 28"/>
            <p:cNvGrpSpPr/>
            <p:nvPr/>
          </p:nvGrpSpPr>
          <p:grpSpPr>
            <a:xfrm>
              <a:off x="7807374" y="2804209"/>
              <a:ext cx="3266440" cy="677545"/>
              <a:chOff x="11931" y="3400"/>
              <a:chExt cx="5144" cy="1067"/>
            </a:xfrm>
          </p:grpSpPr>
          <p:sp>
            <p:nvSpPr>
              <p:cNvPr id="31" name="TextBox 32"/>
              <p:cNvSpPr txBox="1">
                <a:spLocks noChangeArrowheads="1"/>
              </p:cNvSpPr>
              <p:nvPr/>
            </p:nvSpPr>
            <p:spPr bwMode="auto">
              <a:xfrm>
                <a:off x="11931" y="3546"/>
                <a:ext cx="988" cy="921"/>
              </a:xfrm>
              <a:prstGeom prst="rect">
                <a:avLst/>
              </a:prstGeom>
              <a:noFill/>
              <a:ln>
                <a:solidFill>
                  <a:schemeClr val="bg1"/>
                </a:solidFill>
              </a:ln>
              <a:extLst>
                <a:ext uri="{909E8E84-426E-40DD-AFC4-6F175D3DCCD1}">
                  <a14:hiddenFill xmlns:a14="http://schemas.microsoft.com/office/drawing/2010/main">
                    <a:solidFill>
                      <a:srgbClr val="FBC6D3"/>
                    </a:solidFill>
                  </a14:hiddenFill>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02</a:t>
                </a:r>
                <a:endParaRPr kumimoji="0" lang="en-US" altLang="zh-CN" sz="32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nvGrpSpPr>
              <p:cNvPr id="32" name="组合 31"/>
              <p:cNvGrpSpPr/>
              <p:nvPr/>
            </p:nvGrpSpPr>
            <p:grpSpPr>
              <a:xfrm>
                <a:off x="13501" y="3400"/>
                <a:ext cx="3574" cy="1067"/>
                <a:chOff x="5405" y="8671"/>
                <a:chExt cx="3574" cy="1067"/>
              </a:xfrm>
            </p:grpSpPr>
            <p:sp>
              <p:nvSpPr>
                <p:cNvPr id="33" name="矩形 32"/>
                <p:cNvSpPr/>
                <p:nvPr/>
              </p:nvSpPr>
              <p:spPr>
                <a:xfrm>
                  <a:off x="5405" y="9253"/>
                  <a:ext cx="3574" cy="485"/>
                </a:xfrm>
                <a:prstGeom prst="rect">
                  <a:avLst/>
                </a:prstGeom>
              </p:spPr>
              <p:txBody>
                <a:bodyPr wrap="none">
                  <a:sp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altLang="zh-CN"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Please add the title here</a:t>
                  </a:r>
                  <a:endParaRPr kumimoji="0" lang="en-US" altLang="zh-CN"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35" name="TextBox 76"/>
                <p:cNvSpPr txBox="1"/>
                <p:nvPr/>
              </p:nvSpPr>
              <p:spPr>
                <a:xfrm>
                  <a:off x="5405" y="8671"/>
                  <a:ext cx="2468" cy="580"/>
                </a:xfrm>
                <a:prstGeom prst="rect">
                  <a:avLst/>
                </a:prstGeom>
                <a:noFill/>
              </p:spPr>
              <p:txBody>
                <a:bodyPr wrap="square" rtlCol="0">
                  <a:spAutoFit/>
                </a:bodyPr>
                <a:lstStyle/>
                <a:p>
                  <a:pPr lvl="0" algn="dist">
                    <a:defRPr/>
                  </a:pPr>
                  <a:r>
                    <a:rPr lang="zh-CN" altLang="en-US" b="1" spc="788" dirty="0">
                      <a:solidFill>
                        <a:srgbClr val="FFFFFF"/>
                      </a:solidFill>
                      <a:latin typeface="微软雅黑" panose="020B0503020204020204" charset="-122"/>
                      <a:ea typeface="微软雅黑" panose="020B0503020204020204" charset="-122"/>
                      <a:sym typeface="Source Han Serif SC" panose="02020400000000000000" pitchFamily="18" charset="-122"/>
                    </a:rPr>
                    <a:t>教学过程</a:t>
                  </a:r>
                  <a:endParaRPr lang="zh-CN" altLang="en-US" b="1" spc="788" dirty="0">
                    <a:solidFill>
                      <a:srgbClr val="FFFFFF"/>
                    </a:solidFill>
                    <a:latin typeface="微软雅黑" panose="020B0503020204020204" charset="-122"/>
                    <a:ea typeface="微软雅黑" panose="020B0503020204020204" charset="-122"/>
                    <a:sym typeface="Source Han Serif SC" panose="02020400000000000000" pitchFamily="18" charset="-122"/>
                  </a:endParaRPr>
                </a:p>
              </p:txBody>
            </p:sp>
          </p:grpSp>
        </p:grpSp>
        <p:grpSp>
          <p:nvGrpSpPr>
            <p:cNvPr id="36" name="组合 35"/>
            <p:cNvGrpSpPr/>
            <p:nvPr/>
          </p:nvGrpSpPr>
          <p:grpSpPr>
            <a:xfrm>
              <a:off x="7807374" y="4419649"/>
              <a:ext cx="3266440" cy="677545"/>
              <a:chOff x="8357" y="7939"/>
              <a:chExt cx="5144" cy="1067"/>
            </a:xfrm>
          </p:grpSpPr>
          <p:sp>
            <p:nvSpPr>
              <p:cNvPr id="37" name="TextBox 32"/>
              <p:cNvSpPr txBox="1">
                <a:spLocks noChangeArrowheads="1"/>
              </p:cNvSpPr>
              <p:nvPr/>
            </p:nvSpPr>
            <p:spPr bwMode="auto">
              <a:xfrm>
                <a:off x="8357" y="8085"/>
                <a:ext cx="988" cy="921"/>
              </a:xfrm>
              <a:prstGeom prst="rect">
                <a:avLst/>
              </a:prstGeom>
              <a:noFill/>
              <a:ln>
                <a:solidFill>
                  <a:schemeClr val="bg1"/>
                </a:solidFill>
              </a:ln>
              <a:extLst>
                <a:ext uri="{909E8E84-426E-40DD-AFC4-6F175D3DCCD1}">
                  <a14:hiddenFill xmlns:a14="http://schemas.microsoft.com/office/drawing/2010/main">
                    <a:solidFill>
                      <a:srgbClr val="FBC6D3"/>
                    </a:solidFill>
                  </a14:hiddenFill>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04</a:t>
                </a:r>
                <a:endParaRPr kumimoji="0" lang="en-US" altLang="zh-CN" sz="32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nvGrpSpPr>
              <p:cNvPr id="38" name="组合 37"/>
              <p:cNvGrpSpPr/>
              <p:nvPr/>
            </p:nvGrpSpPr>
            <p:grpSpPr>
              <a:xfrm>
                <a:off x="9927" y="7939"/>
                <a:ext cx="3574" cy="1067"/>
                <a:chOff x="14798" y="8770"/>
                <a:chExt cx="3574" cy="1067"/>
              </a:xfrm>
            </p:grpSpPr>
            <p:sp>
              <p:nvSpPr>
                <p:cNvPr id="39" name="矩形 38"/>
                <p:cNvSpPr/>
                <p:nvPr/>
              </p:nvSpPr>
              <p:spPr>
                <a:xfrm>
                  <a:off x="14798" y="9352"/>
                  <a:ext cx="3574" cy="485"/>
                </a:xfrm>
                <a:prstGeom prst="rect">
                  <a:avLst/>
                </a:prstGeom>
              </p:spPr>
              <p:txBody>
                <a:bodyPr wrap="none">
                  <a:sp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altLang="zh-CN"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Please add the title here</a:t>
                  </a:r>
                  <a:endParaRPr kumimoji="0" lang="en-US" altLang="zh-CN"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52" name="TextBox 76"/>
                <p:cNvSpPr txBox="1"/>
                <p:nvPr/>
              </p:nvSpPr>
              <p:spPr>
                <a:xfrm>
                  <a:off x="14798" y="8770"/>
                  <a:ext cx="2454" cy="58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788"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教学总结</a:t>
                  </a:r>
                  <a:endParaRPr kumimoji="0" lang="zh-CN" altLang="en-US" sz="1800" b="1" i="0" u="none" strike="noStrike" kern="1200" cap="none" spc="788"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grpSp>
        <p:sp>
          <p:nvSpPr>
            <p:cNvPr id="47" name="Text Box 3"/>
            <p:cNvSpPr>
              <a:spLocks noChangeArrowheads="1"/>
            </p:cNvSpPr>
            <p:nvPr/>
          </p:nvSpPr>
          <p:spPr bwMode="auto">
            <a:xfrm>
              <a:off x="3384599" y="1308100"/>
              <a:ext cx="2922905" cy="706755"/>
            </a:xfrm>
            <a:prstGeom prst="rect">
              <a:avLst/>
            </a:prstGeom>
            <a:noFill/>
            <a:extLst>
              <a:ext uri="{909E8E84-426E-40DD-AFC4-6F175D3DCCD1}">
                <a14:hiddenFill xmlns:a14="http://schemas.microsoft.com/office/drawing/2010/main">
                  <a:solidFill>
                    <a:schemeClr val="tx1">
                      <a:lumMod val="75000"/>
                      <a:lumOff val="25000"/>
                    </a:schemeClr>
                  </a:solidFill>
                </a14:hiddenFill>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ts val="0"/>
                </a:spcAft>
                <a:buClrTx/>
                <a:buSzTx/>
                <a:buFontTx/>
                <a:buNone/>
                <a:defRPr/>
              </a:pPr>
              <a:r>
                <a:rPr kumimoji="0" lang="en-US" altLang="zh-CN" sz="40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Noto Sans S Chinese Black" panose="020B0A00000000000000" charset="-122"/>
                  <a:sym typeface="Source Han Serif SC" panose="02020400000000000000" pitchFamily="18" charset="-122"/>
                </a:rPr>
                <a:t>COMPANY</a:t>
              </a:r>
              <a:endParaRPr kumimoji="0" lang="en-US" altLang="zh-CN" sz="40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Noto Sans S Chinese Black" panose="020B0A00000000000000" charset="-122"/>
                <a:sym typeface="Source Han Serif SC" panose="02020400000000000000" pitchFamily="18" charset="-122"/>
              </a:endParaRPr>
            </a:p>
          </p:txBody>
        </p:sp>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开学季-恢复的"/>
          <p:cNvPicPr>
            <a:picLocks noChangeAspect="1"/>
          </p:cNvPicPr>
          <p:nvPr/>
        </p:nvPicPr>
        <p:blipFill>
          <a:blip r:embed="rId1"/>
          <a:srcRect l="6657" r="6562"/>
          <a:stretch>
            <a:fillRect/>
          </a:stretch>
        </p:blipFill>
        <p:spPr>
          <a:xfrm>
            <a:off x="-26670" y="0"/>
            <a:ext cx="12218670" cy="6922770"/>
          </a:xfrm>
          <a:prstGeom prst="rect">
            <a:avLst/>
          </a:prstGeom>
        </p:spPr>
      </p:pic>
      <p:grpSp>
        <p:nvGrpSpPr>
          <p:cNvPr id="11" name="组合 10"/>
          <p:cNvGrpSpPr/>
          <p:nvPr/>
        </p:nvGrpSpPr>
        <p:grpSpPr>
          <a:xfrm>
            <a:off x="3858413" y="1345112"/>
            <a:ext cx="4475921" cy="3791855"/>
            <a:chOff x="6307048" y="1341199"/>
            <a:chExt cx="4475921" cy="3791855"/>
          </a:xfrm>
        </p:grpSpPr>
        <p:sp>
          <p:nvSpPr>
            <p:cNvPr id="2" name="矩形 1"/>
            <p:cNvSpPr/>
            <p:nvPr/>
          </p:nvSpPr>
          <p:spPr>
            <a:xfrm>
              <a:off x="6859608" y="1967364"/>
              <a:ext cx="3609560" cy="198782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3" name="矩形 2"/>
            <p:cNvSpPr/>
            <p:nvPr/>
          </p:nvSpPr>
          <p:spPr>
            <a:xfrm>
              <a:off x="7972653" y="1341199"/>
              <a:ext cx="1383030" cy="1053465"/>
            </a:xfrm>
            <a:prstGeom prst="rect">
              <a:avLst/>
            </a:prstGeom>
            <a:solidFill>
              <a:srgbClr val="567762"/>
            </a:solidFill>
            <a:ln>
              <a:noFill/>
            </a:ln>
            <a:extLst>
              <a:ext uri="{909E8E84-426E-40DD-AFC4-6F175D3DCCD1}">
                <a14:hiddenFill xmlns:a14="http://schemas.microsoft.com/office/drawing/2010/main">
                  <a:solidFill>
                    <a:srgbClr val="254945"/>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01</a:t>
              </a:r>
              <a:endParaRPr kumimoji="0" lang="en-US" altLang="zh-CN" sz="80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4" name="矩形 3"/>
            <p:cNvSpPr/>
            <p:nvPr/>
          </p:nvSpPr>
          <p:spPr>
            <a:xfrm>
              <a:off x="6307048" y="2400434"/>
              <a:ext cx="4475921" cy="964095"/>
            </a:xfrm>
            <a:prstGeom prst="rect">
              <a:avLst/>
            </a:prstGeom>
            <a:noFill/>
            <a:ln>
              <a:noFill/>
            </a:ln>
            <a:extLst>
              <a:ext uri="{909E8E84-426E-40DD-AFC4-6F175D3DCCD1}">
                <a14:hiddenFill xmlns:a14="http://schemas.microsoft.com/office/drawing/2010/main">
                  <a:solidFill>
                    <a:srgbClr val="4C6C55"/>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CN" altLang="en-US" sz="4400" dirty="0">
                  <a:solidFill>
                    <a:schemeClr val="bg1"/>
                  </a:solidFill>
                  <a:latin typeface="微软雅黑" panose="020B0503020204020204" charset="-122"/>
                  <a:ea typeface="微软雅黑" panose="020B0503020204020204" charset="-122"/>
                  <a:sym typeface="Source Han Serif SC" panose="02020400000000000000" pitchFamily="18" charset="-122"/>
                </a:rPr>
                <a:t>教学内容</a:t>
              </a:r>
              <a:endParaRPr lang="zh-CN" altLang="en-US" sz="4400" dirty="0">
                <a:solidFill>
                  <a:schemeClr val="bg1"/>
                </a:solidFill>
                <a:latin typeface="微软雅黑" panose="020B0503020204020204" charset="-122"/>
                <a:ea typeface="微软雅黑" panose="020B0503020204020204" charset="-122"/>
                <a:sym typeface="Source Han Serif SC" panose="02020400000000000000" pitchFamily="18" charset="-122"/>
              </a:endParaRPr>
            </a:p>
          </p:txBody>
        </p:sp>
        <p:sp>
          <p:nvSpPr>
            <p:cNvPr id="5" name="文本框 4"/>
            <p:cNvSpPr txBox="1"/>
            <p:nvPr/>
          </p:nvSpPr>
          <p:spPr>
            <a:xfrm>
              <a:off x="7161302" y="4427220"/>
              <a:ext cx="3006172" cy="705834"/>
            </a:xfrm>
            <a:prstGeom prst="rect">
              <a:avLst/>
            </a:prstGeom>
            <a:noFill/>
          </p:spPr>
          <p:txBody>
            <a:bodyPr wrap="square" rtlCol="0">
              <a:spAutoFit/>
            </a:bodyPr>
            <a:lstStyle/>
            <a:p>
              <a:pPr marL="285750" marR="0" lvl="0" indent="-285750" algn="ctr" defTabSz="9144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点击此处更换文本输入替换内容</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a:p>
              <a:pPr marL="285750" marR="0" lvl="0" indent="-285750" algn="ctr" defTabSz="9144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点击此处更换文本输入替换内容</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6" name="矩形 5"/>
            <p:cNvSpPr/>
            <p:nvPr/>
          </p:nvSpPr>
          <p:spPr>
            <a:xfrm>
              <a:off x="6957288" y="3364309"/>
              <a:ext cx="3511550" cy="527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Click add caption text</a:t>
              </a:r>
              <a:r>
                <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a:t>
              </a:r>
              <a:endPar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pic>
        <p:nvPicPr>
          <p:cNvPr id="8" name="图片 7" descr="函数数学卡通学习"/>
          <p:cNvPicPr>
            <a:picLocks noChangeAspect="1"/>
          </p:cNvPicPr>
          <p:nvPr/>
        </p:nvPicPr>
        <p:blipFill>
          <a:blip r:embed="rId2"/>
          <a:srcRect l="51739" t="75101"/>
          <a:stretch>
            <a:fillRect/>
          </a:stretch>
        </p:blipFill>
        <p:spPr>
          <a:xfrm rot="19980000" flipH="1">
            <a:off x="9299575" y="5346065"/>
            <a:ext cx="3015615" cy="2080260"/>
          </a:xfrm>
          <a:prstGeom prst="rect">
            <a:avLst/>
          </a:prstGeom>
        </p:spPr>
      </p:pic>
      <p:pic>
        <p:nvPicPr>
          <p:cNvPr id="12" name="图片 11" descr="函数数学卡通学习"/>
          <p:cNvPicPr>
            <a:picLocks noChangeAspect="1"/>
          </p:cNvPicPr>
          <p:nvPr/>
        </p:nvPicPr>
        <p:blipFill>
          <a:blip r:embed="rId2"/>
          <a:srcRect l="57976" t="25972" r="1342" b="22740"/>
          <a:stretch>
            <a:fillRect/>
          </a:stretch>
        </p:blipFill>
        <p:spPr>
          <a:xfrm>
            <a:off x="0" y="3368675"/>
            <a:ext cx="2058670" cy="34702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82556" y="327003"/>
            <a:ext cx="2331853" cy="646044"/>
            <a:chOff x="615" y="495"/>
            <a:chExt cx="4226" cy="1171"/>
          </a:xfrm>
        </p:grpSpPr>
        <p:sp>
          <p:nvSpPr>
            <p:cNvPr id="99" name="矩形 98"/>
            <p:cNvSpPr/>
            <p:nvPr/>
          </p:nvSpPr>
          <p:spPr>
            <a:xfrm>
              <a:off x="615" y="615"/>
              <a:ext cx="713" cy="8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p>
              <a:pPr algn="ctr" defTabSz="1219200"/>
              <a:endParaRPr lang="zh-CN" altLang="en-US" sz="2000">
                <a:solidFill>
                  <a:prstClr val="white"/>
                </a:solidFill>
                <a:latin typeface="微软雅黑" panose="020B0503020204020204" charset="-122"/>
                <a:ea typeface="微软雅黑" panose="020B0503020204020204" charset="-122"/>
                <a:sym typeface="Source Han Sans SC" panose="020B0500000000000000" pitchFamily="34" charset="-122"/>
              </a:endParaRPr>
            </a:p>
          </p:txBody>
        </p:sp>
        <p:sp>
          <p:nvSpPr>
            <p:cNvPr id="100" name="TextBox 48"/>
            <p:cNvSpPr txBox="1"/>
            <p:nvPr/>
          </p:nvSpPr>
          <p:spPr>
            <a:xfrm>
              <a:off x="1523" y="495"/>
              <a:ext cx="3318" cy="723"/>
            </a:xfrm>
            <a:prstGeom prst="rect">
              <a:avLst/>
            </a:prstGeom>
            <a:noFill/>
          </p:spPr>
          <p:txBody>
            <a:bodyPr wrap="square" lIns="91445" tIns="45721" rIns="91445" bIns="45721"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标题文本预设</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1" name="TextBox 49"/>
            <p:cNvSpPr txBox="1"/>
            <p:nvPr/>
          </p:nvSpPr>
          <p:spPr>
            <a:xfrm>
              <a:off x="1530" y="1222"/>
              <a:ext cx="3151" cy="444"/>
            </a:xfrm>
            <a:prstGeom prst="rect">
              <a:avLst/>
            </a:prstGeom>
            <a:noFill/>
          </p:spPr>
          <p:txBody>
            <a:bodyPr wrap="square" lIns="91445" tIns="45721" rIns="91445" bIns="45721" rtlCol="0">
              <a:spAutoFit/>
            </a:bodyPr>
            <a:p>
              <a:pPr algn="dist" defTabSz="1219200" eaLnBrk="0" hangingPunct="0"/>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ADD</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YOUR</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TITLE</a:t>
              </a:r>
              <a:endPar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endParaRPr>
            </a:p>
          </p:txBody>
        </p:sp>
      </p:grpSp>
      <p:grpSp>
        <p:nvGrpSpPr>
          <p:cNvPr id="4" name="Group 10032"/>
          <p:cNvGrpSpPr/>
          <p:nvPr/>
        </p:nvGrpSpPr>
        <p:grpSpPr>
          <a:xfrm>
            <a:off x="1089336" y="2211299"/>
            <a:ext cx="2733625" cy="658233"/>
            <a:chOff x="0" y="0"/>
            <a:chExt cx="5467248" cy="1316464"/>
          </a:xfrm>
        </p:grpSpPr>
        <p:sp>
          <p:nvSpPr>
            <p:cNvPr id="5" name="Shape 10029"/>
            <p:cNvSpPr/>
            <p:nvPr/>
          </p:nvSpPr>
          <p:spPr>
            <a:xfrm>
              <a:off x="0" y="215731"/>
              <a:ext cx="5226001" cy="885002"/>
            </a:xfrm>
            <a:prstGeom prst="roundRect">
              <a:avLst>
                <a:gd name="adj" fmla="val 21525"/>
              </a:avLst>
            </a:pr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defRPr>
              </a:pPr>
              <a:endParaRPr kumimoji="0" sz="16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12" name="Shape 10030"/>
            <p:cNvSpPr/>
            <p:nvPr/>
          </p:nvSpPr>
          <p:spPr>
            <a:xfrm>
              <a:off x="563732" y="0"/>
              <a:ext cx="1316464" cy="13164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defRPr>
              </a:pPr>
              <a:endParaRPr kumimoji="0" sz="16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13" name="Shape 10031"/>
            <p:cNvSpPr/>
            <p:nvPr/>
          </p:nvSpPr>
          <p:spPr>
            <a:xfrm>
              <a:off x="2263339" y="399772"/>
              <a:ext cx="3203909" cy="469750"/>
            </a:xfrm>
            <a:prstGeom prst="rect">
              <a:avLst/>
            </a:prstGeom>
            <a:noFill/>
            <a:ln w="12700" cap="flat">
              <a:noFill/>
              <a:miter lim="400000"/>
            </a:ln>
            <a:effectLst/>
          </p:spPr>
          <p:txBody>
            <a:bodyPr wrap="square" lIns="0" tIns="0" rIns="0" bIns="0" numCol="1" anchor="t">
              <a:noAutofit/>
            </a:bodyPr>
            <a:lstStyle>
              <a:lvl1pPr algn="l">
                <a:lnSpc>
                  <a:spcPct val="120000"/>
                </a:lnSpc>
                <a:defRPr sz="2400">
                  <a:solidFill>
                    <a:srgbClr val="FFFFFF"/>
                  </a:solidFill>
                  <a:latin typeface="Lato Black"/>
                  <a:ea typeface="Lato Black"/>
                  <a:cs typeface="Lato Black"/>
                  <a:sym typeface="Lato Black"/>
                </a:defRPr>
              </a:lvl1pPr>
            </a:lstStyle>
            <a:p>
              <a:pPr lvl="0">
                <a:defRPr sz="1800">
                  <a:solidFill>
                    <a:srgbClr val="000000"/>
                  </a:solidFill>
                </a:defRPr>
              </a:pPr>
              <a:r>
                <a:rPr lang="zh-CN" altLang="en-US" sz="1200" dirty="0">
                  <a:solidFill>
                    <a:prstClr val="white"/>
                  </a:solidFill>
                  <a:latin typeface="微软雅黑" panose="020B0503020204020204" charset="-122"/>
                  <a:ea typeface="微软雅黑" panose="020B0503020204020204" charset="-122"/>
                  <a:sym typeface="Source Han Sans SC" panose="020B0500000000000000" pitchFamily="34" charset="-122"/>
                </a:rPr>
                <a:t>相关文本内容</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grpSp>
      <p:grpSp>
        <p:nvGrpSpPr>
          <p:cNvPr id="14" name="Group 10035"/>
          <p:cNvGrpSpPr/>
          <p:nvPr/>
        </p:nvGrpSpPr>
        <p:grpSpPr>
          <a:xfrm>
            <a:off x="1479068" y="2319165"/>
            <a:ext cx="442501" cy="442501"/>
            <a:chOff x="0" y="0"/>
            <a:chExt cx="885001" cy="885001"/>
          </a:xfrm>
        </p:grpSpPr>
        <p:sp>
          <p:nvSpPr>
            <p:cNvPr id="15" name="Shape 10033"/>
            <p:cNvSpPr/>
            <p:nvPr/>
          </p:nvSpPr>
          <p:spPr>
            <a:xfrm>
              <a:off x="0" y="0"/>
              <a:ext cx="885002" cy="885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0" cap="flat">
              <a:solidFill>
                <a:srgbClr val="1B2D40"/>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defRPr>
              </a:pPr>
              <a:endParaRPr kumimoji="0" sz="16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16" name="Shape 10034"/>
            <p:cNvSpPr/>
            <p:nvPr/>
          </p:nvSpPr>
          <p:spPr>
            <a:xfrm>
              <a:off x="204600" y="195529"/>
              <a:ext cx="475801" cy="401439"/>
            </a:xfrm>
            <a:custGeom>
              <a:avLst/>
              <a:gdLst/>
              <a:ahLst/>
              <a:cxnLst>
                <a:cxn ang="0">
                  <a:pos x="wd2" y="hd2"/>
                </a:cxn>
                <a:cxn ang="5400000">
                  <a:pos x="wd2" y="hd2"/>
                </a:cxn>
                <a:cxn ang="10800000">
                  <a:pos x="wd2" y="hd2"/>
                </a:cxn>
                <a:cxn ang="16200000">
                  <a:pos x="wd2" y="hd2"/>
                </a:cxn>
              </a:cxnLst>
              <a:rect l="0" t="0" r="r" b="b"/>
              <a:pathLst>
                <a:path w="21600" h="21600" extrusionOk="0">
                  <a:moveTo>
                    <a:pt x="7427" y="0"/>
                  </a:moveTo>
                  <a:cubicBezTo>
                    <a:pt x="6595" y="0"/>
                    <a:pt x="5854" y="590"/>
                    <a:pt x="5543" y="1508"/>
                  </a:cubicBezTo>
                  <a:lnTo>
                    <a:pt x="4621" y="4258"/>
                  </a:lnTo>
                  <a:lnTo>
                    <a:pt x="1689" y="4833"/>
                  </a:lnTo>
                  <a:cubicBezTo>
                    <a:pt x="708" y="5026"/>
                    <a:pt x="0" y="6024"/>
                    <a:pt x="0" y="7204"/>
                  </a:cubicBezTo>
                  <a:lnTo>
                    <a:pt x="0" y="19206"/>
                  </a:lnTo>
                  <a:cubicBezTo>
                    <a:pt x="0" y="20530"/>
                    <a:pt x="912" y="21600"/>
                    <a:pt x="2029" y="21600"/>
                  </a:cubicBezTo>
                  <a:lnTo>
                    <a:pt x="19571" y="21600"/>
                  </a:lnTo>
                  <a:cubicBezTo>
                    <a:pt x="20687" y="21600"/>
                    <a:pt x="21600" y="20530"/>
                    <a:pt x="21600" y="19206"/>
                  </a:cubicBezTo>
                  <a:lnTo>
                    <a:pt x="21600" y="7204"/>
                  </a:lnTo>
                  <a:cubicBezTo>
                    <a:pt x="21600" y="6024"/>
                    <a:pt x="20892" y="5026"/>
                    <a:pt x="19911" y="4833"/>
                  </a:cubicBezTo>
                  <a:lnTo>
                    <a:pt x="16979" y="4258"/>
                  </a:lnTo>
                  <a:lnTo>
                    <a:pt x="16057" y="1508"/>
                  </a:lnTo>
                  <a:cubicBezTo>
                    <a:pt x="15747" y="591"/>
                    <a:pt x="15005" y="0"/>
                    <a:pt x="14173" y="0"/>
                  </a:cubicBezTo>
                  <a:lnTo>
                    <a:pt x="7427" y="0"/>
                  </a:lnTo>
                  <a:close/>
                  <a:moveTo>
                    <a:pt x="7320" y="1841"/>
                  </a:moveTo>
                  <a:lnTo>
                    <a:pt x="14067" y="1841"/>
                  </a:lnTo>
                  <a:cubicBezTo>
                    <a:pt x="14342" y="1841"/>
                    <a:pt x="14595" y="2044"/>
                    <a:pt x="14698" y="2348"/>
                  </a:cubicBezTo>
                  <a:lnTo>
                    <a:pt x="15901" y="5926"/>
                  </a:lnTo>
                  <a:lnTo>
                    <a:pt x="19581" y="6651"/>
                  </a:lnTo>
                  <a:cubicBezTo>
                    <a:pt x="19906" y="6715"/>
                    <a:pt x="20144" y="7054"/>
                    <a:pt x="20144" y="7445"/>
                  </a:cubicBezTo>
                  <a:cubicBezTo>
                    <a:pt x="20144" y="7445"/>
                    <a:pt x="20144" y="19448"/>
                    <a:pt x="20144" y="19448"/>
                  </a:cubicBezTo>
                  <a:cubicBezTo>
                    <a:pt x="20144" y="19890"/>
                    <a:pt x="19837" y="20242"/>
                    <a:pt x="19464" y="20242"/>
                  </a:cubicBezTo>
                  <a:lnTo>
                    <a:pt x="1922" y="20242"/>
                  </a:lnTo>
                  <a:cubicBezTo>
                    <a:pt x="1549" y="20242"/>
                    <a:pt x="1243" y="19890"/>
                    <a:pt x="1243" y="19448"/>
                  </a:cubicBezTo>
                  <a:lnTo>
                    <a:pt x="1243" y="7445"/>
                  </a:lnTo>
                  <a:cubicBezTo>
                    <a:pt x="1243" y="7054"/>
                    <a:pt x="1480" y="6715"/>
                    <a:pt x="1806" y="6651"/>
                  </a:cubicBezTo>
                  <a:lnTo>
                    <a:pt x="5485" y="5926"/>
                  </a:lnTo>
                  <a:lnTo>
                    <a:pt x="6689" y="2348"/>
                  </a:lnTo>
                  <a:cubicBezTo>
                    <a:pt x="6792" y="2044"/>
                    <a:pt x="7043" y="1841"/>
                    <a:pt x="7320" y="1841"/>
                  </a:cubicBezTo>
                  <a:close/>
                  <a:moveTo>
                    <a:pt x="10679" y="5892"/>
                  </a:moveTo>
                  <a:cubicBezTo>
                    <a:pt x="7695" y="5892"/>
                    <a:pt x="5281" y="8755"/>
                    <a:pt x="5281" y="12290"/>
                  </a:cubicBezTo>
                  <a:cubicBezTo>
                    <a:pt x="5281" y="15826"/>
                    <a:pt x="7695" y="18689"/>
                    <a:pt x="10679" y="18689"/>
                  </a:cubicBezTo>
                  <a:cubicBezTo>
                    <a:pt x="13661" y="18689"/>
                    <a:pt x="16076" y="15826"/>
                    <a:pt x="16076" y="12290"/>
                  </a:cubicBezTo>
                  <a:cubicBezTo>
                    <a:pt x="16076" y="8755"/>
                    <a:pt x="13661" y="5892"/>
                    <a:pt x="10679" y="5892"/>
                  </a:cubicBezTo>
                  <a:close/>
                  <a:moveTo>
                    <a:pt x="10261" y="7376"/>
                  </a:moveTo>
                  <a:cubicBezTo>
                    <a:pt x="11295" y="7282"/>
                    <a:pt x="12363" y="7653"/>
                    <a:pt x="13212" y="8516"/>
                  </a:cubicBezTo>
                  <a:cubicBezTo>
                    <a:pt x="14911" y="10240"/>
                    <a:pt x="15105" y="13280"/>
                    <a:pt x="13649" y="15294"/>
                  </a:cubicBezTo>
                  <a:cubicBezTo>
                    <a:pt x="12194" y="17308"/>
                    <a:pt x="9639" y="17537"/>
                    <a:pt x="7941" y="15812"/>
                  </a:cubicBezTo>
                  <a:cubicBezTo>
                    <a:pt x="6242" y="14086"/>
                    <a:pt x="6039" y="11058"/>
                    <a:pt x="7494" y="9045"/>
                  </a:cubicBezTo>
                  <a:cubicBezTo>
                    <a:pt x="8222" y="8038"/>
                    <a:pt x="9228" y="7470"/>
                    <a:pt x="10261" y="7376"/>
                  </a:cubicBezTo>
                  <a:close/>
                  <a:moveTo>
                    <a:pt x="10776" y="8838"/>
                  </a:moveTo>
                  <a:cubicBezTo>
                    <a:pt x="9285" y="8838"/>
                    <a:pt x="8077" y="10270"/>
                    <a:pt x="8077" y="12037"/>
                  </a:cubicBezTo>
                  <a:cubicBezTo>
                    <a:pt x="8077" y="12258"/>
                    <a:pt x="8229" y="12440"/>
                    <a:pt x="8417" y="12440"/>
                  </a:cubicBezTo>
                  <a:cubicBezTo>
                    <a:pt x="8603" y="12440"/>
                    <a:pt x="8756" y="12258"/>
                    <a:pt x="8756" y="12037"/>
                  </a:cubicBezTo>
                  <a:cubicBezTo>
                    <a:pt x="8756" y="10711"/>
                    <a:pt x="9657" y="9643"/>
                    <a:pt x="10776" y="9643"/>
                  </a:cubicBezTo>
                  <a:cubicBezTo>
                    <a:pt x="10962" y="9643"/>
                    <a:pt x="11116" y="9461"/>
                    <a:pt x="11116" y="9241"/>
                  </a:cubicBezTo>
                  <a:cubicBezTo>
                    <a:pt x="11116" y="9020"/>
                    <a:pt x="10962" y="8838"/>
                    <a:pt x="10776" y="8838"/>
                  </a:cubicBezTo>
                  <a:close/>
                </a:path>
              </a:pathLst>
            </a:custGeom>
            <a:solidFill>
              <a:srgbClr val="1B2D40"/>
            </a:solidFill>
            <a:ln w="12700" cap="flat">
              <a:noFill/>
              <a:miter lim="400000"/>
            </a:ln>
            <a:effectLst/>
          </p:spPr>
          <p:txBody>
            <a:bodyPr wrap="square" lIns="0" tIns="0" rIns="0" bIns="0" numCol="1" anchor="ctr">
              <a:noAutofit/>
            </a:bodyPr>
            <a:lstStyle/>
            <a:p>
              <a:pPr marL="0" marR="0" lvl="0" indent="0" algn="l" defTabSz="2286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prstClr val="white"/>
                </a:solidFill>
                <a:effectLst>
                  <a:outerShdw blurRad="38100" dist="12700" dir="5400000" rotWithShape="0">
                    <a:srgbClr val="000000">
                      <a:alpha val="50000"/>
                    </a:srgbClr>
                  </a:outerShdw>
                </a:effectLst>
                <a:uLnTx/>
                <a:uFillTx/>
                <a:latin typeface="微软雅黑" panose="020B0503020204020204" charset="-122"/>
                <a:ea typeface="微软雅黑" panose="020B0503020204020204" charset="-122"/>
                <a:sym typeface="Source Han Sans SC" panose="020B0500000000000000" pitchFamily="34" charset="-122"/>
              </a:endParaRPr>
            </a:p>
          </p:txBody>
        </p:sp>
      </p:grpSp>
      <p:grpSp>
        <p:nvGrpSpPr>
          <p:cNvPr id="17" name="Group 10039"/>
          <p:cNvGrpSpPr/>
          <p:nvPr/>
        </p:nvGrpSpPr>
        <p:grpSpPr>
          <a:xfrm>
            <a:off x="1089336" y="2813892"/>
            <a:ext cx="2733625" cy="658233"/>
            <a:chOff x="0" y="0"/>
            <a:chExt cx="5467248" cy="1316464"/>
          </a:xfrm>
        </p:grpSpPr>
        <p:sp>
          <p:nvSpPr>
            <p:cNvPr id="18" name="Shape 10036"/>
            <p:cNvSpPr/>
            <p:nvPr/>
          </p:nvSpPr>
          <p:spPr>
            <a:xfrm>
              <a:off x="0" y="215731"/>
              <a:ext cx="5226001" cy="885002"/>
            </a:xfrm>
            <a:prstGeom prst="roundRect">
              <a:avLst>
                <a:gd name="adj" fmla="val 21525"/>
              </a:avLst>
            </a:prstGeom>
            <a:solidFill>
              <a:schemeClr val="accent1"/>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defRPr>
              </a:pPr>
              <a:endParaRPr kumimoji="0" sz="16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19" name="Shape 10037"/>
            <p:cNvSpPr/>
            <p:nvPr/>
          </p:nvSpPr>
          <p:spPr>
            <a:xfrm>
              <a:off x="563732" y="0"/>
              <a:ext cx="1316464" cy="13164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defRPr>
              </a:pPr>
              <a:endParaRPr kumimoji="0" sz="16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20" name="Shape 10038"/>
            <p:cNvSpPr/>
            <p:nvPr/>
          </p:nvSpPr>
          <p:spPr>
            <a:xfrm>
              <a:off x="2263339" y="399772"/>
              <a:ext cx="3203909" cy="469750"/>
            </a:xfrm>
            <a:prstGeom prst="rect">
              <a:avLst/>
            </a:prstGeom>
            <a:noFill/>
            <a:ln w="12700" cap="flat">
              <a:noFill/>
              <a:miter lim="400000"/>
            </a:ln>
            <a:effectLst/>
          </p:spPr>
          <p:txBody>
            <a:bodyPr wrap="square" lIns="0" tIns="0" rIns="0" bIns="0" numCol="1" anchor="t">
              <a:noAutofit/>
            </a:bodyPr>
            <a:lstStyle>
              <a:lvl1pPr algn="l">
                <a:lnSpc>
                  <a:spcPct val="120000"/>
                </a:lnSpc>
                <a:defRPr sz="2400">
                  <a:solidFill>
                    <a:srgbClr val="FFFFFF"/>
                  </a:solidFill>
                  <a:latin typeface="Lato Black"/>
                  <a:ea typeface="Lato Black"/>
                  <a:cs typeface="Lato Black"/>
                  <a:sym typeface="Lato Black"/>
                </a:defRPr>
              </a:lvl1pPr>
            </a:lstStyle>
            <a:p>
              <a:pPr lvl="0">
                <a:defRPr sz="1800">
                  <a:solidFill>
                    <a:srgbClr val="000000"/>
                  </a:solidFill>
                </a:defRPr>
              </a:pPr>
              <a:r>
                <a:rPr lang="zh-CN" altLang="en-US" sz="1200" dirty="0">
                  <a:solidFill>
                    <a:prstClr val="white"/>
                  </a:solidFill>
                  <a:latin typeface="微软雅黑" panose="020B0503020204020204" charset="-122"/>
                  <a:ea typeface="微软雅黑" panose="020B0503020204020204" charset="-122"/>
                  <a:sym typeface="Source Han Sans SC" panose="020B0500000000000000" pitchFamily="34" charset="-122"/>
                </a:rPr>
                <a:t>相关文本内容</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grpSp>
      <p:grpSp>
        <p:nvGrpSpPr>
          <p:cNvPr id="21" name="Group 10043"/>
          <p:cNvGrpSpPr/>
          <p:nvPr/>
        </p:nvGrpSpPr>
        <p:grpSpPr>
          <a:xfrm>
            <a:off x="1089336" y="3416485"/>
            <a:ext cx="2733625" cy="658233"/>
            <a:chOff x="0" y="0"/>
            <a:chExt cx="5467248" cy="1316464"/>
          </a:xfrm>
        </p:grpSpPr>
        <p:sp>
          <p:nvSpPr>
            <p:cNvPr id="22" name="Shape 10040"/>
            <p:cNvSpPr/>
            <p:nvPr/>
          </p:nvSpPr>
          <p:spPr>
            <a:xfrm>
              <a:off x="0" y="215731"/>
              <a:ext cx="5226001" cy="885002"/>
            </a:xfrm>
            <a:prstGeom prst="roundRect">
              <a:avLst>
                <a:gd name="adj" fmla="val 21525"/>
              </a:avLst>
            </a:prstGeom>
            <a:solidFill>
              <a:schemeClr val="accent2"/>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defRPr>
              </a:pPr>
              <a:endParaRPr kumimoji="0" sz="16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23" name="Shape 10041"/>
            <p:cNvSpPr/>
            <p:nvPr/>
          </p:nvSpPr>
          <p:spPr>
            <a:xfrm>
              <a:off x="563732" y="0"/>
              <a:ext cx="1316464" cy="13164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defRPr>
              </a:pPr>
              <a:endParaRPr kumimoji="0" sz="16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24" name="Shape 10042"/>
            <p:cNvSpPr/>
            <p:nvPr/>
          </p:nvSpPr>
          <p:spPr>
            <a:xfrm>
              <a:off x="2263339" y="387677"/>
              <a:ext cx="3203909" cy="469750"/>
            </a:xfrm>
            <a:prstGeom prst="rect">
              <a:avLst/>
            </a:prstGeom>
            <a:noFill/>
            <a:ln w="12700" cap="flat">
              <a:noFill/>
              <a:miter lim="400000"/>
            </a:ln>
            <a:effectLst/>
          </p:spPr>
          <p:txBody>
            <a:bodyPr wrap="square" lIns="0" tIns="0" rIns="0" bIns="0" numCol="1" anchor="t">
              <a:noAutofit/>
            </a:bodyPr>
            <a:lstStyle>
              <a:lvl1pPr algn="l">
                <a:lnSpc>
                  <a:spcPct val="120000"/>
                </a:lnSpc>
                <a:defRPr sz="2400">
                  <a:solidFill>
                    <a:srgbClr val="FFFFFF"/>
                  </a:solidFill>
                  <a:latin typeface="Lato Black"/>
                  <a:ea typeface="Lato Black"/>
                  <a:cs typeface="Lato Black"/>
                  <a:sym typeface="Lato Black"/>
                </a:defRPr>
              </a:lvl1pPr>
            </a:lstStyle>
            <a:p>
              <a:pPr lvl="0">
                <a:defRPr sz="1800">
                  <a:solidFill>
                    <a:srgbClr val="000000"/>
                  </a:solidFill>
                </a:defRPr>
              </a:pPr>
              <a:r>
                <a:rPr lang="zh-CN" altLang="en-US" sz="1200" dirty="0">
                  <a:solidFill>
                    <a:prstClr val="white"/>
                  </a:solidFill>
                  <a:latin typeface="微软雅黑" panose="020B0503020204020204" charset="-122"/>
                  <a:ea typeface="微软雅黑" panose="020B0503020204020204" charset="-122"/>
                  <a:sym typeface="Source Han Sans SC" panose="020B0500000000000000" pitchFamily="34" charset="-122"/>
                </a:rPr>
                <a:t>相关文本内容</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grpSp>
      <p:grpSp>
        <p:nvGrpSpPr>
          <p:cNvPr id="25" name="Group 10047"/>
          <p:cNvGrpSpPr/>
          <p:nvPr/>
        </p:nvGrpSpPr>
        <p:grpSpPr>
          <a:xfrm>
            <a:off x="1089336" y="4019078"/>
            <a:ext cx="2733625" cy="658233"/>
            <a:chOff x="0" y="0"/>
            <a:chExt cx="5467248" cy="1316464"/>
          </a:xfrm>
        </p:grpSpPr>
        <p:sp>
          <p:nvSpPr>
            <p:cNvPr id="26" name="Shape 10044"/>
            <p:cNvSpPr/>
            <p:nvPr/>
          </p:nvSpPr>
          <p:spPr>
            <a:xfrm>
              <a:off x="0" y="215731"/>
              <a:ext cx="5226001" cy="885002"/>
            </a:xfrm>
            <a:prstGeom prst="roundRect">
              <a:avLst>
                <a:gd name="adj" fmla="val 21525"/>
              </a:avLst>
            </a:prstGeom>
            <a:solidFill>
              <a:schemeClr val="accent1"/>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defRPr>
              </a:pPr>
              <a:endParaRPr kumimoji="0" sz="16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27" name="Shape 10045"/>
            <p:cNvSpPr/>
            <p:nvPr/>
          </p:nvSpPr>
          <p:spPr>
            <a:xfrm>
              <a:off x="563732" y="0"/>
              <a:ext cx="1316464" cy="13164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defRPr>
              </a:pPr>
              <a:endParaRPr kumimoji="0" sz="16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28" name="Shape 10046"/>
            <p:cNvSpPr/>
            <p:nvPr/>
          </p:nvSpPr>
          <p:spPr>
            <a:xfrm>
              <a:off x="2263339" y="387072"/>
              <a:ext cx="3203909" cy="469750"/>
            </a:xfrm>
            <a:prstGeom prst="rect">
              <a:avLst/>
            </a:prstGeom>
            <a:noFill/>
            <a:ln w="12700" cap="flat">
              <a:noFill/>
              <a:miter lim="400000"/>
            </a:ln>
            <a:effectLst/>
          </p:spPr>
          <p:txBody>
            <a:bodyPr wrap="square" lIns="0" tIns="0" rIns="0" bIns="0" numCol="1" anchor="t">
              <a:noAutofit/>
            </a:bodyPr>
            <a:lstStyle>
              <a:lvl1pPr algn="l">
                <a:lnSpc>
                  <a:spcPct val="120000"/>
                </a:lnSpc>
                <a:defRPr sz="2400">
                  <a:solidFill>
                    <a:srgbClr val="FFFFFF"/>
                  </a:solidFill>
                  <a:latin typeface="Lato Black"/>
                  <a:ea typeface="Lato Black"/>
                  <a:cs typeface="Lato Black"/>
                  <a:sym typeface="Lato Black"/>
                </a:defRPr>
              </a:lvl1pPr>
            </a:lstStyle>
            <a:p>
              <a:pPr lvl="0">
                <a:defRPr sz="1800">
                  <a:solidFill>
                    <a:srgbClr val="000000"/>
                  </a:solidFill>
                </a:defRPr>
              </a:pPr>
              <a:r>
                <a:rPr lang="zh-CN" altLang="en-US" sz="1200" dirty="0">
                  <a:solidFill>
                    <a:prstClr val="white"/>
                  </a:solidFill>
                  <a:latin typeface="微软雅黑" panose="020B0503020204020204" charset="-122"/>
                  <a:ea typeface="微软雅黑" panose="020B0503020204020204" charset="-122"/>
                  <a:sym typeface="Source Han Sans SC" panose="020B0500000000000000" pitchFamily="34" charset="-122"/>
                </a:rPr>
                <a:t>相关文本内容</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grpSp>
      <p:grpSp>
        <p:nvGrpSpPr>
          <p:cNvPr id="29" name="Group 10050"/>
          <p:cNvGrpSpPr/>
          <p:nvPr/>
        </p:nvGrpSpPr>
        <p:grpSpPr>
          <a:xfrm>
            <a:off x="1479068" y="2921758"/>
            <a:ext cx="442501" cy="442501"/>
            <a:chOff x="0" y="0"/>
            <a:chExt cx="885001" cy="885001"/>
          </a:xfrm>
        </p:grpSpPr>
        <p:sp>
          <p:nvSpPr>
            <p:cNvPr id="30" name="Shape 10048"/>
            <p:cNvSpPr/>
            <p:nvPr/>
          </p:nvSpPr>
          <p:spPr>
            <a:xfrm>
              <a:off x="0" y="0"/>
              <a:ext cx="885002" cy="885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0" cap="flat">
              <a:solidFill>
                <a:schemeClr val="accent1"/>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defRPr>
              </a:pPr>
              <a:endParaRPr kumimoji="0" sz="16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31" name="Shape 10049"/>
            <p:cNvSpPr/>
            <p:nvPr/>
          </p:nvSpPr>
          <p:spPr>
            <a:xfrm>
              <a:off x="205258" y="215586"/>
              <a:ext cx="449085" cy="449089"/>
            </a:xfrm>
            <a:custGeom>
              <a:avLst/>
              <a:gdLst/>
              <a:ahLst/>
              <a:cxnLst>
                <a:cxn ang="0">
                  <a:pos x="wd2" y="hd2"/>
                </a:cxn>
                <a:cxn ang="5400000">
                  <a:pos x="wd2" y="hd2"/>
                </a:cxn>
                <a:cxn ang="10800000">
                  <a:pos x="wd2" y="hd2"/>
                </a:cxn>
                <a:cxn ang="16200000">
                  <a:pos x="wd2" y="hd2"/>
                </a:cxn>
              </a:cxnLst>
              <a:rect l="0" t="0" r="r" b="b"/>
              <a:pathLst>
                <a:path w="21600" h="21600" extrusionOk="0">
                  <a:moveTo>
                    <a:pt x="4727" y="0"/>
                  </a:moveTo>
                  <a:cubicBezTo>
                    <a:pt x="3608" y="0"/>
                    <a:pt x="2704" y="903"/>
                    <a:pt x="2704" y="2023"/>
                  </a:cubicBezTo>
                  <a:lnTo>
                    <a:pt x="2704" y="3375"/>
                  </a:lnTo>
                  <a:lnTo>
                    <a:pt x="2023" y="3375"/>
                  </a:lnTo>
                  <a:cubicBezTo>
                    <a:pt x="904" y="3375"/>
                    <a:pt x="0" y="4278"/>
                    <a:pt x="0" y="5397"/>
                  </a:cubicBezTo>
                  <a:lnTo>
                    <a:pt x="0" y="18896"/>
                  </a:lnTo>
                  <a:cubicBezTo>
                    <a:pt x="0" y="20387"/>
                    <a:pt x="1213" y="21600"/>
                    <a:pt x="2704" y="21600"/>
                  </a:cubicBezTo>
                  <a:lnTo>
                    <a:pt x="18896" y="21600"/>
                  </a:lnTo>
                  <a:cubicBezTo>
                    <a:pt x="20387" y="21600"/>
                    <a:pt x="21600" y="20387"/>
                    <a:pt x="21600" y="18896"/>
                  </a:cubicBezTo>
                  <a:lnTo>
                    <a:pt x="21600" y="2023"/>
                  </a:lnTo>
                  <a:cubicBezTo>
                    <a:pt x="21600" y="903"/>
                    <a:pt x="20696" y="0"/>
                    <a:pt x="19577" y="0"/>
                  </a:cubicBezTo>
                  <a:lnTo>
                    <a:pt x="4727" y="0"/>
                  </a:lnTo>
                  <a:close/>
                  <a:moveTo>
                    <a:pt x="4696" y="1321"/>
                  </a:moveTo>
                  <a:lnTo>
                    <a:pt x="19546" y="1321"/>
                  </a:lnTo>
                  <a:cubicBezTo>
                    <a:pt x="19919" y="1321"/>
                    <a:pt x="20217" y="1619"/>
                    <a:pt x="20217" y="1992"/>
                  </a:cubicBezTo>
                  <a:cubicBezTo>
                    <a:pt x="20217" y="1992"/>
                    <a:pt x="20217" y="18865"/>
                    <a:pt x="20217" y="18865"/>
                  </a:cubicBezTo>
                  <a:cubicBezTo>
                    <a:pt x="20217" y="19608"/>
                    <a:pt x="19610" y="20217"/>
                    <a:pt x="18865" y="20217"/>
                  </a:cubicBezTo>
                  <a:lnTo>
                    <a:pt x="2673" y="20217"/>
                  </a:lnTo>
                  <a:cubicBezTo>
                    <a:pt x="1928" y="20217"/>
                    <a:pt x="1321" y="19608"/>
                    <a:pt x="1321" y="18865"/>
                  </a:cubicBezTo>
                  <a:lnTo>
                    <a:pt x="1321" y="5366"/>
                  </a:lnTo>
                  <a:cubicBezTo>
                    <a:pt x="1321" y="4994"/>
                    <a:pt x="1620" y="4696"/>
                    <a:pt x="1992" y="4696"/>
                  </a:cubicBezTo>
                  <a:lnTo>
                    <a:pt x="2673" y="4696"/>
                  </a:lnTo>
                  <a:lnTo>
                    <a:pt x="2673" y="18194"/>
                  </a:lnTo>
                  <a:cubicBezTo>
                    <a:pt x="2673" y="18567"/>
                    <a:pt x="2971" y="18865"/>
                    <a:pt x="3344" y="18865"/>
                  </a:cubicBezTo>
                  <a:cubicBezTo>
                    <a:pt x="3717" y="18865"/>
                    <a:pt x="4025" y="18567"/>
                    <a:pt x="4025" y="18194"/>
                  </a:cubicBezTo>
                  <a:lnTo>
                    <a:pt x="4025" y="1992"/>
                  </a:lnTo>
                  <a:cubicBezTo>
                    <a:pt x="4025" y="1619"/>
                    <a:pt x="4323" y="1321"/>
                    <a:pt x="4696" y="1321"/>
                  </a:cubicBezTo>
                  <a:close/>
                  <a:moveTo>
                    <a:pt x="5955" y="2642"/>
                  </a:moveTo>
                  <a:cubicBezTo>
                    <a:pt x="5582" y="2642"/>
                    <a:pt x="5284" y="2940"/>
                    <a:pt x="5284" y="3313"/>
                  </a:cubicBezTo>
                  <a:lnTo>
                    <a:pt x="5284" y="8039"/>
                  </a:lnTo>
                  <a:cubicBezTo>
                    <a:pt x="5284" y="8412"/>
                    <a:pt x="5582" y="8710"/>
                    <a:pt x="5955" y="8710"/>
                  </a:cubicBezTo>
                  <a:lnTo>
                    <a:pt x="10681" y="8710"/>
                  </a:lnTo>
                  <a:cubicBezTo>
                    <a:pt x="11054" y="8710"/>
                    <a:pt x="11362" y="8412"/>
                    <a:pt x="11362" y="8039"/>
                  </a:cubicBezTo>
                  <a:lnTo>
                    <a:pt x="11362" y="3313"/>
                  </a:lnTo>
                  <a:cubicBezTo>
                    <a:pt x="11362" y="2940"/>
                    <a:pt x="11054" y="2642"/>
                    <a:pt x="10681" y="2642"/>
                  </a:cubicBezTo>
                  <a:lnTo>
                    <a:pt x="5955" y="2642"/>
                  </a:lnTo>
                  <a:close/>
                  <a:moveTo>
                    <a:pt x="6605" y="3963"/>
                  </a:moveTo>
                  <a:lnTo>
                    <a:pt x="9980" y="3963"/>
                  </a:lnTo>
                  <a:lnTo>
                    <a:pt x="9980" y="7338"/>
                  </a:lnTo>
                  <a:lnTo>
                    <a:pt x="6605" y="7338"/>
                  </a:lnTo>
                  <a:cubicBezTo>
                    <a:pt x="6605" y="7338"/>
                    <a:pt x="6605" y="3963"/>
                    <a:pt x="6605" y="3963"/>
                  </a:cubicBezTo>
                  <a:close/>
                  <a:moveTo>
                    <a:pt x="13045" y="3963"/>
                  </a:moveTo>
                  <a:cubicBezTo>
                    <a:pt x="12858" y="3963"/>
                    <a:pt x="12704" y="4117"/>
                    <a:pt x="12704" y="4303"/>
                  </a:cubicBezTo>
                  <a:cubicBezTo>
                    <a:pt x="12704" y="4490"/>
                    <a:pt x="12858" y="4634"/>
                    <a:pt x="13045" y="4634"/>
                  </a:cubicBezTo>
                  <a:lnTo>
                    <a:pt x="18442" y="4634"/>
                  </a:lnTo>
                  <a:cubicBezTo>
                    <a:pt x="18629" y="4634"/>
                    <a:pt x="18783" y="4490"/>
                    <a:pt x="18783" y="4303"/>
                  </a:cubicBezTo>
                  <a:cubicBezTo>
                    <a:pt x="18783" y="4117"/>
                    <a:pt x="18629" y="3963"/>
                    <a:pt x="18442" y="3963"/>
                  </a:cubicBezTo>
                  <a:lnTo>
                    <a:pt x="13045" y="3963"/>
                  </a:lnTo>
                  <a:close/>
                  <a:moveTo>
                    <a:pt x="13045" y="5986"/>
                  </a:moveTo>
                  <a:cubicBezTo>
                    <a:pt x="12858" y="5986"/>
                    <a:pt x="12704" y="6140"/>
                    <a:pt x="12704" y="6326"/>
                  </a:cubicBezTo>
                  <a:cubicBezTo>
                    <a:pt x="12704" y="6512"/>
                    <a:pt x="12858" y="6667"/>
                    <a:pt x="13045" y="6667"/>
                  </a:cubicBezTo>
                  <a:lnTo>
                    <a:pt x="18442" y="6667"/>
                  </a:lnTo>
                  <a:cubicBezTo>
                    <a:pt x="18629" y="6667"/>
                    <a:pt x="18783" y="6512"/>
                    <a:pt x="18783" y="6326"/>
                  </a:cubicBezTo>
                  <a:cubicBezTo>
                    <a:pt x="18783" y="6140"/>
                    <a:pt x="18629" y="5986"/>
                    <a:pt x="18442" y="5986"/>
                  </a:cubicBezTo>
                  <a:lnTo>
                    <a:pt x="13045" y="5986"/>
                  </a:lnTo>
                  <a:close/>
                  <a:moveTo>
                    <a:pt x="13045" y="8008"/>
                  </a:moveTo>
                  <a:cubicBezTo>
                    <a:pt x="12858" y="8008"/>
                    <a:pt x="12704" y="8163"/>
                    <a:pt x="12704" y="8349"/>
                  </a:cubicBezTo>
                  <a:cubicBezTo>
                    <a:pt x="12704" y="8535"/>
                    <a:pt x="12858" y="8690"/>
                    <a:pt x="13045" y="8690"/>
                  </a:cubicBezTo>
                  <a:lnTo>
                    <a:pt x="18442" y="8690"/>
                  </a:lnTo>
                  <a:cubicBezTo>
                    <a:pt x="18629" y="8690"/>
                    <a:pt x="18783" y="8535"/>
                    <a:pt x="18783" y="8349"/>
                  </a:cubicBezTo>
                  <a:cubicBezTo>
                    <a:pt x="18783" y="8163"/>
                    <a:pt x="18629" y="8008"/>
                    <a:pt x="18442" y="8008"/>
                  </a:cubicBezTo>
                  <a:lnTo>
                    <a:pt x="13045" y="8008"/>
                  </a:lnTo>
                  <a:close/>
                  <a:moveTo>
                    <a:pt x="5624" y="10041"/>
                  </a:moveTo>
                  <a:cubicBezTo>
                    <a:pt x="5439" y="10041"/>
                    <a:pt x="5284" y="10186"/>
                    <a:pt x="5284" y="10372"/>
                  </a:cubicBezTo>
                  <a:cubicBezTo>
                    <a:pt x="5284" y="10558"/>
                    <a:pt x="5439" y="10712"/>
                    <a:pt x="5624" y="10712"/>
                  </a:cubicBezTo>
                  <a:lnTo>
                    <a:pt x="18442" y="10712"/>
                  </a:lnTo>
                  <a:cubicBezTo>
                    <a:pt x="18628" y="10712"/>
                    <a:pt x="18783" y="10558"/>
                    <a:pt x="18783" y="10372"/>
                  </a:cubicBezTo>
                  <a:cubicBezTo>
                    <a:pt x="18783" y="10186"/>
                    <a:pt x="18628" y="10041"/>
                    <a:pt x="18442" y="10041"/>
                  </a:cubicBezTo>
                  <a:lnTo>
                    <a:pt x="5624" y="10041"/>
                  </a:lnTo>
                  <a:close/>
                  <a:moveTo>
                    <a:pt x="5624" y="12064"/>
                  </a:moveTo>
                  <a:cubicBezTo>
                    <a:pt x="5439" y="12064"/>
                    <a:pt x="5284" y="12209"/>
                    <a:pt x="5284" y="12394"/>
                  </a:cubicBezTo>
                  <a:cubicBezTo>
                    <a:pt x="5284" y="12582"/>
                    <a:pt x="5439" y="12735"/>
                    <a:pt x="5624" y="12735"/>
                  </a:cubicBezTo>
                  <a:lnTo>
                    <a:pt x="18442" y="12735"/>
                  </a:lnTo>
                  <a:cubicBezTo>
                    <a:pt x="18628" y="12735"/>
                    <a:pt x="18783" y="12582"/>
                    <a:pt x="18783" y="12394"/>
                  </a:cubicBezTo>
                  <a:cubicBezTo>
                    <a:pt x="18783" y="12209"/>
                    <a:pt x="18628" y="12064"/>
                    <a:pt x="18442" y="12064"/>
                  </a:cubicBezTo>
                  <a:lnTo>
                    <a:pt x="5624" y="12064"/>
                  </a:lnTo>
                  <a:close/>
                  <a:moveTo>
                    <a:pt x="5624" y="14087"/>
                  </a:moveTo>
                  <a:cubicBezTo>
                    <a:pt x="5439" y="14087"/>
                    <a:pt x="5284" y="14241"/>
                    <a:pt x="5284" y="14428"/>
                  </a:cubicBezTo>
                  <a:cubicBezTo>
                    <a:pt x="5284" y="14615"/>
                    <a:pt x="5439" y="14758"/>
                    <a:pt x="5624" y="14758"/>
                  </a:cubicBezTo>
                  <a:lnTo>
                    <a:pt x="11022" y="14758"/>
                  </a:lnTo>
                  <a:cubicBezTo>
                    <a:pt x="11208" y="14758"/>
                    <a:pt x="11362" y="14615"/>
                    <a:pt x="11362" y="14428"/>
                  </a:cubicBezTo>
                  <a:cubicBezTo>
                    <a:pt x="11362" y="14241"/>
                    <a:pt x="11208" y="14087"/>
                    <a:pt x="11022" y="14087"/>
                  </a:cubicBezTo>
                  <a:lnTo>
                    <a:pt x="5624" y="14087"/>
                  </a:lnTo>
                  <a:close/>
                  <a:moveTo>
                    <a:pt x="13045" y="14087"/>
                  </a:moveTo>
                  <a:cubicBezTo>
                    <a:pt x="12859" y="14087"/>
                    <a:pt x="12704" y="14241"/>
                    <a:pt x="12704" y="14428"/>
                  </a:cubicBezTo>
                  <a:cubicBezTo>
                    <a:pt x="12704" y="14615"/>
                    <a:pt x="12859" y="14758"/>
                    <a:pt x="13045" y="14758"/>
                  </a:cubicBezTo>
                  <a:lnTo>
                    <a:pt x="18442" y="14758"/>
                  </a:lnTo>
                  <a:cubicBezTo>
                    <a:pt x="18628" y="14758"/>
                    <a:pt x="18783" y="14615"/>
                    <a:pt x="18783" y="14428"/>
                  </a:cubicBezTo>
                  <a:cubicBezTo>
                    <a:pt x="18783" y="14241"/>
                    <a:pt x="18628" y="14087"/>
                    <a:pt x="18442" y="14087"/>
                  </a:cubicBezTo>
                  <a:lnTo>
                    <a:pt x="13045" y="14087"/>
                  </a:lnTo>
                  <a:close/>
                  <a:moveTo>
                    <a:pt x="5624" y="16110"/>
                  </a:moveTo>
                  <a:cubicBezTo>
                    <a:pt x="5439" y="16110"/>
                    <a:pt x="5284" y="16264"/>
                    <a:pt x="5284" y="16450"/>
                  </a:cubicBezTo>
                  <a:cubicBezTo>
                    <a:pt x="5284" y="16637"/>
                    <a:pt x="5439" y="16791"/>
                    <a:pt x="5624" y="16791"/>
                  </a:cubicBezTo>
                  <a:lnTo>
                    <a:pt x="11022" y="16791"/>
                  </a:lnTo>
                  <a:cubicBezTo>
                    <a:pt x="11208" y="16791"/>
                    <a:pt x="11362" y="16637"/>
                    <a:pt x="11362" y="16450"/>
                  </a:cubicBezTo>
                  <a:cubicBezTo>
                    <a:pt x="11362" y="16264"/>
                    <a:pt x="11208" y="16110"/>
                    <a:pt x="11022" y="16110"/>
                  </a:cubicBezTo>
                  <a:lnTo>
                    <a:pt x="5624" y="16110"/>
                  </a:lnTo>
                  <a:close/>
                  <a:moveTo>
                    <a:pt x="13045" y="16110"/>
                  </a:moveTo>
                  <a:cubicBezTo>
                    <a:pt x="12859" y="16110"/>
                    <a:pt x="12704" y="16264"/>
                    <a:pt x="12704" y="16450"/>
                  </a:cubicBezTo>
                  <a:cubicBezTo>
                    <a:pt x="12704" y="16637"/>
                    <a:pt x="12859" y="16791"/>
                    <a:pt x="13045" y="16791"/>
                  </a:cubicBezTo>
                  <a:lnTo>
                    <a:pt x="18442" y="16791"/>
                  </a:lnTo>
                  <a:cubicBezTo>
                    <a:pt x="18628" y="16791"/>
                    <a:pt x="18783" y="16637"/>
                    <a:pt x="18783" y="16450"/>
                  </a:cubicBezTo>
                  <a:cubicBezTo>
                    <a:pt x="18783" y="16264"/>
                    <a:pt x="18628" y="16110"/>
                    <a:pt x="18442" y="16110"/>
                  </a:cubicBezTo>
                  <a:lnTo>
                    <a:pt x="13045" y="16110"/>
                  </a:lnTo>
                  <a:close/>
                  <a:moveTo>
                    <a:pt x="5624" y="18132"/>
                  </a:moveTo>
                  <a:cubicBezTo>
                    <a:pt x="5439" y="18132"/>
                    <a:pt x="5284" y="18287"/>
                    <a:pt x="5284" y="18473"/>
                  </a:cubicBezTo>
                  <a:cubicBezTo>
                    <a:pt x="5284" y="18660"/>
                    <a:pt x="5439" y="18814"/>
                    <a:pt x="5624" y="18814"/>
                  </a:cubicBezTo>
                  <a:lnTo>
                    <a:pt x="11022" y="18814"/>
                  </a:lnTo>
                  <a:cubicBezTo>
                    <a:pt x="11208" y="18814"/>
                    <a:pt x="11362" y="18660"/>
                    <a:pt x="11362" y="18473"/>
                  </a:cubicBezTo>
                  <a:cubicBezTo>
                    <a:pt x="11362" y="18287"/>
                    <a:pt x="11208" y="18132"/>
                    <a:pt x="11022" y="18132"/>
                  </a:cubicBezTo>
                  <a:lnTo>
                    <a:pt x="5624" y="18132"/>
                  </a:lnTo>
                  <a:close/>
                  <a:moveTo>
                    <a:pt x="13045" y="18132"/>
                  </a:moveTo>
                  <a:cubicBezTo>
                    <a:pt x="12859" y="18132"/>
                    <a:pt x="12704" y="18287"/>
                    <a:pt x="12704" y="18473"/>
                  </a:cubicBezTo>
                  <a:cubicBezTo>
                    <a:pt x="12704" y="18660"/>
                    <a:pt x="12859" y="18814"/>
                    <a:pt x="13045" y="18814"/>
                  </a:cubicBezTo>
                  <a:lnTo>
                    <a:pt x="18442" y="18814"/>
                  </a:lnTo>
                  <a:cubicBezTo>
                    <a:pt x="18628" y="18814"/>
                    <a:pt x="18783" y="18660"/>
                    <a:pt x="18783" y="18473"/>
                  </a:cubicBezTo>
                  <a:cubicBezTo>
                    <a:pt x="18783" y="18287"/>
                    <a:pt x="18628" y="18132"/>
                    <a:pt x="18442" y="18132"/>
                  </a:cubicBezTo>
                  <a:lnTo>
                    <a:pt x="13045" y="18132"/>
                  </a:lnTo>
                  <a:close/>
                </a:path>
              </a:pathLst>
            </a:custGeom>
            <a:solidFill>
              <a:schemeClr val="accent1"/>
            </a:solidFill>
            <a:ln w="12700" cap="flat">
              <a:noFill/>
              <a:miter lim="400000"/>
            </a:ln>
            <a:effectLst/>
          </p:spPr>
          <p:txBody>
            <a:bodyPr wrap="square" lIns="19050" tIns="19050" rIns="19050" bIns="19050" numCol="1" anchor="ctr">
              <a:noAutofit/>
            </a:bodyPr>
            <a:lstStyle/>
            <a:p>
              <a:pPr marL="0" marR="0" lvl="0" indent="0" algn="l" defTabSz="2286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prstClr val="white"/>
                </a:solidFill>
                <a:effectLst>
                  <a:outerShdw blurRad="38100" dist="12700" dir="5400000" rotWithShape="0">
                    <a:srgbClr val="000000">
                      <a:alpha val="50000"/>
                    </a:srgbClr>
                  </a:outerShdw>
                </a:effectLst>
                <a:uLnTx/>
                <a:uFillTx/>
                <a:latin typeface="微软雅黑" panose="020B0503020204020204" charset="-122"/>
                <a:ea typeface="微软雅黑" panose="020B0503020204020204" charset="-122"/>
                <a:sym typeface="Source Han Sans SC" panose="020B0500000000000000" pitchFamily="34" charset="-122"/>
              </a:endParaRPr>
            </a:p>
          </p:txBody>
        </p:sp>
      </p:grpSp>
      <p:grpSp>
        <p:nvGrpSpPr>
          <p:cNvPr id="32" name="Group 10053"/>
          <p:cNvGrpSpPr/>
          <p:nvPr/>
        </p:nvGrpSpPr>
        <p:grpSpPr>
          <a:xfrm>
            <a:off x="1479068" y="3524350"/>
            <a:ext cx="442502" cy="442503"/>
            <a:chOff x="0" y="0"/>
            <a:chExt cx="885002" cy="885002"/>
          </a:xfrm>
        </p:grpSpPr>
        <p:sp>
          <p:nvSpPr>
            <p:cNvPr id="33" name="Shape 10051"/>
            <p:cNvSpPr/>
            <p:nvPr/>
          </p:nvSpPr>
          <p:spPr>
            <a:xfrm>
              <a:off x="0" y="0"/>
              <a:ext cx="885002" cy="885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0" cap="flat">
              <a:solidFill>
                <a:schemeClr val="accent1"/>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defRPr>
              </a:pPr>
              <a:endParaRPr kumimoji="0" sz="16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34" name="Shape 10052"/>
            <p:cNvSpPr/>
            <p:nvPr/>
          </p:nvSpPr>
          <p:spPr>
            <a:xfrm>
              <a:off x="223564" y="239513"/>
              <a:ext cx="512869" cy="449088"/>
            </a:xfrm>
            <a:custGeom>
              <a:avLst/>
              <a:gdLst/>
              <a:ahLst/>
              <a:cxnLst>
                <a:cxn ang="0">
                  <a:pos x="wd2" y="hd2"/>
                </a:cxn>
                <a:cxn ang="5400000">
                  <a:pos x="wd2" y="hd2"/>
                </a:cxn>
                <a:cxn ang="10800000">
                  <a:pos x="wd2" y="hd2"/>
                </a:cxn>
                <a:cxn ang="16200000">
                  <a:pos x="wd2" y="hd2"/>
                </a:cxn>
              </a:cxnLst>
              <a:rect l="0" t="0" r="r" b="b"/>
              <a:pathLst>
                <a:path w="21600" h="21600" extrusionOk="0">
                  <a:moveTo>
                    <a:pt x="10782" y="0"/>
                  </a:moveTo>
                  <a:cubicBezTo>
                    <a:pt x="10633" y="0"/>
                    <a:pt x="10476" y="23"/>
                    <a:pt x="10320" y="63"/>
                  </a:cubicBezTo>
                  <a:lnTo>
                    <a:pt x="1569" y="2361"/>
                  </a:lnTo>
                  <a:cubicBezTo>
                    <a:pt x="647" y="2604"/>
                    <a:pt x="0" y="3536"/>
                    <a:pt x="0" y="4617"/>
                  </a:cubicBezTo>
                  <a:cubicBezTo>
                    <a:pt x="0" y="5699"/>
                    <a:pt x="647" y="6620"/>
                    <a:pt x="1569" y="6863"/>
                  </a:cubicBezTo>
                  <a:lnTo>
                    <a:pt x="3369" y="7337"/>
                  </a:lnTo>
                  <a:lnTo>
                    <a:pt x="3369" y="13841"/>
                  </a:lnTo>
                  <a:cubicBezTo>
                    <a:pt x="3369" y="15882"/>
                    <a:pt x="5418" y="17689"/>
                    <a:pt x="10782" y="17689"/>
                  </a:cubicBezTo>
                  <a:cubicBezTo>
                    <a:pt x="16144" y="17689"/>
                    <a:pt x="18185" y="15882"/>
                    <a:pt x="18185" y="13841"/>
                  </a:cubicBezTo>
                  <a:lnTo>
                    <a:pt x="18185" y="7337"/>
                  </a:lnTo>
                  <a:lnTo>
                    <a:pt x="19985" y="6863"/>
                  </a:lnTo>
                  <a:cubicBezTo>
                    <a:pt x="20907" y="6620"/>
                    <a:pt x="21554" y="5699"/>
                    <a:pt x="21554" y="4617"/>
                  </a:cubicBezTo>
                  <a:cubicBezTo>
                    <a:pt x="21554" y="3536"/>
                    <a:pt x="20906" y="2604"/>
                    <a:pt x="19985" y="2361"/>
                  </a:cubicBezTo>
                  <a:lnTo>
                    <a:pt x="11225" y="53"/>
                  </a:lnTo>
                  <a:cubicBezTo>
                    <a:pt x="11078" y="15"/>
                    <a:pt x="10930" y="0"/>
                    <a:pt x="10782" y="0"/>
                  </a:cubicBezTo>
                  <a:close/>
                  <a:moveTo>
                    <a:pt x="10615" y="1687"/>
                  </a:moveTo>
                  <a:cubicBezTo>
                    <a:pt x="10666" y="1687"/>
                    <a:pt x="10713" y="1695"/>
                    <a:pt x="10763" y="1708"/>
                  </a:cubicBezTo>
                  <a:lnTo>
                    <a:pt x="19523" y="4016"/>
                  </a:lnTo>
                  <a:cubicBezTo>
                    <a:pt x="19830" y="4097"/>
                    <a:pt x="20040" y="4407"/>
                    <a:pt x="20040" y="4765"/>
                  </a:cubicBezTo>
                  <a:cubicBezTo>
                    <a:pt x="20040" y="5123"/>
                    <a:pt x="19830" y="5433"/>
                    <a:pt x="19523" y="5513"/>
                  </a:cubicBezTo>
                  <a:lnTo>
                    <a:pt x="10763" y="7822"/>
                  </a:lnTo>
                  <a:cubicBezTo>
                    <a:pt x="10713" y="7835"/>
                    <a:pt x="10666" y="7843"/>
                    <a:pt x="10615" y="7843"/>
                  </a:cubicBezTo>
                  <a:cubicBezTo>
                    <a:pt x="10564" y="7843"/>
                    <a:pt x="10508" y="7835"/>
                    <a:pt x="10458" y="7822"/>
                  </a:cubicBezTo>
                  <a:lnTo>
                    <a:pt x="1708" y="5513"/>
                  </a:lnTo>
                  <a:cubicBezTo>
                    <a:pt x="1402" y="5433"/>
                    <a:pt x="1182" y="5123"/>
                    <a:pt x="1182" y="4765"/>
                  </a:cubicBezTo>
                  <a:cubicBezTo>
                    <a:pt x="1182" y="4407"/>
                    <a:pt x="1402" y="4097"/>
                    <a:pt x="1708" y="4016"/>
                  </a:cubicBezTo>
                  <a:lnTo>
                    <a:pt x="10458" y="1708"/>
                  </a:lnTo>
                  <a:cubicBezTo>
                    <a:pt x="10508" y="1695"/>
                    <a:pt x="10564" y="1687"/>
                    <a:pt x="10615" y="1687"/>
                  </a:cubicBezTo>
                  <a:close/>
                  <a:moveTo>
                    <a:pt x="4726" y="7759"/>
                  </a:moveTo>
                  <a:lnTo>
                    <a:pt x="10338" y="9235"/>
                  </a:lnTo>
                  <a:cubicBezTo>
                    <a:pt x="10486" y="9272"/>
                    <a:pt x="10642" y="9298"/>
                    <a:pt x="10791" y="9298"/>
                  </a:cubicBezTo>
                  <a:cubicBezTo>
                    <a:pt x="10939" y="9298"/>
                    <a:pt x="11086" y="9275"/>
                    <a:pt x="11243" y="9235"/>
                  </a:cubicBezTo>
                  <a:lnTo>
                    <a:pt x="16846" y="7759"/>
                  </a:lnTo>
                  <a:cubicBezTo>
                    <a:pt x="16846" y="7759"/>
                    <a:pt x="16846" y="13915"/>
                    <a:pt x="16846" y="13915"/>
                  </a:cubicBezTo>
                  <a:cubicBezTo>
                    <a:pt x="16846" y="14765"/>
                    <a:pt x="14832" y="16213"/>
                    <a:pt x="10791" y="16213"/>
                  </a:cubicBezTo>
                  <a:cubicBezTo>
                    <a:pt x="6749" y="16213"/>
                    <a:pt x="4726" y="14765"/>
                    <a:pt x="4726" y="13915"/>
                  </a:cubicBezTo>
                  <a:lnTo>
                    <a:pt x="4726" y="7759"/>
                  </a:lnTo>
                  <a:close/>
                  <a:moveTo>
                    <a:pt x="20252" y="7759"/>
                  </a:moveTo>
                  <a:cubicBezTo>
                    <a:pt x="19881" y="7759"/>
                    <a:pt x="19578" y="8103"/>
                    <a:pt x="19578" y="8528"/>
                  </a:cubicBezTo>
                  <a:lnTo>
                    <a:pt x="19578" y="15454"/>
                  </a:lnTo>
                  <a:cubicBezTo>
                    <a:pt x="19578" y="15880"/>
                    <a:pt x="19881" y="16224"/>
                    <a:pt x="20252" y="16224"/>
                  </a:cubicBezTo>
                  <a:cubicBezTo>
                    <a:pt x="20624" y="16224"/>
                    <a:pt x="20926" y="15880"/>
                    <a:pt x="20926" y="15454"/>
                  </a:cubicBezTo>
                  <a:lnTo>
                    <a:pt x="20926" y="8528"/>
                  </a:lnTo>
                  <a:cubicBezTo>
                    <a:pt x="20926" y="8103"/>
                    <a:pt x="20624" y="7759"/>
                    <a:pt x="20252" y="7759"/>
                  </a:cubicBezTo>
                  <a:close/>
                  <a:moveTo>
                    <a:pt x="20252" y="16993"/>
                  </a:moveTo>
                  <a:cubicBezTo>
                    <a:pt x="19509" y="16993"/>
                    <a:pt x="18905" y="19222"/>
                    <a:pt x="18905" y="20071"/>
                  </a:cubicBezTo>
                  <a:cubicBezTo>
                    <a:pt x="18905" y="20920"/>
                    <a:pt x="19509" y="21600"/>
                    <a:pt x="20252" y="21600"/>
                  </a:cubicBezTo>
                  <a:cubicBezTo>
                    <a:pt x="20995" y="21600"/>
                    <a:pt x="21600" y="20920"/>
                    <a:pt x="21600" y="20071"/>
                  </a:cubicBezTo>
                  <a:cubicBezTo>
                    <a:pt x="21600" y="19222"/>
                    <a:pt x="20995" y="16993"/>
                    <a:pt x="20252" y="16993"/>
                  </a:cubicBezTo>
                  <a:close/>
                </a:path>
              </a:pathLst>
            </a:custGeom>
            <a:solidFill>
              <a:schemeClr val="accent1"/>
            </a:solidFill>
            <a:ln w="12700" cap="flat">
              <a:noFill/>
              <a:miter lim="400000"/>
            </a:ln>
            <a:effectLst/>
          </p:spPr>
          <p:txBody>
            <a:bodyPr wrap="square" lIns="0" tIns="0" rIns="0" bIns="0" numCol="1" anchor="ctr">
              <a:noAutofit/>
            </a:bodyPr>
            <a:lstStyle/>
            <a:p>
              <a:pPr marL="0" marR="0" lvl="0" indent="0" algn="l" defTabSz="2286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prstClr val="white"/>
                </a:solidFill>
                <a:effectLst>
                  <a:outerShdw blurRad="38100" dist="12700" dir="5400000" rotWithShape="0">
                    <a:srgbClr val="000000">
                      <a:alpha val="50000"/>
                    </a:srgbClr>
                  </a:outerShdw>
                </a:effectLst>
                <a:uLnTx/>
                <a:uFillTx/>
                <a:latin typeface="微软雅黑" panose="020B0503020204020204" charset="-122"/>
                <a:ea typeface="微软雅黑" panose="020B0503020204020204" charset="-122"/>
                <a:sym typeface="Source Han Sans SC" panose="020B0500000000000000" pitchFamily="34" charset="-122"/>
              </a:endParaRPr>
            </a:p>
          </p:txBody>
        </p:sp>
      </p:grpSp>
      <p:grpSp>
        <p:nvGrpSpPr>
          <p:cNvPr id="35" name="Group 10056"/>
          <p:cNvGrpSpPr/>
          <p:nvPr/>
        </p:nvGrpSpPr>
        <p:grpSpPr>
          <a:xfrm>
            <a:off x="1479068" y="4126943"/>
            <a:ext cx="442501" cy="442502"/>
            <a:chOff x="0" y="0"/>
            <a:chExt cx="885001" cy="885001"/>
          </a:xfrm>
        </p:grpSpPr>
        <p:sp>
          <p:nvSpPr>
            <p:cNvPr id="36" name="Shape 10054"/>
            <p:cNvSpPr/>
            <p:nvPr/>
          </p:nvSpPr>
          <p:spPr>
            <a:xfrm>
              <a:off x="0" y="0"/>
              <a:ext cx="885002" cy="885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0" cap="flat">
              <a:solidFill>
                <a:schemeClr val="accent3"/>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defRPr>
              </a:pPr>
              <a:endParaRPr kumimoji="0" sz="16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37" name="Shape 10055"/>
            <p:cNvSpPr/>
            <p:nvPr/>
          </p:nvSpPr>
          <p:spPr>
            <a:xfrm>
              <a:off x="176755" y="241509"/>
              <a:ext cx="531491" cy="415375"/>
            </a:xfrm>
            <a:custGeom>
              <a:avLst/>
              <a:gdLst/>
              <a:ahLst/>
              <a:cxnLst>
                <a:cxn ang="0">
                  <a:pos x="wd2" y="hd2"/>
                </a:cxn>
                <a:cxn ang="5400000">
                  <a:pos x="wd2" y="hd2"/>
                </a:cxn>
                <a:cxn ang="10800000">
                  <a:pos x="wd2" y="hd2"/>
                </a:cxn>
                <a:cxn ang="16200000">
                  <a:pos x="wd2" y="hd2"/>
                </a:cxn>
              </a:cxnLst>
              <a:rect l="0" t="0" r="r" b="b"/>
              <a:pathLst>
                <a:path w="21096" h="21600" extrusionOk="0">
                  <a:moveTo>
                    <a:pt x="10547" y="0"/>
                  </a:moveTo>
                  <a:cubicBezTo>
                    <a:pt x="7670" y="0"/>
                    <a:pt x="4754" y="229"/>
                    <a:pt x="1879" y="686"/>
                  </a:cubicBezTo>
                  <a:cubicBezTo>
                    <a:pt x="1331" y="773"/>
                    <a:pt x="883" y="1299"/>
                    <a:pt x="755" y="2002"/>
                  </a:cubicBezTo>
                  <a:cubicBezTo>
                    <a:pt x="-252" y="7551"/>
                    <a:pt x="-252" y="13178"/>
                    <a:pt x="755" y="18728"/>
                  </a:cubicBezTo>
                  <a:cubicBezTo>
                    <a:pt x="883" y="19431"/>
                    <a:pt x="1331" y="19958"/>
                    <a:pt x="1879" y="20044"/>
                  </a:cubicBezTo>
                  <a:cubicBezTo>
                    <a:pt x="3264" y="20265"/>
                    <a:pt x="4658" y="20428"/>
                    <a:pt x="6053" y="20543"/>
                  </a:cubicBezTo>
                  <a:cubicBezTo>
                    <a:pt x="5978" y="20604"/>
                    <a:pt x="5931" y="20669"/>
                    <a:pt x="5931" y="20734"/>
                  </a:cubicBezTo>
                  <a:cubicBezTo>
                    <a:pt x="5931" y="21212"/>
                    <a:pt x="7997" y="21600"/>
                    <a:pt x="10547" y="21600"/>
                  </a:cubicBezTo>
                  <a:cubicBezTo>
                    <a:pt x="13097" y="21600"/>
                    <a:pt x="15163" y="21212"/>
                    <a:pt x="15163" y="20734"/>
                  </a:cubicBezTo>
                  <a:cubicBezTo>
                    <a:pt x="15163" y="20669"/>
                    <a:pt x="15114" y="20604"/>
                    <a:pt x="15038" y="20543"/>
                  </a:cubicBezTo>
                  <a:cubicBezTo>
                    <a:pt x="16433" y="20428"/>
                    <a:pt x="17830" y="20265"/>
                    <a:pt x="19215" y="20044"/>
                  </a:cubicBezTo>
                  <a:cubicBezTo>
                    <a:pt x="19762" y="19958"/>
                    <a:pt x="20212" y="19431"/>
                    <a:pt x="20339" y="18728"/>
                  </a:cubicBezTo>
                  <a:cubicBezTo>
                    <a:pt x="21348" y="13178"/>
                    <a:pt x="21348" y="7551"/>
                    <a:pt x="20339" y="2002"/>
                  </a:cubicBezTo>
                  <a:cubicBezTo>
                    <a:pt x="20212" y="1299"/>
                    <a:pt x="19762" y="773"/>
                    <a:pt x="19215" y="686"/>
                  </a:cubicBezTo>
                  <a:cubicBezTo>
                    <a:pt x="16339" y="229"/>
                    <a:pt x="13423" y="0"/>
                    <a:pt x="10547" y="0"/>
                  </a:cubicBezTo>
                  <a:close/>
                  <a:moveTo>
                    <a:pt x="10602" y="1795"/>
                  </a:moveTo>
                  <a:cubicBezTo>
                    <a:pt x="13438" y="1795"/>
                    <a:pt x="16273" y="2018"/>
                    <a:pt x="19109" y="2469"/>
                  </a:cubicBezTo>
                  <a:cubicBezTo>
                    <a:pt x="20074" y="7778"/>
                    <a:pt x="20074" y="13088"/>
                    <a:pt x="19109" y="18397"/>
                  </a:cubicBezTo>
                  <a:cubicBezTo>
                    <a:pt x="13437" y="19298"/>
                    <a:pt x="7764" y="19298"/>
                    <a:pt x="2092" y="18397"/>
                  </a:cubicBezTo>
                  <a:cubicBezTo>
                    <a:pt x="1127" y="13088"/>
                    <a:pt x="1127" y="7778"/>
                    <a:pt x="2092" y="2469"/>
                  </a:cubicBezTo>
                  <a:cubicBezTo>
                    <a:pt x="4928" y="2018"/>
                    <a:pt x="7766" y="1795"/>
                    <a:pt x="10602" y="1795"/>
                  </a:cubicBezTo>
                  <a:close/>
                  <a:moveTo>
                    <a:pt x="9332" y="3231"/>
                  </a:moveTo>
                  <a:cubicBezTo>
                    <a:pt x="7547" y="3231"/>
                    <a:pt x="5731" y="3472"/>
                    <a:pt x="3946" y="3953"/>
                  </a:cubicBezTo>
                  <a:cubicBezTo>
                    <a:pt x="3715" y="4016"/>
                    <a:pt x="3527" y="4238"/>
                    <a:pt x="3453" y="4531"/>
                  </a:cubicBezTo>
                  <a:cubicBezTo>
                    <a:pt x="2502" y="8317"/>
                    <a:pt x="2502" y="12151"/>
                    <a:pt x="3453" y="15936"/>
                  </a:cubicBezTo>
                  <a:cubicBezTo>
                    <a:pt x="3527" y="16230"/>
                    <a:pt x="3715" y="16452"/>
                    <a:pt x="3946" y="16514"/>
                  </a:cubicBezTo>
                  <a:cubicBezTo>
                    <a:pt x="5731" y="16996"/>
                    <a:pt x="7547" y="17240"/>
                    <a:pt x="9332" y="17240"/>
                  </a:cubicBezTo>
                  <a:cubicBezTo>
                    <a:pt x="11120" y="17240"/>
                    <a:pt x="12929" y="16996"/>
                    <a:pt x="14715" y="16514"/>
                  </a:cubicBezTo>
                  <a:cubicBezTo>
                    <a:pt x="14947" y="16452"/>
                    <a:pt x="15135" y="16230"/>
                    <a:pt x="15209" y="15936"/>
                  </a:cubicBezTo>
                  <a:cubicBezTo>
                    <a:pt x="16161" y="12151"/>
                    <a:pt x="16161" y="8317"/>
                    <a:pt x="15209" y="4531"/>
                  </a:cubicBezTo>
                  <a:cubicBezTo>
                    <a:pt x="15135" y="4238"/>
                    <a:pt x="14947" y="4016"/>
                    <a:pt x="14715" y="3953"/>
                  </a:cubicBezTo>
                  <a:cubicBezTo>
                    <a:pt x="12929" y="3472"/>
                    <a:pt x="11120" y="3231"/>
                    <a:pt x="9332" y="3231"/>
                  </a:cubicBezTo>
                  <a:close/>
                  <a:moveTo>
                    <a:pt x="9223" y="3949"/>
                  </a:moveTo>
                  <a:cubicBezTo>
                    <a:pt x="10973" y="3949"/>
                    <a:pt x="12724" y="4184"/>
                    <a:pt x="14475" y="4655"/>
                  </a:cubicBezTo>
                  <a:cubicBezTo>
                    <a:pt x="15385" y="8277"/>
                    <a:pt x="15385" y="11899"/>
                    <a:pt x="14475" y="15521"/>
                  </a:cubicBezTo>
                  <a:cubicBezTo>
                    <a:pt x="10973" y="16463"/>
                    <a:pt x="7472" y="16463"/>
                    <a:pt x="3971" y="15521"/>
                  </a:cubicBezTo>
                  <a:cubicBezTo>
                    <a:pt x="3060" y="11899"/>
                    <a:pt x="3060" y="8277"/>
                    <a:pt x="3971" y="4655"/>
                  </a:cubicBezTo>
                  <a:cubicBezTo>
                    <a:pt x="5721" y="4184"/>
                    <a:pt x="7472" y="3949"/>
                    <a:pt x="9223" y="3949"/>
                  </a:cubicBezTo>
                  <a:close/>
                  <a:moveTo>
                    <a:pt x="17434" y="4308"/>
                  </a:moveTo>
                  <a:cubicBezTo>
                    <a:pt x="16888" y="4308"/>
                    <a:pt x="16445" y="4888"/>
                    <a:pt x="16445" y="5604"/>
                  </a:cubicBezTo>
                  <a:cubicBezTo>
                    <a:pt x="16445" y="6320"/>
                    <a:pt x="16888" y="6901"/>
                    <a:pt x="17434" y="6901"/>
                  </a:cubicBezTo>
                  <a:cubicBezTo>
                    <a:pt x="17980" y="6901"/>
                    <a:pt x="18421" y="6320"/>
                    <a:pt x="18421" y="5604"/>
                  </a:cubicBezTo>
                  <a:cubicBezTo>
                    <a:pt x="18421" y="4888"/>
                    <a:pt x="17980" y="4308"/>
                    <a:pt x="17434" y="4308"/>
                  </a:cubicBezTo>
                  <a:close/>
                  <a:moveTo>
                    <a:pt x="17410" y="5170"/>
                  </a:moveTo>
                  <a:cubicBezTo>
                    <a:pt x="17591" y="5170"/>
                    <a:pt x="17739" y="5366"/>
                    <a:pt x="17739" y="5604"/>
                  </a:cubicBezTo>
                  <a:cubicBezTo>
                    <a:pt x="17739" y="5841"/>
                    <a:pt x="17591" y="6035"/>
                    <a:pt x="17410" y="6035"/>
                  </a:cubicBezTo>
                  <a:cubicBezTo>
                    <a:pt x="17229" y="6035"/>
                    <a:pt x="17081" y="5841"/>
                    <a:pt x="17081" y="5604"/>
                  </a:cubicBezTo>
                  <a:cubicBezTo>
                    <a:pt x="17081" y="5366"/>
                    <a:pt x="17229" y="5170"/>
                    <a:pt x="17410" y="5170"/>
                  </a:cubicBezTo>
                  <a:close/>
                  <a:moveTo>
                    <a:pt x="9089" y="6821"/>
                  </a:moveTo>
                  <a:lnTo>
                    <a:pt x="6065" y="7132"/>
                  </a:lnTo>
                  <a:cubicBezTo>
                    <a:pt x="5886" y="7160"/>
                    <a:pt x="5713" y="7373"/>
                    <a:pt x="5682" y="7607"/>
                  </a:cubicBezTo>
                  <a:lnTo>
                    <a:pt x="5481" y="10016"/>
                  </a:lnTo>
                  <a:cubicBezTo>
                    <a:pt x="5473" y="10254"/>
                    <a:pt x="5614" y="10447"/>
                    <a:pt x="5794" y="10447"/>
                  </a:cubicBezTo>
                  <a:cubicBezTo>
                    <a:pt x="5975" y="10447"/>
                    <a:pt x="6128" y="10251"/>
                    <a:pt x="6135" y="10012"/>
                  </a:cubicBezTo>
                  <a:lnTo>
                    <a:pt x="6245" y="8377"/>
                  </a:lnTo>
                  <a:cubicBezTo>
                    <a:pt x="6269" y="8141"/>
                    <a:pt x="6436" y="7930"/>
                    <a:pt x="6617" y="7906"/>
                  </a:cubicBezTo>
                  <a:lnTo>
                    <a:pt x="9089" y="7683"/>
                  </a:lnTo>
                  <a:cubicBezTo>
                    <a:pt x="9270" y="7674"/>
                    <a:pt x="9421" y="7474"/>
                    <a:pt x="9421" y="7236"/>
                  </a:cubicBezTo>
                  <a:cubicBezTo>
                    <a:pt x="9421" y="6998"/>
                    <a:pt x="9270" y="6812"/>
                    <a:pt x="9089" y="6821"/>
                  </a:cubicBezTo>
                  <a:close/>
                  <a:moveTo>
                    <a:pt x="17002" y="10447"/>
                  </a:moveTo>
                  <a:cubicBezTo>
                    <a:pt x="16820" y="10447"/>
                    <a:pt x="16673" y="10639"/>
                    <a:pt x="16673" y="10878"/>
                  </a:cubicBezTo>
                  <a:cubicBezTo>
                    <a:pt x="16673" y="11116"/>
                    <a:pt x="16820" y="11309"/>
                    <a:pt x="17002" y="11309"/>
                  </a:cubicBezTo>
                  <a:lnTo>
                    <a:pt x="18981" y="11309"/>
                  </a:lnTo>
                  <a:cubicBezTo>
                    <a:pt x="19163" y="11309"/>
                    <a:pt x="19310" y="11116"/>
                    <a:pt x="19310" y="10878"/>
                  </a:cubicBezTo>
                  <a:cubicBezTo>
                    <a:pt x="19310" y="10639"/>
                    <a:pt x="19163" y="10447"/>
                    <a:pt x="18981" y="10447"/>
                  </a:cubicBezTo>
                  <a:lnTo>
                    <a:pt x="17002" y="10447"/>
                  </a:lnTo>
                  <a:close/>
                  <a:moveTo>
                    <a:pt x="17002" y="13040"/>
                  </a:moveTo>
                  <a:cubicBezTo>
                    <a:pt x="16820" y="13040"/>
                    <a:pt x="16673" y="13232"/>
                    <a:pt x="16673" y="13471"/>
                  </a:cubicBezTo>
                  <a:cubicBezTo>
                    <a:pt x="16673" y="13708"/>
                    <a:pt x="16820" y="13901"/>
                    <a:pt x="17002" y="13901"/>
                  </a:cubicBezTo>
                  <a:lnTo>
                    <a:pt x="18981" y="13901"/>
                  </a:lnTo>
                  <a:cubicBezTo>
                    <a:pt x="19163" y="13901"/>
                    <a:pt x="19310" y="13708"/>
                    <a:pt x="19310" y="13471"/>
                  </a:cubicBezTo>
                  <a:cubicBezTo>
                    <a:pt x="19310" y="13232"/>
                    <a:pt x="19163" y="13040"/>
                    <a:pt x="18981" y="13040"/>
                  </a:cubicBezTo>
                  <a:lnTo>
                    <a:pt x="17002" y="13040"/>
                  </a:lnTo>
                  <a:close/>
                  <a:moveTo>
                    <a:pt x="16344" y="15629"/>
                  </a:moveTo>
                  <a:cubicBezTo>
                    <a:pt x="16162" y="15629"/>
                    <a:pt x="16015" y="15825"/>
                    <a:pt x="16015" y="16063"/>
                  </a:cubicBezTo>
                  <a:cubicBezTo>
                    <a:pt x="16015" y="16302"/>
                    <a:pt x="16162" y="16494"/>
                    <a:pt x="16344" y="16494"/>
                  </a:cubicBezTo>
                  <a:lnTo>
                    <a:pt x="18323" y="16494"/>
                  </a:lnTo>
                  <a:cubicBezTo>
                    <a:pt x="18505" y="16494"/>
                    <a:pt x="18652" y="16302"/>
                    <a:pt x="18652" y="16063"/>
                  </a:cubicBezTo>
                  <a:cubicBezTo>
                    <a:pt x="18652" y="15825"/>
                    <a:pt x="18505" y="15629"/>
                    <a:pt x="18323" y="15629"/>
                  </a:cubicBezTo>
                  <a:lnTo>
                    <a:pt x="16344" y="15629"/>
                  </a:lnTo>
                  <a:close/>
                </a:path>
              </a:pathLst>
            </a:custGeom>
            <a:solidFill>
              <a:schemeClr val="accent3"/>
            </a:solidFill>
            <a:ln w="12700" cap="flat">
              <a:noFill/>
              <a:miter lim="400000"/>
            </a:ln>
            <a:effectLst/>
          </p:spPr>
          <p:txBody>
            <a:bodyPr wrap="square" lIns="0" tIns="0" rIns="0" bIns="0" numCol="1" anchor="ctr">
              <a:noAutofit/>
            </a:bodyPr>
            <a:lstStyle/>
            <a:p>
              <a:pPr marL="0" marR="0" lvl="0" indent="0" algn="l" defTabSz="2286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prstClr val="white"/>
                </a:solidFill>
                <a:effectLst>
                  <a:outerShdw blurRad="38100" dist="12700" dir="5400000" rotWithShape="0">
                    <a:srgbClr val="000000">
                      <a:alpha val="50000"/>
                    </a:srgbClr>
                  </a:outerShdw>
                </a:effectLst>
                <a:uLnTx/>
                <a:uFillTx/>
                <a:latin typeface="微软雅黑" panose="020B0503020204020204" charset="-122"/>
                <a:ea typeface="微软雅黑" panose="020B0503020204020204" charset="-122"/>
                <a:sym typeface="Source Han Sans SC" panose="020B0500000000000000" pitchFamily="34" charset="-122"/>
              </a:endParaRPr>
            </a:p>
          </p:txBody>
        </p:sp>
      </p:grpSp>
      <p:sp>
        <p:nvSpPr>
          <p:cNvPr id="38" name="色块"/>
          <p:cNvSpPr/>
          <p:nvPr/>
        </p:nvSpPr>
        <p:spPr>
          <a:xfrm>
            <a:off x="8840066" y="0"/>
            <a:ext cx="3380509" cy="6858000"/>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Source Han Sans SC" panose="020B0500000000000000" pitchFamily="34" charset="-122"/>
            </a:endParaRPr>
          </a:p>
        </p:txBody>
      </p:sp>
      <p:sp>
        <p:nvSpPr>
          <p:cNvPr id="39" name="色块"/>
          <p:cNvSpPr/>
          <p:nvPr/>
        </p:nvSpPr>
        <p:spPr>
          <a:xfrm>
            <a:off x="9417907" y="1664276"/>
            <a:ext cx="2374222" cy="2410511"/>
          </a:xfrm>
          <a:prstGeom prst="rect">
            <a:avLst/>
          </a:prstGeom>
          <a:blipFill rotWithShape="1">
            <a:blip r:embed="rId1"/>
            <a:srcRect/>
            <a:stretch>
              <a:fillRect l="-6004" r="-6004"/>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Source Han Sans SC" panose="020B0500000000000000" pitchFamily="34" charset="-122"/>
            </a:endParaRPr>
          </a:p>
        </p:txBody>
      </p:sp>
      <p:grpSp>
        <p:nvGrpSpPr>
          <p:cNvPr id="40" name="Group 92"/>
          <p:cNvGrpSpPr/>
          <p:nvPr/>
        </p:nvGrpSpPr>
        <p:grpSpPr>
          <a:xfrm rot="5400000">
            <a:off x="4206923" y="2657804"/>
            <a:ext cx="1181135" cy="54852"/>
            <a:chOff x="5071484" y="4559432"/>
            <a:chExt cx="1599308" cy="74272"/>
          </a:xfrm>
        </p:grpSpPr>
        <p:sp>
          <p:nvSpPr>
            <p:cNvPr id="41" name="Oval 93"/>
            <p:cNvSpPr/>
            <p:nvPr/>
          </p:nvSpPr>
          <p:spPr>
            <a:xfrm>
              <a:off x="5834002" y="4559432"/>
              <a:ext cx="74272" cy="74272"/>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charset="-122"/>
                <a:ea typeface="微软雅黑" panose="020B0503020204020204" charset="-122"/>
                <a:sym typeface="Source Han Sans SC" panose="020B0500000000000000" pitchFamily="34" charset="-122"/>
              </a:endParaRPr>
            </a:p>
          </p:txBody>
        </p:sp>
        <p:grpSp>
          <p:nvGrpSpPr>
            <p:cNvPr id="42" name="Group 94"/>
            <p:cNvGrpSpPr/>
            <p:nvPr/>
          </p:nvGrpSpPr>
          <p:grpSpPr>
            <a:xfrm>
              <a:off x="5071484" y="4596568"/>
              <a:ext cx="1599308" cy="0"/>
              <a:chOff x="5071484" y="4596568"/>
              <a:chExt cx="1599308" cy="0"/>
            </a:xfrm>
          </p:grpSpPr>
          <p:cxnSp>
            <p:nvCxnSpPr>
              <p:cNvPr id="43" name="Straight Connector 95"/>
              <p:cNvCxnSpPr>
                <a:endCxn id="41" idx="2"/>
              </p:cNvCxnSpPr>
              <p:nvPr/>
            </p:nvCxnSpPr>
            <p:spPr>
              <a:xfrm>
                <a:off x="5071484" y="4596568"/>
                <a:ext cx="762518"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96"/>
              <p:cNvCxnSpPr/>
              <p:nvPr/>
            </p:nvCxnSpPr>
            <p:spPr>
              <a:xfrm>
                <a:off x="5906886" y="4596568"/>
                <a:ext cx="763906"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5" name="Group 97"/>
          <p:cNvGrpSpPr/>
          <p:nvPr/>
        </p:nvGrpSpPr>
        <p:grpSpPr>
          <a:xfrm rot="5400000">
            <a:off x="4206923" y="4448242"/>
            <a:ext cx="1181135" cy="54852"/>
            <a:chOff x="5071484" y="4559432"/>
            <a:chExt cx="1599308" cy="74272"/>
          </a:xfrm>
        </p:grpSpPr>
        <p:sp>
          <p:nvSpPr>
            <p:cNvPr id="46" name="Oval 98"/>
            <p:cNvSpPr/>
            <p:nvPr/>
          </p:nvSpPr>
          <p:spPr>
            <a:xfrm>
              <a:off x="5834002" y="4559432"/>
              <a:ext cx="74272" cy="74272"/>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charset="-122"/>
                <a:ea typeface="微软雅黑" panose="020B0503020204020204" charset="-122"/>
                <a:sym typeface="Source Han Sans SC" panose="020B0500000000000000" pitchFamily="34" charset="-122"/>
              </a:endParaRPr>
            </a:p>
          </p:txBody>
        </p:sp>
        <p:grpSp>
          <p:nvGrpSpPr>
            <p:cNvPr id="47" name="Group 99"/>
            <p:cNvGrpSpPr/>
            <p:nvPr/>
          </p:nvGrpSpPr>
          <p:grpSpPr>
            <a:xfrm>
              <a:off x="5071484" y="4596568"/>
              <a:ext cx="1599308" cy="0"/>
              <a:chOff x="5071484" y="4596568"/>
              <a:chExt cx="1599308" cy="0"/>
            </a:xfrm>
          </p:grpSpPr>
          <p:cxnSp>
            <p:nvCxnSpPr>
              <p:cNvPr id="48" name="Straight Connector 135"/>
              <p:cNvCxnSpPr>
                <a:endCxn id="46" idx="2"/>
              </p:cNvCxnSpPr>
              <p:nvPr/>
            </p:nvCxnSpPr>
            <p:spPr>
              <a:xfrm>
                <a:off x="5071484" y="4596568"/>
                <a:ext cx="762518"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136"/>
              <p:cNvCxnSpPr/>
              <p:nvPr/>
            </p:nvCxnSpPr>
            <p:spPr>
              <a:xfrm>
                <a:off x="5906886" y="4596568"/>
                <a:ext cx="763906"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sp>
        <p:nvSpPr>
          <p:cNvPr id="50" name="PA-文本框 42"/>
          <p:cNvSpPr txBox="1"/>
          <p:nvPr>
            <p:custDataLst>
              <p:tags r:id="rId2"/>
            </p:custDataLst>
          </p:nvPr>
        </p:nvSpPr>
        <p:spPr>
          <a:xfrm>
            <a:off x="4970447" y="2463267"/>
            <a:ext cx="2401125" cy="812530"/>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200" dirty="0">
                <a:latin typeface="微软雅黑" panose="020B0503020204020204" charset="-122"/>
                <a:ea typeface="微软雅黑" panose="020B0503020204020204" charset="-122"/>
                <a:sym typeface="Source Han Sans SC" panose="020B0500000000000000" pitchFamily="34" charset="-122"/>
              </a:rPr>
              <a:t>此处添加详细文本描述，建议与标题相关并符合整体语言风格，语言描述尽量简洁生动。</a:t>
            </a:r>
            <a:endParaRPr lang="zh-CN" altLang="en-US" sz="1200" dirty="0">
              <a:latin typeface="微软雅黑" panose="020B0503020204020204" charset="-122"/>
              <a:ea typeface="微软雅黑" panose="020B0503020204020204" charset="-122"/>
              <a:sym typeface="Source Han Sans SC" panose="020B0500000000000000" pitchFamily="34" charset="-122"/>
            </a:endParaRPr>
          </a:p>
        </p:txBody>
      </p:sp>
      <p:sp>
        <p:nvSpPr>
          <p:cNvPr id="51" name="PA-文本框 6"/>
          <p:cNvSpPr txBox="1"/>
          <p:nvPr>
            <p:custDataLst>
              <p:tags r:id="rId3"/>
            </p:custDataLst>
          </p:nvPr>
        </p:nvSpPr>
        <p:spPr>
          <a:xfrm>
            <a:off x="4991851" y="2093935"/>
            <a:ext cx="1449979"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sym typeface="Source Han Sans SC" panose="020B0500000000000000" pitchFamily="34" charset="-122"/>
              </a:rPr>
              <a:t>小副标题</a:t>
            </a:r>
            <a:endParaRPr lang="zh-CN" altLang="en-US" b="1" dirty="0">
              <a:solidFill>
                <a:schemeClr val="tx1">
                  <a:lumMod val="65000"/>
                  <a:lumOff val="3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52" name="PA-文本框 42"/>
          <p:cNvSpPr txBox="1"/>
          <p:nvPr>
            <p:custDataLst>
              <p:tags r:id="rId4"/>
            </p:custDataLst>
          </p:nvPr>
        </p:nvSpPr>
        <p:spPr>
          <a:xfrm>
            <a:off x="4970447" y="4223370"/>
            <a:ext cx="2401125" cy="812530"/>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200" dirty="0">
                <a:latin typeface="微软雅黑" panose="020B0503020204020204" charset="-122"/>
                <a:ea typeface="微软雅黑" panose="020B0503020204020204" charset="-122"/>
                <a:sym typeface="Source Han Sans SC" panose="020B0500000000000000" pitchFamily="34" charset="-122"/>
              </a:rPr>
              <a:t>此处添加详细文本描述，建议与标题相关并符合整体语言风格，语言描述尽量简洁生动。</a:t>
            </a:r>
            <a:endParaRPr lang="zh-CN" altLang="en-US" sz="1200" dirty="0">
              <a:latin typeface="微软雅黑" panose="020B0503020204020204" charset="-122"/>
              <a:ea typeface="微软雅黑" panose="020B0503020204020204" charset="-122"/>
              <a:sym typeface="Source Han Sans SC" panose="020B0500000000000000" pitchFamily="34" charset="-122"/>
            </a:endParaRPr>
          </a:p>
        </p:txBody>
      </p:sp>
      <p:sp>
        <p:nvSpPr>
          <p:cNvPr id="53" name="PA-文本框 6"/>
          <p:cNvSpPr txBox="1"/>
          <p:nvPr>
            <p:custDataLst>
              <p:tags r:id="rId5"/>
            </p:custDataLst>
          </p:nvPr>
        </p:nvSpPr>
        <p:spPr>
          <a:xfrm>
            <a:off x="4991851" y="3854038"/>
            <a:ext cx="1449979"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charset="-122"/>
                <a:ea typeface="微软雅黑" panose="020B0503020204020204" charset="-122"/>
                <a:sym typeface="Source Han Sans SC" panose="020B0500000000000000" pitchFamily="34" charset="-122"/>
              </a:rPr>
              <a:t>小副标题</a:t>
            </a:r>
            <a:endParaRPr lang="zh-CN" altLang="en-US" b="1" dirty="0">
              <a:solidFill>
                <a:schemeClr val="tx1">
                  <a:lumMod val="65000"/>
                  <a:lumOff val="3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54" name="PA-文本框 6"/>
          <p:cNvSpPr txBox="1"/>
          <p:nvPr>
            <p:custDataLst>
              <p:tags r:id="rId6"/>
            </p:custDataLst>
          </p:nvPr>
        </p:nvSpPr>
        <p:spPr>
          <a:xfrm>
            <a:off x="9641685" y="4374371"/>
            <a:ext cx="1926666" cy="584775"/>
          </a:xfrm>
          <a:prstGeom prst="rect">
            <a:avLst/>
          </a:prstGeom>
          <a:noFill/>
        </p:spPr>
        <p:txBody>
          <a:bodyPr wrap="square" rtlCol="0">
            <a:spAutoFit/>
          </a:bodyPr>
          <a:lstStyle/>
          <a:p>
            <a:pPr algn="ctr"/>
            <a:r>
              <a:rPr lang="zh-CN" altLang="en-US" sz="1600" b="1" dirty="0">
                <a:solidFill>
                  <a:schemeClr val="bg1"/>
                </a:solidFill>
                <a:latin typeface="微软雅黑" panose="020B0503020204020204" charset="-122"/>
                <a:ea typeface="微软雅黑" panose="020B0503020204020204" charset="-122"/>
                <a:cs typeface="微软雅黑" panose="020B0503020204020204" charset="-122"/>
                <a:sym typeface="Source Han Sans SC" panose="020B0500000000000000" pitchFamily="34" charset="-122"/>
              </a:rPr>
              <a:t>输入您的标题</a:t>
            </a:r>
            <a:endParaRPr lang="en-US" sz="1600" b="1" dirty="0">
              <a:solidFill>
                <a:schemeClr val="bg1"/>
              </a:solidFill>
              <a:latin typeface="微软雅黑" panose="020B0503020204020204" charset="-122"/>
              <a:ea typeface="微软雅黑" panose="020B0503020204020204" charset="-122"/>
              <a:cs typeface="微软雅黑" panose="020B0503020204020204" charset="-122"/>
              <a:sym typeface="Source Han Sans SC" panose="020B0500000000000000" pitchFamily="34" charset="-122"/>
            </a:endParaRPr>
          </a:p>
          <a:p>
            <a:pPr algn="ctr"/>
            <a:r>
              <a:rPr lang="en-US" sz="1600" b="1" dirty="0">
                <a:solidFill>
                  <a:schemeClr val="bg1"/>
                </a:solidFill>
                <a:latin typeface="微软雅黑" panose="020B0503020204020204" charset="-122"/>
                <a:ea typeface="微软雅黑" panose="020B0503020204020204" charset="-122"/>
                <a:cs typeface="微软雅黑" panose="020B0503020204020204" charset="-122"/>
                <a:sym typeface="Source Han Sans SC" panose="020B0500000000000000" pitchFamily="34" charset="-122"/>
              </a:rPr>
              <a:t>OUR COMPANY</a:t>
            </a:r>
            <a:endParaRPr lang="en-US" sz="1600" b="1" dirty="0">
              <a:solidFill>
                <a:schemeClr val="bg1"/>
              </a:solidFill>
              <a:latin typeface="微软雅黑" panose="020B0503020204020204" charset="-122"/>
              <a:ea typeface="微软雅黑" panose="020B0503020204020204" charset="-122"/>
              <a:cs typeface="微软雅黑" panose="020B0503020204020204" charset="-122"/>
              <a:sym typeface="Source Han Sans SC" panose="020B05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1000"/>
                                        <p:tgtEl>
                                          <p:spTgt spid="32"/>
                                        </p:tgtEl>
                                      </p:cBhvr>
                                    </p:animEffect>
                                    <p:anim calcmode="lin" valueType="num">
                                      <p:cBhvr>
                                        <p:cTn id="38" dur="1000" fill="hold"/>
                                        <p:tgtEl>
                                          <p:spTgt spid="32"/>
                                        </p:tgtEl>
                                        <p:attrNameLst>
                                          <p:attrName>ppt_x</p:attrName>
                                        </p:attrNameLst>
                                      </p:cBhvr>
                                      <p:tavLst>
                                        <p:tav tm="0">
                                          <p:val>
                                            <p:strVal val="#ppt_x"/>
                                          </p:val>
                                        </p:tav>
                                        <p:tav tm="100000">
                                          <p:val>
                                            <p:strVal val="#ppt_x"/>
                                          </p:val>
                                        </p:tav>
                                      </p:tavLst>
                                    </p:anim>
                                    <p:anim calcmode="lin" valueType="num">
                                      <p:cBhvr>
                                        <p:cTn id="39" dur="1000" fill="hold"/>
                                        <p:tgtEl>
                                          <p:spTgt spid="3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1000"/>
                                        <p:tgtEl>
                                          <p:spTgt spid="35"/>
                                        </p:tgtEl>
                                      </p:cBhvr>
                                    </p:animEffect>
                                    <p:anim calcmode="lin" valueType="num">
                                      <p:cBhvr>
                                        <p:cTn id="43" dur="1000" fill="hold"/>
                                        <p:tgtEl>
                                          <p:spTgt spid="35"/>
                                        </p:tgtEl>
                                        <p:attrNameLst>
                                          <p:attrName>ppt_x</p:attrName>
                                        </p:attrNameLst>
                                      </p:cBhvr>
                                      <p:tavLst>
                                        <p:tav tm="0">
                                          <p:val>
                                            <p:strVal val="#ppt_x"/>
                                          </p:val>
                                        </p:tav>
                                        <p:tav tm="100000">
                                          <p:val>
                                            <p:strVal val="#ppt_x"/>
                                          </p:val>
                                        </p:tav>
                                      </p:tavLst>
                                    </p:anim>
                                    <p:anim calcmode="lin" valueType="num">
                                      <p:cBhvr>
                                        <p:cTn id="44" dur="1000" fill="hold"/>
                                        <p:tgtEl>
                                          <p:spTgt spid="35"/>
                                        </p:tgtEl>
                                        <p:attrNameLst>
                                          <p:attrName>ppt_y</p:attrName>
                                        </p:attrNameLst>
                                      </p:cBhvr>
                                      <p:tavLst>
                                        <p:tav tm="0">
                                          <p:val>
                                            <p:strVal val="#ppt_y+.1"/>
                                          </p:val>
                                        </p:tav>
                                        <p:tav tm="100000">
                                          <p:val>
                                            <p:strVal val="#ppt_y"/>
                                          </p:val>
                                        </p:tav>
                                      </p:tavLst>
                                    </p:anim>
                                  </p:childTnLst>
                                </p:cTn>
                              </p:par>
                              <p:par>
                                <p:cTn id="45" presetID="2" presetClass="entr" presetSubtype="2" decel="10000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700" fill="hold"/>
                                        <p:tgtEl>
                                          <p:spTgt spid="38"/>
                                        </p:tgtEl>
                                        <p:attrNameLst>
                                          <p:attrName>ppt_x</p:attrName>
                                        </p:attrNameLst>
                                      </p:cBhvr>
                                      <p:tavLst>
                                        <p:tav tm="0">
                                          <p:val>
                                            <p:strVal val="1+#ppt_w/2"/>
                                          </p:val>
                                        </p:tav>
                                        <p:tav tm="100000">
                                          <p:val>
                                            <p:strVal val="#ppt_x"/>
                                          </p:val>
                                        </p:tav>
                                      </p:tavLst>
                                    </p:anim>
                                    <p:anim calcmode="lin" valueType="num">
                                      <p:cBhvr additive="base">
                                        <p:cTn id="48" dur="700" fill="hold"/>
                                        <p:tgtEl>
                                          <p:spTgt spid="38"/>
                                        </p:tgtEl>
                                        <p:attrNameLst>
                                          <p:attrName>ppt_y</p:attrName>
                                        </p:attrNameLst>
                                      </p:cBhvr>
                                      <p:tavLst>
                                        <p:tav tm="0">
                                          <p:val>
                                            <p:strVal val="#ppt_y"/>
                                          </p:val>
                                        </p:tav>
                                        <p:tav tm="100000">
                                          <p:val>
                                            <p:strVal val="#ppt_y"/>
                                          </p:val>
                                        </p:tav>
                                      </p:tavLst>
                                    </p:anim>
                                  </p:childTnLst>
                                </p:cTn>
                              </p:par>
                              <p:par>
                                <p:cTn id="49" presetID="2" presetClass="entr" presetSubtype="2" decel="100000"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700" fill="hold"/>
                                        <p:tgtEl>
                                          <p:spTgt spid="39"/>
                                        </p:tgtEl>
                                        <p:attrNameLst>
                                          <p:attrName>ppt_x</p:attrName>
                                        </p:attrNameLst>
                                      </p:cBhvr>
                                      <p:tavLst>
                                        <p:tav tm="0">
                                          <p:val>
                                            <p:strVal val="1+#ppt_w/2"/>
                                          </p:val>
                                        </p:tav>
                                        <p:tav tm="100000">
                                          <p:val>
                                            <p:strVal val="#ppt_x"/>
                                          </p:val>
                                        </p:tav>
                                      </p:tavLst>
                                    </p:anim>
                                    <p:anim calcmode="lin" valueType="num">
                                      <p:cBhvr additive="base">
                                        <p:cTn id="52" dur="700" fill="hold"/>
                                        <p:tgtEl>
                                          <p:spTgt spid="39"/>
                                        </p:tgtEl>
                                        <p:attrNameLst>
                                          <p:attrName>ppt_y</p:attrName>
                                        </p:attrNameLst>
                                      </p:cBhvr>
                                      <p:tavLst>
                                        <p:tav tm="0">
                                          <p:val>
                                            <p:strVal val="#ppt_y"/>
                                          </p:val>
                                        </p:tav>
                                        <p:tav tm="100000">
                                          <p:val>
                                            <p:strVal val="#ppt_y"/>
                                          </p:val>
                                        </p:tav>
                                      </p:tavLst>
                                    </p:anim>
                                  </p:childTnLst>
                                </p:cTn>
                              </p:par>
                              <p:par>
                                <p:cTn id="53" presetID="16" presetClass="entr" presetSubtype="42" fill="hold"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barn(outHorizontal)">
                                      <p:cBhvr>
                                        <p:cTn id="55" dur="500"/>
                                        <p:tgtEl>
                                          <p:spTgt spid="40"/>
                                        </p:tgtEl>
                                      </p:cBhvr>
                                    </p:animEffect>
                                  </p:childTnLst>
                                </p:cTn>
                              </p:par>
                              <p:par>
                                <p:cTn id="56" presetID="16" presetClass="entr" presetSubtype="42" fill="hold" nodeType="with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barn(outHorizontal)">
                                      <p:cBhvr>
                                        <p:cTn id="58" dur="500"/>
                                        <p:tgtEl>
                                          <p:spTgt spid="45"/>
                                        </p:tgtEl>
                                      </p:cBhvr>
                                    </p:animEffect>
                                  </p:childTnLst>
                                </p:cTn>
                              </p:par>
                              <p:par>
                                <p:cTn id="59" presetID="10" presetClass="entr" presetSubtype="0" fill="hold" grpId="0" nodeType="withEffect">
                                  <p:stCondLst>
                                    <p:cond delay="100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1000"/>
                                        <p:tgtEl>
                                          <p:spTgt spid="51"/>
                                        </p:tgtEl>
                                      </p:cBhvr>
                                    </p:animEffect>
                                  </p:childTnLst>
                                </p:cTn>
                              </p:par>
                              <p:par>
                                <p:cTn id="62" presetID="42" presetClass="path" presetSubtype="0" accel="50000" decel="50000" fill="hold" grpId="1" nodeType="withEffect">
                                  <p:stCondLst>
                                    <p:cond delay="1000"/>
                                  </p:stCondLst>
                                  <p:childTnLst>
                                    <p:animMotion origin="layout" path="M 0.05 -0.00092 L 0 0.00023 " pathEditMode="relative" ptsTypes="">
                                      <p:cBhvr>
                                        <p:cTn id="63" dur="1000" fill="hold"/>
                                        <p:tgtEl>
                                          <p:spTgt spid="51"/>
                                        </p:tgtEl>
                                        <p:attrNameLst>
                                          <p:attrName>ppt_x</p:attrName>
                                          <p:attrName>ppt_y</p:attrName>
                                        </p:attrNameLst>
                                      </p:cBhvr>
                                    </p:animMotion>
                                  </p:childTnLst>
                                </p:cTn>
                              </p:par>
                              <p:par>
                                <p:cTn id="64" presetID="10" presetClass="entr" presetSubtype="0" fill="hold" grpId="0" nodeType="withEffect">
                                  <p:stCondLst>
                                    <p:cond delay="1000"/>
                                  </p:stCondLst>
                                  <p:childTnLst>
                                    <p:set>
                                      <p:cBhvr>
                                        <p:cTn id="65" dur="1" fill="hold">
                                          <p:stCondLst>
                                            <p:cond delay="0"/>
                                          </p:stCondLst>
                                        </p:cTn>
                                        <p:tgtEl>
                                          <p:spTgt spid="53"/>
                                        </p:tgtEl>
                                        <p:attrNameLst>
                                          <p:attrName>style.visibility</p:attrName>
                                        </p:attrNameLst>
                                      </p:cBhvr>
                                      <p:to>
                                        <p:strVal val="visible"/>
                                      </p:to>
                                    </p:set>
                                    <p:animEffect transition="in" filter="fade">
                                      <p:cBhvr>
                                        <p:cTn id="66" dur="1000"/>
                                        <p:tgtEl>
                                          <p:spTgt spid="53"/>
                                        </p:tgtEl>
                                      </p:cBhvr>
                                    </p:animEffect>
                                  </p:childTnLst>
                                </p:cTn>
                              </p:par>
                              <p:par>
                                <p:cTn id="67" presetID="42" presetClass="path" presetSubtype="0" accel="50000" decel="50000" fill="hold" grpId="1" nodeType="withEffect">
                                  <p:stCondLst>
                                    <p:cond delay="1000"/>
                                  </p:stCondLst>
                                  <p:childTnLst>
                                    <p:animMotion origin="layout" path="M 0.05 -0.00092 L 0 0.00023 " pathEditMode="relative" ptsTypes="">
                                      <p:cBhvr>
                                        <p:cTn id="68" dur="1000" fill="hold"/>
                                        <p:tgtEl>
                                          <p:spTgt spid="5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ldLvl="0" animBg="1"/>
      <p:bldP spid="39" grpId="0" bldLvl="0" animBg="1"/>
      <p:bldP spid="51" grpId="0"/>
      <p:bldP spid="51" grpId="1"/>
      <p:bldP spid="53" grpId="0"/>
      <p:bldP spid="5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482556" y="327003"/>
            <a:ext cx="2331853" cy="646044"/>
            <a:chOff x="615" y="495"/>
            <a:chExt cx="4226" cy="1171"/>
          </a:xfrm>
        </p:grpSpPr>
        <p:sp>
          <p:nvSpPr>
            <p:cNvPr id="99" name="矩形 98"/>
            <p:cNvSpPr/>
            <p:nvPr/>
          </p:nvSpPr>
          <p:spPr>
            <a:xfrm>
              <a:off x="615" y="615"/>
              <a:ext cx="713" cy="8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p>
              <a:pPr algn="ctr" defTabSz="1219200"/>
              <a:endParaRPr lang="zh-CN" altLang="en-US" sz="2000">
                <a:solidFill>
                  <a:prstClr val="white"/>
                </a:solidFill>
                <a:latin typeface="微软雅黑" panose="020B0503020204020204" charset="-122"/>
                <a:ea typeface="微软雅黑" panose="020B0503020204020204" charset="-122"/>
                <a:sym typeface="Source Han Sans SC" panose="020B0500000000000000" pitchFamily="34" charset="-122"/>
              </a:endParaRPr>
            </a:p>
          </p:txBody>
        </p:sp>
        <p:sp>
          <p:nvSpPr>
            <p:cNvPr id="100" name="TextBox 48"/>
            <p:cNvSpPr txBox="1"/>
            <p:nvPr/>
          </p:nvSpPr>
          <p:spPr>
            <a:xfrm>
              <a:off x="1523" y="495"/>
              <a:ext cx="3318" cy="723"/>
            </a:xfrm>
            <a:prstGeom prst="rect">
              <a:avLst/>
            </a:prstGeom>
            <a:noFill/>
          </p:spPr>
          <p:txBody>
            <a:bodyPr wrap="square" lIns="91445" tIns="45721" rIns="91445" bIns="45721"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标题文本预设</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1" name="TextBox 49"/>
            <p:cNvSpPr txBox="1"/>
            <p:nvPr/>
          </p:nvSpPr>
          <p:spPr>
            <a:xfrm>
              <a:off x="1530" y="1222"/>
              <a:ext cx="3151" cy="444"/>
            </a:xfrm>
            <a:prstGeom prst="rect">
              <a:avLst/>
            </a:prstGeom>
            <a:noFill/>
          </p:spPr>
          <p:txBody>
            <a:bodyPr wrap="square" lIns="91445" tIns="45721" rIns="91445" bIns="45721" rtlCol="0">
              <a:spAutoFit/>
            </a:bodyPr>
            <a:p>
              <a:pPr algn="dist" defTabSz="1219200" eaLnBrk="0" hangingPunct="0"/>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ADD</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YOUR</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TITLE</a:t>
              </a:r>
              <a:endPar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endParaRPr>
            </a:p>
          </p:txBody>
        </p:sp>
      </p:grpSp>
      <p:grpSp>
        <p:nvGrpSpPr>
          <p:cNvPr id="42" name="组合 41"/>
          <p:cNvGrpSpPr/>
          <p:nvPr/>
        </p:nvGrpSpPr>
        <p:grpSpPr>
          <a:xfrm>
            <a:off x="1943936" y="1392839"/>
            <a:ext cx="8304131" cy="1709511"/>
            <a:chOff x="8121873" y="2010009"/>
            <a:chExt cx="1739454" cy="1412819"/>
          </a:xfrm>
        </p:grpSpPr>
        <p:sp>
          <p:nvSpPr>
            <p:cNvPr id="43" name="圆角矩形 63"/>
            <p:cNvSpPr/>
            <p:nvPr/>
          </p:nvSpPr>
          <p:spPr>
            <a:xfrm>
              <a:off x="8121873" y="2010009"/>
              <a:ext cx="1739454" cy="1412819"/>
            </a:xfrm>
            <a:prstGeom prst="roundRect">
              <a:avLst>
                <a:gd name="adj" fmla="val 0"/>
              </a:avLst>
            </a:prstGeom>
            <a:solidFill>
              <a:schemeClr val="accent1"/>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44" name="圆角矩形 64"/>
            <p:cNvSpPr/>
            <p:nvPr/>
          </p:nvSpPr>
          <p:spPr>
            <a:xfrm>
              <a:off x="8147445" y="2102827"/>
              <a:ext cx="1688298" cy="1227176"/>
            </a:xfrm>
            <a:prstGeom prst="roundRect">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grpSp>
      <p:sp>
        <p:nvSpPr>
          <p:cNvPr id="45" name="文本框 7"/>
          <p:cNvSpPr txBox="1"/>
          <p:nvPr/>
        </p:nvSpPr>
        <p:spPr>
          <a:xfrm>
            <a:off x="2355033" y="1690095"/>
            <a:ext cx="1257756" cy="1077218"/>
          </a:xfrm>
          <a:prstGeom prst="rect">
            <a:avLst/>
          </a:prstGeom>
          <a:noFill/>
        </p:spPr>
        <p:txBody>
          <a:bodyPr wrap="square" lIns="91440" tIns="45720" rIns="91440" bIns="45720" rtlCol="0">
            <a:spAutoFit/>
          </a:bodyPr>
          <a:lstStyle/>
          <a:p>
            <a:pPr algn="ctr"/>
            <a:r>
              <a:rPr lang="zh-CN" altLang="en-US" sz="3200" b="1"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添加</a:t>
            </a:r>
            <a:endParaRPr lang="en-US" altLang="zh-CN" sz="3200" b="1"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a:p>
            <a:pPr algn="ctr"/>
            <a:r>
              <a:rPr lang="zh-CN" altLang="en-US" sz="3200" b="1"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标题</a:t>
            </a:r>
            <a:endParaRPr lang="zh-CN" altLang="en-US" sz="3200" b="1"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cxnSp>
        <p:nvCxnSpPr>
          <p:cNvPr id="46" name="直接连接符 11"/>
          <p:cNvCxnSpPr/>
          <p:nvPr/>
        </p:nvCxnSpPr>
        <p:spPr>
          <a:xfrm>
            <a:off x="3816253" y="1773927"/>
            <a:ext cx="0" cy="947327"/>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3613109" y="3739360"/>
            <a:ext cx="791224" cy="791224"/>
            <a:chOff x="3237545" y="4561747"/>
            <a:chExt cx="1146960" cy="1146960"/>
          </a:xfrm>
        </p:grpSpPr>
        <p:sp>
          <p:nvSpPr>
            <p:cNvPr id="48" name="圆角矩形 69"/>
            <p:cNvSpPr/>
            <p:nvPr/>
          </p:nvSpPr>
          <p:spPr>
            <a:xfrm>
              <a:off x="3237545" y="4561747"/>
              <a:ext cx="1146960" cy="1146960"/>
            </a:xfrm>
            <a:prstGeom prst="roundRect">
              <a:avLst>
                <a:gd name="adj" fmla="val 50000"/>
              </a:avLst>
            </a:prstGeom>
            <a:solidFill>
              <a:schemeClr val="accent1"/>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49" name="圆角矩形 70"/>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grpSp>
      <p:grpSp>
        <p:nvGrpSpPr>
          <p:cNvPr id="50" name="组合 49"/>
          <p:cNvGrpSpPr/>
          <p:nvPr/>
        </p:nvGrpSpPr>
        <p:grpSpPr>
          <a:xfrm>
            <a:off x="8003165" y="3660620"/>
            <a:ext cx="791224" cy="791224"/>
            <a:chOff x="3237545" y="4561747"/>
            <a:chExt cx="1146960" cy="1146960"/>
          </a:xfrm>
        </p:grpSpPr>
        <p:sp>
          <p:nvSpPr>
            <p:cNvPr id="51" name="圆角矩形 72"/>
            <p:cNvSpPr/>
            <p:nvPr/>
          </p:nvSpPr>
          <p:spPr>
            <a:xfrm>
              <a:off x="3237545" y="4561747"/>
              <a:ext cx="1146960" cy="1146960"/>
            </a:xfrm>
            <a:prstGeom prst="roundRect">
              <a:avLst>
                <a:gd name="adj" fmla="val 50000"/>
              </a:avLst>
            </a:prstGeom>
            <a:solidFill>
              <a:schemeClr val="accent1"/>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52" name="圆角矩形 73"/>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grpSp>
      <p:grpSp>
        <p:nvGrpSpPr>
          <p:cNvPr id="53" name="组合 52"/>
          <p:cNvGrpSpPr/>
          <p:nvPr/>
        </p:nvGrpSpPr>
        <p:grpSpPr>
          <a:xfrm>
            <a:off x="3613109" y="4958560"/>
            <a:ext cx="791224" cy="791224"/>
            <a:chOff x="3237545" y="4561747"/>
            <a:chExt cx="1146960" cy="1146960"/>
          </a:xfrm>
        </p:grpSpPr>
        <p:sp>
          <p:nvSpPr>
            <p:cNvPr id="54" name="圆角矩形 75"/>
            <p:cNvSpPr/>
            <p:nvPr/>
          </p:nvSpPr>
          <p:spPr>
            <a:xfrm>
              <a:off x="3237545" y="4561747"/>
              <a:ext cx="1146960" cy="1146960"/>
            </a:xfrm>
            <a:prstGeom prst="roundRect">
              <a:avLst>
                <a:gd name="adj" fmla="val 50000"/>
              </a:avLst>
            </a:prstGeom>
            <a:solidFill>
              <a:schemeClr val="accent1"/>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55" name="圆角矩形 76"/>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grpSp>
      <p:grpSp>
        <p:nvGrpSpPr>
          <p:cNvPr id="56" name="组合 55"/>
          <p:cNvGrpSpPr/>
          <p:nvPr/>
        </p:nvGrpSpPr>
        <p:grpSpPr>
          <a:xfrm>
            <a:off x="8003165" y="4879820"/>
            <a:ext cx="791224" cy="791224"/>
            <a:chOff x="3237545" y="4561747"/>
            <a:chExt cx="1146960" cy="1146960"/>
          </a:xfrm>
        </p:grpSpPr>
        <p:sp>
          <p:nvSpPr>
            <p:cNvPr id="57" name="圆角矩形 78"/>
            <p:cNvSpPr/>
            <p:nvPr/>
          </p:nvSpPr>
          <p:spPr>
            <a:xfrm>
              <a:off x="3237545" y="4561747"/>
              <a:ext cx="1146960" cy="1146960"/>
            </a:xfrm>
            <a:prstGeom prst="roundRect">
              <a:avLst>
                <a:gd name="adj" fmla="val 50000"/>
              </a:avLst>
            </a:prstGeom>
            <a:solidFill>
              <a:schemeClr val="accent1"/>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58" name="圆角矩形 79"/>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grpSp>
      <p:grpSp>
        <p:nvGrpSpPr>
          <p:cNvPr id="59" name="组合 58"/>
          <p:cNvGrpSpPr/>
          <p:nvPr/>
        </p:nvGrpSpPr>
        <p:grpSpPr>
          <a:xfrm>
            <a:off x="3857546" y="4015032"/>
            <a:ext cx="302353" cy="243595"/>
            <a:chOff x="2702739" y="3017462"/>
            <a:chExt cx="535636" cy="431545"/>
          </a:xfrm>
          <a:solidFill>
            <a:schemeClr val="accent1"/>
          </a:solidFill>
        </p:grpSpPr>
        <p:sp>
          <p:nvSpPr>
            <p:cNvPr id="60" name="Freeform 45"/>
            <p:cNvSpPr/>
            <p:nvPr/>
          </p:nvSpPr>
          <p:spPr bwMode="auto">
            <a:xfrm>
              <a:off x="2772133" y="3189864"/>
              <a:ext cx="176739" cy="35782"/>
            </a:xfrm>
            <a:custGeom>
              <a:avLst/>
              <a:gdLst>
                <a:gd name="T0" fmla="*/ 63 w 69"/>
                <a:gd name="T1" fmla="*/ 14 h 14"/>
                <a:gd name="T2" fmla="*/ 7 w 69"/>
                <a:gd name="T3" fmla="*/ 14 h 14"/>
                <a:gd name="T4" fmla="*/ 0 w 69"/>
                <a:gd name="T5" fmla="*/ 7 h 14"/>
                <a:gd name="T6" fmla="*/ 7 w 69"/>
                <a:gd name="T7" fmla="*/ 0 h 14"/>
                <a:gd name="T8" fmla="*/ 63 w 69"/>
                <a:gd name="T9" fmla="*/ 0 h 14"/>
                <a:gd name="T10" fmla="*/ 69 w 69"/>
                <a:gd name="T11" fmla="*/ 7 h 14"/>
                <a:gd name="T12" fmla="*/ 63 w 69"/>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69" h="14">
                  <a:moveTo>
                    <a:pt x="63" y="14"/>
                  </a:moveTo>
                  <a:cubicBezTo>
                    <a:pt x="7" y="14"/>
                    <a:pt x="7" y="14"/>
                    <a:pt x="7" y="14"/>
                  </a:cubicBezTo>
                  <a:cubicBezTo>
                    <a:pt x="3" y="14"/>
                    <a:pt x="0" y="11"/>
                    <a:pt x="0" y="7"/>
                  </a:cubicBezTo>
                  <a:cubicBezTo>
                    <a:pt x="0" y="3"/>
                    <a:pt x="3" y="0"/>
                    <a:pt x="7" y="0"/>
                  </a:cubicBezTo>
                  <a:cubicBezTo>
                    <a:pt x="63" y="0"/>
                    <a:pt x="63" y="0"/>
                    <a:pt x="63" y="0"/>
                  </a:cubicBezTo>
                  <a:cubicBezTo>
                    <a:pt x="66" y="0"/>
                    <a:pt x="69" y="3"/>
                    <a:pt x="69" y="7"/>
                  </a:cubicBezTo>
                  <a:cubicBezTo>
                    <a:pt x="69" y="11"/>
                    <a:pt x="66" y="14"/>
                    <a:pt x="6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61" name="Freeform 46"/>
            <p:cNvSpPr/>
            <p:nvPr/>
          </p:nvSpPr>
          <p:spPr bwMode="auto">
            <a:xfrm>
              <a:off x="2792734" y="3194201"/>
              <a:ext cx="35782" cy="72647"/>
            </a:xfrm>
            <a:custGeom>
              <a:avLst/>
              <a:gdLst>
                <a:gd name="T0" fmla="*/ 7 w 14"/>
                <a:gd name="T1" fmla="*/ 28 h 28"/>
                <a:gd name="T2" fmla="*/ 0 w 14"/>
                <a:gd name="T3" fmla="*/ 21 h 28"/>
                <a:gd name="T4" fmla="*/ 0 w 14"/>
                <a:gd name="T5" fmla="*/ 7 h 28"/>
                <a:gd name="T6" fmla="*/ 7 w 14"/>
                <a:gd name="T7" fmla="*/ 0 h 28"/>
                <a:gd name="T8" fmla="*/ 14 w 14"/>
                <a:gd name="T9" fmla="*/ 7 h 28"/>
                <a:gd name="T10" fmla="*/ 14 w 14"/>
                <a:gd name="T11" fmla="*/ 21 h 28"/>
                <a:gd name="T12" fmla="*/ 7 w 14"/>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4" h="28">
                  <a:moveTo>
                    <a:pt x="7" y="28"/>
                  </a:moveTo>
                  <a:cubicBezTo>
                    <a:pt x="3" y="28"/>
                    <a:pt x="0" y="25"/>
                    <a:pt x="0" y="21"/>
                  </a:cubicBezTo>
                  <a:cubicBezTo>
                    <a:pt x="0" y="7"/>
                    <a:pt x="0" y="7"/>
                    <a:pt x="0" y="7"/>
                  </a:cubicBezTo>
                  <a:cubicBezTo>
                    <a:pt x="0" y="3"/>
                    <a:pt x="3" y="0"/>
                    <a:pt x="7" y="0"/>
                  </a:cubicBezTo>
                  <a:cubicBezTo>
                    <a:pt x="11" y="0"/>
                    <a:pt x="14" y="3"/>
                    <a:pt x="14" y="7"/>
                  </a:cubicBezTo>
                  <a:cubicBezTo>
                    <a:pt x="14" y="21"/>
                    <a:pt x="14" y="21"/>
                    <a:pt x="14" y="21"/>
                  </a:cubicBezTo>
                  <a:cubicBezTo>
                    <a:pt x="14" y="25"/>
                    <a:pt x="11" y="28"/>
                    <a:pt x="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62" name="Freeform 47"/>
            <p:cNvSpPr/>
            <p:nvPr/>
          </p:nvSpPr>
          <p:spPr bwMode="auto">
            <a:xfrm>
              <a:off x="2836106" y="3194201"/>
              <a:ext cx="33613" cy="72647"/>
            </a:xfrm>
            <a:custGeom>
              <a:avLst/>
              <a:gdLst>
                <a:gd name="T0" fmla="*/ 7 w 13"/>
                <a:gd name="T1" fmla="*/ 28 h 28"/>
                <a:gd name="T2" fmla="*/ 0 w 13"/>
                <a:gd name="T3" fmla="*/ 21 h 28"/>
                <a:gd name="T4" fmla="*/ 0 w 13"/>
                <a:gd name="T5" fmla="*/ 7 h 28"/>
                <a:gd name="T6" fmla="*/ 7 w 13"/>
                <a:gd name="T7" fmla="*/ 0 h 28"/>
                <a:gd name="T8" fmla="*/ 13 w 13"/>
                <a:gd name="T9" fmla="*/ 7 h 28"/>
                <a:gd name="T10" fmla="*/ 13 w 13"/>
                <a:gd name="T11" fmla="*/ 21 h 28"/>
                <a:gd name="T12" fmla="*/ 7 w 13"/>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3" h="28">
                  <a:moveTo>
                    <a:pt x="7" y="28"/>
                  </a:moveTo>
                  <a:cubicBezTo>
                    <a:pt x="3" y="28"/>
                    <a:pt x="0" y="25"/>
                    <a:pt x="0" y="21"/>
                  </a:cubicBezTo>
                  <a:cubicBezTo>
                    <a:pt x="0" y="7"/>
                    <a:pt x="0" y="7"/>
                    <a:pt x="0" y="7"/>
                  </a:cubicBezTo>
                  <a:cubicBezTo>
                    <a:pt x="0" y="3"/>
                    <a:pt x="3" y="0"/>
                    <a:pt x="7" y="0"/>
                  </a:cubicBezTo>
                  <a:cubicBezTo>
                    <a:pt x="10" y="0"/>
                    <a:pt x="13" y="3"/>
                    <a:pt x="13" y="7"/>
                  </a:cubicBezTo>
                  <a:cubicBezTo>
                    <a:pt x="13" y="21"/>
                    <a:pt x="13" y="21"/>
                    <a:pt x="13" y="21"/>
                  </a:cubicBezTo>
                  <a:cubicBezTo>
                    <a:pt x="13" y="25"/>
                    <a:pt x="10" y="28"/>
                    <a:pt x="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63" name="Freeform 48"/>
            <p:cNvSpPr>
              <a:spLocks noEditPoints="1"/>
            </p:cNvSpPr>
            <p:nvPr/>
          </p:nvSpPr>
          <p:spPr bwMode="auto">
            <a:xfrm>
              <a:off x="2920680" y="3133481"/>
              <a:ext cx="101923" cy="148547"/>
            </a:xfrm>
            <a:custGeom>
              <a:avLst/>
              <a:gdLst>
                <a:gd name="T0" fmla="*/ 20 w 40"/>
                <a:gd name="T1" fmla="*/ 58 h 58"/>
                <a:gd name="T2" fmla="*/ 0 w 40"/>
                <a:gd name="T3" fmla="*/ 38 h 58"/>
                <a:gd name="T4" fmla="*/ 0 w 40"/>
                <a:gd name="T5" fmla="*/ 20 h 58"/>
                <a:gd name="T6" fmla="*/ 20 w 40"/>
                <a:gd name="T7" fmla="*/ 0 h 58"/>
                <a:gd name="T8" fmla="*/ 40 w 40"/>
                <a:gd name="T9" fmla="*/ 20 h 58"/>
                <a:gd name="T10" fmla="*/ 40 w 40"/>
                <a:gd name="T11" fmla="*/ 38 h 58"/>
                <a:gd name="T12" fmla="*/ 20 w 40"/>
                <a:gd name="T13" fmla="*/ 58 h 58"/>
                <a:gd name="T14" fmla="*/ 20 w 40"/>
                <a:gd name="T15" fmla="*/ 13 h 58"/>
                <a:gd name="T16" fmla="*/ 14 w 40"/>
                <a:gd name="T17" fmla="*/ 20 h 58"/>
                <a:gd name="T18" fmla="*/ 14 w 40"/>
                <a:gd name="T19" fmla="*/ 38 h 58"/>
                <a:gd name="T20" fmla="*/ 20 w 40"/>
                <a:gd name="T21" fmla="*/ 45 h 58"/>
                <a:gd name="T22" fmla="*/ 27 w 40"/>
                <a:gd name="T23" fmla="*/ 38 h 58"/>
                <a:gd name="T24" fmla="*/ 27 w 40"/>
                <a:gd name="T25" fmla="*/ 20 h 58"/>
                <a:gd name="T26" fmla="*/ 20 w 40"/>
                <a:gd name="T2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58">
                  <a:moveTo>
                    <a:pt x="20" y="58"/>
                  </a:moveTo>
                  <a:cubicBezTo>
                    <a:pt x="9" y="58"/>
                    <a:pt x="0" y="49"/>
                    <a:pt x="0" y="38"/>
                  </a:cubicBezTo>
                  <a:cubicBezTo>
                    <a:pt x="0" y="20"/>
                    <a:pt x="0" y="20"/>
                    <a:pt x="0" y="20"/>
                  </a:cubicBezTo>
                  <a:cubicBezTo>
                    <a:pt x="0" y="9"/>
                    <a:pt x="9" y="0"/>
                    <a:pt x="20" y="0"/>
                  </a:cubicBezTo>
                  <a:cubicBezTo>
                    <a:pt x="31" y="0"/>
                    <a:pt x="40" y="9"/>
                    <a:pt x="40" y="20"/>
                  </a:cubicBezTo>
                  <a:cubicBezTo>
                    <a:pt x="40" y="38"/>
                    <a:pt x="40" y="38"/>
                    <a:pt x="40" y="38"/>
                  </a:cubicBezTo>
                  <a:cubicBezTo>
                    <a:pt x="40" y="49"/>
                    <a:pt x="31" y="58"/>
                    <a:pt x="20" y="58"/>
                  </a:cubicBezTo>
                  <a:close/>
                  <a:moveTo>
                    <a:pt x="20" y="13"/>
                  </a:moveTo>
                  <a:cubicBezTo>
                    <a:pt x="17" y="13"/>
                    <a:pt x="14" y="16"/>
                    <a:pt x="14" y="20"/>
                  </a:cubicBezTo>
                  <a:cubicBezTo>
                    <a:pt x="14" y="38"/>
                    <a:pt x="14" y="38"/>
                    <a:pt x="14" y="38"/>
                  </a:cubicBezTo>
                  <a:cubicBezTo>
                    <a:pt x="14" y="42"/>
                    <a:pt x="17" y="45"/>
                    <a:pt x="20" y="45"/>
                  </a:cubicBezTo>
                  <a:cubicBezTo>
                    <a:pt x="24" y="45"/>
                    <a:pt x="27" y="42"/>
                    <a:pt x="27" y="38"/>
                  </a:cubicBezTo>
                  <a:cubicBezTo>
                    <a:pt x="27" y="20"/>
                    <a:pt x="27" y="20"/>
                    <a:pt x="27" y="20"/>
                  </a:cubicBezTo>
                  <a:cubicBezTo>
                    <a:pt x="27" y="16"/>
                    <a:pt x="24" y="13"/>
                    <a:pt x="2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64" name="Freeform 49"/>
            <p:cNvSpPr>
              <a:spLocks noEditPoints="1"/>
            </p:cNvSpPr>
            <p:nvPr/>
          </p:nvSpPr>
          <p:spPr bwMode="auto">
            <a:xfrm>
              <a:off x="2702739" y="3017462"/>
              <a:ext cx="535636" cy="431545"/>
            </a:xfrm>
            <a:custGeom>
              <a:avLst/>
              <a:gdLst>
                <a:gd name="T0" fmla="*/ 200 w 209"/>
                <a:gd name="T1" fmla="*/ 140 h 168"/>
                <a:gd name="T2" fmla="*/ 159 w 209"/>
                <a:gd name="T3" fmla="*/ 114 h 168"/>
                <a:gd name="T4" fmla="*/ 148 w 209"/>
                <a:gd name="T5" fmla="*/ 112 h 168"/>
                <a:gd name="T6" fmla="*/ 144 w 209"/>
                <a:gd name="T7" fmla="*/ 113 h 168"/>
                <a:gd name="T8" fmla="*/ 137 w 209"/>
                <a:gd name="T9" fmla="*/ 109 h 168"/>
                <a:gd name="T10" fmla="*/ 144 w 209"/>
                <a:gd name="T11" fmla="*/ 60 h 168"/>
                <a:gd name="T12" fmla="*/ 60 w 209"/>
                <a:gd name="T13" fmla="*/ 9 h 168"/>
                <a:gd name="T14" fmla="*/ 9 w 209"/>
                <a:gd name="T15" fmla="*/ 92 h 168"/>
                <a:gd name="T16" fmla="*/ 93 w 209"/>
                <a:gd name="T17" fmla="*/ 143 h 168"/>
                <a:gd name="T18" fmla="*/ 129 w 209"/>
                <a:gd name="T19" fmla="*/ 121 h 168"/>
                <a:gd name="T20" fmla="*/ 136 w 209"/>
                <a:gd name="T21" fmla="*/ 125 h 168"/>
                <a:gd name="T22" fmla="*/ 143 w 209"/>
                <a:gd name="T23" fmla="*/ 139 h 168"/>
                <a:gd name="T24" fmla="*/ 183 w 209"/>
                <a:gd name="T25" fmla="*/ 165 h 168"/>
                <a:gd name="T26" fmla="*/ 195 w 209"/>
                <a:gd name="T27" fmla="*/ 167 h 168"/>
                <a:gd name="T28" fmla="*/ 204 w 209"/>
                <a:gd name="T29" fmla="*/ 161 h 168"/>
                <a:gd name="T30" fmla="*/ 200 w 209"/>
                <a:gd name="T31" fmla="*/ 140 h 168"/>
                <a:gd name="T32" fmla="*/ 90 w 209"/>
                <a:gd name="T33" fmla="*/ 131 h 168"/>
                <a:gd name="T34" fmla="*/ 22 w 209"/>
                <a:gd name="T35" fmla="*/ 89 h 168"/>
                <a:gd name="T36" fmla="*/ 63 w 209"/>
                <a:gd name="T37" fmla="*/ 21 h 168"/>
                <a:gd name="T38" fmla="*/ 131 w 209"/>
                <a:gd name="T39" fmla="*/ 63 h 168"/>
                <a:gd name="T40" fmla="*/ 90 w 209"/>
                <a:gd name="T41" fmla="*/ 13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8">
                  <a:moveTo>
                    <a:pt x="200" y="140"/>
                  </a:moveTo>
                  <a:cubicBezTo>
                    <a:pt x="159" y="114"/>
                    <a:pt x="159" y="114"/>
                    <a:pt x="159" y="114"/>
                  </a:cubicBezTo>
                  <a:cubicBezTo>
                    <a:pt x="156" y="111"/>
                    <a:pt x="152" y="111"/>
                    <a:pt x="148" y="112"/>
                  </a:cubicBezTo>
                  <a:cubicBezTo>
                    <a:pt x="146" y="112"/>
                    <a:pt x="145" y="113"/>
                    <a:pt x="144" y="113"/>
                  </a:cubicBezTo>
                  <a:cubicBezTo>
                    <a:pt x="137" y="109"/>
                    <a:pt x="137" y="109"/>
                    <a:pt x="137" y="109"/>
                  </a:cubicBezTo>
                  <a:cubicBezTo>
                    <a:pt x="145" y="94"/>
                    <a:pt x="148" y="77"/>
                    <a:pt x="144" y="60"/>
                  </a:cubicBezTo>
                  <a:cubicBezTo>
                    <a:pt x="135" y="22"/>
                    <a:pt x="97" y="0"/>
                    <a:pt x="60" y="9"/>
                  </a:cubicBezTo>
                  <a:cubicBezTo>
                    <a:pt x="23" y="18"/>
                    <a:pt x="0" y="55"/>
                    <a:pt x="9" y="92"/>
                  </a:cubicBezTo>
                  <a:cubicBezTo>
                    <a:pt x="18" y="129"/>
                    <a:pt x="56" y="152"/>
                    <a:pt x="93" y="143"/>
                  </a:cubicBezTo>
                  <a:cubicBezTo>
                    <a:pt x="108" y="140"/>
                    <a:pt x="120" y="132"/>
                    <a:pt x="129" y="121"/>
                  </a:cubicBezTo>
                  <a:cubicBezTo>
                    <a:pt x="136" y="125"/>
                    <a:pt x="136" y="125"/>
                    <a:pt x="136" y="125"/>
                  </a:cubicBezTo>
                  <a:cubicBezTo>
                    <a:pt x="136" y="131"/>
                    <a:pt x="138" y="136"/>
                    <a:pt x="143" y="139"/>
                  </a:cubicBezTo>
                  <a:cubicBezTo>
                    <a:pt x="183" y="165"/>
                    <a:pt x="183" y="165"/>
                    <a:pt x="183" y="165"/>
                  </a:cubicBezTo>
                  <a:cubicBezTo>
                    <a:pt x="187" y="168"/>
                    <a:pt x="191" y="168"/>
                    <a:pt x="195" y="167"/>
                  </a:cubicBezTo>
                  <a:cubicBezTo>
                    <a:pt x="199" y="166"/>
                    <a:pt x="202" y="164"/>
                    <a:pt x="204" y="161"/>
                  </a:cubicBezTo>
                  <a:cubicBezTo>
                    <a:pt x="209" y="154"/>
                    <a:pt x="207" y="144"/>
                    <a:pt x="200" y="140"/>
                  </a:cubicBezTo>
                  <a:close/>
                  <a:moveTo>
                    <a:pt x="90" y="131"/>
                  </a:moveTo>
                  <a:cubicBezTo>
                    <a:pt x="60" y="138"/>
                    <a:pt x="29" y="120"/>
                    <a:pt x="22" y="89"/>
                  </a:cubicBezTo>
                  <a:cubicBezTo>
                    <a:pt x="14" y="59"/>
                    <a:pt x="33" y="28"/>
                    <a:pt x="63" y="21"/>
                  </a:cubicBezTo>
                  <a:cubicBezTo>
                    <a:pt x="94" y="14"/>
                    <a:pt x="124" y="32"/>
                    <a:pt x="131" y="63"/>
                  </a:cubicBezTo>
                  <a:cubicBezTo>
                    <a:pt x="139" y="93"/>
                    <a:pt x="120" y="123"/>
                    <a:pt x="90"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grpSp>
      <p:grpSp>
        <p:nvGrpSpPr>
          <p:cNvPr id="65" name="组合 64"/>
          <p:cNvGrpSpPr/>
          <p:nvPr/>
        </p:nvGrpSpPr>
        <p:grpSpPr>
          <a:xfrm>
            <a:off x="8268093" y="3955098"/>
            <a:ext cx="305415" cy="219725"/>
            <a:chOff x="3820635" y="3071676"/>
            <a:chExt cx="541058" cy="389258"/>
          </a:xfrm>
          <a:solidFill>
            <a:schemeClr val="accent1"/>
          </a:solidFill>
        </p:grpSpPr>
        <p:sp>
          <p:nvSpPr>
            <p:cNvPr id="66" name="Freeform 226"/>
            <p:cNvSpPr>
              <a:spLocks noEditPoints="1"/>
            </p:cNvSpPr>
            <p:nvPr/>
          </p:nvSpPr>
          <p:spPr bwMode="auto">
            <a:xfrm>
              <a:off x="3820635" y="3071676"/>
              <a:ext cx="438051" cy="389258"/>
            </a:xfrm>
            <a:custGeom>
              <a:avLst/>
              <a:gdLst>
                <a:gd name="T0" fmla="*/ 166 w 171"/>
                <a:gd name="T1" fmla="*/ 0 h 152"/>
                <a:gd name="T2" fmla="*/ 6 w 171"/>
                <a:gd name="T3" fmla="*/ 0 h 152"/>
                <a:gd name="T4" fmla="*/ 0 w 171"/>
                <a:gd name="T5" fmla="*/ 6 h 152"/>
                <a:gd name="T6" fmla="*/ 0 w 171"/>
                <a:gd name="T7" fmla="*/ 147 h 152"/>
                <a:gd name="T8" fmla="*/ 6 w 171"/>
                <a:gd name="T9" fmla="*/ 152 h 152"/>
                <a:gd name="T10" fmla="*/ 166 w 171"/>
                <a:gd name="T11" fmla="*/ 152 h 152"/>
                <a:gd name="T12" fmla="*/ 171 w 171"/>
                <a:gd name="T13" fmla="*/ 147 h 152"/>
                <a:gd name="T14" fmla="*/ 171 w 171"/>
                <a:gd name="T15" fmla="*/ 6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67" name="Freeform 227"/>
            <p:cNvSpPr/>
            <p:nvPr/>
          </p:nvSpPr>
          <p:spPr bwMode="auto">
            <a:xfrm>
              <a:off x="4117729" y="3336242"/>
              <a:ext cx="41203" cy="40119"/>
            </a:xfrm>
            <a:custGeom>
              <a:avLst/>
              <a:gdLst>
                <a:gd name="T0" fmla="*/ 12 w 38"/>
                <a:gd name="T1" fmla="*/ 0 h 37"/>
                <a:gd name="T2" fmla="*/ 12 w 38"/>
                <a:gd name="T3" fmla="*/ 2 h 37"/>
                <a:gd name="T4" fmla="*/ 0 w 38"/>
                <a:gd name="T5" fmla="*/ 37 h 37"/>
                <a:gd name="T6" fmla="*/ 36 w 38"/>
                <a:gd name="T7" fmla="*/ 28 h 37"/>
                <a:gd name="T8" fmla="*/ 38 w 38"/>
                <a:gd name="T9" fmla="*/ 26 h 37"/>
                <a:gd name="T10" fmla="*/ 12 w 38"/>
                <a:gd name="T11" fmla="*/ 0 h 37"/>
              </a:gdLst>
              <a:ahLst/>
              <a:cxnLst>
                <a:cxn ang="0">
                  <a:pos x="T0" y="T1"/>
                </a:cxn>
                <a:cxn ang="0">
                  <a:pos x="T2" y="T3"/>
                </a:cxn>
                <a:cxn ang="0">
                  <a:pos x="T4" y="T5"/>
                </a:cxn>
                <a:cxn ang="0">
                  <a:pos x="T6" y="T7"/>
                </a:cxn>
                <a:cxn ang="0">
                  <a:pos x="T8" y="T9"/>
                </a:cxn>
                <a:cxn ang="0">
                  <a:pos x="T10" y="T11"/>
                </a:cxn>
              </a:cxnLst>
              <a:rect l="0" t="0" r="r" b="b"/>
              <a:pathLst>
                <a:path w="38" h="37">
                  <a:moveTo>
                    <a:pt x="12" y="0"/>
                  </a:moveTo>
                  <a:lnTo>
                    <a:pt x="12" y="2"/>
                  </a:lnTo>
                  <a:lnTo>
                    <a:pt x="0" y="37"/>
                  </a:lnTo>
                  <a:lnTo>
                    <a:pt x="36" y="28"/>
                  </a:lnTo>
                  <a:lnTo>
                    <a:pt x="38" y="26"/>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68" name="Freeform 228"/>
            <p:cNvSpPr/>
            <p:nvPr/>
          </p:nvSpPr>
          <p:spPr bwMode="auto">
            <a:xfrm>
              <a:off x="4281456" y="3135649"/>
              <a:ext cx="80237" cy="76984"/>
            </a:xfrm>
            <a:custGeom>
              <a:avLst/>
              <a:gdLst>
                <a:gd name="T0" fmla="*/ 23 w 31"/>
                <a:gd name="T1" fmla="*/ 30 h 30"/>
                <a:gd name="T2" fmla="*/ 29 w 31"/>
                <a:gd name="T3" fmla="*/ 24 h 30"/>
                <a:gd name="T4" fmla="*/ 29 w 31"/>
                <a:gd name="T5" fmla="*/ 17 h 30"/>
                <a:gd name="T6" fmla="*/ 13 w 31"/>
                <a:gd name="T7" fmla="*/ 2 h 30"/>
                <a:gd name="T8" fmla="*/ 6 w 31"/>
                <a:gd name="T9" fmla="*/ 2 h 30"/>
                <a:gd name="T10" fmla="*/ 0 w 31"/>
                <a:gd name="T11" fmla="*/ 8 h 30"/>
                <a:gd name="T12" fmla="*/ 23 w 31"/>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3" y="30"/>
                  </a:moveTo>
                  <a:cubicBezTo>
                    <a:pt x="29" y="24"/>
                    <a:pt x="29" y="24"/>
                    <a:pt x="29" y="24"/>
                  </a:cubicBezTo>
                  <a:cubicBezTo>
                    <a:pt x="31" y="22"/>
                    <a:pt x="31" y="19"/>
                    <a:pt x="29" y="17"/>
                  </a:cubicBezTo>
                  <a:cubicBezTo>
                    <a:pt x="13" y="2"/>
                    <a:pt x="13" y="2"/>
                    <a:pt x="13" y="2"/>
                  </a:cubicBezTo>
                  <a:cubicBezTo>
                    <a:pt x="11" y="0"/>
                    <a:pt x="8" y="0"/>
                    <a:pt x="6" y="2"/>
                  </a:cubicBezTo>
                  <a:cubicBezTo>
                    <a:pt x="0" y="8"/>
                    <a:pt x="0" y="8"/>
                    <a:pt x="0" y="8"/>
                  </a:cubicBezTo>
                  <a:lnTo>
                    <a:pt x="23"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69" name="Freeform 229"/>
            <p:cNvSpPr/>
            <p:nvPr/>
          </p:nvSpPr>
          <p:spPr bwMode="auto">
            <a:xfrm>
              <a:off x="4151342" y="3161672"/>
              <a:ext cx="182160" cy="184328"/>
            </a:xfrm>
            <a:custGeom>
              <a:avLst/>
              <a:gdLst>
                <a:gd name="T0" fmla="*/ 49 w 71"/>
                <a:gd name="T1" fmla="*/ 0 h 72"/>
                <a:gd name="T2" fmla="*/ 48 w 71"/>
                <a:gd name="T3" fmla="*/ 1 h 72"/>
                <a:gd name="T4" fmla="*/ 2 w 71"/>
                <a:gd name="T5" fmla="*/ 47 h 72"/>
                <a:gd name="T6" fmla="*/ 2 w 71"/>
                <a:gd name="T7" fmla="*/ 55 h 72"/>
                <a:gd name="T8" fmla="*/ 2 w 71"/>
                <a:gd name="T9" fmla="*/ 55 h 72"/>
                <a:gd name="T10" fmla="*/ 8 w 71"/>
                <a:gd name="T11" fmla="*/ 57 h 72"/>
                <a:gd name="T12" fmla="*/ 9 w 71"/>
                <a:gd name="T13" fmla="*/ 62 h 72"/>
                <a:gd name="T14" fmla="*/ 9 w 71"/>
                <a:gd name="T15" fmla="*/ 62 h 72"/>
                <a:gd name="T16" fmla="*/ 15 w 71"/>
                <a:gd name="T17" fmla="*/ 64 h 72"/>
                <a:gd name="T18" fmla="*/ 16 w 71"/>
                <a:gd name="T19" fmla="*/ 69 h 72"/>
                <a:gd name="T20" fmla="*/ 17 w 71"/>
                <a:gd name="T21" fmla="*/ 70 h 72"/>
                <a:gd name="T22" fmla="*/ 24 w 71"/>
                <a:gd name="T23" fmla="*/ 70 h 72"/>
                <a:gd name="T24" fmla="*/ 71 w 71"/>
                <a:gd name="T25" fmla="*/ 23 h 72"/>
                <a:gd name="T26" fmla="*/ 71 w 71"/>
                <a:gd name="T27" fmla="*/ 23 h 72"/>
                <a:gd name="T28" fmla="*/ 49 w 71"/>
                <a:gd name="T2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2">
                  <a:moveTo>
                    <a:pt x="49" y="0"/>
                  </a:moveTo>
                  <a:cubicBezTo>
                    <a:pt x="49" y="0"/>
                    <a:pt x="48" y="0"/>
                    <a:pt x="48" y="1"/>
                  </a:cubicBezTo>
                  <a:cubicBezTo>
                    <a:pt x="2" y="47"/>
                    <a:pt x="2" y="47"/>
                    <a:pt x="2" y="47"/>
                  </a:cubicBezTo>
                  <a:cubicBezTo>
                    <a:pt x="0" y="49"/>
                    <a:pt x="0" y="53"/>
                    <a:pt x="2" y="55"/>
                  </a:cubicBezTo>
                  <a:cubicBezTo>
                    <a:pt x="2" y="55"/>
                    <a:pt x="2" y="55"/>
                    <a:pt x="2" y="55"/>
                  </a:cubicBezTo>
                  <a:cubicBezTo>
                    <a:pt x="4" y="57"/>
                    <a:pt x="6" y="57"/>
                    <a:pt x="8" y="57"/>
                  </a:cubicBezTo>
                  <a:cubicBezTo>
                    <a:pt x="7" y="58"/>
                    <a:pt x="7" y="60"/>
                    <a:pt x="9" y="62"/>
                  </a:cubicBezTo>
                  <a:cubicBezTo>
                    <a:pt x="9" y="62"/>
                    <a:pt x="9" y="62"/>
                    <a:pt x="9" y="62"/>
                  </a:cubicBezTo>
                  <a:cubicBezTo>
                    <a:pt x="11" y="64"/>
                    <a:pt x="13" y="64"/>
                    <a:pt x="15" y="64"/>
                  </a:cubicBezTo>
                  <a:cubicBezTo>
                    <a:pt x="14" y="66"/>
                    <a:pt x="15" y="68"/>
                    <a:pt x="16" y="69"/>
                  </a:cubicBezTo>
                  <a:cubicBezTo>
                    <a:pt x="17" y="70"/>
                    <a:pt x="17" y="70"/>
                    <a:pt x="17" y="70"/>
                  </a:cubicBezTo>
                  <a:cubicBezTo>
                    <a:pt x="19" y="72"/>
                    <a:pt x="22" y="72"/>
                    <a:pt x="24" y="70"/>
                  </a:cubicBezTo>
                  <a:cubicBezTo>
                    <a:pt x="71" y="23"/>
                    <a:pt x="71" y="23"/>
                    <a:pt x="71" y="23"/>
                  </a:cubicBezTo>
                  <a:cubicBezTo>
                    <a:pt x="71" y="23"/>
                    <a:pt x="71" y="23"/>
                    <a:pt x="71" y="23"/>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70" name="Rectangle 230"/>
            <p:cNvSpPr>
              <a:spLocks noChangeArrowheads="1"/>
            </p:cNvSpPr>
            <p:nvPr/>
          </p:nvSpPr>
          <p:spPr bwMode="auto">
            <a:xfrm>
              <a:off x="3879187" y="3222392"/>
              <a:ext cx="140957" cy="162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71" name="Rectangle 231"/>
            <p:cNvSpPr>
              <a:spLocks noChangeArrowheads="1"/>
            </p:cNvSpPr>
            <p:nvPr/>
          </p:nvSpPr>
          <p:spPr bwMode="auto">
            <a:xfrm>
              <a:off x="3879187" y="3269016"/>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72" name="Rectangle 232"/>
            <p:cNvSpPr>
              <a:spLocks noChangeArrowheads="1"/>
            </p:cNvSpPr>
            <p:nvPr/>
          </p:nvSpPr>
          <p:spPr bwMode="auto">
            <a:xfrm>
              <a:off x="3879187" y="331564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73" name="Rectangle 233"/>
            <p:cNvSpPr>
              <a:spLocks noChangeArrowheads="1"/>
            </p:cNvSpPr>
            <p:nvPr/>
          </p:nvSpPr>
          <p:spPr bwMode="auto">
            <a:xfrm>
              <a:off x="3879187" y="336118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grpSp>
      <p:grpSp>
        <p:nvGrpSpPr>
          <p:cNvPr id="74" name="组合 73"/>
          <p:cNvGrpSpPr/>
          <p:nvPr/>
        </p:nvGrpSpPr>
        <p:grpSpPr>
          <a:xfrm>
            <a:off x="3859371" y="5226207"/>
            <a:ext cx="276035" cy="260733"/>
            <a:chOff x="4882149" y="3025052"/>
            <a:chExt cx="489013" cy="461905"/>
          </a:xfrm>
          <a:solidFill>
            <a:schemeClr val="accent1"/>
          </a:solidFill>
        </p:grpSpPr>
        <p:sp>
          <p:nvSpPr>
            <p:cNvPr id="75" name="Freeform 250"/>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76" name="Freeform 251"/>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77" name="Freeform 252"/>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78" name="Freeform 253"/>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79"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80"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81"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grpSp>
      <p:grpSp>
        <p:nvGrpSpPr>
          <p:cNvPr id="82" name="组合 81"/>
          <p:cNvGrpSpPr/>
          <p:nvPr/>
        </p:nvGrpSpPr>
        <p:grpSpPr>
          <a:xfrm>
            <a:off x="8240550" y="5124872"/>
            <a:ext cx="302353" cy="302353"/>
            <a:chOff x="5958843" y="2994692"/>
            <a:chExt cx="535637" cy="535637"/>
          </a:xfrm>
          <a:solidFill>
            <a:schemeClr val="accent1"/>
          </a:solidFill>
        </p:grpSpPr>
        <p:sp>
          <p:nvSpPr>
            <p:cNvPr id="83" name="Freeform 257"/>
            <p:cNvSpPr>
              <a:spLocks noEditPoints="1"/>
            </p:cNvSpPr>
            <p:nvPr/>
          </p:nvSpPr>
          <p:spPr bwMode="auto">
            <a:xfrm>
              <a:off x="6077030" y="3109626"/>
              <a:ext cx="302516" cy="305768"/>
            </a:xfrm>
            <a:custGeom>
              <a:avLst/>
              <a:gdLst>
                <a:gd name="T0" fmla="*/ 101 w 118"/>
                <a:gd name="T1" fmla="*/ 91 h 119"/>
                <a:gd name="T2" fmla="*/ 107 w 118"/>
                <a:gd name="T3" fmla="*/ 77 h 119"/>
                <a:gd name="T4" fmla="*/ 23 w 118"/>
                <a:gd name="T5" fmla="*/ 25 h 119"/>
                <a:gd name="T6" fmla="*/ 30 w 118"/>
                <a:gd name="T7" fmla="*/ 25 h 119"/>
                <a:gd name="T8" fmla="*/ 27 w 118"/>
                <a:gd name="T9" fmla="*/ 24 h 119"/>
                <a:gd name="T10" fmla="*/ 21 w 118"/>
                <a:gd name="T11" fmla="*/ 35 h 119"/>
                <a:gd name="T12" fmla="*/ 28 w 118"/>
                <a:gd name="T13" fmla="*/ 33 h 119"/>
                <a:gd name="T14" fmla="*/ 33 w 118"/>
                <a:gd name="T15" fmla="*/ 41 h 119"/>
                <a:gd name="T16" fmla="*/ 25 w 118"/>
                <a:gd name="T17" fmla="*/ 46 h 119"/>
                <a:gd name="T18" fmla="*/ 15 w 118"/>
                <a:gd name="T19" fmla="*/ 54 h 119"/>
                <a:gd name="T20" fmla="*/ 25 w 118"/>
                <a:gd name="T21" fmla="*/ 63 h 119"/>
                <a:gd name="T22" fmla="*/ 40 w 118"/>
                <a:gd name="T23" fmla="*/ 72 h 119"/>
                <a:gd name="T24" fmla="*/ 34 w 118"/>
                <a:gd name="T25" fmla="*/ 89 h 119"/>
                <a:gd name="T26" fmla="*/ 28 w 118"/>
                <a:gd name="T27" fmla="*/ 102 h 119"/>
                <a:gd name="T28" fmla="*/ 25 w 118"/>
                <a:gd name="T29" fmla="*/ 92 h 119"/>
                <a:gd name="T30" fmla="*/ 21 w 118"/>
                <a:gd name="T31" fmla="*/ 70 h 119"/>
                <a:gd name="T32" fmla="*/ 11 w 118"/>
                <a:gd name="T33" fmla="*/ 57 h 119"/>
                <a:gd name="T34" fmla="*/ 34 w 118"/>
                <a:gd name="T35" fmla="*/ 12 h 119"/>
                <a:gd name="T36" fmla="*/ 23 w 118"/>
                <a:gd name="T37" fmla="*/ 20 h 119"/>
                <a:gd name="T38" fmla="*/ 105 w 118"/>
                <a:gd name="T39" fmla="*/ 50 h 119"/>
                <a:gd name="T40" fmla="*/ 98 w 118"/>
                <a:gd name="T41" fmla="*/ 59 h 119"/>
                <a:gd name="T42" fmla="*/ 94 w 118"/>
                <a:gd name="T43" fmla="*/ 64 h 119"/>
                <a:gd name="T44" fmla="*/ 86 w 118"/>
                <a:gd name="T45" fmla="*/ 65 h 119"/>
                <a:gd name="T46" fmla="*/ 76 w 118"/>
                <a:gd name="T47" fmla="*/ 55 h 119"/>
                <a:gd name="T48" fmla="*/ 70 w 118"/>
                <a:gd name="T49" fmla="*/ 60 h 119"/>
                <a:gd name="T50" fmla="*/ 70 w 118"/>
                <a:gd name="T51" fmla="*/ 70 h 119"/>
                <a:gd name="T52" fmla="*/ 57 w 118"/>
                <a:gd name="T53" fmla="*/ 77 h 119"/>
                <a:gd name="T54" fmla="*/ 45 w 118"/>
                <a:gd name="T55" fmla="*/ 58 h 119"/>
                <a:gd name="T56" fmla="*/ 61 w 118"/>
                <a:gd name="T57" fmla="*/ 51 h 119"/>
                <a:gd name="T58" fmla="*/ 63 w 118"/>
                <a:gd name="T59" fmla="*/ 49 h 119"/>
                <a:gd name="T60" fmla="*/ 59 w 118"/>
                <a:gd name="T61" fmla="*/ 48 h 119"/>
                <a:gd name="T62" fmla="*/ 48 w 118"/>
                <a:gd name="T63" fmla="*/ 48 h 119"/>
                <a:gd name="T64" fmla="*/ 50 w 118"/>
                <a:gd name="T65" fmla="*/ 39 h 119"/>
                <a:gd name="T66" fmla="*/ 54 w 118"/>
                <a:gd name="T67" fmla="*/ 38 h 119"/>
                <a:gd name="T68" fmla="*/ 59 w 118"/>
                <a:gd name="T69" fmla="*/ 24 h 119"/>
                <a:gd name="T70" fmla="*/ 75 w 118"/>
                <a:gd name="T71" fmla="*/ 25 h 119"/>
                <a:gd name="T72" fmla="*/ 83 w 118"/>
                <a:gd name="T73" fmla="*/ 20 h 119"/>
                <a:gd name="T74" fmla="*/ 95 w 118"/>
                <a:gd name="T75" fmla="*/ 21 h 119"/>
                <a:gd name="T76" fmla="*/ 105 w 118"/>
                <a:gd name="T77" fmla="*/ 63 h 119"/>
                <a:gd name="T78" fmla="*/ 105 w 118"/>
                <a:gd name="T79" fmla="*/ 70 h 119"/>
                <a:gd name="T80" fmla="*/ 102 w 118"/>
                <a:gd name="T81" fmla="*/ 68 h 119"/>
                <a:gd name="T82" fmla="*/ 105 w 118"/>
                <a:gd name="T83" fmla="*/ 59 h 119"/>
                <a:gd name="T84" fmla="*/ 107 w 118"/>
                <a:gd name="T85" fmla="*/ 50 h 119"/>
                <a:gd name="T86" fmla="*/ 109 w 118"/>
                <a:gd name="T87" fmla="*/ 39 h 119"/>
                <a:gd name="T88" fmla="*/ 86 w 118"/>
                <a:gd name="T89" fmla="*/ 66 h 119"/>
                <a:gd name="T90" fmla="*/ 73 w 118"/>
                <a:gd name="T91" fmla="*/ 76 h 119"/>
                <a:gd name="T92" fmla="*/ 35 w 118"/>
                <a:gd name="T93" fmla="*/ 26 h 119"/>
                <a:gd name="T94" fmla="*/ 31 w 118"/>
                <a:gd name="T95" fmla="*/ 17 h 119"/>
                <a:gd name="T96" fmla="*/ 46 w 118"/>
                <a:gd name="T97" fmla="*/ 11 h 119"/>
                <a:gd name="T98" fmla="*/ 50 w 118"/>
                <a:gd name="T99" fmla="*/ 18 h 119"/>
                <a:gd name="T100" fmla="*/ 42 w 118"/>
                <a:gd name="T101" fmla="*/ 27 h 119"/>
                <a:gd name="T102" fmla="*/ 57 w 118"/>
                <a:gd name="T103" fmla="*/ 16 h 119"/>
                <a:gd name="T104" fmla="*/ 59 w 118"/>
                <a:gd name="T105" fmla="*/ 14 h 119"/>
                <a:gd name="T106" fmla="*/ 47 w 118"/>
                <a:gd name="T107" fmla="*/ 27 h 119"/>
                <a:gd name="T108" fmla="*/ 75 w 118"/>
                <a:gd name="T109" fmla="*/ 19 h 119"/>
                <a:gd name="T110" fmla="*/ 87 w 118"/>
                <a:gd name="T111" fmla="*/ 15 h 119"/>
                <a:gd name="T112" fmla="*/ 27 w 118"/>
                <a:gd name="T113" fmla="*/ 59 h 119"/>
                <a:gd name="T114" fmla="*/ 24 w 118"/>
                <a:gd name="T115" fmla="*/ 59 h 119"/>
                <a:gd name="T116" fmla="*/ 23 w 118"/>
                <a:gd name="T117" fmla="*/ 55 h 119"/>
                <a:gd name="T118" fmla="*/ 111 w 118"/>
                <a:gd name="T119" fmla="*/ 7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119">
                  <a:moveTo>
                    <a:pt x="59" y="0"/>
                  </a:moveTo>
                  <a:cubicBezTo>
                    <a:pt x="26" y="0"/>
                    <a:pt x="0" y="27"/>
                    <a:pt x="0" y="60"/>
                  </a:cubicBezTo>
                  <a:cubicBezTo>
                    <a:pt x="0" y="92"/>
                    <a:pt x="26" y="119"/>
                    <a:pt x="59" y="119"/>
                  </a:cubicBezTo>
                  <a:cubicBezTo>
                    <a:pt x="91" y="119"/>
                    <a:pt x="118" y="92"/>
                    <a:pt x="118" y="60"/>
                  </a:cubicBezTo>
                  <a:cubicBezTo>
                    <a:pt x="118" y="27"/>
                    <a:pt x="91" y="0"/>
                    <a:pt x="59" y="0"/>
                  </a:cubicBezTo>
                  <a:close/>
                  <a:moveTo>
                    <a:pt x="110" y="77"/>
                  </a:moveTo>
                  <a:cubicBezTo>
                    <a:pt x="110" y="77"/>
                    <a:pt x="110" y="77"/>
                    <a:pt x="110" y="78"/>
                  </a:cubicBezTo>
                  <a:cubicBezTo>
                    <a:pt x="110" y="78"/>
                    <a:pt x="110" y="78"/>
                    <a:pt x="110" y="78"/>
                  </a:cubicBezTo>
                  <a:cubicBezTo>
                    <a:pt x="108" y="82"/>
                    <a:pt x="107" y="86"/>
                    <a:pt x="104" y="89"/>
                  </a:cubicBezTo>
                  <a:cubicBezTo>
                    <a:pt x="104" y="89"/>
                    <a:pt x="104" y="89"/>
                    <a:pt x="103" y="90"/>
                  </a:cubicBezTo>
                  <a:cubicBezTo>
                    <a:pt x="102" y="89"/>
                    <a:pt x="102" y="90"/>
                    <a:pt x="101" y="91"/>
                  </a:cubicBezTo>
                  <a:cubicBezTo>
                    <a:pt x="100" y="91"/>
                    <a:pt x="100" y="90"/>
                    <a:pt x="100" y="90"/>
                  </a:cubicBezTo>
                  <a:cubicBezTo>
                    <a:pt x="100" y="89"/>
                    <a:pt x="100" y="89"/>
                    <a:pt x="100" y="88"/>
                  </a:cubicBezTo>
                  <a:cubicBezTo>
                    <a:pt x="100" y="87"/>
                    <a:pt x="100" y="87"/>
                    <a:pt x="99" y="87"/>
                  </a:cubicBezTo>
                  <a:cubicBezTo>
                    <a:pt x="100" y="86"/>
                    <a:pt x="99" y="85"/>
                    <a:pt x="99" y="84"/>
                  </a:cubicBezTo>
                  <a:cubicBezTo>
                    <a:pt x="99" y="83"/>
                    <a:pt x="100" y="83"/>
                    <a:pt x="101" y="83"/>
                  </a:cubicBezTo>
                  <a:cubicBezTo>
                    <a:pt x="101" y="83"/>
                    <a:pt x="101" y="81"/>
                    <a:pt x="102" y="81"/>
                  </a:cubicBezTo>
                  <a:cubicBezTo>
                    <a:pt x="102" y="80"/>
                    <a:pt x="102" y="81"/>
                    <a:pt x="102" y="81"/>
                  </a:cubicBezTo>
                  <a:cubicBezTo>
                    <a:pt x="103" y="81"/>
                    <a:pt x="102" y="80"/>
                    <a:pt x="103" y="80"/>
                  </a:cubicBezTo>
                  <a:cubicBezTo>
                    <a:pt x="103" y="80"/>
                    <a:pt x="104" y="79"/>
                    <a:pt x="104" y="80"/>
                  </a:cubicBezTo>
                  <a:cubicBezTo>
                    <a:pt x="105" y="80"/>
                    <a:pt x="105" y="79"/>
                    <a:pt x="105" y="78"/>
                  </a:cubicBezTo>
                  <a:cubicBezTo>
                    <a:pt x="105" y="78"/>
                    <a:pt x="106" y="77"/>
                    <a:pt x="107" y="77"/>
                  </a:cubicBezTo>
                  <a:cubicBezTo>
                    <a:pt x="107" y="77"/>
                    <a:pt x="107" y="76"/>
                    <a:pt x="107" y="76"/>
                  </a:cubicBezTo>
                  <a:cubicBezTo>
                    <a:pt x="108" y="77"/>
                    <a:pt x="109" y="76"/>
                    <a:pt x="110" y="77"/>
                  </a:cubicBezTo>
                  <a:cubicBezTo>
                    <a:pt x="110" y="77"/>
                    <a:pt x="110" y="77"/>
                    <a:pt x="110" y="77"/>
                  </a:cubicBezTo>
                  <a:close/>
                  <a:moveTo>
                    <a:pt x="17" y="25"/>
                  </a:moveTo>
                  <a:cubicBezTo>
                    <a:pt x="17" y="25"/>
                    <a:pt x="18" y="25"/>
                    <a:pt x="18" y="25"/>
                  </a:cubicBezTo>
                  <a:cubicBezTo>
                    <a:pt x="19" y="25"/>
                    <a:pt x="19" y="24"/>
                    <a:pt x="19" y="25"/>
                  </a:cubicBezTo>
                  <a:cubicBezTo>
                    <a:pt x="19" y="25"/>
                    <a:pt x="20" y="26"/>
                    <a:pt x="20" y="26"/>
                  </a:cubicBezTo>
                  <a:cubicBezTo>
                    <a:pt x="20" y="25"/>
                    <a:pt x="20" y="24"/>
                    <a:pt x="20" y="23"/>
                  </a:cubicBezTo>
                  <a:cubicBezTo>
                    <a:pt x="20" y="23"/>
                    <a:pt x="20" y="23"/>
                    <a:pt x="20" y="22"/>
                  </a:cubicBezTo>
                  <a:cubicBezTo>
                    <a:pt x="21" y="22"/>
                    <a:pt x="21" y="23"/>
                    <a:pt x="21" y="23"/>
                  </a:cubicBezTo>
                  <a:cubicBezTo>
                    <a:pt x="22" y="24"/>
                    <a:pt x="22" y="24"/>
                    <a:pt x="23" y="25"/>
                  </a:cubicBezTo>
                  <a:cubicBezTo>
                    <a:pt x="23" y="25"/>
                    <a:pt x="22" y="25"/>
                    <a:pt x="23" y="26"/>
                  </a:cubicBezTo>
                  <a:cubicBezTo>
                    <a:pt x="23" y="25"/>
                    <a:pt x="23" y="25"/>
                    <a:pt x="24" y="24"/>
                  </a:cubicBezTo>
                  <a:cubicBezTo>
                    <a:pt x="24" y="24"/>
                    <a:pt x="23" y="24"/>
                    <a:pt x="23" y="24"/>
                  </a:cubicBezTo>
                  <a:cubicBezTo>
                    <a:pt x="22" y="23"/>
                    <a:pt x="23" y="21"/>
                    <a:pt x="24" y="20"/>
                  </a:cubicBezTo>
                  <a:cubicBezTo>
                    <a:pt x="24" y="20"/>
                    <a:pt x="24" y="21"/>
                    <a:pt x="24" y="21"/>
                  </a:cubicBezTo>
                  <a:cubicBezTo>
                    <a:pt x="25" y="21"/>
                    <a:pt x="26" y="20"/>
                    <a:pt x="26" y="22"/>
                  </a:cubicBezTo>
                  <a:cubicBezTo>
                    <a:pt x="27" y="22"/>
                    <a:pt x="27" y="21"/>
                    <a:pt x="28" y="21"/>
                  </a:cubicBezTo>
                  <a:cubicBezTo>
                    <a:pt x="28" y="22"/>
                    <a:pt x="28" y="22"/>
                    <a:pt x="28" y="23"/>
                  </a:cubicBezTo>
                  <a:cubicBezTo>
                    <a:pt x="29" y="23"/>
                    <a:pt x="29" y="23"/>
                    <a:pt x="30" y="23"/>
                  </a:cubicBezTo>
                  <a:cubicBezTo>
                    <a:pt x="30" y="23"/>
                    <a:pt x="30" y="24"/>
                    <a:pt x="31" y="24"/>
                  </a:cubicBezTo>
                  <a:cubicBezTo>
                    <a:pt x="31" y="24"/>
                    <a:pt x="30" y="24"/>
                    <a:pt x="30" y="25"/>
                  </a:cubicBezTo>
                  <a:cubicBezTo>
                    <a:pt x="31" y="25"/>
                    <a:pt x="31" y="25"/>
                    <a:pt x="32" y="25"/>
                  </a:cubicBezTo>
                  <a:cubicBezTo>
                    <a:pt x="32" y="26"/>
                    <a:pt x="32" y="26"/>
                    <a:pt x="32" y="26"/>
                  </a:cubicBezTo>
                  <a:cubicBezTo>
                    <a:pt x="32" y="27"/>
                    <a:pt x="32" y="27"/>
                    <a:pt x="32" y="27"/>
                  </a:cubicBezTo>
                  <a:cubicBezTo>
                    <a:pt x="31" y="27"/>
                    <a:pt x="31" y="28"/>
                    <a:pt x="32" y="28"/>
                  </a:cubicBezTo>
                  <a:cubicBezTo>
                    <a:pt x="31" y="28"/>
                    <a:pt x="31" y="27"/>
                    <a:pt x="30" y="27"/>
                  </a:cubicBezTo>
                  <a:cubicBezTo>
                    <a:pt x="30" y="28"/>
                    <a:pt x="31" y="28"/>
                    <a:pt x="31" y="29"/>
                  </a:cubicBezTo>
                  <a:cubicBezTo>
                    <a:pt x="31" y="30"/>
                    <a:pt x="30" y="30"/>
                    <a:pt x="30" y="31"/>
                  </a:cubicBezTo>
                  <a:cubicBezTo>
                    <a:pt x="29" y="31"/>
                    <a:pt x="29" y="29"/>
                    <a:pt x="27" y="29"/>
                  </a:cubicBezTo>
                  <a:cubicBezTo>
                    <a:pt x="27" y="29"/>
                    <a:pt x="26" y="29"/>
                    <a:pt x="26" y="28"/>
                  </a:cubicBezTo>
                  <a:cubicBezTo>
                    <a:pt x="26" y="27"/>
                    <a:pt x="28" y="27"/>
                    <a:pt x="28" y="26"/>
                  </a:cubicBezTo>
                  <a:cubicBezTo>
                    <a:pt x="28" y="25"/>
                    <a:pt x="27" y="26"/>
                    <a:pt x="27" y="24"/>
                  </a:cubicBezTo>
                  <a:cubicBezTo>
                    <a:pt x="27" y="25"/>
                    <a:pt x="26" y="24"/>
                    <a:pt x="26" y="24"/>
                  </a:cubicBezTo>
                  <a:cubicBezTo>
                    <a:pt x="25" y="24"/>
                    <a:pt x="25" y="24"/>
                    <a:pt x="24" y="24"/>
                  </a:cubicBezTo>
                  <a:cubicBezTo>
                    <a:pt x="24" y="24"/>
                    <a:pt x="25" y="24"/>
                    <a:pt x="25" y="25"/>
                  </a:cubicBezTo>
                  <a:cubicBezTo>
                    <a:pt x="25" y="25"/>
                    <a:pt x="25" y="26"/>
                    <a:pt x="25" y="27"/>
                  </a:cubicBezTo>
                  <a:cubicBezTo>
                    <a:pt x="24" y="27"/>
                    <a:pt x="23" y="27"/>
                    <a:pt x="22" y="28"/>
                  </a:cubicBezTo>
                  <a:cubicBezTo>
                    <a:pt x="22" y="28"/>
                    <a:pt x="22" y="28"/>
                    <a:pt x="22" y="28"/>
                  </a:cubicBezTo>
                  <a:cubicBezTo>
                    <a:pt x="21" y="29"/>
                    <a:pt x="21" y="29"/>
                    <a:pt x="21" y="30"/>
                  </a:cubicBezTo>
                  <a:cubicBezTo>
                    <a:pt x="20" y="30"/>
                    <a:pt x="20" y="31"/>
                    <a:pt x="19" y="32"/>
                  </a:cubicBezTo>
                  <a:cubicBezTo>
                    <a:pt x="19" y="32"/>
                    <a:pt x="19" y="32"/>
                    <a:pt x="19" y="32"/>
                  </a:cubicBezTo>
                  <a:cubicBezTo>
                    <a:pt x="19" y="33"/>
                    <a:pt x="20" y="33"/>
                    <a:pt x="19" y="34"/>
                  </a:cubicBezTo>
                  <a:cubicBezTo>
                    <a:pt x="20" y="34"/>
                    <a:pt x="21" y="35"/>
                    <a:pt x="21" y="35"/>
                  </a:cubicBezTo>
                  <a:cubicBezTo>
                    <a:pt x="22" y="35"/>
                    <a:pt x="22" y="35"/>
                    <a:pt x="22" y="35"/>
                  </a:cubicBezTo>
                  <a:cubicBezTo>
                    <a:pt x="23" y="35"/>
                    <a:pt x="23" y="35"/>
                    <a:pt x="23" y="35"/>
                  </a:cubicBezTo>
                  <a:cubicBezTo>
                    <a:pt x="23" y="36"/>
                    <a:pt x="23" y="37"/>
                    <a:pt x="24" y="38"/>
                  </a:cubicBezTo>
                  <a:cubicBezTo>
                    <a:pt x="24" y="37"/>
                    <a:pt x="24" y="36"/>
                    <a:pt x="24" y="35"/>
                  </a:cubicBezTo>
                  <a:cubicBezTo>
                    <a:pt x="24" y="35"/>
                    <a:pt x="24" y="35"/>
                    <a:pt x="24" y="35"/>
                  </a:cubicBezTo>
                  <a:cubicBezTo>
                    <a:pt x="24" y="34"/>
                    <a:pt x="25" y="35"/>
                    <a:pt x="25" y="35"/>
                  </a:cubicBezTo>
                  <a:cubicBezTo>
                    <a:pt x="25" y="33"/>
                    <a:pt x="25" y="32"/>
                    <a:pt x="25" y="30"/>
                  </a:cubicBezTo>
                  <a:cubicBezTo>
                    <a:pt x="26" y="30"/>
                    <a:pt x="26" y="30"/>
                    <a:pt x="26" y="30"/>
                  </a:cubicBezTo>
                  <a:cubicBezTo>
                    <a:pt x="26" y="30"/>
                    <a:pt x="26" y="30"/>
                    <a:pt x="27" y="30"/>
                  </a:cubicBezTo>
                  <a:cubicBezTo>
                    <a:pt x="28" y="30"/>
                    <a:pt x="28" y="31"/>
                    <a:pt x="28" y="31"/>
                  </a:cubicBezTo>
                  <a:cubicBezTo>
                    <a:pt x="28" y="31"/>
                    <a:pt x="28" y="32"/>
                    <a:pt x="28" y="33"/>
                  </a:cubicBezTo>
                  <a:cubicBezTo>
                    <a:pt x="29" y="33"/>
                    <a:pt x="29" y="33"/>
                    <a:pt x="30" y="33"/>
                  </a:cubicBezTo>
                  <a:cubicBezTo>
                    <a:pt x="30" y="33"/>
                    <a:pt x="30" y="32"/>
                    <a:pt x="30" y="32"/>
                  </a:cubicBezTo>
                  <a:cubicBezTo>
                    <a:pt x="31" y="32"/>
                    <a:pt x="31" y="33"/>
                    <a:pt x="31" y="34"/>
                  </a:cubicBezTo>
                  <a:cubicBezTo>
                    <a:pt x="31" y="34"/>
                    <a:pt x="31" y="35"/>
                    <a:pt x="31" y="35"/>
                  </a:cubicBezTo>
                  <a:cubicBezTo>
                    <a:pt x="31" y="36"/>
                    <a:pt x="32" y="36"/>
                    <a:pt x="32" y="37"/>
                  </a:cubicBezTo>
                  <a:cubicBezTo>
                    <a:pt x="33" y="37"/>
                    <a:pt x="33" y="36"/>
                    <a:pt x="33" y="37"/>
                  </a:cubicBezTo>
                  <a:cubicBezTo>
                    <a:pt x="33" y="38"/>
                    <a:pt x="33" y="38"/>
                    <a:pt x="33" y="39"/>
                  </a:cubicBezTo>
                  <a:cubicBezTo>
                    <a:pt x="33" y="40"/>
                    <a:pt x="33" y="41"/>
                    <a:pt x="34" y="41"/>
                  </a:cubicBezTo>
                  <a:cubicBezTo>
                    <a:pt x="34" y="41"/>
                    <a:pt x="34" y="42"/>
                    <a:pt x="34" y="42"/>
                  </a:cubicBezTo>
                  <a:cubicBezTo>
                    <a:pt x="34" y="42"/>
                    <a:pt x="33" y="42"/>
                    <a:pt x="33" y="42"/>
                  </a:cubicBezTo>
                  <a:cubicBezTo>
                    <a:pt x="33" y="42"/>
                    <a:pt x="33" y="42"/>
                    <a:pt x="33" y="41"/>
                  </a:cubicBezTo>
                  <a:cubicBezTo>
                    <a:pt x="32" y="41"/>
                    <a:pt x="32" y="42"/>
                    <a:pt x="31" y="42"/>
                  </a:cubicBezTo>
                  <a:cubicBezTo>
                    <a:pt x="32" y="40"/>
                    <a:pt x="32" y="40"/>
                    <a:pt x="33" y="39"/>
                  </a:cubicBezTo>
                  <a:cubicBezTo>
                    <a:pt x="32" y="38"/>
                    <a:pt x="31" y="40"/>
                    <a:pt x="30" y="39"/>
                  </a:cubicBezTo>
                  <a:cubicBezTo>
                    <a:pt x="30" y="40"/>
                    <a:pt x="31" y="40"/>
                    <a:pt x="30" y="40"/>
                  </a:cubicBezTo>
                  <a:cubicBezTo>
                    <a:pt x="30" y="41"/>
                    <a:pt x="29" y="41"/>
                    <a:pt x="29" y="41"/>
                  </a:cubicBezTo>
                  <a:cubicBezTo>
                    <a:pt x="29" y="42"/>
                    <a:pt x="30" y="42"/>
                    <a:pt x="31" y="42"/>
                  </a:cubicBezTo>
                  <a:cubicBezTo>
                    <a:pt x="30" y="43"/>
                    <a:pt x="29" y="43"/>
                    <a:pt x="29" y="43"/>
                  </a:cubicBezTo>
                  <a:cubicBezTo>
                    <a:pt x="29" y="43"/>
                    <a:pt x="29" y="43"/>
                    <a:pt x="29" y="43"/>
                  </a:cubicBezTo>
                  <a:cubicBezTo>
                    <a:pt x="28" y="43"/>
                    <a:pt x="27" y="43"/>
                    <a:pt x="26" y="44"/>
                  </a:cubicBezTo>
                  <a:cubicBezTo>
                    <a:pt x="26" y="45"/>
                    <a:pt x="27" y="44"/>
                    <a:pt x="27" y="45"/>
                  </a:cubicBezTo>
                  <a:cubicBezTo>
                    <a:pt x="26" y="45"/>
                    <a:pt x="26" y="46"/>
                    <a:pt x="25" y="46"/>
                  </a:cubicBezTo>
                  <a:cubicBezTo>
                    <a:pt x="25" y="47"/>
                    <a:pt x="24" y="47"/>
                    <a:pt x="25" y="48"/>
                  </a:cubicBezTo>
                  <a:cubicBezTo>
                    <a:pt x="24" y="48"/>
                    <a:pt x="24" y="49"/>
                    <a:pt x="24" y="49"/>
                  </a:cubicBezTo>
                  <a:cubicBezTo>
                    <a:pt x="24" y="49"/>
                    <a:pt x="24" y="49"/>
                    <a:pt x="24" y="50"/>
                  </a:cubicBezTo>
                  <a:cubicBezTo>
                    <a:pt x="23" y="50"/>
                    <a:pt x="22" y="51"/>
                    <a:pt x="21" y="52"/>
                  </a:cubicBezTo>
                  <a:cubicBezTo>
                    <a:pt x="21" y="53"/>
                    <a:pt x="22" y="53"/>
                    <a:pt x="22" y="53"/>
                  </a:cubicBezTo>
                  <a:cubicBezTo>
                    <a:pt x="22" y="54"/>
                    <a:pt x="22" y="54"/>
                    <a:pt x="22" y="55"/>
                  </a:cubicBezTo>
                  <a:cubicBezTo>
                    <a:pt x="21" y="55"/>
                    <a:pt x="21" y="55"/>
                    <a:pt x="21" y="54"/>
                  </a:cubicBezTo>
                  <a:cubicBezTo>
                    <a:pt x="21" y="53"/>
                    <a:pt x="19" y="53"/>
                    <a:pt x="19" y="53"/>
                  </a:cubicBezTo>
                  <a:cubicBezTo>
                    <a:pt x="18" y="53"/>
                    <a:pt x="18" y="53"/>
                    <a:pt x="18" y="54"/>
                  </a:cubicBezTo>
                  <a:cubicBezTo>
                    <a:pt x="17" y="54"/>
                    <a:pt x="17" y="53"/>
                    <a:pt x="16" y="53"/>
                  </a:cubicBezTo>
                  <a:cubicBezTo>
                    <a:pt x="16" y="53"/>
                    <a:pt x="15" y="54"/>
                    <a:pt x="15" y="54"/>
                  </a:cubicBezTo>
                  <a:cubicBezTo>
                    <a:pt x="15" y="55"/>
                    <a:pt x="14" y="59"/>
                    <a:pt x="16" y="59"/>
                  </a:cubicBezTo>
                  <a:cubicBezTo>
                    <a:pt x="17" y="59"/>
                    <a:pt x="16" y="58"/>
                    <a:pt x="17" y="57"/>
                  </a:cubicBezTo>
                  <a:cubicBezTo>
                    <a:pt x="18" y="58"/>
                    <a:pt x="18" y="58"/>
                    <a:pt x="19" y="57"/>
                  </a:cubicBezTo>
                  <a:cubicBezTo>
                    <a:pt x="19" y="59"/>
                    <a:pt x="18" y="59"/>
                    <a:pt x="18" y="60"/>
                  </a:cubicBezTo>
                  <a:cubicBezTo>
                    <a:pt x="19" y="61"/>
                    <a:pt x="20" y="60"/>
                    <a:pt x="20" y="61"/>
                  </a:cubicBezTo>
                  <a:cubicBezTo>
                    <a:pt x="20" y="62"/>
                    <a:pt x="20" y="63"/>
                    <a:pt x="20" y="64"/>
                  </a:cubicBezTo>
                  <a:cubicBezTo>
                    <a:pt x="21" y="64"/>
                    <a:pt x="21" y="64"/>
                    <a:pt x="21" y="64"/>
                  </a:cubicBezTo>
                  <a:cubicBezTo>
                    <a:pt x="22" y="64"/>
                    <a:pt x="22" y="64"/>
                    <a:pt x="22" y="65"/>
                  </a:cubicBezTo>
                  <a:cubicBezTo>
                    <a:pt x="23" y="64"/>
                    <a:pt x="23" y="64"/>
                    <a:pt x="24" y="63"/>
                  </a:cubicBezTo>
                  <a:cubicBezTo>
                    <a:pt x="24" y="63"/>
                    <a:pt x="24" y="62"/>
                    <a:pt x="24" y="62"/>
                  </a:cubicBezTo>
                  <a:cubicBezTo>
                    <a:pt x="25" y="62"/>
                    <a:pt x="25" y="63"/>
                    <a:pt x="25" y="63"/>
                  </a:cubicBezTo>
                  <a:cubicBezTo>
                    <a:pt x="26" y="63"/>
                    <a:pt x="26" y="62"/>
                    <a:pt x="26" y="62"/>
                  </a:cubicBezTo>
                  <a:cubicBezTo>
                    <a:pt x="26" y="63"/>
                    <a:pt x="27" y="63"/>
                    <a:pt x="27" y="64"/>
                  </a:cubicBezTo>
                  <a:cubicBezTo>
                    <a:pt x="28" y="64"/>
                    <a:pt x="28" y="64"/>
                    <a:pt x="28" y="64"/>
                  </a:cubicBezTo>
                  <a:cubicBezTo>
                    <a:pt x="29" y="64"/>
                    <a:pt x="30" y="64"/>
                    <a:pt x="30" y="65"/>
                  </a:cubicBezTo>
                  <a:cubicBezTo>
                    <a:pt x="31" y="66"/>
                    <a:pt x="31" y="66"/>
                    <a:pt x="32" y="67"/>
                  </a:cubicBezTo>
                  <a:cubicBezTo>
                    <a:pt x="33" y="66"/>
                    <a:pt x="34" y="68"/>
                    <a:pt x="34" y="69"/>
                  </a:cubicBezTo>
                  <a:cubicBezTo>
                    <a:pt x="34" y="70"/>
                    <a:pt x="34" y="70"/>
                    <a:pt x="35" y="70"/>
                  </a:cubicBezTo>
                  <a:cubicBezTo>
                    <a:pt x="35" y="71"/>
                    <a:pt x="36" y="70"/>
                    <a:pt x="36" y="71"/>
                  </a:cubicBezTo>
                  <a:cubicBezTo>
                    <a:pt x="37" y="71"/>
                    <a:pt x="37" y="71"/>
                    <a:pt x="38" y="71"/>
                  </a:cubicBezTo>
                  <a:cubicBezTo>
                    <a:pt x="38" y="71"/>
                    <a:pt x="39" y="71"/>
                    <a:pt x="39" y="72"/>
                  </a:cubicBezTo>
                  <a:cubicBezTo>
                    <a:pt x="40" y="72"/>
                    <a:pt x="40" y="72"/>
                    <a:pt x="40" y="72"/>
                  </a:cubicBezTo>
                  <a:cubicBezTo>
                    <a:pt x="40" y="73"/>
                    <a:pt x="41" y="73"/>
                    <a:pt x="41" y="74"/>
                  </a:cubicBezTo>
                  <a:cubicBezTo>
                    <a:pt x="41" y="74"/>
                    <a:pt x="40" y="74"/>
                    <a:pt x="40" y="75"/>
                  </a:cubicBezTo>
                  <a:cubicBezTo>
                    <a:pt x="40" y="75"/>
                    <a:pt x="40" y="76"/>
                    <a:pt x="40" y="76"/>
                  </a:cubicBezTo>
                  <a:cubicBezTo>
                    <a:pt x="40" y="77"/>
                    <a:pt x="39" y="77"/>
                    <a:pt x="39" y="78"/>
                  </a:cubicBezTo>
                  <a:cubicBezTo>
                    <a:pt x="39" y="78"/>
                    <a:pt x="39" y="78"/>
                    <a:pt x="39" y="78"/>
                  </a:cubicBezTo>
                  <a:cubicBezTo>
                    <a:pt x="39" y="79"/>
                    <a:pt x="38" y="79"/>
                    <a:pt x="38" y="79"/>
                  </a:cubicBezTo>
                  <a:cubicBezTo>
                    <a:pt x="39" y="81"/>
                    <a:pt x="38" y="82"/>
                    <a:pt x="38" y="83"/>
                  </a:cubicBezTo>
                  <a:cubicBezTo>
                    <a:pt x="37" y="83"/>
                    <a:pt x="37" y="83"/>
                    <a:pt x="36" y="84"/>
                  </a:cubicBezTo>
                  <a:cubicBezTo>
                    <a:pt x="36" y="84"/>
                    <a:pt x="36" y="85"/>
                    <a:pt x="35" y="85"/>
                  </a:cubicBezTo>
                  <a:cubicBezTo>
                    <a:pt x="35" y="86"/>
                    <a:pt x="35" y="86"/>
                    <a:pt x="35" y="87"/>
                  </a:cubicBezTo>
                  <a:cubicBezTo>
                    <a:pt x="35" y="87"/>
                    <a:pt x="34" y="87"/>
                    <a:pt x="34" y="89"/>
                  </a:cubicBezTo>
                  <a:cubicBezTo>
                    <a:pt x="34" y="89"/>
                    <a:pt x="34" y="89"/>
                    <a:pt x="34" y="90"/>
                  </a:cubicBezTo>
                  <a:cubicBezTo>
                    <a:pt x="33" y="90"/>
                    <a:pt x="33" y="90"/>
                    <a:pt x="33" y="90"/>
                  </a:cubicBezTo>
                  <a:cubicBezTo>
                    <a:pt x="33" y="90"/>
                    <a:pt x="32" y="90"/>
                    <a:pt x="32" y="90"/>
                  </a:cubicBezTo>
                  <a:cubicBezTo>
                    <a:pt x="32" y="91"/>
                    <a:pt x="32" y="91"/>
                    <a:pt x="32" y="92"/>
                  </a:cubicBezTo>
                  <a:cubicBezTo>
                    <a:pt x="31" y="92"/>
                    <a:pt x="31" y="93"/>
                    <a:pt x="30" y="93"/>
                  </a:cubicBezTo>
                  <a:cubicBezTo>
                    <a:pt x="30" y="94"/>
                    <a:pt x="30" y="95"/>
                    <a:pt x="29" y="94"/>
                  </a:cubicBezTo>
                  <a:cubicBezTo>
                    <a:pt x="30" y="95"/>
                    <a:pt x="29" y="97"/>
                    <a:pt x="29" y="97"/>
                  </a:cubicBezTo>
                  <a:cubicBezTo>
                    <a:pt x="29" y="98"/>
                    <a:pt x="29" y="98"/>
                    <a:pt x="29" y="99"/>
                  </a:cubicBezTo>
                  <a:cubicBezTo>
                    <a:pt x="29" y="99"/>
                    <a:pt x="29" y="99"/>
                    <a:pt x="28" y="99"/>
                  </a:cubicBezTo>
                  <a:cubicBezTo>
                    <a:pt x="28" y="100"/>
                    <a:pt x="28" y="100"/>
                    <a:pt x="28" y="101"/>
                  </a:cubicBezTo>
                  <a:cubicBezTo>
                    <a:pt x="28" y="102"/>
                    <a:pt x="29" y="102"/>
                    <a:pt x="28" y="102"/>
                  </a:cubicBezTo>
                  <a:cubicBezTo>
                    <a:pt x="29" y="103"/>
                    <a:pt x="29" y="103"/>
                    <a:pt x="30" y="103"/>
                  </a:cubicBezTo>
                  <a:cubicBezTo>
                    <a:pt x="29" y="104"/>
                    <a:pt x="28" y="104"/>
                    <a:pt x="28" y="104"/>
                  </a:cubicBezTo>
                  <a:cubicBezTo>
                    <a:pt x="27" y="103"/>
                    <a:pt x="27" y="103"/>
                    <a:pt x="27" y="103"/>
                  </a:cubicBezTo>
                  <a:cubicBezTo>
                    <a:pt x="27" y="103"/>
                    <a:pt x="27" y="103"/>
                    <a:pt x="26" y="103"/>
                  </a:cubicBezTo>
                  <a:cubicBezTo>
                    <a:pt x="27" y="103"/>
                    <a:pt x="26" y="103"/>
                    <a:pt x="26" y="102"/>
                  </a:cubicBezTo>
                  <a:cubicBezTo>
                    <a:pt x="26" y="102"/>
                    <a:pt x="26" y="101"/>
                    <a:pt x="25" y="100"/>
                  </a:cubicBezTo>
                  <a:cubicBezTo>
                    <a:pt x="26" y="99"/>
                    <a:pt x="25" y="98"/>
                    <a:pt x="25" y="97"/>
                  </a:cubicBezTo>
                  <a:cubicBezTo>
                    <a:pt x="25" y="96"/>
                    <a:pt x="25" y="96"/>
                    <a:pt x="25" y="95"/>
                  </a:cubicBezTo>
                  <a:cubicBezTo>
                    <a:pt x="25" y="94"/>
                    <a:pt x="24" y="95"/>
                    <a:pt x="25" y="94"/>
                  </a:cubicBezTo>
                  <a:cubicBezTo>
                    <a:pt x="25" y="94"/>
                    <a:pt x="26" y="94"/>
                    <a:pt x="26" y="93"/>
                  </a:cubicBezTo>
                  <a:cubicBezTo>
                    <a:pt x="25" y="92"/>
                    <a:pt x="25" y="93"/>
                    <a:pt x="25" y="92"/>
                  </a:cubicBezTo>
                  <a:cubicBezTo>
                    <a:pt x="25" y="91"/>
                    <a:pt x="25" y="89"/>
                    <a:pt x="26" y="88"/>
                  </a:cubicBezTo>
                  <a:cubicBezTo>
                    <a:pt x="26" y="87"/>
                    <a:pt x="25" y="86"/>
                    <a:pt x="26" y="85"/>
                  </a:cubicBezTo>
                  <a:cubicBezTo>
                    <a:pt x="26" y="84"/>
                    <a:pt x="25" y="84"/>
                    <a:pt x="25" y="84"/>
                  </a:cubicBezTo>
                  <a:cubicBezTo>
                    <a:pt x="25" y="84"/>
                    <a:pt x="25" y="83"/>
                    <a:pt x="26" y="83"/>
                  </a:cubicBezTo>
                  <a:cubicBezTo>
                    <a:pt x="26" y="81"/>
                    <a:pt x="25" y="81"/>
                    <a:pt x="25" y="80"/>
                  </a:cubicBezTo>
                  <a:cubicBezTo>
                    <a:pt x="24" y="80"/>
                    <a:pt x="23" y="78"/>
                    <a:pt x="23" y="78"/>
                  </a:cubicBezTo>
                  <a:cubicBezTo>
                    <a:pt x="23" y="77"/>
                    <a:pt x="23" y="77"/>
                    <a:pt x="23" y="77"/>
                  </a:cubicBezTo>
                  <a:cubicBezTo>
                    <a:pt x="22" y="76"/>
                    <a:pt x="21" y="76"/>
                    <a:pt x="21" y="74"/>
                  </a:cubicBezTo>
                  <a:cubicBezTo>
                    <a:pt x="22" y="74"/>
                    <a:pt x="22" y="74"/>
                    <a:pt x="22" y="74"/>
                  </a:cubicBezTo>
                  <a:cubicBezTo>
                    <a:pt x="22" y="73"/>
                    <a:pt x="21" y="73"/>
                    <a:pt x="21" y="73"/>
                  </a:cubicBezTo>
                  <a:cubicBezTo>
                    <a:pt x="22" y="72"/>
                    <a:pt x="21" y="71"/>
                    <a:pt x="21" y="70"/>
                  </a:cubicBezTo>
                  <a:cubicBezTo>
                    <a:pt x="21" y="69"/>
                    <a:pt x="22" y="69"/>
                    <a:pt x="22" y="68"/>
                  </a:cubicBezTo>
                  <a:cubicBezTo>
                    <a:pt x="21" y="67"/>
                    <a:pt x="22" y="67"/>
                    <a:pt x="22" y="67"/>
                  </a:cubicBezTo>
                  <a:cubicBezTo>
                    <a:pt x="22" y="66"/>
                    <a:pt x="21" y="66"/>
                    <a:pt x="21" y="65"/>
                  </a:cubicBezTo>
                  <a:cubicBezTo>
                    <a:pt x="21" y="65"/>
                    <a:pt x="21" y="66"/>
                    <a:pt x="21" y="66"/>
                  </a:cubicBezTo>
                  <a:cubicBezTo>
                    <a:pt x="20" y="66"/>
                    <a:pt x="20" y="64"/>
                    <a:pt x="19" y="64"/>
                  </a:cubicBezTo>
                  <a:cubicBezTo>
                    <a:pt x="19" y="64"/>
                    <a:pt x="19" y="64"/>
                    <a:pt x="19" y="64"/>
                  </a:cubicBezTo>
                  <a:cubicBezTo>
                    <a:pt x="18" y="63"/>
                    <a:pt x="18" y="63"/>
                    <a:pt x="18" y="63"/>
                  </a:cubicBezTo>
                  <a:cubicBezTo>
                    <a:pt x="17" y="63"/>
                    <a:pt x="17" y="62"/>
                    <a:pt x="16" y="62"/>
                  </a:cubicBezTo>
                  <a:cubicBezTo>
                    <a:pt x="16" y="62"/>
                    <a:pt x="16" y="62"/>
                    <a:pt x="16" y="61"/>
                  </a:cubicBezTo>
                  <a:cubicBezTo>
                    <a:pt x="14" y="61"/>
                    <a:pt x="13" y="60"/>
                    <a:pt x="11" y="60"/>
                  </a:cubicBezTo>
                  <a:cubicBezTo>
                    <a:pt x="11" y="59"/>
                    <a:pt x="11" y="58"/>
                    <a:pt x="11" y="57"/>
                  </a:cubicBezTo>
                  <a:cubicBezTo>
                    <a:pt x="10" y="56"/>
                    <a:pt x="10" y="56"/>
                    <a:pt x="9" y="55"/>
                  </a:cubicBezTo>
                  <a:cubicBezTo>
                    <a:pt x="9" y="55"/>
                    <a:pt x="9" y="54"/>
                    <a:pt x="9" y="54"/>
                  </a:cubicBezTo>
                  <a:cubicBezTo>
                    <a:pt x="9" y="56"/>
                    <a:pt x="9" y="55"/>
                    <a:pt x="9" y="56"/>
                  </a:cubicBezTo>
                  <a:cubicBezTo>
                    <a:pt x="9" y="56"/>
                    <a:pt x="9" y="56"/>
                    <a:pt x="8" y="56"/>
                  </a:cubicBezTo>
                  <a:cubicBezTo>
                    <a:pt x="8" y="55"/>
                    <a:pt x="8" y="54"/>
                    <a:pt x="7" y="54"/>
                  </a:cubicBezTo>
                  <a:cubicBezTo>
                    <a:pt x="7" y="54"/>
                    <a:pt x="7" y="53"/>
                    <a:pt x="7" y="53"/>
                  </a:cubicBezTo>
                  <a:cubicBezTo>
                    <a:pt x="7" y="53"/>
                    <a:pt x="7" y="51"/>
                    <a:pt x="6" y="50"/>
                  </a:cubicBezTo>
                  <a:cubicBezTo>
                    <a:pt x="6" y="50"/>
                    <a:pt x="6" y="50"/>
                    <a:pt x="6" y="50"/>
                  </a:cubicBezTo>
                  <a:cubicBezTo>
                    <a:pt x="7" y="41"/>
                    <a:pt x="11" y="32"/>
                    <a:pt x="17" y="25"/>
                  </a:cubicBezTo>
                  <a:close/>
                  <a:moveTo>
                    <a:pt x="24" y="18"/>
                  </a:moveTo>
                  <a:cubicBezTo>
                    <a:pt x="27" y="16"/>
                    <a:pt x="30" y="14"/>
                    <a:pt x="34" y="12"/>
                  </a:cubicBezTo>
                  <a:cubicBezTo>
                    <a:pt x="34" y="12"/>
                    <a:pt x="34" y="12"/>
                    <a:pt x="34" y="12"/>
                  </a:cubicBezTo>
                  <a:cubicBezTo>
                    <a:pt x="34" y="13"/>
                    <a:pt x="33" y="13"/>
                    <a:pt x="32" y="13"/>
                  </a:cubicBezTo>
                  <a:cubicBezTo>
                    <a:pt x="32" y="13"/>
                    <a:pt x="32" y="14"/>
                    <a:pt x="32" y="14"/>
                  </a:cubicBezTo>
                  <a:cubicBezTo>
                    <a:pt x="31" y="14"/>
                    <a:pt x="31" y="15"/>
                    <a:pt x="31" y="15"/>
                  </a:cubicBezTo>
                  <a:cubicBezTo>
                    <a:pt x="30" y="15"/>
                    <a:pt x="30" y="16"/>
                    <a:pt x="29" y="16"/>
                  </a:cubicBezTo>
                  <a:cubicBezTo>
                    <a:pt x="29" y="17"/>
                    <a:pt x="28" y="17"/>
                    <a:pt x="28" y="18"/>
                  </a:cubicBezTo>
                  <a:cubicBezTo>
                    <a:pt x="27" y="18"/>
                    <a:pt x="27" y="18"/>
                    <a:pt x="26" y="18"/>
                  </a:cubicBezTo>
                  <a:cubicBezTo>
                    <a:pt x="26" y="19"/>
                    <a:pt x="27" y="18"/>
                    <a:pt x="27" y="19"/>
                  </a:cubicBezTo>
                  <a:cubicBezTo>
                    <a:pt x="27" y="19"/>
                    <a:pt x="27" y="19"/>
                    <a:pt x="26" y="19"/>
                  </a:cubicBezTo>
                  <a:cubicBezTo>
                    <a:pt x="26" y="21"/>
                    <a:pt x="24" y="20"/>
                    <a:pt x="23" y="20"/>
                  </a:cubicBezTo>
                  <a:cubicBezTo>
                    <a:pt x="23" y="20"/>
                    <a:pt x="23" y="20"/>
                    <a:pt x="23" y="20"/>
                  </a:cubicBezTo>
                  <a:cubicBezTo>
                    <a:pt x="23" y="19"/>
                    <a:pt x="23" y="19"/>
                    <a:pt x="23" y="19"/>
                  </a:cubicBezTo>
                  <a:cubicBezTo>
                    <a:pt x="24" y="19"/>
                    <a:pt x="24" y="19"/>
                    <a:pt x="25" y="19"/>
                  </a:cubicBezTo>
                  <a:cubicBezTo>
                    <a:pt x="25" y="19"/>
                    <a:pt x="24" y="18"/>
                    <a:pt x="24" y="18"/>
                  </a:cubicBezTo>
                  <a:close/>
                  <a:moveTo>
                    <a:pt x="107" y="35"/>
                  </a:moveTo>
                  <a:cubicBezTo>
                    <a:pt x="107" y="35"/>
                    <a:pt x="106" y="35"/>
                    <a:pt x="106" y="36"/>
                  </a:cubicBezTo>
                  <a:cubicBezTo>
                    <a:pt x="106" y="37"/>
                    <a:pt x="107" y="36"/>
                    <a:pt x="107" y="36"/>
                  </a:cubicBezTo>
                  <a:cubicBezTo>
                    <a:pt x="108" y="36"/>
                    <a:pt x="108" y="37"/>
                    <a:pt x="108" y="38"/>
                  </a:cubicBezTo>
                  <a:cubicBezTo>
                    <a:pt x="108" y="39"/>
                    <a:pt x="109" y="40"/>
                    <a:pt x="108" y="41"/>
                  </a:cubicBezTo>
                  <a:cubicBezTo>
                    <a:pt x="108" y="42"/>
                    <a:pt x="107" y="43"/>
                    <a:pt x="107" y="44"/>
                  </a:cubicBezTo>
                  <a:cubicBezTo>
                    <a:pt x="106" y="44"/>
                    <a:pt x="106" y="44"/>
                    <a:pt x="106" y="45"/>
                  </a:cubicBezTo>
                  <a:cubicBezTo>
                    <a:pt x="105" y="46"/>
                    <a:pt x="106" y="49"/>
                    <a:pt x="105" y="50"/>
                  </a:cubicBezTo>
                  <a:cubicBezTo>
                    <a:pt x="104" y="49"/>
                    <a:pt x="104" y="49"/>
                    <a:pt x="104" y="48"/>
                  </a:cubicBezTo>
                  <a:cubicBezTo>
                    <a:pt x="104" y="47"/>
                    <a:pt x="103" y="47"/>
                    <a:pt x="103" y="46"/>
                  </a:cubicBezTo>
                  <a:cubicBezTo>
                    <a:pt x="102" y="46"/>
                    <a:pt x="103" y="47"/>
                    <a:pt x="103" y="48"/>
                  </a:cubicBezTo>
                  <a:cubicBezTo>
                    <a:pt x="103" y="48"/>
                    <a:pt x="102" y="48"/>
                    <a:pt x="102" y="48"/>
                  </a:cubicBezTo>
                  <a:cubicBezTo>
                    <a:pt x="102" y="49"/>
                    <a:pt x="102" y="49"/>
                    <a:pt x="102" y="49"/>
                  </a:cubicBezTo>
                  <a:cubicBezTo>
                    <a:pt x="102" y="50"/>
                    <a:pt x="102" y="50"/>
                    <a:pt x="103" y="50"/>
                  </a:cubicBezTo>
                  <a:cubicBezTo>
                    <a:pt x="103" y="51"/>
                    <a:pt x="103" y="51"/>
                    <a:pt x="103" y="51"/>
                  </a:cubicBezTo>
                  <a:cubicBezTo>
                    <a:pt x="103" y="52"/>
                    <a:pt x="103" y="54"/>
                    <a:pt x="103" y="54"/>
                  </a:cubicBezTo>
                  <a:cubicBezTo>
                    <a:pt x="102" y="54"/>
                    <a:pt x="102" y="55"/>
                    <a:pt x="102" y="55"/>
                  </a:cubicBezTo>
                  <a:cubicBezTo>
                    <a:pt x="102" y="56"/>
                    <a:pt x="101" y="57"/>
                    <a:pt x="100" y="58"/>
                  </a:cubicBezTo>
                  <a:cubicBezTo>
                    <a:pt x="100" y="58"/>
                    <a:pt x="99" y="58"/>
                    <a:pt x="98" y="59"/>
                  </a:cubicBezTo>
                  <a:cubicBezTo>
                    <a:pt x="99" y="59"/>
                    <a:pt x="99" y="59"/>
                    <a:pt x="99" y="59"/>
                  </a:cubicBezTo>
                  <a:cubicBezTo>
                    <a:pt x="99" y="59"/>
                    <a:pt x="99" y="60"/>
                    <a:pt x="98" y="60"/>
                  </a:cubicBezTo>
                  <a:cubicBezTo>
                    <a:pt x="99" y="63"/>
                    <a:pt x="98" y="65"/>
                    <a:pt x="97" y="65"/>
                  </a:cubicBezTo>
                  <a:cubicBezTo>
                    <a:pt x="97" y="64"/>
                    <a:pt x="96" y="64"/>
                    <a:pt x="96" y="64"/>
                  </a:cubicBezTo>
                  <a:cubicBezTo>
                    <a:pt x="96" y="64"/>
                    <a:pt x="95" y="63"/>
                    <a:pt x="95" y="62"/>
                  </a:cubicBezTo>
                  <a:cubicBezTo>
                    <a:pt x="94" y="63"/>
                    <a:pt x="95" y="64"/>
                    <a:pt x="95" y="64"/>
                  </a:cubicBezTo>
                  <a:cubicBezTo>
                    <a:pt x="95" y="65"/>
                    <a:pt x="95" y="65"/>
                    <a:pt x="96" y="66"/>
                  </a:cubicBezTo>
                  <a:cubicBezTo>
                    <a:pt x="96" y="67"/>
                    <a:pt x="97" y="67"/>
                    <a:pt x="97" y="69"/>
                  </a:cubicBezTo>
                  <a:cubicBezTo>
                    <a:pt x="96" y="68"/>
                    <a:pt x="95" y="67"/>
                    <a:pt x="94" y="66"/>
                  </a:cubicBezTo>
                  <a:cubicBezTo>
                    <a:pt x="94" y="65"/>
                    <a:pt x="94" y="65"/>
                    <a:pt x="94" y="65"/>
                  </a:cubicBezTo>
                  <a:cubicBezTo>
                    <a:pt x="93" y="64"/>
                    <a:pt x="94" y="64"/>
                    <a:pt x="94" y="64"/>
                  </a:cubicBezTo>
                  <a:cubicBezTo>
                    <a:pt x="94" y="63"/>
                    <a:pt x="94" y="62"/>
                    <a:pt x="93" y="62"/>
                  </a:cubicBezTo>
                  <a:cubicBezTo>
                    <a:pt x="93" y="62"/>
                    <a:pt x="93" y="61"/>
                    <a:pt x="93" y="61"/>
                  </a:cubicBezTo>
                  <a:cubicBezTo>
                    <a:pt x="93" y="60"/>
                    <a:pt x="92" y="61"/>
                    <a:pt x="91" y="60"/>
                  </a:cubicBezTo>
                  <a:cubicBezTo>
                    <a:pt x="91" y="60"/>
                    <a:pt x="92" y="60"/>
                    <a:pt x="92" y="59"/>
                  </a:cubicBezTo>
                  <a:cubicBezTo>
                    <a:pt x="91" y="59"/>
                    <a:pt x="91" y="58"/>
                    <a:pt x="91" y="57"/>
                  </a:cubicBezTo>
                  <a:cubicBezTo>
                    <a:pt x="90" y="58"/>
                    <a:pt x="89" y="58"/>
                    <a:pt x="89" y="58"/>
                  </a:cubicBezTo>
                  <a:cubicBezTo>
                    <a:pt x="89" y="59"/>
                    <a:pt x="88" y="59"/>
                    <a:pt x="88" y="60"/>
                  </a:cubicBezTo>
                  <a:cubicBezTo>
                    <a:pt x="87" y="60"/>
                    <a:pt x="88" y="61"/>
                    <a:pt x="87" y="60"/>
                  </a:cubicBezTo>
                  <a:cubicBezTo>
                    <a:pt x="87" y="61"/>
                    <a:pt x="87" y="61"/>
                    <a:pt x="87" y="61"/>
                  </a:cubicBezTo>
                  <a:cubicBezTo>
                    <a:pt x="87" y="61"/>
                    <a:pt x="87" y="61"/>
                    <a:pt x="86" y="61"/>
                  </a:cubicBezTo>
                  <a:cubicBezTo>
                    <a:pt x="87" y="63"/>
                    <a:pt x="86" y="64"/>
                    <a:pt x="86" y="65"/>
                  </a:cubicBezTo>
                  <a:cubicBezTo>
                    <a:pt x="85" y="65"/>
                    <a:pt x="85" y="65"/>
                    <a:pt x="84" y="65"/>
                  </a:cubicBezTo>
                  <a:cubicBezTo>
                    <a:pt x="84" y="65"/>
                    <a:pt x="84" y="64"/>
                    <a:pt x="84" y="64"/>
                  </a:cubicBezTo>
                  <a:cubicBezTo>
                    <a:pt x="84" y="63"/>
                    <a:pt x="84" y="63"/>
                    <a:pt x="84" y="62"/>
                  </a:cubicBezTo>
                  <a:cubicBezTo>
                    <a:pt x="83" y="61"/>
                    <a:pt x="83" y="60"/>
                    <a:pt x="82" y="59"/>
                  </a:cubicBezTo>
                  <a:cubicBezTo>
                    <a:pt x="83" y="59"/>
                    <a:pt x="82" y="59"/>
                    <a:pt x="82" y="58"/>
                  </a:cubicBezTo>
                  <a:cubicBezTo>
                    <a:pt x="82" y="58"/>
                    <a:pt x="81" y="58"/>
                    <a:pt x="81" y="57"/>
                  </a:cubicBezTo>
                  <a:cubicBezTo>
                    <a:pt x="81" y="57"/>
                    <a:pt x="81" y="57"/>
                    <a:pt x="82" y="57"/>
                  </a:cubicBezTo>
                  <a:cubicBezTo>
                    <a:pt x="81" y="57"/>
                    <a:pt x="80" y="56"/>
                    <a:pt x="79" y="56"/>
                  </a:cubicBezTo>
                  <a:cubicBezTo>
                    <a:pt x="79" y="56"/>
                    <a:pt x="79" y="56"/>
                    <a:pt x="79" y="55"/>
                  </a:cubicBezTo>
                  <a:cubicBezTo>
                    <a:pt x="78" y="55"/>
                    <a:pt x="78" y="56"/>
                    <a:pt x="77" y="56"/>
                  </a:cubicBezTo>
                  <a:cubicBezTo>
                    <a:pt x="77" y="55"/>
                    <a:pt x="77" y="55"/>
                    <a:pt x="76" y="55"/>
                  </a:cubicBezTo>
                  <a:cubicBezTo>
                    <a:pt x="75" y="55"/>
                    <a:pt x="75" y="53"/>
                    <a:pt x="74" y="52"/>
                  </a:cubicBezTo>
                  <a:cubicBezTo>
                    <a:pt x="74" y="52"/>
                    <a:pt x="73" y="53"/>
                    <a:pt x="73" y="53"/>
                  </a:cubicBezTo>
                  <a:cubicBezTo>
                    <a:pt x="74" y="53"/>
                    <a:pt x="74" y="54"/>
                    <a:pt x="74" y="54"/>
                  </a:cubicBezTo>
                  <a:cubicBezTo>
                    <a:pt x="74" y="55"/>
                    <a:pt x="75" y="55"/>
                    <a:pt x="75" y="56"/>
                  </a:cubicBezTo>
                  <a:cubicBezTo>
                    <a:pt x="75" y="55"/>
                    <a:pt x="76" y="55"/>
                    <a:pt x="76" y="55"/>
                  </a:cubicBezTo>
                  <a:cubicBezTo>
                    <a:pt x="76" y="57"/>
                    <a:pt x="77" y="57"/>
                    <a:pt x="77" y="57"/>
                  </a:cubicBezTo>
                  <a:cubicBezTo>
                    <a:pt x="77" y="58"/>
                    <a:pt x="77" y="58"/>
                    <a:pt x="77" y="59"/>
                  </a:cubicBezTo>
                  <a:cubicBezTo>
                    <a:pt x="76" y="59"/>
                    <a:pt x="76" y="60"/>
                    <a:pt x="75" y="60"/>
                  </a:cubicBezTo>
                  <a:cubicBezTo>
                    <a:pt x="75" y="60"/>
                    <a:pt x="75" y="61"/>
                    <a:pt x="75" y="61"/>
                  </a:cubicBezTo>
                  <a:cubicBezTo>
                    <a:pt x="73" y="61"/>
                    <a:pt x="72" y="62"/>
                    <a:pt x="71" y="63"/>
                  </a:cubicBezTo>
                  <a:cubicBezTo>
                    <a:pt x="70" y="62"/>
                    <a:pt x="70" y="61"/>
                    <a:pt x="70" y="60"/>
                  </a:cubicBezTo>
                  <a:cubicBezTo>
                    <a:pt x="69" y="59"/>
                    <a:pt x="69" y="58"/>
                    <a:pt x="68" y="57"/>
                  </a:cubicBezTo>
                  <a:cubicBezTo>
                    <a:pt x="68" y="56"/>
                    <a:pt x="67" y="55"/>
                    <a:pt x="67" y="55"/>
                  </a:cubicBezTo>
                  <a:cubicBezTo>
                    <a:pt x="67" y="55"/>
                    <a:pt x="67" y="56"/>
                    <a:pt x="67" y="57"/>
                  </a:cubicBezTo>
                  <a:cubicBezTo>
                    <a:pt x="67" y="57"/>
                    <a:pt x="68" y="57"/>
                    <a:pt x="68" y="58"/>
                  </a:cubicBezTo>
                  <a:cubicBezTo>
                    <a:pt x="68" y="59"/>
                    <a:pt x="69" y="59"/>
                    <a:pt x="69" y="61"/>
                  </a:cubicBezTo>
                  <a:cubicBezTo>
                    <a:pt x="70" y="61"/>
                    <a:pt x="70" y="62"/>
                    <a:pt x="71" y="63"/>
                  </a:cubicBezTo>
                  <a:cubicBezTo>
                    <a:pt x="71" y="63"/>
                    <a:pt x="72" y="63"/>
                    <a:pt x="72" y="63"/>
                  </a:cubicBezTo>
                  <a:cubicBezTo>
                    <a:pt x="73" y="63"/>
                    <a:pt x="73" y="63"/>
                    <a:pt x="74" y="63"/>
                  </a:cubicBezTo>
                  <a:cubicBezTo>
                    <a:pt x="74" y="63"/>
                    <a:pt x="74" y="64"/>
                    <a:pt x="74" y="65"/>
                  </a:cubicBezTo>
                  <a:cubicBezTo>
                    <a:pt x="73" y="66"/>
                    <a:pt x="72" y="68"/>
                    <a:pt x="71" y="69"/>
                  </a:cubicBezTo>
                  <a:cubicBezTo>
                    <a:pt x="71" y="70"/>
                    <a:pt x="70" y="70"/>
                    <a:pt x="70" y="70"/>
                  </a:cubicBezTo>
                  <a:cubicBezTo>
                    <a:pt x="70" y="72"/>
                    <a:pt x="69" y="72"/>
                    <a:pt x="69" y="73"/>
                  </a:cubicBezTo>
                  <a:cubicBezTo>
                    <a:pt x="69" y="75"/>
                    <a:pt x="69" y="77"/>
                    <a:pt x="69" y="79"/>
                  </a:cubicBezTo>
                  <a:cubicBezTo>
                    <a:pt x="68" y="80"/>
                    <a:pt x="67" y="82"/>
                    <a:pt x="67" y="84"/>
                  </a:cubicBezTo>
                  <a:cubicBezTo>
                    <a:pt x="66" y="84"/>
                    <a:pt x="66" y="84"/>
                    <a:pt x="66" y="84"/>
                  </a:cubicBezTo>
                  <a:cubicBezTo>
                    <a:pt x="66" y="85"/>
                    <a:pt x="66" y="86"/>
                    <a:pt x="66" y="86"/>
                  </a:cubicBezTo>
                  <a:cubicBezTo>
                    <a:pt x="65" y="87"/>
                    <a:pt x="64" y="88"/>
                    <a:pt x="64" y="89"/>
                  </a:cubicBezTo>
                  <a:cubicBezTo>
                    <a:pt x="62" y="89"/>
                    <a:pt x="62" y="90"/>
                    <a:pt x="60" y="91"/>
                  </a:cubicBezTo>
                  <a:cubicBezTo>
                    <a:pt x="59" y="89"/>
                    <a:pt x="59" y="87"/>
                    <a:pt x="58" y="86"/>
                  </a:cubicBezTo>
                  <a:cubicBezTo>
                    <a:pt x="58" y="86"/>
                    <a:pt x="58" y="85"/>
                    <a:pt x="58" y="84"/>
                  </a:cubicBezTo>
                  <a:cubicBezTo>
                    <a:pt x="58" y="83"/>
                    <a:pt x="57" y="82"/>
                    <a:pt x="57" y="81"/>
                  </a:cubicBezTo>
                  <a:cubicBezTo>
                    <a:pt x="57" y="80"/>
                    <a:pt x="57" y="78"/>
                    <a:pt x="57" y="77"/>
                  </a:cubicBezTo>
                  <a:cubicBezTo>
                    <a:pt x="57" y="76"/>
                    <a:pt x="57" y="75"/>
                    <a:pt x="57" y="74"/>
                  </a:cubicBezTo>
                  <a:cubicBezTo>
                    <a:pt x="57" y="73"/>
                    <a:pt x="56" y="72"/>
                    <a:pt x="55" y="71"/>
                  </a:cubicBezTo>
                  <a:cubicBezTo>
                    <a:pt x="55" y="70"/>
                    <a:pt x="56" y="69"/>
                    <a:pt x="56" y="67"/>
                  </a:cubicBezTo>
                  <a:cubicBezTo>
                    <a:pt x="55" y="67"/>
                    <a:pt x="55" y="68"/>
                    <a:pt x="55" y="68"/>
                  </a:cubicBezTo>
                  <a:cubicBezTo>
                    <a:pt x="54" y="68"/>
                    <a:pt x="54" y="67"/>
                    <a:pt x="53" y="67"/>
                  </a:cubicBezTo>
                  <a:cubicBezTo>
                    <a:pt x="53" y="67"/>
                    <a:pt x="53" y="66"/>
                    <a:pt x="53" y="66"/>
                  </a:cubicBezTo>
                  <a:cubicBezTo>
                    <a:pt x="52" y="66"/>
                    <a:pt x="52" y="67"/>
                    <a:pt x="52" y="68"/>
                  </a:cubicBezTo>
                  <a:cubicBezTo>
                    <a:pt x="51" y="67"/>
                    <a:pt x="50" y="68"/>
                    <a:pt x="49" y="68"/>
                  </a:cubicBezTo>
                  <a:cubicBezTo>
                    <a:pt x="48" y="68"/>
                    <a:pt x="47" y="67"/>
                    <a:pt x="46" y="66"/>
                  </a:cubicBezTo>
                  <a:cubicBezTo>
                    <a:pt x="46" y="65"/>
                    <a:pt x="46" y="64"/>
                    <a:pt x="45" y="63"/>
                  </a:cubicBezTo>
                  <a:cubicBezTo>
                    <a:pt x="45" y="61"/>
                    <a:pt x="45" y="59"/>
                    <a:pt x="45" y="58"/>
                  </a:cubicBezTo>
                  <a:cubicBezTo>
                    <a:pt x="45" y="57"/>
                    <a:pt x="46" y="56"/>
                    <a:pt x="46" y="55"/>
                  </a:cubicBezTo>
                  <a:cubicBezTo>
                    <a:pt x="46" y="54"/>
                    <a:pt x="47" y="54"/>
                    <a:pt x="48" y="53"/>
                  </a:cubicBezTo>
                  <a:cubicBezTo>
                    <a:pt x="48" y="52"/>
                    <a:pt x="48" y="51"/>
                    <a:pt x="48" y="50"/>
                  </a:cubicBezTo>
                  <a:cubicBezTo>
                    <a:pt x="49" y="50"/>
                    <a:pt x="49" y="49"/>
                    <a:pt x="50" y="49"/>
                  </a:cubicBezTo>
                  <a:cubicBezTo>
                    <a:pt x="50" y="49"/>
                    <a:pt x="50" y="49"/>
                    <a:pt x="51" y="49"/>
                  </a:cubicBezTo>
                  <a:cubicBezTo>
                    <a:pt x="51" y="49"/>
                    <a:pt x="53" y="48"/>
                    <a:pt x="54" y="49"/>
                  </a:cubicBezTo>
                  <a:cubicBezTo>
                    <a:pt x="55" y="48"/>
                    <a:pt x="56" y="48"/>
                    <a:pt x="57" y="48"/>
                  </a:cubicBezTo>
                  <a:cubicBezTo>
                    <a:pt x="57" y="48"/>
                    <a:pt x="57" y="49"/>
                    <a:pt x="57" y="49"/>
                  </a:cubicBezTo>
                  <a:cubicBezTo>
                    <a:pt x="57" y="49"/>
                    <a:pt x="57" y="49"/>
                    <a:pt x="57" y="50"/>
                  </a:cubicBezTo>
                  <a:cubicBezTo>
                    <a:pt x="58" y="51"/>
                    <a:pt x="59" y="51"/>
                    <a:pt x="60" y="52"/>
                  </a:cubicBezTo>
                  <a:cubicBezTo>
                    <a:pt x="61" y="52"/>
                    <a:pt x="61" y="51"/>
                    <a:pt x="61" y="51"/>
                  </a:cubicBezTo>
                  <a:cubicBezTo>
                    <a:pt x="63" y="51"/>
                    <a:pt x="64" y="51"/>
                    <a:pt x="66" y="52"/>
                  </a:cubicBezTo>
                  <a:cubicBezTo>
                    <a:pt x="67" y="52"/>
                    <a:pt x="66" y="50"/>
                    <a:pt x="67" y="50"/>
                  </a:cubicBezTo>
                  <a:cubicBezTo>
                    <a:pt x="67" y="49"/>
                    <a:pt x="67" y="49"/>
                    <a:pt x="67" y="49"/>
                  </a:cubicBezTo>
                  <a:cubicBezTo>
                    <a:pt x="66" y="48"/>
                    <a:pt x="67" y="50"/>
                    <a:pt x="66" y="50"/>
                  </a:cubicBezTo>
                  <a:cubicBezTo>
                    <a:pt x="65" y="50"/>
                    <a:pt x="66" y="49"/>
                    <a:pt x="65" y="49"/>
                  </a:cubicBezTo>
                  <a:cubicBezTo>
                    <a:pt x="65" y="49"/>
                    <a:pt x="64" y="49"/>
                    <a:pt x="63" y="49"/>
                  </a:cubicBezTo>
                  <a:cubicBezTo>
                    <a:pt x="63" y="48"/>
                    <a:pt x="63" y="48"/>
                    <a:pt x="63" y="48"/>
                  </a:cubicBezTo>
                  <a:cubicBezTo>
                    <a:pt x="63" y="47"/>
                    <a:pt x="63" y="47"/>
                    <a:pt x="63" y="46"/>
                  </a:cubicBezTo>
                  <a:cubicBezTo>
                    <a:pt x="63" y="46"/>
                    <a:pt x="62" y="46"/>
                    <a:pt x="62" y="46"/>
                  </a:cubicBezTo>
                  <a:cubicBezTo>
                    <a:pt x="62" y="47"/>
                    <a:pt x="62" y="48"/>
                    <a:pt x="62" y="49"/>
                  </a:cubicBezTo>
                  <a:cubicBezTo>
                    <a:pt x="63" y="48"/>
                    <a:pt x="63" y="49"/>
                    <a:pt x="63" y="49"/>
                  </a:cubicBezTo>
                  <a:cubicBezTo>
                    <a:pt x="62" y="49"/>
                    <a:pt x="62" y="49"/>
                    <a:pt x="62" y="49"/>
                  </a:cubicBezTo>
                  <a:cubicBezTo>
                    <a:pt x="62" y="49"/>
                    <a:pt x="62" y="49"/>
                    <a:pt x="62" y="49"/>
                  </a:cubicBezTo>
                  <a:cubicBezTo>
                    <a:pt x="62" y="49"/>
                    <a:pt x="61" y="49"/>
                    <a:pt x="61" y="48"/>
                  </a:cubicBezTo>
                  <a:cubicBezTo>
                    <a:pt x="61" y="48"/>
                    <a:pt x="61" y="47"/>
                    <a:pt x="61" y="47"/>
                  </a:cubicBezTo>
                  <a:cubicBezTo>
                    <a:pt x="61" y="47"/>
                    <a:pt x="61" y="46"/>
                    <a:pt x="60" y="46"/>
                  </a:cubicBezTo>
                  <a:cubicBezTo>
                    <a:pt x="60" y="46"/>
                    <a:pt x="60" y="45"/>
                    <a:pt x="60" y="45"/>
                  </a:cubicBezTo>
                  <a:cubicBezTo>
                    <a:pt x="59" y="44"/>
                    <a:pt x="58" y="44"/>
                    <a:pt x="58" y="43"/>
                  </a:cubicBezTo>
                  <a:cubicBezTo>
                    <a:pt x="57" y="45"/>
                    <a:pt x="60" y="45"/>
                    <a:pt x="60" y="46"/>
                  </a:cubicBezTo>
                  <a:cubicBezTo>
                    <a:pt x="60" y="47"/>
                    <a:pt x="59" y="45"/>
                    <a:pt x="59" y="46"/>
                  </a:cubicBezTo>
                  <a:cubicBezTo>
                    <a:pt x="59" y="46"/>
                    <a:pt x="60" y="46"/>
                    <a:pt x="59" y="47"/>
                  </a:cubicBezTo>
                  <a:cubicBezTo>
                    <a:pt x="59" y="47"/>
                    <a:pt x="58" y="47"/>
                    <a:pt x="59" y="48"/>
                  </a:cubicBezTo>
                  <a:cubicBezTo>
                    <a:pt x="58" y="48"/>
                    <a:pt x="58" y="48"/>
                    <a:pt x="58" y="47"/>
                  </a:cubicBezTo>
                  <a:cubicBezTo>
                    <a:pt x="58" y="47"/>
                    <a:pt x="59" y="47"/>
                    <a:pt x="59" y="47"/>
                  </a:cubicBezTo>
                  <a:cubicBezTo>
                    <a:pt x="58" y="46"/>
                    <a:pt x="58" y="45"/>
                    <a:pt x="57" y="45"/>
                  </a:cubicBezTo>
                  <a:cubicBezTo>
                    <a:pt x="57" y="45"/>
                    <a:pt x="57" y="45"/>
                    <a:pt x="56" y="44"/>
                  </a:cubicBezTo>
                  <a:cubicBezTo>
                    <a:pt x="56" y="46"/>
                    <a:pt x="57" y="47"/>
                    <a:pt x="56" y="47"/>
                  </a:cubicBezTo>
                  <a:cubicBezTo>
                    <a:pt x="56" y="46"/>
                    <a:pt x="55" y="44"/>
                    <a:pt x="56" y="44"/>
                  </a:cubicBezTo>
                  <a:cubicBezTo>
                    <a:pt x="55" y="44"/>
                    <a:pt x="55" y="44"/>
                    <a:pt x="54" y="44"/>
                  </a:cubicBezTo>
                  <a:cubicBezTo>
                    <a:pt x="53" y="44"/>
                    <a:pt x="53" y="45"/>
                    <a:pt x="52" y="46"/>
                  </a:cubicBezTo>
                  <a:cubicBezTo>
                    <a:pt x="53" y="47"/>
                    <a:pt x="52" y="48"/>
                    <a:pt x="52" y="49"/>
                  </a:cubicBezTo>
                  <a:cubicBezTo>
                    <a:pt x="51" y="48"/>
                    <a:pt x="51" y="48"/>
                    <a:pt x="50" y="49"/>
                  </a:cubicBezTo>
                  <a:cubicBezTo>
                    <a:pt x="50" y="48"/>
                    <a:pt x="49" y="48"/>
                    <a:pt x="48" y="48"/>
                  </a:cubicBezTo>
                  <a:cubicBezTo>
                    <a:pt x="49" y="47"/>
                    <a:pt x="48" y="47"/>
                    <a:pt x="48" y="46"/>
                  </a:cubicBezTo>
                  <a:cubicBezTo>
                    <a:pt x="49" y="46"/>
                    <a:pt x="48" y="45"/>
                    <a:pt x="48" y="44"/>
                  </a:cubicBezTo>
                  <a:cubicBezTo>
                    <a:pt x="50" y="44"/>
                    <a:pt x="50" y="43"/>
                    <a:pt x="51" y="44"/>
                  </a:cubicBezTo>
                  <a:cubicBezTo>
                    <a:pt x="52" y="44"/>
                    <a:pt x="52" y="43"/>
                    <a:pt x="52" y="43"/>
                  </a:cubicBezTo>
                  <a:cubicBezTo>
                    <a:pt x="52" y="42"/>
                    <a:pt x="51" y="42"/>
                    <a:pt x="51" y="41"/>
                  </a:cubicBezTo>
                  <a:cubicBezTo>
                    <a:pt x="51" y="41"/>
                    <a:pt x="50" y="41"/>
                    <a:pt x="50" y="41"/>
                  </a:cubicBezTo>
                  <a:cubicBezTo>
                    <a:pt x="50" y="40"/>
                    <a:pt x="50" y="40"/>
                    <a:pt x="51" y="40"/>
                  </a:cubicBezTo>
                  <a:cubicBezTo>
                    <a:pt x="51" y="40"/>
                    <a:pt x="51" y="39"/>
                    <a:pt x="52" y="39"/>
                  </a:cubicBezTo>
                  <a:cubicBezTo>
                    <a:pt x="52" y="39"/>
                    <a:pt x="52" y="39"/>
                    <a:pt x="52" y="39"/>
                  </a:cubicBezTo>
                  <a:cubicBezTo>
                    <a:pt x="51" y="39"/>
                    <a:pt x="50" y="39"/>
                    <a:pt x="49" y="39"/>
                  </a:cubicBezTo>
                  <a:cubicBezTo>
                    <a:pt x="49" y="39"/>
                    <a:pt x="50" y="39"/>
                    <a:pt x="50" y="39"/>
                  </a:cubicBezTo>
                  <a:cubicBezTo>
                    <a:pt x="50" y="38"/>
                    <a:pt x="50" y="38"/>
                    <a:pt x="50" y="37"/>
                  </a:cubicBezTo>
                  <a:cubicBezTo>
                    <a:pt x="50" y="37"/>
                    <a:pt x="51" y="37"/>
                    <a:pt x="51" y="36"/>
                  </a:cubicBezTo>
                  <a:cubicBezTo>
                    <a:pt x="51" y="36"/>
                    <a:pt x="50" y="36"/>
                    <a:pt x="50" y="35"/>
                  </a:cubicBezTo>
                  <a:cubicBezTo>
                    <a:pt x="50" y="34"/>
                    <a:pt x="50" y="34"/>
                    <a:pt x="50" y="33"/>
                  </a:cubicBezTo>
                  <a:cubicBezTo>
                    <a:pt x="51" y="32"/>
                    <a:pt x="51" y="32"/>
                    <a:pt x="52" y="32"/>
                  </a:cubicBezTo>
                  <a:cubicBezTo>
                    <a:pt x="52" y="33"/>
                    <a:pt x="51" y="33"/>
                    <a:pt x="51" y="33"/>
                  </a:cubicBezTo>
                  <a:cubicBezTo>
                    <a:pt x="51" y="33"/>
                    <a:pt x="51" y="33"/>
                    <a:pt x="52" y="34"/>
                  </a:cubicBezTo>
                  <a:cubicBezTo>
                    <a:pt x="51" y="35"/>
                    <a:pt x="52" y="35"/>
                    <a:pt x="52" y="36"/>
                  </a:cubicBezTo>
                  <a:cubicBezTo>
                    <a:pt x="52" y="37"/>
                    <a:pt x="53" y="37"/>
                    <a:pt x="53" y="37"/>
                  </a:cubicBezTo>
                  <a:cubicBezTo>
                    <a:pt x="52" y="38"/>
                    <a:pt x="52" y="38"/>
                    <a:pt x="52" y="39"/>
                  </a:cubicBezTo>
                  <a:cubicBezTo>
                    <a:pt x="53" y="39"/>
                    <a:pt x="52" y="38"/>
                    <a:pt x="54" y="38"/>
                  </a:cubicBezTo>
                  <a:cubicBezTo>
                    <a:pt x="53" y="37"/>
                    <a:pt x="54" y="37"/>
                    <a:pt x="54" y="37"/>
                  </a:cubicBezTo>
                  <a:cubicBezTo>
                    <a:pt x="54" y="37"/>
                    <a:pt x="55" y="36"/>
                    <a:pt x="55" y="36"/>
                  </a:cubicBezTo>
                  <a:cubicBezTo>
                    <a:pt x="55" y="36"/>
                    <a:pt x="56" y="36"/>
                    <a:pt x="55" y="36"/>
                  </a:cubicBezTo>
                  <a:cubicBezTo>
                    <a:pt x="55" y="35"/>
                    <a:pt x="55" y="35"/>
                    <a:pt x="56" y="34"/>
                  </a:cubicBezTo>
                  <a:cubicBezTo>
                    <a:pt x="56" y="34"/>
                    <a:pt x="55" y="34"/>
                    <a:pt x="54" y="33"/>
                  </a:cubicBezTo>
                  <a:cubicBezTo>
                    <a:pt x="54" y="33"/>
                    <a:pt x="54" y="32"/>
                    <a:pt x="54" y="31"/>
                  </a:cubicBezTo>
                  <a:cubicBezTo>
                    <a:pt x="54" y="30"/>
                    <a:pt x="55" y="29"/>
                    <a:pt x="56" y="29"/>
                  </a:cubicBezTo>
                  <a:cubicBezTo>
                    <a:pt x="56" y="29"/>
                    <a:pt x="56" y="28"/>
                    <a:pt x="56" y="28"/>
                  </a:cubicBezTo>
                  <a:cubicBezTo>
                    <a:pt x="56" y="28"/>
                    <a:pt x="56" y="28"/>
                    <a:pt x="56" y="28"/>
                  </a:cubicBezTo>
                  <a:cubicBezTo>
                    <a:pt x="57" y="28"/>
                    <a:pt x="57" y="27"/>
                    <a:pt x="57" y="26"/>
                  </a:cubicBezTo>
                  <a:cubicBezTo>
                    <a:pt x="58" y="25"/>
                    <a:pt x="59" y="25"/>
                    <a:pt x="59" y="24"/>
                  </a:cubicBezTo>
                  <a:cubicBezTo>
                    <a:pt x="60" y="24"/>
                    <a:pt x="60" y="23"/>
                    <a:pt x="60" y="24"/>
                  </a:cubicBezTo>
                  <a:cubicBezTo>
                    <a:pt x="61" y="23"/>
                    <a:pt x="61" y="23"/>
                    <a:pt x="61" y="23"/>
                  </a:cubicBezTo>
                  <a:cubicBezTo>
                    <a:pt x="62" y="23"/>
                    <a:pt x="63" y="23"/>
                    <a:pt x="63" y="23"/>
                  </a:cubicBezTo>
                  <a:cubicBezTo>
                    <a:pt x="63" y="23"/>
                    <a:pt x="64" y="23"/>
                    <a:pt x="64" y="24"/>
                  </a:cubicBezTo>
                  <a:cubicBezTo>
                    <a:pt x="65" y="24"/>
                    <a:pt x="65" y="24"/>
                    <a:pt x="65" y="25"/>
                  </a:cubicBezTo>
                  <a:cubicBezTo>
                    <a:pt x="67" y="25"/>
                    <a:pt x="68" y="25"/>
                    <a:pt x="68" y="27"/>
                  </a:cubicBezTo>
                  <a:cubicBezTo>
                    <a:pt x="69" y="27"/>
                    <a:pt x="69" y="26"/>
                    <a:pt x="69" y="25"/>
                  </a:cubicBezTo>
                  <a:cubicBezTo>
                    <a:pt x="69" y="25"/>
                    <a:pt x="69" y="25"/>
                    <a:pt x="70" y="25"/>
                  </a:cubicBezTo>
                  <a:cubicBezTo>
                    <a:pt x="70" y="25"/>
                    <a:pt x="70" y="26"/>
                    <a:pt x="70" y="26"/>
                  </a:cubicBezTo>
                  <a:cubicBezTo>
                    <a:pt x="71" y="26"/>
                    <a:pt x="71" y="25"/>
                    <a:pt x="72" y="25"/>
                  </a:cubicBezTo>
                  <a:cubicBezTo>
                    <a:pt x="73" y="25"/>
                    <a:pt x="74" y="24"/>
                    <a:pt x="75" y="25"/>
                  </a:cubicBezTo>
                  <a:cubicBezTo>
                    <a:pt x="75" y="24"/>
                    <a:pt x="74" y="24"/>
                    <a:pt x="74" y="23"/>
                  </a:cubicBezTo>
                  <a:cubicBezTo>
                    <a:pt x="75" y="23"/>
                    <a:pt x="75" y="24"/>
                    <a:pt x="76" y="24"/>
                  </a:cubicBezTo>
                  <a:cubicBezTo>
                    <a:pt x="77" y="23"/>
                    <a:pt x="78" y="22"/>
                    <a:pt x="78" y="21"/>
                  </a:cubicBezTo>
                  <a:cubicBezTo>
                    <a:pt x="79" y="21"/>
                    <a:pt x="79" y="22"/>
                    <a:pt x="79" y="22"/>
                  </a:cubicBezTo>
                  <a:cubicBezTo>
                    <a:pt x="80" y="23"/>
                    <a:pt x="80" y="21"/>
                    <a:pt x="80" y="22"/>
                  </a:cubicBezTo>
                  <a:cubicBezTo>
                    <a:pt x="80" y="22"/>
                    <a:pt x="80" y="23"/>
                    <a:pt x="80" y="23"/>
                  </a:cubicBezTo>
                  <a:cubicBezTo>
                    <a:pt x="81" y="23"/>
                    <a:pt x="81" y="22"/>
                    <a:pt x="81" y="22"/>
                  </a:cubicBezTo>
                  <a:cubicBezTo>
                    <a:pt x="82" y="22"/>
                    <a:pt x="82" y="22"/>
                    <a:pt x="83" y="23"/>
                  </a:cubicBezTo>
                  <a:cubicBezTo>
                    <a:pt x="83" y="22"/>
                    <a:pt x="82" y="22"/>
                    <a:pt x="82" y="21"/>
                  </a:cubicBezTo>
                  <a:cubicBezTo>
                    <a:pt x="82" y="20"/>
                    <a:pt x="82" y="21"/>
                    <a:pt x="83" y="21"/>
                  </a:cubicBezTo>
                  <a:cubicBezTo>
                    <a:pt x="83" y="21"/>
                    <a:pt x="83" y="20"/>
                    <a:pt x="83" y="20"/>
                  </a:cubicBezTo>
                  <a:cubicBezTo>
                    <a:pt x="84" y="20"/>
                    <a:pt x="84" y="19"/>
                    <a:pt x="84" y="19"/>
                  </a:cubicBezTo>
                  <a:cubicBezTo>
                    <a:pt x="85" y="19"/>
                    <a:pt x="86" y="19"/>
                    <a:pt x="87" y="18"/>
                  </a:cubicBezTo>
                  <a:cubicBezTo>
                    <a:pt x="87" y="18"/>
                    <a:pt x="87" y="19"/>
                    <a:pt x="87" y="19"/>
                  </a:cubicBezTo>
                  <a:cubicBezTo>
                    <a:pt x="88" y="19"/>
                    <a:pt x="88" y="18"/>
                    <a:pt x="89" y="18"/>
                  </a:cubicBezTo>
                  <a:cubicBezTo>
                    <a:pt x="89" y="18"/>
                    <a:pt x="89" y="17"/>
                    <a:pt x="89" y="17"/>
                  </a:cubicBezTo>
                  <a:cubicBezTo>
                    <a:pt x="90" y="17"/>
                    <a:pt x="90" y="17"/>
                    <a:pt x="90" y="18"/>
                  </a:cubicBezTo>
                  <a:cubicBezTo>
                    <a:pt x="91" y="18"/>
                    <a:pt x="92" y="18"/>
                    <a:pt x="92" y="17"/>
                  </a:cubicBezTo>
                  <a:cubicBezTo>
                    <a:pt x="93" y="18"/>
                    <a:pt x="93" y="18"/>
                    <a:pt x="93" y="19"/>
                  </a:cubicBezTo>
                  <a:cubicBezTo>
                    <a:pt x="93" y="20"/>
                    <a:pt x="93" y="20"/>
                    <a:pt x="93" y="20"/>
                  </a:cubicBezTo>
                  <a:cubicBezTo>
                    <a:pt x="94" y="20"/>
                    <a:pt x="94" y="21"/>
                    <a:pt x="95" y="21"/>
                  </a:cubicBezTo>
                  <a:cubicBezTo>
                    <a:pt x="95" y="21"/>
                    <a:pt x="95" y="21"/>
                    <a:pt x="95" y="21"/>
                  </a:cubicBezTo>
                  <a:cubicBezTo>
                    <a:pt x="96" y="21"/>
                    <a:pt x="96" y="21"/>
                    <a:pt x="97" y="21"/>
                  </a:cubicBezTo>
                  <a:cubicBezTo>
                    <a:pt x="101" y="25"/>
                    <a:pt x="104" y="30"/>
                    <a:pt x="107" y="35"/>
                  </a:cubicBezTo>
                  <a:close/>
                  <a:moveTo>
                    <a:pt x="111" y="44"/>
                  </a:moveTo>
                  <a:cubicBezTo>
                    <a:pt x="111" y="44"/>
                    <a:pt x="111" y="44"/>
                    <a:pt x="111" y="44"/>
                  </a:cubicBezTo>
                  <a:cubicBezTo>
                    <a:pt x="110" y="45"/>
                    <a:pt x="110" y="44"/>
                    <a:pt x="110" y="44"/>
                  </a:cubicBezTo>
                  <a:cubicBezTo>
                    <a:pt x="109" y="44"/>
                    <a:pt x="109" y="45"/>
                    <a:pt x="109" y="44"/>
                  </a:cubicBezTo>
                  <a:cubicBezTo>
                    <a:pt x="109" y="43"/>
                    <a:pt x="109" y="43"/>
                    <a:pt x="109" y="42"/>
                  </a:cubicBezTo>
                  <a:cubicBezTo>
                    <a:pt x="109" y="42"/>
                    <a:pt x="110" y="42"/>
                    <a:pt x="110" y="42"/>
                  </a:cubicBezTo>
                  <a:cubicBezTo>
                    <a:pt x="110" y="43"/>
                    <a:pt x="111" y="44"/>
                    <a:pt x="111" y="44"/>
                  </a:cubicBezTo>
                  <a:close/>
                  <a:moveTo>
                    <a:pt x="104" y="63"/>
                  </a:moveTo>
                  <a:cubicBezTo>
                    <a:pt x="105" y="63"/>
                    <a:pt x="105" y="62"/>
                    <a:pt x="105" y="63"/>
                  </a:cubicBezTo>
                  <a:cubicBezTo>
                    <a:pt x="105" y="62"/>
                    <a:pt x="105" y="61"/>
                    <a:pt x="106" y="61"/>
                  </a:cubicBezTo>
                  <a:cubicBezTo>
                    <a:pt x="106" y="61"/>
                    <a:pt x="106" y="62"/>
                    <a:pt x="106" y="62"/>
                  </a:cubicBezTo>
                  <a:cubicBezTo>
                    <a:pt x="107" y="63"/>
                    <a:pt x="107" y="63"/>
                    <a:pt x="107" y="64"/>
                  </a:cubicBezTo>
                  <a:cubicBezTo>
                    <a:pt x="106" y="63"/>
                    <a:pt x="106" y="64"/>
                    <a:pt x="106" y="64"/>
                  </a:cubicBezTo>
                  <a:cubicBezTo>
                    <a:pt x="105" y="64"/>
                    <a:pt x="105" y="64"/>
                    <a:pt x="105" y="63"/>
                  </a:cubicBezTo>
                  <a:cubicBezTo>
                    <a:pt x="105" y="63"/>
                    <a:pt x="105" y="64"/>
                    <a:pt x="104" y="63"/>
                  </a:cubicBezTo>
                  <a:close/>
                  <a:moveTo>
                    <a:pt x="105" y="72"/>
                  </a:moveTo>
                  <a:cubicBezTo>
                    <a:pt x="104" y="72"/>
                    <a:pt x="104" y="72"/>
                    <a:pt x="104" y="71"/>
                  </a:cubicBezTo>
                  <a:cubicBezTo>
                    <a:pt x="103" y="72"/>
                    <a:pt x="103" y="72"/>
                    <a:pt x="103" y="73"/>
                  </a:cubicBezTo>
                  <a:cubicBezTo>
                    <a:pt x="102" y="72"/>
                    <a:pt x="103" y="69"/>
                    <a:pt x="104" y="69"/>
                  </a:cubicBezTo>
                  <a:cubicBezTo>
                    <a:pt x="104" y="69"/>
                    <a:pt x="105" y="69"/>
                    <a:pt x="105" y="70"/>
                  </a:cubicBezTo>
                  <a:cubicBezTo>
                    <a:pt x="105" y="70"/>
                    <a:pt x="104" y="70"/>
                    <a:pt x="104" y="70"/>
                  </a:cubicBezTo>
                  <a:cubicBezTo>
                    <a:pt x="104" y="71"/>
                    <a:pt x="105" y="71"/>
                    <a:pt x="105" y="72"/>
                  </a:cubicBezTo>
                  <a:close/>
                  <a:moveTo>
                    <a:pt x="102" y="70"/>
                  </a:moveTo>
                  <a:cubicBezTo>
                    <a:pt x="102" y="70"/>
                    <a:pt x="102" y="71"/>
                    <a:pt x="102" y="72"/>
                  </a:cubicBezTo>
                  <a:cubicBezTo>
                    <a:pt x="102" y="72"/>
                    <a:pt x="102" y="72"/>
                    <a:pt x="102" y="72"/>
                  </a:cubicBezTo>
                  <a:cubicBezTo>
                    <a:pt x="102" y="72"/>
                    <a:pt x="101" y="72"/>
                    <a:pt x="101" y="72"/>
                  </a:cubicBezTo>
                  <a:cubicBezTo>
                    <a:pt x="100" y="73"/>
                    <a:pt x="100" y="71"/>
                    <a:pt x="99" y="72"/>
                  </a:cubicBezTo>
                  <a:cubicBezTo>
                    <a:pt x="99" y="71"/>
                    <a:pt x="98" y="70"/>
                    <a:pt x="98" y="70"/>
                  </a:cubicBezTo>
                  <a:cubicBezTo>
                    <a:pt x="99" y="68"/>
                    <a:pt x="101" y="68"/>
                    <a:pt x="101" y="66"/>
                  </a:cubicBezTo>
                  <a:cubicBezTo>
                    <a:pt x="102" y="66"/>
                    <a:pt x="102" y="66"/>
                    <a:pt x="103" y="67"/>
                  </a:cubicBezTo>
                  <a:cubicBezTo>
                    <a:pt x="103" y="67"/>
                    <a:pt x="103" y="68"/>
                    <a:pt x="102" y="68"/>
                  </a:cubicBezTo>
                  <a:cubicBezTo>
                    <a:pt x="103" y="68"/>
                    <a:pt x="102" y="69"/>
                    <a:pt x="102" y="70"/>
                  </a:cubicBezTo>
                  <a:close/>
                  <a:moveTo>
                    <a:pt x="101" y="75"/>
                  </a:moveTo>
                  <a:cubicBezTo>
                    <a:pt x="99" y="75"/>
                    <a:pt x="99" y="74"/>
                    <a:pt x="97" y="74"/>
                  </a:cubicBezTo>
                  <a:cubicBezTo>
                    <a:pt x="97" y="73"/>
                    <a:pt x="97" y="73"/>
                    <a:pt x="97" y="73"/>
                  </a:cubicBezTo>
                  <a:cubicBezTo>
                    <a:pt x="98" y="73"/>
                    <a:pt x="99" y="73"/>
                    <a:pt x="101" y="73"/>
                  </a:cubicBezTo>
                  <a:cubicBezTo>
                    <a:pt x="101" y="74"/>
                    <a:pt x="101" y="74"/>
                    <a:pt x="101" y="75"/>
                  </a:cubicBezTo>
                  <a:close/>
                  <a:moveTo>
                    <a:pt x="103" y="57"/>
                  </a:moveTo>
                  <a:cubicBezTo>
                    <a:pt x="103" y="57"/>
                    <a:pt x="102" y="56"/>
                    <a:pt x="102" y="56"/>
                  </a:cubicBezTo>
                  <a:cubicBezTo>
                    <a:pt x="102" y="55"/>
                    <a:pt x="103" y="55"/>
                    <a:pt x="103" y="55"/>
                  </a:cubicBezTo>
                  <a:cubicBezTo>
                    <a:pt x="103" y="56"/>
                    <a:pt x="103" y="57"/>
                    <a:pt x="103" y="57"/>
                  </a:cubicBezTo>
                  <a:close/>
                  <a:moveTo>
                    <a:pt x="105" y="59"/>
                  </a:moveTo>
                  <a:cubicBezTo>
                    <a:pt x="105" y="60"/>
                    <a:pt x="104" y="60"/>
                    <a:pt x="104" y="61"/>
                  </a:cubicBezTo>
                  <a:cubicBezTo>
                    <a:pt x="103" y="60"/>
                    <a:pt x="103" y="60"/>
                    <a:pt x="103" y="59"/>
                  </a:cubicBezTo>
                  <a:cubicBezTo>
                    <a:pt x="103" y="58"/>
                    <a:pt x="104" y="58"/>
                    <a:pt x="105" y="59"/>
                  </a:cubicBezTo>
                  <a:close/>
                  <a:moveTo>
                    <a:pt x="109" y="69"/>
                  </a:moveTo>
                  <a:cubicBezTo>
                    <a:pt x="109" y="70"/>
                    <a:pt x="108" y="70"/>
                    <a:pt x="107" y="70"/>
                  </a:cubicBezTo>
                  <a:cubicBezTo>
                    <a:pt x="107" y="69"/>
                    <a:pt x="108" y="69"/>
                    <a:pt x="109" y="69"/>
                  </a:cubicBezTo>
                  <a:close/>
                  <a:moveTo>
                    <a:pt x="108" y="50"/>
                  </a:moveTo>
                  <a:cubicBezTo>
                    <a:pt x="108" y="50"/>
                    <a:pt x="108" y="50"/>
                    <a:pt x="108" y="50"/>
                  </a:cubicBezTo>
                  <a:cubicBezTo>
                    <a:pt x="107" y="51"/>
                    <a:pt x="107" y="51"/>
                    <a:pt x="107" y="52"/>
                  </a:cubicBezTo>
                  <a:cubicBezTo>
                    <a:pt x="106" y="51"/>
                    <a:pt x="106" y="51"/>
                    <a:pt x="106" y="50"/>
                  </a:cubicBezTo>
                  <a:cubicBezTo>
                    <a:pt x="106" y="50"/>
                    <a:pt x="107" y="50"/>
                    <a:pt x="107" y="50"/>
                  </a:cubicBezTo>
                  <a:cubicBezTo>
                    <a:pt x="107" y="50"/>
                    <a:pt x="106" y="51"/>
                    <a:pt x="106" y="50"/>
                  </a:cubicBezTo>
                  <a:cubicBezTo>
                    <a:pt x="106" y="49"/>
                    <a:pt x="107" y="49"/>
                    <a:pt x="108" y="49"/>
                  </a:cubicBezTo>
                  <a:cubicBezTo>
                    <a:pt x="109" y="48"/>
                    <a:pt x="109" y="48"/>
                    <a:pt x="110" y="47"/>
                  </a:cubicBezTo>
                  <a:cubicBezTo>
                    <a:pt x="109" y="47"/>
                    <a:pt x="110" y="47"/>
                    <a:pt x="110" y="47"/>
                  </a:cubicBezTo>
                  <a:cubicBezTo>
                    <a:pt x="109" y="46"/>
                    <a:pt x="110" y="45"/>
                    <a:pt x="110" y="44"/>
                  </a:cubicBezTo>
                  <a:cubicBezTo>
                    <a:pt x="110" y="44"/>
                    <a:pt x="110" y="44"/>
                    <a:pt x="110" y="44"/>
                  </a:cubicBezTo>
                  <a:cubicBezTo>
                    <a:pt x="110" y="46"/>
                    <a:pt x="111" y="47"/>
                    <a:pt x="111" y="49"/>
                  </a:cubicBezTo>
                  <a:cubicBezTo>
                    <a:pt x="110" y="50"/>
                    <a:pt x="109" y="50"/>
                    <a:pt x="108" y="50"/>
                  </a:cubicBezTo>
                  <a:close/>
                  <a:moveTo>
                    <a:pt x="109" y="39"/>
                  </a:moveTo>
                  <a:cubicBezTo>
                    <a:pt x="109" y="40"/>
                    <a:pt x="110" y="41"/>
                    <a:pt x="110" y="41"/>
                  </a:cubicBezTo>
                  <a:cubicBezTo>
                    <a:pt x="109" y="41"/>
                    <a:pt x="109" y="40"/>
                    <a:pt x="109" y="39"/>
                  </a:cubicBezTo>
                  <a:close/>
                  <a:moveTo>
                    <a:pt x="93" y="66"/>
                  </a:moveTo>
                  <a:cubicBezTo>
                    <a:pt x="93" y="66"/>
                    <a:pt x="93" y="67"/>
                    <a:pt x="93" y="66"/>
                  </a:cubicBezTo>
                  <a:cubicBezTo>
                    <a:pt x="94" y="66"/>
                    <a:pt x="94" y="67"/>
                    <a:pt x="94" y="67"/>
                  </a:cubicBezTo>
                  <a:cubicBezTo>
                    <a:pt x="94" y="67"/>
                    <a:pt x="95" y="68"/>
                    <a:pt x="95" y="68"/>
                  </a:cubicBezTo>
                  <a:cubicBezTo>
                    <a:pt x="95" y="69"/>
                    <a:pt x="96" y="69"/>
                    <a:pt x="96" y="70"/>
                  </a:cubicBezTo>
                  <a:cubicBezTo>
                    <a:pt x="96" y="71"/>
                    <a:pt x="97" y="72"/>
                    <a:pt x="97" y="72"/>
                  </a:cubicBezTo>
                  <a:cubicBezTo>
                    <a:pt x="96" y="73"/>
                    <a:pt x="96" y="71"/>
                    <a:pt x="95" y="71"/>
                  </a:cubicBezTo>
                  <a:cubicBezTo>
                    <a:pt x="95" y="68"/>
                    <a:pt x="93" y="69"/>
                    <a:pt x="93" y="66"/>
                  </a:cubicBezTo>
                  <a:close/>
                  <a:moveTo>
                    <a:pt x="86" y="64"/>
                  </a:moveTo>
                  <a:cubicBezTo>
                    <a:pt x="87" y="64"/>
                    <a:pt x="87" y="65"/>
                    <a:pt x="87" y="65"/>
                  </a:cubicBezTo>
                  <a:cubicBezTo>
                    <a:pt x="87" y="65"/>
                    <a:pt x="87" y="66"/>
                    <a:pt x="86" y="66"/>
                  </a:cubicBezTo>
                  <a:cubicBezTo>
                    <a:pt x="86" y="65"/>
                    <a:pt x="87" y="65"/>
                    <a:pt x="86" y="64"/>
                  </a:cubicBezTo>
                  <a:close/>
                  <a:moveTo>
                    <a:pt x="73" y="81"/>
                  </a:moveTo>
                  <a:cubicBezTo>
                    <a:pt x="73" y="81"/>
                    <a:pt x="73" y="81"/>
                    <a:pt x="73" y="81"/>
                  </a:cubicBezTo>
                  <a:cubicBezTo>
                    <a:pt x="73" y="82"/>
                    <a:pt x="73" y="82"/>
                    <a:pt x="73" y="83"/>
                  </a:cubicBezTo>
                  <a:cubicBezTo>
                    <a:pt x="72" y="83"/>
                    <a:pt x="72" y="84"/>
                    <a:pt x="72" y="85"/>
                  </a:cubicBezTo>
                  <a:cubicBezTo>
                    <a:pt x="71" y="85"/>
                    <a:pt x="71" y="85"/>
                    <a:pt x="71" y="85"/>
                  </a:cubicBezTo>
                  <a:cubicBezTo>
                    <a:pt x="70" y="84"/>
                    <a:pt x="70" y="83"/>
                    <a:pt x="70" y="83"/>
                  </a:cubicBezTo>
                  <a:cubicBezTo>
                    <a:pt x="70" y="82"/>
                    <a:pt x="70" y="82"/>
                    <a:pt x="71" y="81"/>
                  </a:cubicBezTo>
                  <a:cubicBezTo>
                    <a:pt x="71" y="81"/>
                    <a:pt x="70" y="81"/>
                    <a:pt x="70" y="80"/>
                  </a:cubicBezTo>
                  <a:cubicBezTo>
                    <a:pt x="71" y="79"/>
                    <a:pt x="71" y="79"/>
                    <a:pt x="72" y="78"/>
                  </a:cubicBezTo>
                  <a:cubicBezTo>
                    <a:pt x="72" y="77"/>
                    <a:pt x="72" y="77"/>
                    <a:pt x="73" y="76"/>
                  </a:cubicBezTo>
                  <a:cubicBezTo>
                    <a:pt x="73" y="76"/>
                    <a:pt x="73" y="78"/>
                    <a:pt x="73" y="78"/>
                  </a:cubicBezTo>
                  <a:cubicBezTo>
                    <a:pt x="73" y="79"/>
                    <a:pt x="73" y="80"/>
                    <a:pt x="73" y="81"/>
                  </a:cubicBezTo>
                  <a:close/>
                  <a:moveTo>
                    <a:pt x="32" y="100"/>
                  </a:moveTo>
                  <a:cubicBezTo>
                    <a:pt x="32" y="100"/>
                    <a:pt x="33" y="99"/>
                    <a:pt x="33" y="100"/>
                  </a:cubicBezTo>
                  <a:cubicBezTo>
                    <a:pt x="33" y="100"/>
                    <a:pt x="33" y="100"/>
                    <a:pt x="32" y="100"/>
                  </a:cubicBezTo>
                  <a:close/>
                  <a:moveTo>
                    <a:pt x="39" y="31"/>
                  </a:moveTo>
                  <a:cubicBezTo>
                    <a:pt x="39" y="32"/>
                    <a:pt x="39" y="32"/>
                    <a:pt x="38" y="32"/>
                  </a:cubicBezTo>
                  <a:cubicBezTo>
                    <a:pt x="38" y="33"/>
                    <a:pt x="38" y="32"/>
                    <a:pt x="38" y="32"/>
                  </a:cubicBezTo>
                  <a:cubicBezTo>
                    <a:pt x="37" y="32"/>
                    <a:pt x="37" y="32"/>
                    <a:pt x="36" y="32"/>
                  </a:cubicBezTo>
                  <a:cubicBezTo>
                    <a:pt x="35" y="30"/>
                    <a:pt x="36" y="28"/>
                    <a:pt x="35" y="27"/>
                  </a:cubicBezTo>
                  <a:cubicBezTo>
                    <a:pt x="35" y="26"/>
                    <a:pt x="36" y="26"/>
                    <a:pt x="35" y="26"/>
                  </a:cubicBezTo>
                  <a:cubicBezTo>
                    <a:pt x="36" y="25"/>
                    <a:pt x="36" y="25"/>
                    <a:pt x="37" y="25"/>
                  </a:cubicBezTo>
                  <a:cubicBezTo>
                    <a:pt x="36" y="24"/>
                    <a:pt x="35" y="24"/>
                    <a:pt x="35" y="23"/>
                  </a:cubicBezTo>
                  <a:cubicBezTo>
                    <a:pt x="36" y="23"/>
                    <a:pt x="36" y="23"/>
                    <a:pt x="36" y="23"/>
                  </a:cubicBezTo>
                  <a:cubicBezTo>
                    <a:pt x="36" y="22"/>
                    <a:pt x="36" y="23"/>
                    <a:pt x="35" y="23"/>
                  </a:cubicBezTo>
                  <a:cubicBezTo>
                    <a:pt x="35" y="22"/>
                    <a:pt x="35" y="22"/>
                    <a:pt x="35" y="21"/>
                  </a:cubicBezTo>
                  <a:cubicBezTo>
                    <a:pt x="35" y="21"/>
                    <a:pt x="34" y="20"/>
                    <a:pt x="35" y="19"/>
                  </a:cubicBezTo>
                  <a:cubicBezTo>
                    <a:pt x="34" y="20"/>
                    <a:pt x="33" y="19"/>
                    <a:pt x="32" y="19"/>
                  </a:cubicBezTo>
                  <a:cubicBezTo>
                    <a:pt x="32" y="19"/>
                    <a:pt x="32" y="19"/>
                    <a:pt x="32" y="19"/>
                  </a:cubicBezTo>
                  <a:cubicBezTo>
                    <a:pt x="31" y="19"/>
                    <a:pt x="30" y="19"/>
                    <a:pt x="30" y="18"/>
                  </a:cubicBezTo>
                  <a:cubicBezTo>
                    <a:pt x="31" y="17"/>
                    <a:pt x="32" y="18"/>
                    <a:pt x="32" y="18"/>
                  </a:cubicBezTo>
                  <a:cubicBezTo>
                    <a:pt x="32" y="17"/>
                    <a:pt x="32" y="17"/>
                    <a:pt x="31" y="17"/>
                  </a:cubicBezTo>
                  <a:cubicBezTo>
                    <a:pt x="31" y="17"/>
                    <a:pt x="30" y="17"/>
                    <a:pt x="30" y="17"/>
                  </a:cubicBezTo>
                  <a:cubicBezTo>
                    <a:pt x="30" y="17"/>
                    <a:pt x="30" y="17"/>
                    <a:pt x="29" y="17"/>
                  </a:cubicBezTo>
                  <a:cubicBezTo>
                    <a:pt x="30" y="16"/>
                    <a:pt x="30" y="16"/>
                    <a:pt x="31" y="16"/>
                  </a:cubicBezTo>
                  <a:cubicBezTo>
                    <a:pt x="31" y="16"/>
                    <a:pt x="32" y="16"/>
                    <a:pt x="33" y="15"/>
                  </a:cubicBezTo>
                  <a:cubicBezTo>
                    <a:pt x="33" y="15"/>
                    <a:pt x="32" y="15"/>
                    <a:pt x="32" y="14"/>
                  </a:cubicBezTo>
                  <a:cubicBezTo>
                    <a:pt x="34" y="14"/>
                    <a:pt x="35" y="13"/>
                    <a:pt x="36" y="13"/>
                  </a:cubicBezTo>
                  <a:cubicBezTo>
                    <a:pt x="38" y="13"/>
                    <a:pt x="38" y="13"/>
                    <a:pt x="40" y="13"/>
                  </a:cubicBezTo>
                  <a:cubicBezTo>
                    <a:pt x="40" y="13"/>
                    <a:pt x="39" y="12"/>
                    <a:pt x="39" y="11"/>
                  </a:cubicBezTo>
                  <a:cubicBezTo>
                    <a:pt x="40" y="11"/>
                    <a:pt x="41" y="11"/>
                    <a:pt x="42" y="11"/>
                  </a:cubicBezTo>
                  <a:cubicBezTo>
                    <a:pt x="42" y="10"/>
                    <a:pt x="44" y="11"/>
                    <a:pt x="45" y="10"/>
                  </a:cubicBezTo>
                  <a:cubicBezTo>
                    <a:pt x="45" y="11"/>
                    <a:pt x="46" y="11"/>
                    <a:pt x="46" y="11"/>
                  </a:cubicBezTo>
                  <a:cubicBezTo>
                    <a:pt x="46" y="10"/>
                    <a:pt x="47" y="11"/>
                    <a:pt x="47" y="11"/>
                  </a:cubicBezTo>
                  <a:cubicBezTo>
                    <a:pt x="48" y="11"/>
                    <a:pt x="49" y="11"/>
                    <a:pt x="50" y="12"/>
                  </a:cubicBezTo>
                  <a:cubicBezTo>
                    <a:pt x="49" y="12"/>
                    <a:pt x="48" y="12"/>
                    <a:pt x="48" y="13"/>
                  </a:cubicBezTo>
                  <a:cubicBezTo>
                    <a:pt x="48" y="13"/>
                    <a:pt x="49" y="12"/>
                    <a:pt x="50" y="13"/>
                  </a:cubicBezTo>
                  <a:cubicBezTo>
                    <a:pt x="50" y="12"/>
                    <a:pt x="50" y="13"/>
                    <a:pt x="51" y="13"/>
                  </a:cubicBezTo>
                  <a:cubicBezTo>
                    <a:pt x="51" y="14"/>
                    <a:pt x="52" y="13"/>
                    <a:pt x="52" y="14"/>
                  </a:cubicBezTo>
                  <a:cubicBezTo>
                    <a:pt x="52" y="15"/>
                    <a:pt x="51" y="14"/>
                    <a:pt x="50" y="14"/>
                  </a:cubicBezTo>
                  <a:cubicBezTo>
                    <a:pt x="50" y="14"/>
                    <a:pt x="50" y="15"/>
                    <a:pt x="49" y="15"/>
                  </a:cubicBezTo>
                  <a:cubicBezTo>
                    <a:pt x="49" y="16"/>
                    <a:pt x="49" y="16"/>
                    <a:pt x="49" y="16"/>
                  </a:cubicBezTo>
                  <a:cubicBezTo>
                    <a:pt x="49" y="16"/>
                    <a:pt x="49" y="17"/>
                    <a:pt x="48" y="17"/>
                  </a:cubicBezTo>
                  <a:cubicBezTo>
                    <a:pt x="49" y="17"/>
                    <a:pt x="50" y="17"/>
                    <a:pt x="50" y="18"/>
                  </a:cubicBezTo>
                  <a:cubicBezTo>
                    <a:pt x="49" y="18"/>
                    <a:pt x="48" y="18"/>
                    <a:pt x="48" y="18"/>
                  </a:cubicBezTo>
                  <a:cubicBezTo>
                    <a:pt x="48" y="19"/>
                    <a:pt x="49" y="21"/>
                    <a:pt x="47" y="21"/>
                  </a:cubicBezTo>
                  <a:cubicBezTo>
                    <a:pt x="47" y="22"/>
                    <a:pt x="48" y="22"/>
                    <a:pt x="48" y="23"/>
                  </a:cubicBezTo>
                  <a:cubicBezTo>
                    <a:pt x="47" y="23"/>
                    <a:pt x="47" y="22"/>
                    <a:pt x="47" y="22"/>
                  </a:cubicBezTo>
                  <a:cubicBezTo>
                    <a:pt x="46" y="23"/>
                    <a:pt x="48" y="23"/>
                    <a:pt x="47" y="24"/>
                  </a:cubicBezTo>
                  <a:cubicBezTo>
                    <a:pt x="46" y="24"/>
                    <a:pt x="46" y="23"/>
                    <a:pt x="45" y="23"/>
                  </a:cubicBezTo>
                  <a:cubicBezTo>
                    <a:pt x="45" y="23"/>
                    <a:pt x="45" y="23"/>
                    <a:pt x="45" y="23"/>
                  </a:cubicBezTo>
                  <a:cubicBezTo>
                    <a:pt x="45" y="23"/>
                    <a:pt x="46" y="24"/>
                    <a:pt x="46" y="24"/>
                  </a:cubicBezTo>
                  <a:cubicBezTo>
                    <a:pt x="47" y="24"/>
                    <a:pt x="45" y="25"/>
                    <a:pt x="45" y="25"/>
                  </a:cubicBezTo>
                  <a:cubicBezTo>
                    <a:pt x="44" y="25"/>
                    <a:pt x="44" y="26"/>
                    <a:pt x="43" y="27"/>
                  </a:cubicBezTo>
                  <a:cubicBezTo>
                    <a:pt x="43" y="27"/>
                    <a:pt x="42" y="27"/>
                    <a:pt x="42" y="27"/>
                  </a:cubicBezTo>
                  <a:cubicBezTo>
                    <a:pt x="41" y="27"/>
                    <a:pt x="41" y="28"/>
                    <a:pt x="41" y="27"/>
                  </a:cubicBezTo>
                  <a:cubicBezTo>
                    <a:pt x="40" y="27"/>
                    <a:pt x="40" y="28"/>
                    <a:pt x="40" y="28"/>
                  </a:cubicBezTo>
                  <a:cubicBezTo>
                    <a:pt x="40" y="30"/>
                    <a:pt x="39" y="30"/>
                    <a:pt x="39" y="31"/>
                  </a:cubicBezTo>
                  <a:close/>
                  <a:moveTo>
                    <a:pt x="59" y="15"/>
                  </a:moveTo>
                  <a:cubicBezTo>
                    <a:pt x="59" y="15"/>
                    <a:pt x="60" y="16"/>
                    <a:pt x="60" y="15"/>
                  </a:cubicBezTo>
                  <a:cubicBezTo>
                    <a:pt x="60" y="16"/>
                    <a:pt x="61" y="16"/>
                    <a:pt x="61" y="18"/>
                  </a:cubicBezTo>
                  <a:cubicBezTo>
                    <a:pt x="60" y="18"/>
                    <a:pt x="60" y="17"/>
                    <a:pt x="59" y="17"/>
                  </a:cubicBezTo>
                  <a:cubicBezTo>
                    <a:pt x="59" y="18"/>
                    <a:pt x="59" y="18"/>
                    <a:pt x="59" y="19"/>
                  </a:cubicBezTo>
                  <a:cubicBezTo>
                    <a:pt x="58" y="19"/>
                    <a:pt x="58" y="19"/>
                    <a:pt x="58" y="19"/>
                  </a:cubicBezTo>
                  <a:cubicBezTo>
                    <a:pt x="57" y="19"/>
                    <a:pt x="57" y="18"/>
                    <a:pt x="57" y="18"/>
                  </a:cubicBezTo>
                  <a:cubicBezTo>
                    <a:pt x="57" y="17"/>
                    <a:pt x="57" y="17"/>
                    <a:pt x="57" y="16"/>
                  </a:cubicBezTo>
                  <a:cubicBezTo>
                    <a:pt x="57" y="16"/>
                    <a:pt x="57" y="17"/>
                    <a:pt x="56" y="17"/>
                  </a:cubicBezTo>
                  <a:cubicBezTo>
                    <a:pt x="56" y="17"/>
                    <a:pt x="56" y="16"/>
                    <a:pt x="56" y="16"/>
                  </a:cubicBezTo>
                  <a:cubicBezTo>
                    <a:pt x="56" y="15"/>
                    <a:pt x="55" y="16"/>
                    <a:pt x="55" y="15"/>
                  </a:cubicBezTo>
                  <a:cubicBezTo>
                    <a:pt x="55" y="13"/>
                    <a:pt x="57" y="14"/>
                    <a:pt x="57" y="15"/>
                  </a:cubicBezTo>
                  <a:cubicBezTo>
                    <a:pt x="58" y="15"/>
                    <a:pt x="57" y="14"/>
                    <a:pt x="57" y="14"/>
                  </a:cubicBezTo>
                  <a:cubicBezTo>
                    <a:pt x="58" y="13"/>
                    <a:pt x="59" y="14"/>
                    <a:pt x="58" y="15"/>
                  </a:cubicBezTo>
                  <a:cubicBezTo>
                    <a:pt x="58" y="15"/>
                    <a:pt x="59" y="15"/>
                    <a:pt x="59" y="15"/>
                  </a:cubicBezTo>
                  <a:close/>
                  <a:moveTo>
                    <a:pt x="59" y="13"/>
                  </a:moveTo>
                  <a:cubicBezTo>
                    <a:pt x="60" y="13"/>
                    <a:pt x="62" y="13"/>
                    <a:pt x="64" y="14"/>
                  </a:cubicBezTo>
                  <a:cubicBezTo>
                    <a:pt x="64" y="15"/>
                    <a:pt x="63" y="14"/>
                    <a:pt x="63" y="15"/>
                  </a:cubicBezTo>
                  <a:cubicBezTo>
                    <a:pt x="61" y="15"/>
                    <a:pt x="60" y="15"/>
                    <a:pt x="59" y="14"/>
                  </a:cubicBezTo>
                  <a:cubicBezTo>
                    <a:pt x="59" y="14"/>
                    <a:pt x="59" y="14"/>
                    <a:pt x="59" y="13"/>
                  </a:cubicBezTo>
                  <a:close/>
                  <a:moveTo>
                    <a:pt x="50" y="37"/>
                  </a:moveTo>
                  <a:cubicBezTo>
                    <a:pt x="49" y="38"/>
                    <a:pt x="48" y="38"/>
                    <a:pt x="48" y="38"/>
                  </a:cubicBezTo>
                  <a:cubicBezTo>
                    <a:pt x="48" y="37"/>
                    <a:pt x="48" y="37"/>
                    <a:pt x="48" y="36"/>
                  </a:cubicBezTo>
                  <a:cubicBezTo>
                    <a:pt x="48" y="36"/>
                    <a:pt x="49" y="36"/>
                    <a:pt x="49" y="35"/>
                  </a:cubicBezTo>
                  <a:cubicBezTo>
                    <a:pt x="49" y="35"/>
                    <a:pt x="49" y="35"/>
                    <a:pt x="50" y="35"/>
                  </a:cubicBezTo>
                  <a:cubicBezTo>
                    <a:pt x="49" y="36"/>
                    <a:pt x="49" y="36"/>
                    <a:pt x="50" y="37"/>
                  </a:cubicBezTo>
                  <a:close/>
                  <a:moveTo>
                    <a:pt x="48" y="29"/>
                  </a:moveTo>
                  <a:cubicBezTo>
                    <a:pt x="48" y="29"/>
                    <a:pt x="48" y="28"/>
                    <a:pt x="47" y="28"/>
                  </a:cubicBezTo>
                  <a:cubicBezTo>
                    <a:pt x="47" y="28"/>
                    <a:pt x="47" y="28"/>
                    <a:pt x="47" y="27"/>
                  </a:cubicBezTo>
                  <a:cubicBezTo>
                    <a:pt x="47" y="27"/>
                    <a:pt x="47" y="28"/>
                    <a:pt x="47" y="27"/>
                  </a:cubicBezTo>
                  <a:cubicBezTo>
                    <a:pt x="47" y="27"/>
                    <a:pt x="47" y="27"/>
                    <a:pt x="47" y="26"/>
                  </a:cubicBezTo>
                  <a:cubicBezTo>
                    <a:pt x="48" y="26"/>
                    <a:pt x="48" y="27"/>
                    <a:pt x="48" y="27"/>
                  </a:cubicBezTo>
                  <a:cubicBezTo>
                    <a:pt x="49" y="26"/>
                    <a:pt x="49" y="27"/>
                    <a:pt x="50" y="27"/>
                  </a:cubicBezTo>
                  <a:cubicBezTo>
                    <a:pt x="50" y="27"/>
                    <a:pt x="51" y="28"/>
                    <a:pt x="51" y="29"/>
                  </a:cubicBezTo>
                  <a:cubicBezTo>
                    <a:pt x="50" y="29"/>
                    <a:pt x="50" y="29"/>
                    <a:pt x="50" y="29"/>
                  </a:cubicBezTo>
                  <a:cubicBezTo>
                    <a:pt x="49" y="29"/>
                    <a:pt x="48" y="29"/>
                    <a:pt x="48" y="29"/>
                  </a:cubicBezTo>
                  <a:close/>
                  <a:moveTo>
                    <a:pt x="72" y="19"/>
                  </a:moveTo>
                  <a:cubicBezTo>
                    <a:pt x="74" y="19"/>
                    <a:pt x="75" y="18"/>
                    <a:pt x="76" y="18"/>
                  </a:cubicBezTo>
                  <a:cubicBezTo>
                    <a:pt x="76" y="18"/>
                    <a:pt x="76" y="18"/>
                    <a:pt x="76" y="18"/>
                  </a:cubicBezTo>
                  <a:cubicBezTo>
                    <a:pt x="76" y="18"/>
                    <a:pt x="77" y="18"/>
                    <a:pt x="77" y="18"/>
                  </a:cubicBezTo>
                  <a:cubicBezTo>
                    <a:pt x="77" y="19"/>
                    <a:pt x="76" y="19"/>
                    <a:pt x="75" y="19"/>
                  </a:cubicBezTo>
                  <a:cubicBezTo>
                    <a:pt x="74" y="20"/>
                    <a:pt x="74" y="21"/>
                    <a:pt x="72" y="21"/>
                  </a:cubicBezTo>
                  <a:cubicBezTo>
                    <a:pt x="72" y="22"/>
                    <a:pt x="73" y="23"/>
                    <a:pt x="73" y="24"/>
                  </a:cubicBezTo>
                  <a:cubicBezTo>
                    <a:pt x="73" y="24"/>
                    <a:pt x="73" y="24"/>
                    <a:pt x="73" y="24"/>
                  </a:cubicBezTo>
                  <a:cubicBezTo>
                    <a:pt x="72" y="24"/>
                    <a:pt x="72" y="23"/>
                    <a:pt x="71" y="23"/>
                  </a:cubicBezTo>
                  <a:cubicBezTo>
                    <a:pt x="71" y="22"/>
                    <a:pt x="72" y="22"/>
                    <a:pt x="72" y="21"/>
                  </a:cubicBezTo>
                  <a:cubicBezTo>
                    <a:pt x="72" y="20"/>
                    <a:pt x="73" y="20"/>
                    <a:pt x="72" y="19"/>
                  </a:cubicBezTo>
                  <a:close/>
                  <a:moveTo>
                    <a:pt x="72" y="15"/>
                  </a:moveTo>
                  <a:cubicBezTo>
                    <a:pt x="72" y="14"/>
                    <a:pt x="74" y="13"/>
                    <a:pt x="74" y="14"/>
                  </a:cubicBezTo>
                  <a:cubicBezTo>
                    <a:pt x="73" y="14"/>
                    <a:pt x="73" y="15"/>
                    <a:pt x="72" y="15"/>
                  </a:cubicBezTo>
                  <a:close/>
                  <a:moveTo>
                    <a:pt x="84" y="14"/>
                  </a:moveTo>
                  <a:cubicBezTo>
                    <a:pt x="85" y="14"/>
                    <a:pt x="87" y="14"/>
                    <a:pt x="87" y="15"/>
                  </a:cubicBezTo>
                  <a:cubicBezTo>
                    <a:pt x="87" y="16"/>
                    <a:pt x="86" y="15"/>
                    <a:pt x="84" y="16"/>
                  </a:cubicBezTo>
                  <a:cubicBezTo>
                    <a:pt x="84" y="15"/>
                    <a:pt x="84" y="15"/>
                    <a:pt x="84" y="14"/>
                  </a:cubicBezTo>
                  <a:close/>
                  <a:moveTo>
                    <a:pt x="25" y="29"/>
                  </a:moveTo>
                  <a:cubicBezTo>
                    <a:pt x="25" y="31"/>
                    <a:pt x="23" y="28"/>
                    <a:pt x="23" y="30"/>
                  </a:cubicBezTo>
                  <a:cubicBezTo>
                    <a:pt x="23" y="30"/>
                    <a:pt x="22" y="30"/>
                    <a:pt x="22" y="29"/>
                  </a:cubicBezTo>
                  <a:cubicBezTo>
                    <a:pt x="23" y="29"/>
                    <a:pt x="23" y="28"/>
                    <a:pt x="23" y="28"/>
                  </a:cubicBezTo>
                  <a:cubicBezTo>
                    <a:pt x="24" y="28"/>
                    <a:pt x="24" y="28"/>
                    <a:pt x="24" y="28"/>
                  </a:cubicBezTo>
                  <a:cubicBezTo>
                    <a:pt x="25" y="29"/>
                    <a:pt x="24" y="29"/>
                    <a:pt x="25" y="29"/>
                  </a:cubicBezTo>
                  <a:close/>
                  <a:moveTo>
                    <a:pt x="28" y="59"/>
                  </a:moveTo>
                  <a:cubicBezTo>
                    <a:pt x="28" y="60"/>
                    <a:pt x="27" y="60"/>
                    <a:pt x="27" y="60"/>
                  </a:cubicBezTo>
                  <a:cubicBezTo>
                    <a:pt x="27" y="60"/>
                    <a:pt x="27" y="59"/>
                    <a:pt x="27" y="59"/>
                  </a:cubicBezTo>
                  <a:cubicBezTo>
                    <a:pt x="27" y="59"/>
                    <a:pt x="28" y="59"/>
                    <a:pt x="28" y="59"/>
                  </a:cubicBezTo>
                  <a:close/>
                  <a:moveTo>
                    <a:pt x="23" y="58"/>
                  </a:moveTo>
                  <a:cubicBezTo>
                    <a:pt x="22" y="58"/>
                    <a:pt x="22" y="57"/>
                    <a:pt x="21" y="57"/>
                  </a:cubicBezTo>
                  <a:cubicBezTo>
                    <a:pt x="20" y="57"/>
                    <a:pt x="20" y="58"/>
                    <a:pt x="20" y="58"/>
                  </a:cubicBezTo>
                  <a:cubicBezTo>
                    <a:pt x="20" y="57"/>
                    <a:pt x="20" y="57"/>
                    <a:pt x="20" y="57"/>
                  </a:cubicBezTo>
                  <a:cubicBezTo>
                    <a:pt x="21" y="57"/>
                    <a:pt x="22" y="57"/>
                    <a:pt x="23" y="57"/>
                  </a:cubicBezTo>
                  <a:cubicBezTo>
                    <a:pt x="23" y="57"/>
                    <a:pt x="23" y="57"/>
                    <a:pt x="24" y="57"/>
                  </a:cubicBezTo>
                  <a:cubicBezTo>
                    <a:pt x="24" y="58"/>
                    <a:pt x="24" y="58"/>
                    <a:pt x="24" y="58"/>
                  </a:cubicBezTo>
                  <a:cubicBezTo>
                    <a:pt x="25" y="58"/>
                    <a:pt x="26" y="58"/>
                    <a:pt x="26" y="59"/>
                  </a:cubicBezTo>
                  <a:cubicBezTo>
                    <a:pt x="26" y="60"/>
                    <a:pt x="25" y="59"/>
                    <a:pt x="25" y="60"/>
                  </a:cubicBezTo>
                  <a:cubicBezTo>
                    <a:pt x="25" y="60"/>
                    <a:pt x="25" y="59"/>
                    <a:pt x="24" y="59"/>
                  </a:cubicBezTo>
                  <a:cubicBezTo>
                    <a:pt x="24" y="59"/>
                    <a:pt x="24" y="59"/>
                    <a:pt x="24" y="59"/>
                  </a:cubicBezTo>
                  <a:cubicBezTo>
                    <a:pt x="24" y="58"/>
                    <a:pt x="23" y="59"/>
                    <a:pt x="23" y="58"/>
                  </a:cubicBezTo>
                  <a:close/>
                  <a:moveTo>
                    <a:pt x="23" y="60"/>
                  </a:moveTo>
                  <a:cubicBezTo>
                    <a:pt x="23" y="60"/>
                    <a:pt x="23" y="60"/>
                    <a:pt x="22" y="60"/>
                  </a:cubicBezTo>
                  <a:cubicBezTo>
                    <a:pt x="22" y="60"/>
                    <a:pt x="22" y="59"/>
                    <a:pt x="22" y="59"/>
                  </a:cubicBezTo>
                  <a:cubicBezTo>
                    <a:pt x="23" y="59"/>
                    <a:pt x="23" y="59"/>
                    <a:pt x="23" y="60"/>
                  </a:cubicBezTo>
                  <a:close/>
                  <a:moveTo>
                    <a:pt x="22" y="56"/>
                  </a:moveTo>
                  <a:cubicBezTo>
                    <a:pt x="22" y="56"/>
                    <a:pt x="22" y="56"/>
                    <a:pt x="22" y="55"/>
                  </a:cubicBezTo>
                  <a:cubicBezTo>
                    <a:pt x="23" y="55"/>
                    <a:pt x="23" y="56"/>
                    <a:pt x="23" y="56"/>
                  </a:cubicBezTo>
                  <a:cubicBezTo>
                    <a:pt x="23" y="56"/>
                    <a:pt x="22" y="56"/>
                    <a:pt x="22" y="56"/>
                  </a:cubicBezTo>
                  <a:close/>
                  <a:moveTo>
                    <a:pt x="23" y="55"/>
                  </a:moveTo>
                  <a:cubicBezTo>
                    <a:pt x="24" y="55"/>
                    <a:pt x="24" y="55"/>
                    <a:pt x="24" y="55"/>
                  </a:cubicBezTo>
                  <a:cubicBezTo>
                    <a:pt x="24" y="56"/>
                    <a:pt x="24" y="56"/>
                    <a:pt x="24" y="56"/>
                  </a:cubicBezTo>
                  <a:cubicBezTo>
                    <a:pt x="23" y="56"/>
                    <a:pt x="23" y="56"/>
                    <a:pt x="23" y="55"/>
                  </a:cubicBezTo>
                  <a:close/>
                  <a:moveTo>
                    <a:pt x="24" y="57"/>
                  </a:moveTo>
                  <a:cubicBezTo>
                    <a:pt x="24" y="57"/>
                    <a:pt x="24" y="56"/>
                    <a:pt x="24" y="56"/>
                  </a:cubicBezTo>
                  <a:cubicBezTo>
                    <a:pt x="25" y="56"/>
                    <a:pt x="25" y="56"/>
                    <a:pt x="25" y="57"/>
                  </a:cubicBezTo>
                  <a:cubicBezTo>
                    <a:pt x="25" y="57"/>
                    <a:pt x="26" y="57"/>
                    <a:pt x="26" y="57"/>
                  </a:cubicBezTo>
                  <a:cubicBezTo>
                    <a:pt x="26" y="58"/>
                    <a:pt x="25" y="58"/>
                    <a:pt x="25" y="57"/>
                  </a:cubicBezTo>
                  <a:cubicBezTo>
                    <a:pt x="25" y="57"/>
                    <a:pt x="25" y="57"/>
                    <a:pt x="24" y="57"/>
                  </a:cubicBezTo>
                  <a:close/>
                  <a:moveTo>
                    <a:pt x="111" y="74"/>
                  </a:moveTo>
                  <a:cubicBezTo>
                    <a:pt x="111" y="74"/>
                    <a:pt x="111" y="73"/>
                    <a:pt x="111" y="73"/>
                  </a:cubicBezTo>
                  <a:cubicBezTo>
                    <a:pt x="110" y="72"/>
                    <a:pt x="109" y="72"/>
                    <a:pt x="108" y="71"/>
                  </a:cubicBezTo>
                  <a:cubicBezTo>
                    <a:pt x="108" y="71"/>
                    <a:pt x="108" y="71"/>
                    <a:pt x="108" y="71"/>
                  </a:cubicBezTo>
                  <a:cubicBezTo>
                    <a:pt x="107" y="70"/>
                    <a:pt x="108" y="71"/>
                    <a:pt x="108" y="70"/>
                  </a:cubicBezTo>
                  <a:cubicBezTo>
                    <a:pt x="109" y="70"/>
                    <a:pt x="108" y="71"/>
                    <a:pt x="109" y="70"/>
                  </a:cubicBezTo>
                  <a:cubicBezTo>
                    <a:pt x="109" y="71"/>
                    <a:pt x="110" y="70"/>
                    <a:pt x="110" y="70"/>
                  </a:cubicBezTo>
                  <a:cubicBezTo>
                    <a:pt x="110" y="70"/>
                    <a:pt x="111" y="70"/>
                    <a:pt x="111" y="70"/>
                  </a:cubicBezTo>
                  <a:cubicBezTo>
                    <a:pt x="111" y="70"/>
                    <a:pt x="112" y="70"/>
                    <a:pt x="112" y="70"/>
                  </a:cubicBezTo>
                  <a:cubicBezTo>
                    <a:pt x="112" y="72"/>
                    <a:pt x="111" y="73"/>
                    <a:pt x="111"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84" name="Freeform 258"/>
            <p:cNvSpPr/>
            <p:nvPr/>
          </p:nvSpPr>
          <p:spPr bwMode="auto">
            <a:xfrm>
              <a:off x="6143171" y="31584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85" name="Freeform 259"/>
            <p:cNvSpPr/>
            <p:nvPr/>
          </p:nvSpPr>
          <p:spPr bwMode="auto">
            <a:xfrm>
              <a:off x="6335089" y="3227813"/>
              <a:ext cx="3253" cy="5422"/>
            </a:xfrm>
            <a:custGeom>
              <a:avLst/>
              <a:gdLst>
                <a:gd name="T0" fmla="*/ 1 w 1"/>
                <a:gd name="T1" fmla="*/ 1 h 2"/>
                <a:gd name="T2" fmla="*/ 1 w 1"/>
                <a:gd name="T3" fmla="*/ 0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0"/>
                  </a:cubicBezTo>
                  <a:cubicBezTo>
                    <a:pt x="0" y="0"/>
                    <a:pt x="0" y="1"/>
                    <a:pt x="0" y="1"/>
                  </a:cubicBezTo>
                  <a:cubicBezTo>
                    <a:pt x="0" y="1"/>
                    <a:pt x="1"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86" name="Freeform 260"/>
            <p:cNvSpPr/>
            <p:nvPr/>
          </p:nvSpPr>
          <p:spPr bwMode="auto">
            <a:xfrm>
              <a:off x="6310151" y="3163840"/>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87" name="Freeform 261"/>
            <p:cNvSpPr/>
            <p:nvPr/>
          </p:nvSpPr>
          <p:spPr bwMode="auto">
            <a:xfrm>
              <a:off x="6312320" y="31638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88" name="Freeform 262"/>
            <p:cNvSpPr/>
            <p:nvPr/>
          </p:nvSpPr>
          <p:spPr bwMode="auto">
            <a:xfrm>
              <a:off x="6278707" y="3171431"/>
              <a:ext cx="3253" cy="3253"/>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1"/>
                    <a:pt x="1" y="1"/>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89" name="Freeform 263"/>
            <p:cNvSpPr/>
            <p:nvPr/>
          </p:nvSpPr>
          <p:spPr bwMode="auto">
            <a:xfrm>
              <a:off x="6099800"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90" name="Freeform 264"/>
            <p:cNvSpPr/>
            <p:nvPr/>
          </p:nvSpPr>
          <p:spPr bwMode="auto">
            <a:xfrm>
              <a:off x="6220155" y="32223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91" name="Freeform 265"/>
            <p:cNvSpPr/>
            <p:nvPr/>
          </p:nvSpPr>
          <p:spPr bwMode="auto">
            <a:xfrm>
              <a:off x="6220155" y="3179020"/>
              <a:ext cx="15180" cy="23854"/>
            </a:xfrm>
            <a:custGeom>
              <a:avLst/>
              <a:gdLst>
                <a:gd name="T0" fmla="*/ 5 w 6"/>
                <a:gd name="T1" fmla="*/ 0 h 9"/>
                <a:gd name="T2" fmla="*/ 3 w 6"/>
                <a:gd name="T3" fmla="*/ 4 h 9"/>
                <a:gd name="T4" fmla="*/ 3 w 6"/>
                <a:gd name="T5" fmla="*/ 6 h 9"/>
                <a:gd name="T6" fmla="*/ 2 w 6"/>
                <a:gd name="T7" fmla="*/ 8 h 9"/>
                <a:gd name="T8" fmla="*/ 0 w 6"/>
                <a:gd name="T9" fmla="*/ 6 h 9"/>
                <a:gd name="T10" fmla="*/ 1 w 6"/>
                <a:gd name="T11" fmla="*/ 8 h 9"/>
                <a:gd name="T12" fmla="*/ 1 w 6"/>
                <a:gd name="T13" fmla="*/ 9 h 9"/>
                <a:gd name="T14" fmla="*/ 1 w 6"/>
                <a:gd name="T15" fmla="*/ 9 h 9"/>
                <a:gd name="T16" fmla="*/ 3 w 6"/>
                <a:gd name="T17" fmla="*/ 9 h 9"/>
                <a:gd name="T18" fmla="*/ 4 w 6"/>
                <a:gd name="T19" fmla="*/ 9 h 9"/>
                <a:gd name="T20" fmla="*/ 5 w 6"/>
                <a:gd name="T21" fmla="*/ 6 h 9"/>
                <a:gd name="T22" fmla="*/ 5 w 6"/>
                <a:gd name="T23" fmla="*/ 7 h 9"/>
                <a:gd name="T24" fmla="*/ 5 w 6"/>
                <a:gd name="T25" fmla="*/ 5 h 9"/>
                <a:gd name="T26" fmla="*/ 4 w 6"/>
                <a:gd name="T27" fmla="*/ 4 h 9"/>
                <a:gd name="T28" fmla="*/ 5 w 6"/>
                <a:gd name="T29" fmla="*/ 1 h 9"/>
                <a:gd name="T30" fmla="*/ 5 w 6"/>
                <a:gd name="T3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9">
                  <a:moveTo>
                    <a:pt x="5" y="0"/>
                  </a:moveTo>
                  <a:cubicBezTo>
                    <a:pt x="5" y="2"/>
                    <a:pt x="3" y="2"/>
                    <a:pt x="3" y="4"/>
                  </a:cubicBezTo>
                  <a:cubicBezTo>
                    <a:pt x="3" y="5"/>
                    <a:pt x="3" y="5"/>
                    <a:pt x="3" y="6"/>
                  </a:cubicBezTo>
                  <a:cubicBezTo>
                    <a:pt x="3" y="7"/>
                    <a:pt x="3" y="8"/>
                    <a:pt x="2" y="8"/>
                  </a:cubicBezTo>
                  <a:cubicBezTo>
                    <a:pt x="1" y="9"/>
                    <a:pt x="1" y="6"/>
                    <a:pt x="0" y="6"/>
                  </a:cubicBezTo>
                  <a:cubicBezTo>
                    <a:pt x="0" y="7"/>
                    <a:pt x="1" y="8"/>
                    <a:pt x="1" y="8"/>
                  </a:cubicBezTo>
                  <a:cubicBezTo>
                    <a:pt x="1" y="8"/>
                    <a:pt x="1" y="9"/>
                    <a:pt x="1" y="9"/>
                  </a:cubicBezTo>
                  <a:cubicBezTo>
                    <a:pt x="1" y="9"/>
                    <a:pt x="2" y="9"/>
                    <a:pt x="1" y="9"/>
                  </a:cubicBezTo>
                  <a:cubicBezTo>
                    <a:pt x="2" y="9"/>
                    <a:pt x="2" y="9"/>
                    <a:pt x="3" y="9"/>
                  </a:cubicBezTo>
                  <a:cubicBezTo>
                    <a:pt x="3" y="9"/>
                    <a:pt x="3" y="9"/>
                    <a:pt x="4" y="9"/>
                  </a:cubicBezTo>
                  <a:cubicBezTo>
                    <a:pt x="5" y="8"/>
                    <a:pt x="4" y="7"/>
                    <a:pt x="5" y="6"/>
                  </a:cubicBezTo>
                  <a:cubicBezTo>
                    <a:pt x="6" y="5"/>
                    <a:pt x="5" y="7"/>
                    <a:pt x="5" y="7"/>
                  </a:cubicBezTo>
                  <a:cubicBezTo>
                    <a:pt x="5" y="6"/>
                    <a:pt x="5" y="5"/>
                    <a:pt x="5" y="5"/>
                  </a:cubicBezTo>
                  <a:cubicBezTo>
                    <a:pt x="5" y="4"/>
                    <a:pt x="4" y="4"/>
                    <a:pt x="4" y="4"/>
                  </a:cubicBezTo>
                  <a:cubicBezTo>
                    <a:pt x="4" y="2"/>
                    <a:pt x="5" y="2"/>
                    <a:pt x="5" y="1"/>
                  </a:cubicBezTo>
                  <a:cubicBezTo>
                    <a:pt x="5" y="0"/>
                    <a:pt x="5"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92" name="Freeform 266"/>
            <p:cNvSpPr/>
            <p:nvPr/>
          </p:nvSpPr>
          <p:spPr bwMode="auto">
            <a:xfrm>
              <a:off x="6158351" y="32050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93" name="Freeform 267"/>
            <p:cNvSpPr/>
            <p:nvPr/>
          </p:nvSpPr>
          <p:spPr bwMode="auto">
            <a:xfrm>
              <a:off x="6325331" y="3259257"/>
              <a:ext cx="2169" cy="4337"/>
            </a:xfrm>
            <a:custGeom>
              <a:avLst/>
              <a:gdLst>
                <a:gd name="T0" fmla="*/ 0 w 1"/>
                <a:gd name="T1" fmla="*/ 0 h 2"/>
                <a:gd name="T2" fmla="*/ 1 w 1"/>
                <a:gd name="T3" fmla="*/ 2 h 2"/>
                <a:gd name="T4" fmla="*/ 1 w 1"/>
                <a:gd name="T5" fmla="*/ 2 h 2"/>
                <a:gd name="T6" fmla="*/ 1 w 1"/>
                <a:gd name="T7" fmla="*/ 1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1"/>
                    <a:pt x="1" y="1"/>
                    <a:pt x="1" y="2"/>
                  </a:cubicBezTo>
                  <a:cubicBezTo>
                    <a:pt x="1" y="2"/>
                    <a:pt x="1" y="2"/>
                    <a:pt x="1" y="2"/>
                  </a:cubicBez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94" name="Freeform 268"/>
            <p:cNvSpPr/>
            <p:nvPr/>
          </p:nvSpPr>
          <p:spPr bwMode="auto">
            <a:xfrm>
              <a:off x="6242926" y="3176852"/>
              <a:ext cx="7590" cy="7590"/>
            </a:xfrm>
            <a:custGeom>
              <a:avLst/>
              <a:gdLst>
                <a:gd name="T0" fmla="*/ 0 w 3"/>
                <a:gd name="T1" fmla="*/ 1 h 3"/>
                <a:gd name="T2" fmla="*/ 1 w 3"/>
                <a:gd name="T3" fmla="*/ 2 h 3"/>
                <a:gd name="T4" fmla="*/ 2 w 3"/>
                <a:gd name="T5" fmla="*/ 2 h 3"/>
                <a:gd name="T6" fmla="*/ 3 w 3"/>
                <a:gd name="T7" fmla="*/ 1 h 3"/>
                <a:gd name="T8" fmla="*/ 0 w 3"/>
                <a:gd name="T9" fmla="*/ 1 h 3"/>
              </a:gdLst>
              <a:ahLst/>
              <a:cxnLst>
                <a:cxn ang="0">
                  <a:pos x="T0" y="T1"/>
                </a:cxn>
                <a:cxn ang="0">
                  <a:pos x="T2" y="T3"/>
                </a:cxn>
                <a:cxn ang="0">
                  <a:pos x="T4" y="T5"/>
                </a:cxn>
                <a:cxn ang="0">
                  <a:pos x="T6" y="T7"/>
                </a:cxn>
                <a:cxn ang="0">
                  <a:pos x="T8" y="T9"/>
                </a:cxn>
              </a:cxnLst>
              <a:rect l="0" t="0" r="r" b="b"/>
              <a:pathLst>
                <a:path w="3" h="3">
                  <a:moveTo>
                    <a:pt x="0" y="1"/>
                  </a:moveTo>
                  <a:cubicBezTo>
                    <a:pt x="0" y="1"/>
                    <a:pt x="0" y="3"/>
                    <a:pt x="1" y="2"/>
                  </a:cubicBezTo>
                  <a:cubicBezTo>
                    <a:pt x="2" y="2"/>
                    <a:pt x="1" y="2"/>
                    <a:pt x="2" y="2"/>
                  </a:cubicBezTo>
                  <a:cubicBezTo>
                    <a:pt x="2" y="1"/>
                    <a:pt x="3" y="2"/>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95" name="Freeform 269"/>
            <p:cNvSpPr/>
            <p:nvPr/>
          </p:nvSpPr>
          <p:spPr bwMode="auto">
            <a:xfrm>
              <a:off x="6238588" y="3171431"/>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96" name="Freeform 270"/>
            <p:cNvSpPr/>
            <p:nvPr/>
          </p:nvSpPr>
          <p:spPr bwMode="auto">
            <a:xfrm>
              <a:off x="6248347"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97" name="Freeform 271"/>
            <p:cNvSpPr/>
            <p:nvPr/>
          </p:nvSpPr>
          <p:spPr bwMode="auto">
            <a:xfrm>
              <a:off x="6248347" y="31822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98" name="Freeform 272"/>
            <p:cNvSpPr/>
            <p:nvPr/>
          </p:nvSpPr>
          <p:spPr bwMode="auto">
            <a:xfrm>
              <a:off x="6278707" y="3169262"/>
              <a:ext cx="3253" cy="216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2" name="Freeform 273"/>
            <p:cNvSpPr/>
            <p:nvPr/>
          </p:nvSpPr>
          <p:spPr bwMode="auto">
            <a:xfrm>
              <a:off x="6235335" y="3192032"/>
              <a:ext cx="325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3" name="Freeform 274"/>
            <p:cNvSpPr/>
            <p:nvPr/>
          </p:nvSpPr>
          <p:spPr bwMode="auto">
            <a:xfrm>
              <a:off x="6312320" y="3161672"/>
              <a:ext cx="325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4" name="Freeform 275"/>
            <p:cNvSpPr/>
            <p:nvPr/>
          </p:nvSpPr>
          <p:spPr bwMode="auto">
            <a:xfrm>
              <a:off x="6191964" y="3141071"/>
              <a:ext cx="7590" cy="2169"/>
            </a:xfrm>
            <a:custGeom>
              <a:avLst/>
              <a:gdLst>
                <a:gd name="T0" fmla="*/ 2 w 3"/>
                <a:gd name="T1" fmla="*/ 1 h 1"/>
                <a:gd name="T2" fmla="*/ 3 w 3"/>
                <a:gd name="T3" fmla="*/ 0 h 1"/>
                <a:gd name="T4" fmla="*/ 0 w 3"/>
                <a:gd name="T5" fmla="*/ 1 h 1"/>
                <a:gd name="T6" fmla="*/ 2 w 3"/>
                <a:gd name="T7" fmla="*/ 1 h 1"/>
              </a:gdLst>
              <a:ahLst/>
              <a:cxnLst>
                <a:cxn ang="0">
                  <a:pos x="T0" y="T1"/>
                </a:cxn>
                <a:cxn ang="0">
                  <a:pos x="T2" y="T3"/>
                </a:cxn>
                <a:cxn ang="0">
                  <a:pos x="T4" y="T5"/>
                </a:cxn>
                <a:cxn ang="0">
                  <a:pos x="T6" y="T7"/>
                </a:cxn>
              </a:cxnLst>
              <a:rect l="0" t="0" r="r" b="b"/>
              <a:pathLst>
                <a:path w="3" h="1">
                  <a:moveTo>
                    <a:pt x="2" y="1"/>
                  </a:moveTo>
                  <a:cubicBezTo>
                    <a:pt x="2" y="1"/>
                    <a:pt x="3" y="1"/>
                    <a:pt x="3" y="0"/>
                  </a:cubicBezTo>
                  <a:cubicBezTo>
                    <a:pt x="2" y="0"/>
                    <a:pt x="0" y="0"/>
                    <a:pt x="0"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5" name="Freeform 276"/>
            <p:cNvSpPr/>
            <p:nvPr/>
          </p:nvSpPr>
          <p:spPr bwMode="auto">
            <a:xfrm>
              <a:off x="6194132" y="3163840"/>
              <a:ext cx="3253"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6" name="Freeform 277"/>
            <p:cNvSpPr/>
            <p:nvPr/>
          </p:nvSpPr>
          <p:spPr bwMode="auto">
            <a:xfrm>
              <a:off x="6097631" y="3246246"/>
              <a:ext cx="2169" cy="2169"/>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7" name="Freeform 278"/>
            <p:cNvSpPr/>
            <p:nvPr/>
          </p:nvSpPr>
          <p:spPr bwMode="auto">
            <a:xfrm>
              <a:off x="6097631" y="3242993"/>
              <a:ext cx="0" cy="325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8" name="Freeform 279"/>
            <p:cNvSpPr/>
            <p:nvPr/>
          </p:nvSpPr>
          <p:spPr bwMode="auto">
            <a:xfrm>
              <a:off x="5958843" y="3210465"/>
              <a:ext cx="66142" cy="107344"/>
            </a:xfrm>
            <a:custGeom>
              <a:avLst/>
              <a:gdLst>
                <a:gd name="T0" fmla="*/ 0 w 61"/>
                <a:gd name="T1" fmla="*/ 49 h 99"/>
                <a:gd name="T2" fmla="*/ 61 w 61"/>
                <a:gd name="T3" fmla="*/ 99 h 99"/>
                <a:gd name="T4" fmla="*/ 61 w 61"/>
                <a:gd name="T5" fmla="*/ 0 h 99"/>
                <a:gd name="T6" fmla="*/ 0 w 61"/>
                <a:gd name="T7" fmla="*/ 49 h 99"/>
              </a:gdLst>
              <a:ahLst/>
              <a:cxnLst>
                <a:cxn ang="0">
                  <a:pos x="T0" y="T1"/>
                </a:cxn>
                <a:cxn ang="0">
                  <a:pos x="T2" y="T3"/>
                </a:cxn>
                <a:cxn ang="0">
                  <a:pos x="T4" y="T5"/>
                </a:cxn>
                <a:cxn ang="0">
                  <a:pos x="T6" y="T7"/>
                </a:cxn>
              </a:cxnLst>
              <a:rect l="0" t="0" r="r" b="b"/>
              <a:pathLst>
                <a:path w="61" h="99">
                  <a:moveTo>
                    <a:pt x="0" y="49"/>
                  </a:moveTo>
                  <a:lnTo>
                    <a:pt x="61" y="99"/>
                  </a:lnTo>
                  <a:lnTo>
                    <a:pt x="61" y="0"/>
                  </a:lnTo>
                  <a:lnTo>
                    <a:pt x="0"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9" name="Freeform 280"/>
            <p:cNvSpPr/>
            <p:nvPr/>
          </p:nvSpPr>
          <p:spPr bwMode="auto">
            <a:xfrm>
              <a:off x="6020647" y="3240825"/>
              <a:ext cx="40119" cy="43371"/>
            </a:xfrm>
            <a:custGeom>
              <a:avLst/>
              <a:gdLst>
                <a:gd name="T0" fmla="*/ 37 w 37"/>
                <a:gd name="T1" fmla="*/ 40 h 40"/>
                <a:gd name="T2" fmla="*/ 0 w 37"/>
                <a:gd name="T3" fmla="*/ 40 h 40"/>
                <a:gd name="T4" fmla="*/ 0 w 37"/>
                <a:gd name="T5" fmla="*/ 0 h 40"/>
                <a:gd name="T6" fmla="*/ 37 w 37"/>
                <a:gd name="T7" fmla="*/ 0 h 40"/>
                <a:gd name="T8" fmla="*/ 37 w 37"/>
                <a:gd name="T9" fmla="*/ 40 h 40"/>
                <a:gd name="T10" fmla="*/ 37 w 37"/>
                <a:gd name="T11" fmla="*/ 40 h 40"/>
              </a:gdLst>
              <a:ahLst/>
              <a:cxnLst>
                <a:cxn ang="0">
                  <a:pos x="T0" y="T1"/>
                </a:cxn>
                <a:cxn ang="0">
                  <a:pos x="T2" y="T3"/>
                </a:cxn>
                <a:cxn ang="0">
                  <a:pos x="T4" y="T5"/>
                </a:cxn>
                <a:cxn ang="0">
                  <a:pos x="T6" y="T7"/>
                </a:cxn>
                <a:cxn ang="0">
                  <a:pos x="T8" y="T9"/>
                </a:cxn>
                <a:cxn ang="0">
                  <a:pos x="T10" y="T11"/>
                </a:cxn>
              </a:cxnLst>
              <a:rect l="0" t="0" r="r" b="b"/>
              <a:pathLst>
                <a:path w="37" h="40">
                  <a:moveTo>
                    <a:pt x="37" y="40"/>
                  </a:moveTo>
                  <a:lnTo>
                    <a:pt x="0" y="40"/>
                  </a:lnTo>
                  <a:lnTo>
                    <a:pt x="0" y="0"/>
                  </a:lnTo>
                  <a:lnTo>
                    <a:pt x="37" y="0"/>
                  </a:lnTo>
                  <a:lnTo>
                    <a:pt x="37" y="40"/>
                  </a:lnTo>
                  <a:lnTo>
                    <a:pt x="37"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10" name="Freeform 281"/>
            <p:cNvSpPr/>
            <p:nvPr/>
          </p:nvSpPr>
          <p:spPr bwMode="auto">
            <a:xfrm>
              <a:off x="6428338" y="3210465"/>
              <a:ext cx="66142" cy="107344"/>
            </a:xfrm>
            <a:custGeom>
              <a:avLst/>
              <a:gdLst>
                <a:gd name="T0" fmla="*/ 61 w 61"/>
                <a:gd name="T1" fmla="*/ 49 h 99"/>
                <a:gd name="T2" fmla="*/ 0 w 61"/>
                <a:gd name="T3" fmla="*/ 99 h 99"/>
                <a:gd name="T4" fmla="*/ 0 w 61"/>
                <a:gd name="T5" fmla="*/ 0 h 99"/>
                <a:gd name="T6" fmla="*/ 61 w 61"/>
                <a:gd name="T7" fmla="*/ 49 h 99"/>
              </a:gdLst>
              <a:ahLst/>
              <a:cxnLst>
                <a:cxn ang="0">
                  <a:pos x="T0" y="T1"/>
                </a:cxn>
                <a:cxn ang="0">
                  <a:pos x="T2" y="T3"/>
                </a:cxn>
                <a:cxn ang="0">
                  <a:pos x="T4" y="T5"/>
                </a:cxn>
                <a:cxn ang="0">
                  <a:pos x="T6" y="T7"/>
                </a:cxn>
              </a:cxnLst>
              <a:rect l="0" t="0" r="r" b="b"/>
              <a:pathLst>
                <a:path w="61" h="99">
                  <a:moveTo>
                    <a:pt x="61" y="49"/>
                  </a:moveTo>
                  <a:lnTo>
                    <a:pt x="0" y="99"/>
                  </a:lnTo>
                  <a:lnTo>
                    <a:pt x="0" y="0"/>
                  </a:lnTo>
                  <a:lnTo>
                    <a:pt x="61"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11" name="Freeform 282"/>
            <p:cNvSpPr/>
            <p:nvPr/>
          </p:nvSpPr>
          <p:spPr bwMode="auto">
            <a:xfrm>
              <a:off x="6394725" y="3240825"/>
              <a:ext cx="41203" cy="43371"/>
            </a:xfrm>
            <a:custGeom>
              <a:avLst/>
              <a:gdLst>
                <a:gd name="T0" fmla="*/ 38 w 38"/>
                <a:gd name="T1" fmla="*/ 40 h 40"/>
                <a:gd name="T2" fmla="*/ 0 w 38"/>
                <a:gd name="T3" fmla="*/ 40 h 40"/>
                <a:gd name="T4" fmla="*/ 0 w 38"/>
                <a:gd name="T5" fmla="*/ 0 h 40"/>
                <a:gd name="T6" fmla="*/ 38 w 38"/>
                <a:gd name="T7" fmla="*/ 0 h 40"/>
                <a:gd name="T8" fmla="*/ 38 w 38"/>
                <a:gd name="T9" fmla="*/ 40 h 40"/>
                <a:gd name="T10" fmla="*/ 38 w 38"/>
                <a:gd name="T11" fmla="*/ 40 h 40"/>
              </a:gdLst>
              <a:ahLst/>
              <a:cxnLst>
                <a:cxn ang="0">
                  <a:pos x="T0" y="T1"/>
                </a:cxn>
                <a:cxn ang="0">
                  <a:pos x="T2" y="T3"/>
                </a:cxn>
                <a:cxn ang="0">
                  <a:pos x="T4" y="T5"/>
                </a:cxn>
                <a:cxn ang="0">
                  <a:pos x="T6" y="T7"/>
                </a:cxn>
                <a:cxn ang="0">
                  <a:pos x="T8" y="T9"/>
                </a:cxn>
                <a:cxn ang="0">
                  <a:pos x="T10" y="T11"/>
                </a:cxn>
              </a:cxnLst>
              <a:rect l="0" t="0" r="r" b="b"/>
              <a:pathLst>
                <a:path w="38" h="40">
                  <a:moveTo>
                    <a:pt x="38" y="40"/>
                  </a:moveTo>
                  <a:lnTo>
                    <a:pt x="0" y="40"/>
                  </a:lnTo>
                  <a:lnTo>
                    <a:pt x="0" y="0"/>
                  </a:lnTo>
                  <a:lnTo>
                    <a:pt x="38" y="0"/>
                  </a:lnTo>
                  <a:lnTo>
                    <a:pt x="38" y="40"/>
                  </a:lnTo>
                  <a:lnTo>
                    <a:pt x="38"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12" name="Freeform 283"/>
            <p:cNvSpPr/>
            <p:nvPr/>
          </p:nvSpPr>
          <p:spPr bwMode="auto">
            <a:xfrm>
              <a:off x="6173531" y="2994692"/>
              <a:ext cx="108428" cy="67226"/>
            </a:xfrm>
            <a:custGeom>
              <a:avLst/>
              <a:gdLst>
                <a:gd name="T0" fmla="*/ 50 w 100"/>
                <a:gd name="T1" fmla="*/ 0 h 62"/>
                <a:gd name="T2" fmla="*/ 0 w 100"/>
                <a:gd name="T3" fmla="*/ 62 h 62"/>
                <a:gd name="T4" fmla="*/ 100 w 100"/>
                <a:gd name="T5" fmla="*/ 62 h 62"/>
                <a:gd name="T6" fmla="*/ 50 w 100"/>
                <a:gd name="T7" fmla="*/ 0 h 62"/>
              </a:gdLst>
              <a:ahLst/>
              <a:cxnLst>
                <a:cxn ang="0">
                  <a:pos x="T0" y="T1"/>
                </a:cxn>
                <a:cxn ang="0">
                  <a:pos x="T2" y="T3"/>
                </a:cxn>
                <a:cxn ang="0">
                  <a:pos x="T4" y="T5"/>
                </a:cxn>
                <a:cxn ang="0">
                  <a:pos x="T6" y="T7"/>
                </a:cxn>
              </a:cxnLst>
              <a:rect l="0" t="0" r="r" b="b"/>
              <a:pathLst>
                <a:path w="100" h="62">
                  <a:moveTo>
                    <a:pt x="50" y="0"/>
                  </a:moveTo>
                  <a:lnTo>
                    <a:pt x="0" y="62"/>
                  </a:lnTo>
                  <a:lnTo>
                    <a:pt x="100" y="62"/>
                  </a:lnTo>
                  <a:lnTo>
                    <a:pt x="5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13" name="Freeform 284"/>
            <p:cNvSpPr/>
            <p:nvPr/>
          </p:nvSpPr>
          <p:spPr bwMode="auto">
            <a:xfrm>
              <a:off x="6204975" y="3056497"/>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14" name="Freeform 285"/>
            <p:cNvSpPr/>
            <p:nvPr/>
          </p:nvSpPr>
          <p:spPr bwMode="auto">
            <a:xfrm>
              <a:off x="6173531" y="3464187"/>
              <a:ext cx="108428" cy="66142"/>
            </a:xfrm>
            <a:custGeom>
              <a:avLst/>
              <a:gdLst>
                <a:gd name="T0" fmla="*/ 50 w 100"/>
                <a:gd name="T1" fmla="*/ 61 h 61"/>
                <a:gd name="T2" fmla="*/ 0 w 100"/>
                <a:gd name="T3" fmla="*/ 0 h 61"/>
                <a:gd name="T4" fmla="*/ 100 w 100"/>
                <a:gd name="T5" fmla="*/ 0 h 61"/>
                <a:gd name="T6" fmla="*/ 50 w 100"/>
                <a:gd name="T7" fmla="*/ 61 h 61"/>
              </a:gdLst>
              <a:ahLst/>
              <a:cxnLst>
                <a:cxn ang="0">
                  <a:pos x="T0" y="T1"/>
                </a:cxn>
                <a:cxn ang="0">
                  <a:pos x="T2" y="T3"/>
                </a:cxn>
                <a:cxn ang="0">
                  <a:pos x="T4" y="T5"/>
                </a:cxn>
                <a:cxn ang="0">
                  <a:pos x="T6" y="T7"/>
                </a:cxn>
              </a:cxnLst>
              <a:rect l="0" t="0" r="r" b="b"/>
              <a:pathLst>
                <a:path w="100" h="61">
                  <a:moveTo>
                    <a:pt x="50" y="61"/>
                  </a:moveTo>
                  <a:lnTo>
                    <a:pt x="0" y="0"/>
                  </a:lnTo>
                  <a:lnTo>
                    <a:pt x="100" y="0"/>
                  </a:lnTo>
                  <a:lnTo>
                    <a:pt x="50"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15" name="Freeform 286"/>
            <p:cNvSpPr/>
            <p:nvPr/>
          </p:nvSpPr>
          <p:spPr bwMode="auto">
            <a:xfrm>
              <a:off x="6204975" y="3430575"/>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16" name="Freeform 287"/>
            <p:cNvSpPr/>
            <p:nvPr/>
          </p:nvSpPr>
          <p:spPr bwMode="auto">
            <a:xfrm>
              <a:off x="6037996" y="3073845"/>
              <a:ext cx="84574" cy="84574"/>
            </a:xfrm>
            <a:custGeom>
              <a:avLst/>
              <a:gdLst>
                <a:gd name="T0" fmla="*/ 0 w 78"/>
                <a:gd name="T1" fmla="*/ 0 h 78"/>
                <a:gd name="T2" fmla="*/ 7 w 78"/>
                <a:gd name="T3" fmla="*/ 78 h 78"/>
                <a:gd name="T4" fmla="*/ 78 w 78"/>
                <a:gd name="T5" fmla="*/ 7 h 78"/>
                <a:gd name="T6" fmla="*/ 0 w 78"/>
                <a:gd name="T7" fmla="*/ 0 h 78"/>
              </a:gdLst>
              <a:ahLst/>
              <a:cxnLst>
                <a:cxn ang="0">
                  <a:pos x="T0" y="T1"/>
                </a:cxn>
                <a:cxn ang="0">
                  <a:pos x="T2" y="T3"/>
                </a:cxn>
                <a:cxn ang="0">
                  <a:pos x="T4" y="T5"/>
                </a:cxn>
                <a:cxn ang="0">
                  <a:pos x="T6" y="T7"/>
                </a:cxn>
              </a:cxnLst>
              <a:rect l="0" t="0" r="r" b="b"/>
              <a:pathLst>
                <a:path w="78" h="78">
                  <a:moveTo>
                    <a:pt x="0" y="0"/>
                  </a:moveTo>
                  <a:lnTo>
                    <a:pt x="7" y="78"/>
                  </a:lnTo>
                  <a:lnTo>
                    <a:pt x="78" y="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17" name="Freeform 288"/>
            <p:cNvSpPr/>
            <p:nvPr/>
          </p:nvSpPr>
          <p:spPr bwMode="auto">
            <a:xfrm>
              <a:off x="6064018" y="3099868"/>
              <a:ext cx="61805" cy="61805"/>
            </a:xfrm>
            <a:custGeom>
              <a:avLst/>
              <a:gdLst>
                <a:gd name="T0" fmla="*/ 28 w 57"/>
                <a:gd name="T1" fmla="*/ 57 h 57"/>
                <a:gd name="T2" fmla="*/ 0 w 57"/>
                <a:gd name="T3" fmla="*/ 31 h 57"/>
                <a:gd name="T4" fmla="*/ 31 w 57"/>
                <a:gd name="T5" fmla="*/ 0 h 57"/>
                <a:gd name="T6" fmla="*/ 57 w 57"/>
                <a:gd name="T7" fmla="*/ 28 h 57"/>
                <a:gd name="T8" fmla="*/ 28 w 57"/>
                <a:gd name="T9" fmla="*/ 57 h 57"/>
                <a:gd name="T10" fmla="*/ 28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28" y="57"/>
                  </a:moveTo>
                  <a:lnTo>
                    <a:pt x="0" y="31"/>
                  </a:lnTo>
                  <a:lnTo>
                    <a:pt x="31" y="0"/>
                  </a:lnTo>
                  <a:lnTo>
                    <a:pt x="57" y="28"/>
                  </a:lnTo>
                  <a:lnTo>
                    <a:pt x="28" y="57"/>
                  </a:lnTo>
                  <a:lnTo>
                    <a:pt x="28"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18" name="Freeform 289"/>
            <p:cNvSpPr/>
            <p:nvPr/>
          </p:nvSpPr>
          <p:spPr bwMode="auto">
            <a:xfrm>
              <a:off x="6330752" y="3366602"/>
              <a:ext cx="86743" cy="86743"/>
            </a:xfrm>
            <a:custGeom>
              <a:avLst/>
              <a:gdLst>
                <a:gd name="T0" fmla="*/ 80 w 80"/>
                <a:gd name="T1" fmla="*/ 80 h 80"/>
                <a:gd name="T2" fmla="*/ 0 w 80"/>
                <a:gd name="T3" fmla="*/ 71 h 80"/>
                <a:gd name="T4" fmla="*/ 71 w 80"/>
                <a:gd name="T5" fmla="*/ 0 h 80"/>
                <a:gd name="T6" fmla="*/ 80 w 80"/>
                <a:gd name="T7" fmla="*/ 80 h 80"/>
              </a:gdLst>
              <a:ahLst/>
              <a:cxnLst>
                <a:cxn ang="0">
                  <a:pos x="T0" y="T1"/>
                </a:cxn>
                <a:cxn ang="0">
                  <a:pos x="T2" y="T3"/>
                </a:cxn>
                <a:cxn ang="0">
                  <a:pos x="T4" y="T5"/>
                </a:cxn>
                <a:cxn ang="0">
                  <a:pos x="T6" y="T7"/>
                </a:cxn>
              </a:cxnLst>
              <a:rect l="0" t="0" r="r" b="b"/>
              <a:pathLst>
                <a:path w="80" h="80">
                  <a:moveTo>
                    <a:pt x="80" y="80"/>
                  </a:moveTo>
                  <a:lnTo>
                    <a:pt x="0" y="71"/>
                  </a:lnTo>
                  <a:lnTo>
                    <a:pt x="71" y="0"/>
                  </a:lnTo>
                  <a:lnTo>
                    <a:pt x="80"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19" name="Freeform 290"/>
            <p:cNvSpPr/>
            <p:nvPr/>
          </p:nvSpPr>
          <p:spPr bwMode="auto">
            <a:xfrm>
              <a:off x="6327500" y="3364433"/>
              <a:ext cx="61805" cy="60720"/>
            </a:xfrm>
            <a:custGeom>
              <a:avLst/>
              <a:gdLst>
                <a:gd name="T0" fmla="*/ 29 w 57"/>
                <a:gd name="T1" fmla="*/ 56 h 56"/>
                <a:gd name="T2" fmla="*/ 0 w 57"/>
                <a:gd name="T3" fmla="*/ 30 h 56"/>
                <a:gd name="T4" fmla="*/ 31 w 57"/>
                <a:gd name="T5" fmla="*/ 0 h 56"/>
                <a:gd name="T6" fmla="*/ 57 w 57"/>
                <a:gd name="T7" fmla="*/ 28 h 56"/>
                <a:gd name="T8" fmla="*/ 29 w 57"/>
                <a:gd name="T9" fmla="*/ 56 h 56"/>
                <a:gd name="T10" fmla="*/ 29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29" y="56"/>
                  </a:moveTo>
                  <a:lnTo>
                    <a:pt x="0" y="30"/>
                  </a:lnTo>
                  <a:lnTo>
                    <a:pt x="31" y="0"/>
                  </a:lnTo>
                  <a:lnTo>
                    <a:pt x="57" y="28"/>
                  </a:lnTo>
                  <a:lnTo>
                    <a:pt x="29" y="56"/>
                  </a:lnTo>
                  <a:lnTo>
                    <a:pt x="29"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20" name="Freeform 291"/>
            <p:cNvSpPr/>
            <p:nvPr/>
          </p:nvSpPr>
          <p:spPr bwMode="auto">
            <a:xfrm>
              <a:off x="6330752" y="3073845"/>
              <a:ext cx="86743" cy="84574"/>
            </a:xfrm>
            <a:custGeom>
              <a:avLst/>
              <a:gdLst>
                <a:gd name="T0" fmla="*/ 80 w 80"/>
                <a:gd name="T1" fmla="*/ 0 h 78"/>
                <a:gd name="T2" fmla="*/ 0 w 80"/>
                <a:gd name="T3" fmla="*/ 7 h 78"/>
                <a:gd name="T4" fmla="*/ 71 w 80"/>
                <a:gd name="T5" fmla="*/ 78 h 78"/>
                <a:gd name="T6" fmla="*/ 80 w 80"/>
                <a:gd name="T7" fmla="*/ 0 h 78"/>
              </a:gdLst>
              <a:ahLst/>
              <a:cxnLst>
                <a:cxn ang="0">
                  <a:pos x="T0" y="T1"/>
                </a:cxn>
                <a:cxn ang="0">
                  <a:pos x="T2" y="T3"/>
                </a:cxn>
                <a:cxn ang="0">
                  <a:pos x="T4" y="T5"/>
                </a:cxn>
                <a:cxn ang="0">
                  <a:pos x="T6" y="T7"/>
                </a:cxn>
              </a:cxnLst>
              <a:rect l="0" t="0" r="r" b="b"/>
              <a:pathLst>
                <a:path w="80" h="78">
                  <a:moveTo>
                    <a:pt x="80" y="0"/>
                  </a:moveTo>
                  <a:lnTo>
                    <a:pt x="0" y="7"/>
                  </a:lnTo>
                  <a:lnTo>
                    <a:pt x="71" y="78"/>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21" name="Freeform 292"/>
            <p:cNvSpPr/>
            <p:nvPr/>
          </p:nvSpPr>
          <p:spPr bwMode="auto">
            <a:xfrm>
              <a:off x="6327500" y="3099868"/>
              <a:ext cx="61805" cy="61805"/>
            </a:xfrm>
            <a:custGeom>
              <a:avLst/>
              <a:gdLst>
                <a:gd name="T0" fmla="*/ 31 w 57"/>
                <a:gd name="T1" fmla="*/ 57 h 57"/>
                <a:gd name="T2" fmla="*/ 0 w 57"/>
                <a:gd name="T3" fmla="*/ 28 h 57"/>
                <a:gd name="T4" fmla="*/ 29 w 57"/>
                <a:gd name="T5" fmla="*/ 0 h 57"/>
                <a:gd name="T6" fmla="*/ 57 w 57"/>
                <a:gd name="T7" fmla="*/ 31 h 57"/>
                <a:gd name="T8" fmla="*/ 31 w 57"/>
                <a:gd name="T9" fmla="*/ 57 h 57"/>
                <a:gd name="T10" fmla="*/ 31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31" y="57"/>
                  </a:moveTo>
                  <a:lnTo>
                    <a:pt x="0" y="28"/>
                  </a:lnTo>
                  <a:lnTo>
                    <a:pt x="29" y="0"/>
                  </a:lnTo>
                  <a:lnTo>
                    <a:pt x="57" y="31"/>
                  </a:lnTo>
                  <a:lnTo>
                    <a:pt x="31" y="57"/>
                  </a:lnTo>
                  <a:lnTo>
                    <a:pt x="31"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22" name="Freeform 293"/>
            <p:cNvSpPr/>
            <p:nvPr/>
          </p:nvSpPr>
          <p:spPr bwMode="auto">
            <a:xfrm>
              <a:off x="6037996" y="3366602"/>
              <a:ext cx="84574" cy="86743"/>
            </a:xfrm>
            <a:custGeom>
              <a:avLst/>
              <a:gdLst>
                <a:gd name="T0" fmla="*/ 0 w 78"/>
                <a:gd name="T1" fmla="*/ 80 h 80"/>
                <a:gd name="T2" fmla="*/ 7 w 78"/>
                <a:gd name="T3" fmla="*/ 0 h 80"/>
                <a:gd name="T4" fmla="*/ 78 w 78"/>
                <a:gd name="T5" fmla="*/ 71 h 80"/>
                <a:gd name="T6" fmla="*/ 0 w 78"/>
                <a:gd name="T7" fmla="*/ 80 h 80"/>
              </a:gdLst>
              <a:ahLst/>
              <a:cxnLst>
                <a:cxn ang="0">
                  <a:pos x="T0" y="T1"/>
                </a:cxn>
                <a:cxn ang="0">
                  <a:pos x="T2" y="T3"/>
                </a:cxn>
                <a:cxn ang="0">
                  <a:pos x="T4" y="T5"/>
                </a:cxn>
                <a:cxn ang="0">
                  <a:pos x="T6" y="T7"/>
                </a:cxn>
              </a:cxnLst>
              <a:rect l="0" t="0" r="r" b="b"/>
              <a:pathLst>
                <a:path w="78" h="80">
                  <a:moveTo>
                    <a:pt x="0" y="80"/>
                  </a:moveTo>
                  <a:lnTo>
                    <a:pt x="7" y="0"/>
                  </a:lnTo>
                  <a:lnTo>
                    <a:pt x="78" y="71"/>
                  </a:lnTo>
                  <a:lnTo>
                    <a:pt x="0"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23" name="Freeform 294"/>
            <p:cNvSpPr/>
            <p:nvPr/>
          </p:nvSpPr>
          <p:spPr bwMode="auto">
            <a:xfrm>
              <a:off x="6064018" y="3364433"/>
              <a:ext cx="61805" cy="60720"/>
            </a:xfrm>
            <a:custGeom>
              <a:avLst/>
              <a:gdLst>
                <a:gd name="T0" fmla="*/ 31 w 57"/>
                <a:gd name="T1" fmla="*/ 56 h 56"/>
                <a:gd name="T2" fmla="*/ 0 w 57"/>
                <a:gd name="T3" fmla="*/ 28 h 56"/>
                <a:gd name="T4" fmla="*/ 28 w 57"/>
                <a:gd name="T5" fmla="*/ 0 h 56"/>
                <a:gd name="T6" fmla="*/ 57 w 57"/>
                <a:gd name="T7" fmla="*/ 30 h 56"/>
                <a:gd name="T8" fmla="*/ 31 w 57"/>
                <a:gd name="T9" fmla="*/ 56 h 56"/>
                <a:gd name="T10" fmla="*/ 31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31" y="56"/>
                  </a:moveTo>
                  <a:lnTo>
                    <a:pt x="0" y="28"/>
                  </a:lnTo>
                  <a:lnTo>
                    <a:pt x="28" y="0"/>
                  </a:lnTo>
                  <a:lnTo>
                    <a:pt x="57" y="30"/>
                  </a:lnTo>
                  <a:lnTo>
                    <a:pt x="31" y="56"/>
                  </a:lnTo>
                  <a:lnTo>
                    <a:pt x="31"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grpSp>
      <p:sp>
        <p:nvSpPr>
          <p:cNvPr id="124" name="PA-文本框 9"/>
          <p:cNvSpPr txBox="1"/>
          <p:nvPr>
            <p:custDataLst>
              <p:tags r:id="rId1"/>
            </p:custDataLst>
          </p:nvPr>
        </p:nvSpPr>
        <p:spPr>
          <a:xfrm>
            <a:off x="4114724" y="1706489"/>
            <a:ext cx="4555233" cy="1034386"/>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200" b="0" i="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endParaRPr lang="zh-CN" altLang="en-US" sz="1200" b="0" i="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grpSp>
        <p:nvGrpSpPr>
          <p:cNvPr id="125" name="PA-组合 2"/>
          <p:cNvGrpSpPr/>
          <p:nvPr>
            <p:custDataLst>
              <p:tags r:id="rId2"/>
            </p:custDataLst>
          </p:nvPr>
        </p:nvGrpSpPr>
        <p:grpSpPr>
          <a:xfrm>
            <a:off x="875333" y="3675085"/>
            <a:ext cx="2214397" cy="943901"/>
            <a:chOff x="5926136" y="5159496"/>
            <a:chExt cx="2715044" cy="943901"/>
          </a:xfrm>
        </p:grpSpPr>
        <p:sp>
          <p:nvSpPr>
            <p:cNvPr id="126" name="PA-文本框 6"/>
            <p:cNvSpPr txBox="1"/>
            <p:nvPr>
              <p:custDataLst>
                <p:tags r:id="rId3"/>
              </p:custDataLst>
            </p:nvPr>
          </p:nvSpPr>
          <p:spPr>
            <a:xfrm>
              <a:off x="5926136" y="5159496"/>
              <a:ext cx="1926667" cy="307777"/>
            </a:xfrm>
            <a:prstGeom prst="rect">
              <a:avLst/>
            </a:prstGeom>
            <a:noFill/>
          </p:spPr>
          <p:txBody>
            <a:bodyPr wrap="square" rtlCol="0">
              <a:spAutoFit/>
            </a:bodyPr>
            <a:lstStyle/>
            <a:p>
              <a:pPr algn="l"/>
              <a:r>
                <a:rPr lang="zh-CN" altLang="en-US" sz="1400" b="1"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输入您的标题</a:t>
              </a:r>
              <a:endParaRPr lang="zh-CN" altLang="en-US" sz="1400" b="1"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27" name="PA-文本框 42"/>
            <p:cNvSpPr txBox="1"/>
            <p:nvPr>
              <p:custDataLst>
                <p:tags r:id="rId4"/>
              </p:custDataLst>
            </p:nvPr>
          </p:nvSpPr>
          <p:spPr>
            <a:xfrm>
              <a:off x="5926137" y="5372299"/>
              <a:ext cx="2715043" cy="731098"/>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1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此处添加详细文本描述，建议与标题相关并符合整体语言风格，语言描述尽量简洁生动。</a:t>
              </a:r>
              <a:endParaRPr lang="zh-CN" altLang="en-US" sz="11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grpSp>
      <p:grpSp>
        <p:nvGrpSpPr>
          <p:cNvPr id="128" name="PA-组合 2"/>
          <p:cNvGrpSpPr/>
          <p:nvPr>
            <p:custDataLst>
              <p:tags r:id="rId5"/>
            </p:custDataLst>
          </p:nvPr>
        </p:nvGrpSpPr>
        <p:grpSpPr>
          <a:xfrm>
            <a:off x="875333" y="4869837"/>
            <a:ext cx="2214397" cy="943901"/>
            <a:chOff x="5926136" y="5159496"/>
            <a:chExt cx="2715044" cy="943901"/>
          </a:xfrm>
        </p:grpSpPr>
        <p:sp>
          <p:nvSpPr>
            <p:cNvPr id="129" name="PA-文本框 6"/>
            <p:cNvSpPr txBox="1"/>
            <p:nvPr>
              <p:custDataLst>
                <p:tags r:id="rId6"/>
              </p:custDataLst>
            </p:nvPr>
          </p:nvSpPr>
          <p:spPr>
            <a:xfrm>
              <a:off x="5926136" y="5159496"/>
              <a:ext cx="1926667" cy="307777"/>
            </a:xfrm>
            <a:prstGeom prst="rect">
              <a:avLst/>
            </a:prstGeom>
            <a:noFill/>
          </p:spPr>
          <p:txBody>
            <a:bodyPr wrap="square" rtlCol="0">
              <a:spAutoFit/>
            </a:bodyPr>
            <a:lstStyle/>
            <a:p>
              <a:pPr algn="l"/>
              <a:r>
                <a:rPr lang="zh-CN" altLang="en-US" sz="1400" b="1"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输入您的标题</a:t>
              </a:r>
              <a:endParaRPr lang="zh-CN" altLang="en-US" sz="1400" b="1"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30" name="PA-文本框 42"/>
            <p:cNvSpPr txBox="1"/>
            <p:nvPr>
              <p:custDataLst>
                <p:tags r:id="rId7"/>
              </p:custDataLst>
            </p:nvPr>
          </p:nvSpPr>
          <p:spPr>
            <a:xfrm>
              <a:off x="5926137" y="5372299"/>
              <a:ext cx="2715043" cy="731098"/>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1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此处添加详细文本描述，建议与标题相关并符合整体语言风格，语言描述尽量简洁生动。</a:t>
              </a:r>
              <a:endParaRPr lang="zh-CN" altLang="en-US" sz="11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grpSp>
      <p:grpSp>
        <p:nvGrpSpPr>
          <p:cNvPr id="131" name="PA-组合 2"/>
          <p:cNvGrpSpPr/>
          <p:nvPr>
            <p:custDataLst>
              <p:tags r:id="rId8"/>
            </p:custDataLst>
          </p:nvPr>
        </p:nvGrpSpPr>
        <p:grpSpPr>
          <a:xfrm>
            <a:off x="9309282" y="3596345"/>
            <a:ext cx="2214397" cy="943901"/>
            <a:chOff x="5926136" y="5159496"/>
            <a:chExt cx="2715044" cy="943901"/>
          </a:xfrm>
        </p:grpSpPr>
        <p:sp>
          <p:nvSpPr>
            <p:cNvPr id="132" name="PA-文本框 6"/>
            <p:cNvSpPr txBox="1"/>
            <p:nvPr>
              <p:custDataLst>
                <p:tags r:id="rId9"/>
              </p:custDataLst>
            </p:nvPr>
          </p:nvSpPr>
          <p:spPr>
            <a:xfrm>
              <a:off x="5926136" y="5159496"/>
              <a:ext cx="1926667" cy="307777"/>
            </a:xfrm>
            <a:prstGeom prst="rect">
              <a:avLst/>
            </a:prstGeom>
            <a:noFill/>
          </p:spPr>
          <p:txBody>
            <a:bodyPr wrap="square" rtlCol="0">
              <a:spAutoFit/>
            </a:bodyPr>
            <a:lstStyle/>
            <a:p>
              <a:pPr algn="l"/>
              <a:r>
                <a:rPr lang="zh-CN" altLang="en-US" sz="1400" b="1"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输入您的标题</a:t>
              </a:r>
              <a:endParaRPr lang="zh-CN" altLang="en-US" sz="1400" b="1"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33" name="PA-文本框 42"/>
            <p:cNvSpPr txBox="1"/>
            <p:nvPr>
              <p:custDataLst>
                <p:tags r:id="rId10"/>
              </p:custDataLst>
            </p:nvPr>
          </p:nvSpPr>
          <p:spPr>
            <a:xfrm>
              <a:off x="5926137" y="5372299"/>
              <a:ext cx="2715043" cy="731098"/>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1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此处添加详细文本描述，建议与标题相关并符合整体语言风格，语言描述尽量简洁生动。</a:t>
              </a:r>
              <a:endParaRPr lang="zh-CN" altLang="en-US" sz="11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grpSp>
      <p:grpSp>
        <p:nvGrpSpPr>
          <p:cNvPr id="134" name="PA-组合 2"/>
          <p:cNvGrpSpPr/>
          <p:nvPr>
            <p:custDataLst>
              <p:tags r:id="rId11"/>
            </p:custDataLst>
          </p:nvPr>
        </p:nvGrpSpPr>
        <p:grpSpPr>
          <a:xfrm>
            <a:off x="9309282" y="4791097"/>
            <a:ext cx="2214397" cy="943901"/>
            <a:chOff x="5926136" y="5159496"/>
            <a:chExt cx="2715044" cy="943901"/>
          </a:xfrm>
        </p:grpSpPr>
        <p:sp>
          <p:nvSpPr>
            <p:cNvPr id="135" name="PA-文本框 6"/>
            <p:cNvSpPr txBox="1"/>
            <p:nvPr>
              <p:custDataLst>
                <p:tags r:id="rId12"/>
              </p:custDataLst>
            </p:nvPr>
          </p:nvSpPr>
          <p:spPr>
            <a:xfrm>
              <a:off x="5926136" y="5159496"/>
              <a:ext cx="1926667" cy="307777"/>
            </a:xfrm>
            <a:prstGeom prst="rect">
              <a:avLst/>
            </a:prstGeom>
            <a:noFill/>
          </p:spPr>
          <p:txBody>
            <a:bodyPr wrap="square" rtlCol="0">
              <a:spAutoFit/>
            </a:bodyPr>
            <a:lstStyle/>
            <a:p>
              <a:pPr algn="l"/>
              <a:r>
                <a:rPr lang="zh-CN" altLang="en-US" sz="1400" b="1"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输入您的标题</a:t>
              </a:r>
              <a:endParaRPr lang="zh-CN" altLang="en-US" sz="1400" b="1"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36" name="PA-文本框 42"/>
            <p:cNvSpPr txBox="1"/>
            <p:nvPr>
              <p:custDataLst>
                <p:tags r:id="rId13"/>
              </p:custDataLst>
            </p:nvPr>
          </p:nvSpPr>
          <p:spPr>
            <a:xfrm>
              <a:off x="5926137" y="5372299"/>
              <a:ext cx="2715043" cy="731098"/>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1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此处添加详细文本描述，建议与标题相关并符合整体语言风格，语言描述尽量简洁生动。</a:t>
              </a:r>
              <a:endParaRPr lang="zh-CN" altLang="en-US" sz="11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grpSp>
      <p:pic>
        <p:nvPicPr>
          <p:cNvPr id="137" name="图片 136" descr="函数数学卡通学习"/>
          <p:cNvPicPr>
            <a:picLocks noChangeAspect="1"/>
          </p:cNvPicPr>
          <p:nvPr/>
        </p:nvPicPr>
        <p:blipFill>
          <a:blip r:embed="rId14"/>
          <a:srcRect l="51739" t="75101"/>
          <a:stretch>
            <a:fillRect/>
          </a:stretch>
        </p:blipFill>
        <p:spPr>
          <a:xfrm rot="19980000" flipH="1">
            <a:off x="4679315" y="3983355"/>
            <a:ext cx="3015615" cy="20802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par>
                                <p:cTn id="15" presetID="53" presetClass="entr" presetSubtype="16"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p:cTn id="22" dur="500" fill="hold"/>
                                        <p:tgtEl>
                                          <p:spTgt spid="47"/>
                                        </p:tgtEl>
                                        <p:attrNameLst>
                                          <p:attrName>ppt_w</p:attrName>
                                        </p:attrNameLst>
                                      </p:cBhvr>
                                      <p:tavLst>
                                        <p:tav tm="0">
                                          <p:val>
                                            <p:fltVal val="0"/>
                                          </p:val>
                                        </p:tav>
                                        <p:tav tm="100000">
                                          <p:val>
                                            <p:strVal val="#ppt_w"/>
                                          </p:val>
                                        </p:tav>
                                      </p:tavLst>
                                    </p:anim>
                                    <p:anim calcmode="lin" valueType="num">
                                      <p:cBhvr>
                                        <p:cTn id="23" dur="500" fill="hold"/>
                                        <p:tgtEl>
                                          <p:spTgt spid="47"/>
                                        </p:tgtEl>
                                        <p:attrNameLst>
                                          <p:attrName>ppt_h</p:attrName>
                                        </p:attrNameLst>
                                      </p:cBhvr>
                                      <p:tavLst>
                                        <p:tav tm="0">
                                          <p:val>
                                            <p:fltVal val="0"/>
                                          </p:val>
                                        </p:tav>
                                        <p:tav tm="100000">
                                          <p:val>
                                            <p:strVal val="#ppt_h"/>
                                          </p:val>
                                        </p:tav>
                                      </p:tavLst>
                                    </p:anim>
                                    <p:animEffect transition="in" filter="fade">
                                      <p:cBhvr>
                                        <p:cTn id="24" dur="500"/>
                                        <p:tgtEl>
                                          <p:spTgt spid="47"/>
                                        </p:tgtEl>
                                      </p:cBhvr>
                                    </p:animEffect>
                                  </p:childTnLst>
                                </p:cTn>
                              </p:par>
                              <p:par>
                                <p:cTn id="25" presetID="53" presetClass="entr" presetSubtype="16" fill="hold" nodeType="with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p:cTn id="27" dur="500" fill="hold"/>
                                        <p:tgtEl>
                                          <p:spTgt spid="50"/>
                                        </p:tgtEl>
                                        <p:attrNameLst>
                                          <p:attrName>ppt_w</p:attrName>
                                        </p:attrNameLst>
                                      </p:cBhvr>
                                      <p:tavLst>
                                        <p:tav tm="0">
                                          <p:val>
                                            <p:fltVal val="0"/>
                                          </p:val>
                                        </p:tav>
                                        <p:tav tm="100000">
                                          <p:val>
                                            <p:strVal val="#ppt_w"/>
                                          </p:val>
                                        </p:tav>
                                      </p:tavLst>
                                    </p:anim>
                                    <p:anim calcmode="lin" valueType="num">
                                      <p:cBhvr>
                                        <p:cTn id="28" dur="500" fill="hold"/>
                                        <p:tgtEl>
                                          <p:spTgt spid="50"/>
                                        </p:tgtEl>
                                        <p:attrNameLst>
                                          <p:attrName>ppt_h</p:attrName>
                                        </p:attrNameLst>
                                      </p:cBhvr>
                                      <p:tavLst>
                                        <p:tav tm="0">
                                          <p:val>
                                            <p:fltVal val="0"/>
                                          </p:val>
                                        </p:tav>
                                        <p:tav tm="100000">
                                          <p:val>
                                            <p:strVal val="#ppt_h"/>
                                          </p:val>
                                        </p:tav>
                                      </p:tavLst>
                                    </p:anim>
                                    <p:animEffect transition="in" filter="fade">
                                      <p:cBhvr>
                                        <p:cTn id="29" dur="500"/>
                                        <p:tgtEl>
                                          <p:spTgt spid="50"/>
                                        </p:tgtEl>
                                      </p:cBhvr>
                                    </p:animEffect>
                                  </p:childTnLst>
                                </p:cTn>
                              </p:par>
                              <p:par>
                                <p:cTn id="30" presetID="53" presetClass="entr" presetSubtype="16" fill="hold" nodeType="with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500" fill="hold"/>
                                        <p:tgtEl>
                                          <p:spTgt spid="53"/>
                                        </p:tgtEl>
                                        <p:attrNameLst>
                                          <p:attrName>ppt_w</p:attrName>
                                        </p:attrNameLst>
                                      </p:cBhvr>
                                      <p:tavLst>
                                        <p:tav tm="0">
                                          <p:val>
                                            <p:fltVal val="0"/>
                                          </p:val>
                                        </p:tav>
                                        <p:tav tm="100000">
                                          <p:val>
                                            <p:strVal val="#ppt_w"/>
                                          </p:val>
                                        </p:tav>
                                      </p:tavLst>
                                    </p:anim>
                                    <p:anim calcmode="lin" valueType="num">
                                      <p:cBhvr>
                                        <p:cTn id="33" dur="500" fill="hold"/>
                                        <p:tgtEl>
                                          <p:spTgt spid="53"/>
                                        </p:tgtEl>
                                        <p:attrNameLst>
                                          <p:attrName>ppt_h</p:attrName>
                                        </p:attrNameLst>
                                      </p:cBhvr>
                                      <p:tavLst>
                                        <p:tav tm="0">
                                          <p:val>
                                            <p:fltVal val="0"/>
                                          </p:val>
                                        </p:tav>
                                        <p:tav tm="100000">
                                          <p:val>
                                            <p:strVal val="#ppt_h"/>
                                          </p:val>
                                        </p:tav>
                                      </p:tavLst>
                                    </p:anim>
                                    <p:animEffect transition="in" filter="fade">
                                      <p:cBhvr>
                                        <p:cTn id="34" dur="500"/>
                                        <p:tgtEl>
                                          <p:spTgt spid="53"/>
                                        </p:tgtEl>
                                      </p:cBhvr>
                                    </p:animEffect>
                                  </p:childTnLst>
                                </p:cTn>
                              </p:par>
                              <p:par>
                                <p:cTn id="35" presetID="53" presetClass="entr" presetSubtype="16"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nodeType="withEffect">
                                  <p:stCondLst>
                                    <p:cond delay="0"/>
                                  </p:stCondLst>
                                  <p:childTnLst>
                                    <p:set>
                                      <p:cBhvr>
                                        <p:cTn id="41" dur="1" fill="hold">
                                          <p:stCondLst>
                                            <p:cond delay="0"/>
                                          </p:stCondLst>
                                        </p:cTn>
                                        <p:tgtEl>
                                          <p:spTgt spid="59"/>
                                        </p:tgtEl>
                                        <p:attrNameLst>
                                          <p:attrName>style.visibility</p:attrName>
                                        </p:attrNameLst>
                                      </p:cBhvr>
                                      <p:to>
                                        <p:strVal val="visible"/>
                                      </p:to>
                                    </p:set>
                                    <p:anim calcmode="lin" valueType="num">
                                      <p:cBhvr>
                                        <p:cTn id="42" dur="500" fill="hold"/>
                                        <p:tgtEl>
                                          <p:spTgt spid="59"/>
                                        </p:tgtEl>
                                        <p:attrNameLst>
                                          <p:attrName>ppt_w</p:attrName>
                                        </p:attrNameLst>
                                      </p:cBhvr>
                                      <p:tavLst>
                                        <p:tav tm="0">
                                          <p:val>
                                            <p:fltVal val="0"/>
                                          </p:val>
                                        </p:tav>
                                        <p:tav tm="100000">
                                          <p:val>
                                            <p:strVal val="#ppt_w"/>
                                          </p:val>
                                        </p:tav>
                                      </p:tavLst>
                                    </p:anim>
                                    <p:anim calcmode="lin" valueType="num">
                                      <p:cBhvr>
                                        <p:cTn id="43" dur="500" fill="hold"/>
                                        <p:tgtEl>
                                          <p:spTgt spid="59"/>
                                        </p:tgtEl>
                                        <p:attrNameLst>
                                          <p:attrName>ppt_h</p:attrName>
                                        </p:attrNameLst>
                                      </p:cBhvr>
                                      <p:tavLst>
                                        <p:tav tm="0">
                                          <p:val>
                                            <p:fltVal val="0"/>
                                          </p:val>
                                        </p:tav>
                                        <p:tav tm="100000">
                                          <p:val>
                                            <p:strVal val="#ppt_h"/>
                                          </p:val>
                                        </p:tav>
                                      </p:tavLst>
                                    </p:anim>
                                    <p:animEffect transition="in" filter="fade">
                                      <p:cBhvr>
                                        <p:cTn id="44" dur="500"/>
                                        <p:tgtEl>
                                          <p:spTgt spid="59"/>
                                        </p:tgtEl>
                                      </p:cBhvr>
                                    </p:animEffect>
                                  </p:childTnLst>
                                </p:cTn>
                              </p:par>
                              <p:par>
                                <p:cTn id="45" presetID="53" presetClass="entr" presetSubtype="16" fill="hold" nodeType="withEffect">
                                  <p:stCondLst>
                                    <p:cond delay="0"/>
                                  </p:stCondLst>
                                  <p:childTnLst>
                                    <p:set>
                                      <p:cBhvr>
                                        <p:cTn id="46" dur="1" fill="hold">
                                          <p:stCondLst>
                                            <p:cond delay="0"/>
                                          </p:stCondLst>
                                        </p:cTn>
                                        <p:tgtEl>
                                          <p:spTgt spid="65"/>
                                        </p:tgtEl>
                                        <p:attrNameLst>
                                          <p:attrName>style.visibility</p:attrName>
                                        </p:attrNameLst>
                                      </p:cBhvr>
                                      <p:to>
                                        <p:strVal val="visible"/>
                                      </p:to>
                                    </p:set>
                                    <p:anim calcmode="lin" valueType="num">
                                      <p:cBhvr>
                                        <p:cTn id="47" dur="500" fill="hold"/>
                                        <p:tgtEl>
                                          <p:spTgt spid="65"/>
                                        </p:tgtEl>
                                        <p:attrNameLst>
                                          <p:attrName>ppt_w</p:attrName>
                                        </p:attrNameLst>
                                      </p:cBhvr>
                                      <p:tavLst>
                                        <p:tav tm="0">
                                          <p:val>
                                            <p:fltVal val="0"/>
                                          </p:val>
                                        </p:tav>
                                        <p:tav tm="100000">
                                          <p:val>
                                            <p:strVal val="#ppt_w"/>
                                          </p:val>
                                        </p:tav>
                                      </p:tavLst>
                                    </p:anim>
                                    <p:anim calcmode="lin" valueType="num">
                                      <p:cBhvr>
                                        <p:cTn id="48" dur="500" fill="hold"/>
                                        <p:tgtEl>
                                          <p:spTgt spid="65"/>
                                        </p:tgtEl>
                                        <p:attrNameLst>
                                          <p:attrName>ppt_h</p:attrName>
                                        </p:attrNameLst>
                                      </p:cBhvr>
                                      <p:tavLst>
                                        <p:tav tm="0">
                                          <p:val>
                                            <p:fltVal val="0"/>
                                          </p:val>
                                        </p:tav>
                                        <p:tav tm="100000">
                                          <p:val>
                                            <p:strVal val="#ppt_h"/>
                                          </p:val>
                                        </p:tav>
                                      </p:tavLst>
                                    </p:anim>
                                    <p:animEffect transition="in" filter="fade">
                                      <p:cBhvr>
                                        <p:cTn id="49" dur="500"/>
                                        <p:tgtEl>
                                          <p:spTgt spid="65"/>
                                        </p:tgtEl>
                                      </p:cBhvr>
                                    </p:animEffect>
                                  </p:childTnLst>
                                </p:cTn>
                              </p:par>
                              <p:par>
                                <p:cTn id="50" presetID="53" presetClass="entr" presetSubtype="16" fill="hold" nodeType="withEffect">
                                  <p:stCondLst>
                                    <p:cond delay="0"/>
                                  </p:stCondLst>
                                  <p:childTnLst>
                                    <p:set>
                                      <p:cBhvr>
                                        <p:cTn id="51" dur="1" fill="hold">
                                          <p:stCondLst>
                                            <p:cond delay="0"/>
                                          </p:stCondLst>
                                        </p:cTn>
                                        <p:tgtEl>
                                          <p:spTgt spid="74"/>
                                        </p:tgtEl>
                                        <p:attrNameLst>
                                          <p:attrName>style.visibility</p:attrName>
                                        </p:attrNameLst>
                                      </p:cBhvr>
                                      <p:to>
                                        <p:strVal val="visible"/>
                                      </p:to>
                                    </p:set>
                                    <p:anim calcmode="lin" valueType="num">
                                      <p:cBhvr>
                                        <p:cTn id="52" dur="500" fill="hold"/>
                                        <p:tgtEl>
                                          <p:spTgt spid="74"/>
                                        </p:tgtEl>
                                        <p:attrNameLst>
                                          <p:attrName>ppt_w</p:attrName>
                                        </p:attrNameLst>
                                      </p:cBhvr>
                                      <p:tavLst>
                                        <p:tav tm="0">
                                          <p:val>
                                            <p:fltVal val="0"/>
                                          </p:val>
                                        </p:tav>
                                        <p:tav tm="100000">
                                          <p:val>
                                            <p:strVal val="#ppt_w"/>
                                          </p:val>
                                        </p:tav>
                                      </p:tavLst>
                                    </p:anim>
                                    <p:anim calcmode="lin" valueType="num">
                                      <p:cBhvr>
                                        <p:cTn id="53" dur="500" fill="hold"/>
                                        <p:tgtEl>
                                          <p:spTgt spid="74"/>
                                        </p:tgtEl>
                                        <p:attrNameLst>
                                          <p:attrName>ppt_h</p:attrName>
                                        </p:attrNameLst>
                                      </p:cBhvr>
                                      <p:tavLst>
                                        <p:tav tm="0">
                                          <p:val>
                                            <p:fltVal val="0"/>
                                          </p:val>
                                        </p:tav>
                                        <p:tav tm="100000">
                                          <p:val>
                                            <p:strVal val="#ppt_h"/>
                                          </p:val>
                                        </p:tav>
                                      </p:tavLst>
                                    </p:anim>
                                    <p:animEffect transition="in" filter="fade">
                                      <p:cBhvr>
                                        <p:cTn id="54" dur="500"/>
                                        <p:tgtEl>
                                          <p:spTgt spid="74"/>
                                        </p:tgtEl>
                                      </p:cBhvr>
                                    </p:animEffect>
                                  </p:childTnLst>
                                </p:cTn>
                              </p:par>
                              <p:par>
                                <p:cTn id="55" presetID="53" presetClass="entr" presetSubtype="16" fill="hold" nodeType="withEffect">
                                  <p:stCondLst>
                                    <p:cond delay="0"/>
                                  </p:stCondLst>
                                  <p:childTnLst>
                                    <p:set>
                                      <p:cBhvr>
                                        <p:cTn id="56" dur="1" fill="hold">
                                          <p:stCondLst>
                                            <p:cond delay="0"/>
                                          </p:stCondLst>
                                        </p:cTn>
                                        <p:tgtEl>
                                          <p:spTgt spid="82"/>
                                        </p:tgtEl>
                                        <p:attrNameLst>
                                          <p:attrName>style.visibility</p:attrName>
                                        </p:attrNameLst>
                                      </p:cBhvr>
                                      <p:to>
                                        <p:strVal val="visible"/>
                                      </p:to>
                                    </p:set>
                                    <p:anim calcmode="lin" valueType="num">
                                      <p:cBhvr>
                                        <p:cTn id="57" dur="500" fill="hold"/>
                                        <p:tgtEl>
                                          <p:spTgt spid="82"/>
                                        </p:tgtEl>
                                        <p:attrNameLst>
                                          <p:attrName>ppt_w</p:attrName>
                                        </p:attrNameLst>
                                      </p:cBhvr>
                                      <p:tavLst>
                                        <p:tav tm="0">
                                          <p:val>
                                            <p:fltVal val="0"/>
                                          </p:val>
                                        </p:tav>
                                        <p:tav tm="100000">
                                          <p:val>
                                            <p:strVal val="#ppt_w"/>
                                          </p:val>
                                        </p:tav>
                                      </p:tavLst>
                                    </p:anim>
                                    <p:anim calcmode="lin" valueType="num">
                                      <p:cBhvr>
                                        <p:cTn id="58" dur="500" fill="hold"/>
                                        <p:tgtEl>
                                          <p:spTgt spid="82"/>
                                        </p:tgtEl>
                                        <p:attrNameLst>
                                          <p:attrName>ppt_h</p:attrName>
                                        </p:attrNameLst>
                                      </p:cBhvr>
                                      <p:tavLst>
                                        <p:tav tm="0">
                                          <p:val>
                                            <p:fltVal val="0"/>
                                          </p:val>
                                        </p:tav>
                                        <p:tav tm="100000">
                                          <p:val>
                                            <p:strVal val="#ppt_h"/>
                                          </p:val>
                                        </p:tav>
                                      </p:tavLst>
                                    </p:anim>
                                    <p:animEffect transition="in" filter="fade">
                                      <p:cBhvr>
                                        <p:cTn id="59" dur="500"/>
                                        <p:tgtEl>
                                          <p:spTgt spid="8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24"/>
                                        </p:tgtEl>
                                        <p:attrNameLst>
                                          <p:attrName>style.visibility</p:attrName>
                                        </p:attrNameLst>
                                      </p:cBhvr>
                                      <p:to>
                                        <p:strVal val="visible"/>
                                      </p:to>
                                    </p:set>
                                    <p:anim calcmode="lin" valueType="num">
                                      <p:cBhvr>
                                        <p:cTn id="62" dur="500" fill="hold"/>
                                        <p:tgtEl>
                                          <p:spTgt spid="124"/>
                                        </p:tgtEl>
                                        <p:attrNameLst>
                                          <p:attrName>ppt_w</p:attrName>
                                        </p:attrNameLst>
                                      </p:cBhvr>
                                      <p:tavLst>
                                        <p:tav tm="0">
                                          <p:val>
                                            <p:fltVal val="0"/>
                                          </p:val>
                                        </p:tav>
                                        <p:tav tm="100000">
                                          <p:val>
                                            <p:strVal val="#ppt_w"/>
                                          </p:val>
                                        </p:tav>
                                      </p:tavLst>
                                    </p:anim>
                                    <p:anim calcmode="lin" valueType="num">
                                      <p:cBhvr>
                                        <p:cTn id="63" dur="500" fill="hold"/>
                                        <p:tgtEl>
                                          <p:spTgt spid="124"/>
                                        </p:tgtEl>
                                        <p:attrNameLst>
                                          <p:attrName>ppt_h</p:attrName>
                                        </p:attrNameLst>
                                      </p:cBhvr>
                                      <p:tavLst>
                                        <p:tav tm="0">
                                          <p:val>
                                            <p:fltVal val="0"/>
                                          </p:val>
                                        </p:tav>
                                        <p:tav tm="100000">
                                          <p:val>
                                            <p:strVal val="#ppt_h"/>
                                          </p:val>
                                        </p:tav>
                                      </p:tavLst>
                                    </p:anim>
                                    <p:animEffect transition="in" filter="fade">
                                      <p:cBhvr>
                                        <p:cTn id="64" dur="500"/>
                                        <p:tgtEl>
                                          <p:spTgt spid="124"/>
                                        </p:tgtEl>
                                      </p:cBhvr>
                                    </p:animEffect>
                                  </p:childTnLst>
                                </p:cTn>
                              </p:par>
                              <p:par>
                                <p:cTn id="65" presetID="53" presetClass="entr" presetSubtype="16" fill="hold" nodeType="withEffect">
                                  <p:stCondLst>
                                    <p:cond delay="0"/>
                                  </p:stCondLst>
                                  <p:childTnLst>
                                    <p:set>
                                      <p:cBhvr>
                                        <p:cTn id="66" dur="1" fill="hold">
                                          <p:stCondLst>
                                            <p:cond delay="0"/>
                                          </p:stCondLst>
                                        </p:cTn>
                                        <p:tgtEl>
                                          <p:spTgt spid="125"/>
                                        </p:tgtEl>
                                        <p:attrNameLst>
                                          <p:attrName>style.visibility</p:attrName>
                                        </p:attrNameLst>
                                      </p:cBhvr>
                                      <p:to>
                                        <p:strVal val="visible"/>
                                      </p:to>
                                    </p:set>
                                    <p:anim calcmode="lin" valueType="num">
                                      <p:cBhvr>
                                        <p:cTn id="67" dur="500" fill="hold"/>
                                        <p:tgtEl>
                                          <p:spTgt spid="125"/>
                                        </p:tgtEl>
                                        <p:attrNameLst>
                                          <p:attrName>ppt_w</p:attrName>
                                        </p:attrNameLst>
                                      </p:cBhvr>
                                      <p:tavLst>
                                        <p:tav tm="0">
                                          <p:val>
                                            <p:fltVal val="0"/>
                                          </p:val>
                                        </p:tav>
                                        <p:tav tm="100000">
                                          <p:val>
                                            <p:strVal val="#ppt_w"/>
                                          </p:val>
                                        </p:tav>
                                      </p:tavLst>
                                    </p:anim>
                                    <p:anim calcmode="lin" valueType="num">
                                      <p:cBhvr>
                                        <p:cTn id="68" dur="500" fill="hold"/>
                                        <p:tgtEl>
                                          <p:spTgt spid="125"/>
                                        </p:tgtEl>
                                        <p:attrNameLst>
                                          <p:attrName>ppt_h</p:attrName>
                                        </p:attrNameLst>
                                      </p:cBhvr>
                                      <p:tavLst>
                                        <p:tav tm="0">
                                          <p:val>
                                            <p:fltVal val="0"/>
                                          </p:val>
                                        </p:tav>
                                        <p:tav tm="100000">
                                          <p:val>
                                            <p:strVal val="#ppt_h"/>
                                          </p:val>
                                        </p:tav>
                                      </p:tavLst>
                                    </p:anim>
                                    <p:animEffect transition="in" filter="fade">
                                      <p:cBhvr>
                                        <p:cTn id="69" dur="500"/>
                                        <p:tgtEl>
                                          <p:spTgt spid="125"/>
                                        </p:tgtEl>
                                      </p:cBhvr>
                                    </p:animEffect>
                                  </p:childTnLst>
                                </p:cTn>
                              </p:par>
                              <p:par>
                                <p:cTn id="70" presetID="53" presetClass="entr" presetSubtype="16" fill="hold" nodeType="withEffect">
                                  <p:stCondLst>
                                    <p:cond delay="0"/>
                                  </p:stCondLst>
                                  <p:childTnLst>
                                    <p:set>
                                      <p:cBhvr>
                                        <p:cTn id="71" dur="1" fill="hold">
                                          <p:stCondLst>
                                            <p:cond delay="0"/>
                                          </p:stCondLst>
                                        </p:cTn>
                                        <p:tgtEl>
                                          <p:spTgt spid="128"/>
                                        </p:tgtEl>
                                        <p:attrNameLst>
                                          <p:attrName>style.visibility</p:attrName>
                                        </p:attrNameLst>
                                      </p:cBhvr>
                                      <p:to>
                                        <p:strVal val="visible"/>
                                      </p:to>
                                    </p:set>
                                    <p:anim calcmode="lin" valueType="num">
                                      <p:cBhvr>
                                        <p:cTn id="72" dur="500" fill="hold"/>
                                        <p:tgtEl>
                                          <p:spTgt spid="128"/>
                                        </p:tgtEl>
                                        <p:attrNameLst>
                                          <p:attrName>ppt_w</p:attrName>
                                        </p:attrNameLst>
                                      </p:cBhvr>
                                      <p:tavLst>
                                        <p:tav tm="0">
                                          <p:val>
                                            <p:fltVal val="0"/>
                                          </p:val>
                                        </p:tav>
                                        <p:tav tm="100000">
                                          <p:val>
                                            <p:strVal val="#ppt_w"/>
                                          </p:val>
                                        </p:tav>
                                      </p:tavLst>
                                    </p:anim>
                                    <p:anim calcmode="lin" valueType="num">
                                      <p:cBhvr>
                                        <p:cTn id="73" dur="500" fill="hold"/>
                                        <p:tgtEl>
                                          <p:spTgt spid="128"/>
                                        </p:tgtEl>
                                        <p:attrNameLst>
                                          <p:attrName>ppt_h</p:attrName>
                                        </p:attrNameLst>
                                      </p:cBhvr>
                                      <p:tavLst>
                                        <p:tav tm="0">
                                          <p:val>
                                            <p:fltVal val="0"/>
                                          </p:val>
                                        </p:tav>
                                        <p:tav tm="100000">
                                          <p:val>
                                            <p:strVal val="#ppt_h"/>
                                          </p:val>
                                        </p:tav>
                                      </p:tavLst>
                                    </p:anim>
                                    <p:animEffect transition="in" filter="fade">
                                      <p:cBhvr>
                                        <p:cTn id="74" dur="500"/>
                                        <p:tgtEl>
                                          <p:spTgt spid="128"/>
                                        </p:tgtEl>
                                      </p:cBhvr>
                                    </p:animEffect>
                                  </p:childTnLst>
                                </p:cTn>
                              </p:par>
                              <p:par>
                                <p:cTn id="75" presetID="53" presetClass="entr" presetSubtype="16" fill="hold" nodeType="withEffect">
                                  <p:stCondLst>
                                    <p:cond delay="0"/>
                                  </p:stCondLst>
                                  <p:childTnLst>
                                    <p:set>
                                      <p:cBhvr>
                                        <p:cTn id="76" dur="1" fill="hold">
                                          <p:stCondLst>
                                            <p:cond delay="0"/>
                                          </p:stCondLst>
                                        </p:cTn>
                                        <p:tgtEl>
                                          <p:spTgt spid="131"/>
                                        </p:tgtEl>
                                        <p:attrNameLst>
                                          <p:attrName>style.visibility</p:attrName>
                                        </p:attrNameLst>
                                      </p:cBhvr>
                                      <p:to>
                                        <p:strVal val="visible"/>
                                      </p:to>
                                    </p:set>
                                    <p:anim calcmode="lin" valueType="num">
                                      <p:cBhvr>
                                        <p:cTn id="77" dur="500" fill="hold"/>
                                        <p:tgtEl>
                                          <p:spTgt spid="131"/>
                                        </p:tgtEl>
                                        <p:attrNameLst>
                                          <p:attrName>ppt_w</p:attrName>
                                        </p:attrNameLst>
                                      </p:cBhvr>
                                      <p:tavLst>
                                        <p:tav tm="0">
                                          <p:val>
                                            <p:fltVal val="0"/>
                                          </p:val>
                                        </p:tav>
                                        <p:tav tm="100000">
                                          <p:val>
                                            <p:strVal val="#ppt_w"/>
                                          </p:val>
                                        </p:tav>
                                      </p:tavLst>
                                    </p:anim>
                                    <p:anim calcmode="lin" valueType="num">
                                      <p:cBhvr>
                                        <p:cTn id="78" dur="500" fill="hold"/>
                                        <p:tgtEl>
                                          <p:spTgt spid="131"/>
                                        </p:tgtEl>
                                        <p:attrNameLst>
                                          <p:attrName>ppt_h</p:attrName>
                                        </p:attrNameLst>
                                      </p:cBhvr>
                                      <p:tavLst>
                                        <p:tav tm="0">
                                          <p:val>
                                            <p:fltVal val="0"/>
                                          </p:val>
                                        </p:tav>
                                        <p:tav tm="100000">
                                          <p:val>
                                            <p:strVal val="#ppt_h"/>
                                          </p:val>
                                        </p:tav>
                                      </p:tavLst>
                                    </p:anim>
                                    <p:animEffect transition="in" filter="fade">
                                      <p:cBhvr>
                                        <p:cTn id="79" dur="500"/>
                                        <p:tgtEl>
                                          <p:spTgt spid="131"/>
                                        </p:tgtEl>
                                      </p:cBhvr>
                                    </p:animEffect>
                                  </p:childTnLst>
                                </p:cTn>
                              </p:par>
                              <p:par>
                                <p:cTn id="80" presetID="53" presetClass="entr" presetSubtype="16" fill="hold" nodeType="withEffect">
                                  <p:stCondLst>
                                    <p:cond delay="0"/>
                                  </p:stCondLst>
                                  <p:childTnLst>
                                    <p:set>
                                      <p:cBhvr>
                                        <p:cTn id="81" dur="1" fill="hold">
                                          <p:stCondLst>
                                            <p:cond delay="0"/>
                                          </p:stCondLst>
                                        </p:cTn>
                                        <p:tgtEl>
                                          <p:spTgt spid="134"/>
                                        </p:tgtEl>
                                        <p:attrNameLst>
                                          <p:attrName>style.visibility</p:attrName>
                                        </p:attrNameLst>
                                      </p:cBhvr>
                                      <p:to>
                                        <p:strVal val="visible"/>
                                      </p:to>
                                    </p:set>
                                    <p:anim calcmode="lin" valueType="num">
                                      <p:cBhvr>
                                        <p:cTn id="82" dur="500" fill="hold"/>
                                        <p:tgtEl>
                                          <p:spTgt spid="134"/>
                                        </p:tgtEl>
                                        <p:attrNameLst>
                                          <p:attrName>ppt_w</p:attrName>
                                        </p:attrNameLst>
                                      </p:cBhvr>
                                      <p:tavLst>
                                        <p:tav tm="0">
                                          <p:val>
                                            <p:fltVal val="0"/>
                                          </p:val>
                                        </p:tav>
                                        <p:tav tm="100000">
                                          <p:val>
                                            <p:strVal val="#ppt_w"/>
                                          </p:val>
                                        </p:tav>
                                      </p:tavLst>
                                    </p:anim>
                                    <p:anim calcmode="lin" valueType="num">
                                      <p:cBhvr>
                                        <p:cTn id="83" dur="500" fill="hold"/>
                                        <p:tgtEl>
                                          <p:spTgt spid="134"/>
                                        </p:tgtEl>
                                        <p:attrNameLst>
                                          <p:attrName>ppt_h</p:attrName>
                                        </p:attrNameLst>
                                      </p:cBhvr>
                                      <p:tavLst>
                                        <p:tav tm="0">
                                          <p:val>
                                            <p:fltVal val="0"/>
                                          </p:val>
                                        </p:tav>
                                        <p:tav tm="100000">
                                          <p:val>
                                            <p:strVal val="#ppt_h"/>
                                          </p:val>
                                        </p:tav>
                                      </p:tavLst>
                                    </p:anim>
                                    <p:animEffect transition="in" filter="fade">
                                      <p:cBhvr>
                                        <p:cTn id="8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1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54" name="กลุ่ม 39953"/>
          <p:cNvGrpSpPr/>
          <p:nvPr/>
        </p:nvGrpSpPr>
        <p:grpSpPr>
          <a:xfrm>
            <a:off x="602217" y="2349501"/>
            <a:ext cx="6128784" cy="2618257"/>
            <a:chOff x="6373813" y="5105400"/>
            <a:chExt cx="11133137" cy="4756150"/>
          </a:xfrm>
        </p:grpSpPr>
        <p:sp>
          <p:nvSpPr>
            <p:cNvPr id="14" name="Freeform 6"/>
            <p:cNvSpPr>
              <a:spLocks noEditPoints="1"/>
            </p:cNvSpPr>
            <p:nvPr/>
          </p:nvSpPr>
          <p:spPr bwMode="auto">
            <a:xfrm>
              <a:off x="9104313" y="6821488"/>
              <a:ext cx="1420812"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9 h 92"/>
                <a:gd name="T10" fmla="*/ 89 w 101"/>
                <a:gd name="T11" fmla="*/ 89 h 92"/>
                <a:gd name="T12" fmla="*/ 89 w 101"/>
                <a:gd name="T13" fmla="*/ 92 h 92"/>
                <a:gd name="T14" fmla="*/ 10 w 101"/>
                <a:gd name="T15" fmla="*/ 92 h 92"/>
                <a:gd name="T16" fmla="*/ 10 w 101"/>
                <a:gd name="T17" fmla="*/ 89 h 92"/>
                <a:gd name="T18" fmla="*/ 43 w 101"/>
                <a:gd name="T19" fmla="*/ 89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9 h 92"/>
                <a:gd name="T38" fmla="*/ 49 w 101"/>
                <a:gd name="T39" fmla="*/ 65 h 92"/>
                <a:gd name="T40" fmla="*/ 45 w 101"/>
                <a:gd name="T41" fmla="*/ 69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2"/>
                    <a:pt x="98" y="75"/>
                    <a:pt x="93" y="75"/>
                  </a:cubicBezTo>
                  <a:cubicBezTo>
                    <a:pt x="56" y="75"/>
                    <a:pt x="56" y="75"/>
                    <a:pt x="56" y="75"/>
                  </a:cubicBezTo>
                  <a:cubicBezTo>
                    <a:pt x="56" y="89"/>
                    <a:pt x="56" y="89"/>
                    <a:pt x="56" y="89"/>
                  </a:cubicBezTo>
                  <a:cubicBezTo>
                    <a:pt x="89" y="89"/>
                    <a:pt x="89" y="89"/>
                    <a:pt x="89" y="89"/>
                  </a:cubicBezTo>
                  <a:cubicBezTo>
                    <a:pt x="89" y="92"/>
                    <a:pt x="89" y="92"/>
                    <a:pt x="89" y="92"/>
                  </a:cubicBezTo>
                  <a:cubicBezTo>
                    <a:pt x="10" y="92"/>
                    <a:pt x="10" y="92"/>
                    <a:pt x="10" y="92"/>
                  </a:cubicBezTo>
                  <a:cubicBezTo>
                    <a:pt x="10" y="89"/>
                    <a:pt x="10" y="89"/>
                    <a:pt x="10" y="89"/>
                  </a:cubicBezTo>
                  <a:cubicBezTo>
                    <a:pt x="43" y="89"/>
                    <a:pt x="43" y="89"/>
                    <a:pt x="43" y="89"/>
                  </a:cubicBezTo>
                  <a:cubicBezTo>
                    <a:pt x="43" y="75"/>
                    <a:pt x="43" y="75"/>
                    <a:pt x="43" y="75"/>
                  </a:cubicBezTo>
                  <a:cubicBezTo>
                    <a:pt x="8" y="75"/>
                    <a:pt x="8" y="75"/>
                    <a:pt x="8" y="75"/>
                  </a:cubicBezTo>
                  <a:cubicBezTo>
                    <a:pt x="3" y="75"/>
                    <a:pt x="0" y="72"/>
                    <a:pt x="0" y="67"/>
                  </a:cubicBezTo>
                  <a:cubicBezTo>
                    <a:pt x="0" y="8"/>
                    <a:pt x="0" y="8"/>
                    <a:pt x="0" y="8"/>
                  </a:cubicBezTo>
                  <a:cubicBezTo>
                    <a:pt x="0" y="4"/>
                    <a:pt x="3" y="0"/>
                    <a:pt x="8" y="0"/>
                  </a:cubicBezTo>
                  <a:cubicBezTo>
                    <a:pt x="93" y="0"/>
                    <a:pt x="93" y="0"/>
                    <a:pt x="93" y="0"/>
                  </a:cubicBezTo>
                  <a:cubicBezTo>
                    <a:pt x="98" y="0"/>
                    <a:pt x="101" y="4"/>
                    <a:pt x="101" y="8"/>
                  </a:cubicBezTo>
                  <a:close/>
                  <a:moveTo>
                    <a:pt x="49" y="72"/>
                  </a:moveTo>
                  <a:cubicBezTo>
                    <a:pt x="51" y="72"/>
                    <a:pt x="53" y="71"/>
                    <a:pt x="53" y="69"/>
                  </a:cubicBezTo>
                  <a:cubicBezTo>
                    <a:pt x="53" y="66"/>
                    <a:pt x="51" y="65"/>
                    <a:pt x="49" y="65"/>
                  </a:cubicBezTo>
                  <a:cubicBezTo>
                    <a:pt x="47" y="65"/>
                    <a:pt x="45" y="66"/>
                    <a:pt x="45" y="69"/>
                  </a:cubicBezTo>
                  <a:cubicBezTo>
                    <a:pt x="45" y="71"/>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accent3"/>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15" name="Freeform 7"/>
            <p:cNvSpPr>
              <a:spLocks noEditPoints="1"/>
            </p:cNvSpPr>
            <p:nvPr/>
          </p:nvSpPr>
          <p:spPr bwMode="auto">
            <a:xfrm>
              <a:off x="10821988" y="6821488"/>
              <a:ext cx="1420812"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9 h 92"/>
                <a:gd name="T10" fmla="*/ 89 w 101"/>
                <a:gd name="T11" fmla="*/ 89 h 92"/>
                <a:gd name="T12" fmla="*/ 89 w 101"/>
                <a:gd name="T13" fmla="*/ 92 h 92"/>
                <a:gd name="T14" fmla="*/ 10 w 101"/>
                <a:gd name="T15" fmla="*/ 92 h 92"/>
                <a:gd name="T16" fmla="*/ 10 w 101"/>
                <a:gd name="T17" fmla="*/ 89 h 92"/>
                <a:gd name="T18" fmla="*/ 43 w 101"/>
                <a:gd name="T19" fmla="*/ 89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9 h 92"/>
                <a:gd name="T38" fmla="*/ 49 w 101"/>
                <a:gd name="T39" fmla="*/ 65 h 92"/>
                <a:gd name="T40" fmla="*/ 45 w 101"/>
                <a:gd name="T41" fmla="*/ 69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2"/>
                    <a:pt x="97" y="75"/>
                    <a:pt x="93" y="75"/>
                  </a:cubicBezTo>
                  <a:cubicBezTo>
                    <a:pt x="56" y="75"/>
                    <a:pt x="56" y="75"/>
                    <a:pt x="56" y="75"/>
                  </a:cubicBezTo>
                  <a:cubicBezTo>
                    <a:pt x="56" y="89"/>
                    <a:pt x="56" y="89"/>
                    <a:pt x="56" y="89"/>
                  </a:cubicBezTo>
                  <a:cubicBezTo>
                    <a:pt x="89" y="89"/>
                    <a:pt x="89" y="89"/>
                    <a:pt x="89" y="89"/>
                  </a:cubicBezTo>
                  <a:cubicBezTo>
                    <a:pt x="89" y="92"/>
                    <a:pt x="89" y="92"/>
                    <a:pt x="89" y="92"/>
                  </a:cubicBezTo>
                  <a:cubicBezTo>
                    <a:pt x="10" y="92"/>
                    <a:pt x="10" y="92"/>
                    <a:pt x="10" y="92"/>
                  </a:cubicBezTo>
                  <a:cubicBezTo>
                    <a:pt x="10" y="89"/>
                    <a:pt x="10" y="89"/>
                    <a:pt x="10" y="89"/>
                  </a:cubicBezTo>
                  <a:cubicBezTo>
                    <a:pt x="43" y="89"/>
                    <a:pt x="43" y="89"/>
                    <a:pt x="43" y="89"/>
                  </a:cubicBezTo>
                  <a:cubicBezTo>
                    <a:pt x="43" y="75"/>
                    <a:pt x="43" y="75"/>
                    <a:pt x="43" y="75"/>
                  </a:cubicBezTo>
                  <a:cubicBezTo>
                    <a:pt x="8" y="75"/>
                    <a:pt x="8" y="75"/>
                    <a:pt x="8" y="75"/>
                  </a:cubicBezTo>
                  <a:cubicBezTo>
                    <a:pt x="3" y="75"/>
                    <a:pt x="0" y="72"/>
                    <a:pt x="0" y="67"/>
                  </a:cubicBezTo>
                  <a:cubicBezTo>
                    <a:pt x="0" y="8"/>
                    <a:pt x="0" y="8"/>
                    <a:pt x="0" y="8"/>
                  </a:cubicBezTo>
                  <a:cubicBezTo>
                    <a:pt x="0" y="4"/>
                    <a:pt x="3" y="0"/>
                    <a:pt x="8" y="0"/>
                  </a:cubicBezTo>
                  <a:cubicBezTo>
                    <a:pt x="93" y="0"/>
                    <a:pt x="93" y="0"/>
                    <a:pt x="93" y="0"/>
                  </a:cubicBezTo>
                  <a:cubicBezTo>
                    <a:pt x="97" y="0"/>
                    <a:pt x="101" y="4"/>
                    <a:pt x="101" y="8"/>
                  </a:cubicBezTo>
                  <a:close/>
                  <a:moveTo>
                    <a:pt x="49" y="72"/>
                  </a:moveTo>
                  <a:cubicBezTo>
                    <a:pt x="51" y="72"/>
                    <a:pt x="53" y="71"/>
                    <a:pt x="53" y="69"/>
                  </a:cubicBezTo>
                  <a:cubicBezTo>
                    <a:pt x="53" y="66"/>
                    <a:pt x="51" y="65"/>
                    <a:pt x="49" y="65"/>
                  </a:cubicBezTo>
                  <a:cubicBezTo>
                    <a:pt x="47" y="65"/>
                    <a:pt x="45" y="66"/>
                    <a:pt x="45" y="69"/>
                  </a:cubicBezTo>
                  <a:cubicBezTo>
                    <a:pt x="45" y="71"/>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accent3"/>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16" name="Freeform 8"/>
            <p:cNvSpPr>
              <a:spLocks noEditPoints="1"/>
            </p:cNvSpPr>
            <p:nvPr/>
          </p:nvSpPr>
          <p:spPr bwMode="auto">
            <a:xfrm>
              <a:off x="12538075" y="6821488"/>
              <a:ext cx="1422400"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9 h 92"/>
                <a:gd name="T10" fmla="*/ 88 w 101"/>
                <a:gd name="T11" fmla="*/ 89 h 92"/>
                <a:gd name="T12" fmla="*/ 88 w 101"/>
                <a:gd name="T13" fmla="*/ 92 h 92"/>
                <a:gd name="T14" fmla="*/ 10 w 101"/>
                <a:gd name="T15" fmla="*/ 92 h 92"/>
                <a:gd name="T16" fmla="*/ 10 w 101"/>
                <a:gd name="T17" fmla="*/ 89 h 92"/>
                <a:gd name="T18" fmla="*/ 43 w 101"/>
                <a:gd name="T19" fmla="*/ 89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9 h 92"/>
                <a:gd name="T38" fmla="*/ 49 w 101"/>
                <a:gd name="T39" fmla="*/ 65 h 92"/>
                <a:gd name="T40" fmla="*/ 45 w 101"/>
                <a:gd name="T41" fmla="*/ 69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2"/>
                    <a:pt x="97" y="75"/>
                    <a:pt x="93" y="75"/>
                  </a:cubicBezTo>
                  <a:cubicBezTo>
                    <a:pt x="56" y="75"/>
                    <a:pt x="56" y="75"/>
                    <a:pt x="56" y="75"/>
                  </a:cubicBezTo>
                  <a:cubicBezTo>
                    <a:pt x="56" y="89"/>
                    <a:pt x="56" y="89"/>
                    <a:pt x="56" y="89"/>
                  </a:cubicBezTo>
                  <a:cubicBezTo>
                    <a:pt x="88" y="89"/>
                    <a:pt x="88" y="89"/>
                    <a:pt x="88" y="89"/>
                  </a:cubicBezTo>
                  <a:cubicBezTo>
                    <a:pt x="88" y="92"/>
                    <a:pt x="88" y="92"/>
                    <a:pt x="88" y="92"/>
                  </a:cubicBezTo>
                  <a:cubicBezTo>
                    <a:pt x="10" y="92"/>
                    <a:pt x="10" y="92"/>
                    <a:pt x="10" y="92"/>
                  </a:cubicBezTo>
                  <a:cubicBezTo>
                    <a:pt x="10" y="89"/>
                    <a:pt x="10" y="89"/>
                    <a:pt x="10" y="89"/>
                  </a:cubicBezTo>
                  <a:cubicBezTo>
                    <a:pt x="43" y="89"/>
                    <a:pt x="43" y="89"/>
                    <a:pt x="43" y="89"/>
                  </a:cubicBezTo>
                  <a:cubicBezTo>
                    <a:pt x="43" y="75"/>
                    <a:pt x="43" y="75"/>
                    <a:pt x="43" y="75"/>
                  </a:cubicBezTo>
                  <a:cubicBezTo>
                    <a:pt x="8" y="75"/>
                    <a:pt x="8" y="75"/>
                    <a:pt x="8" y="75"/>
                  </a:cubicBezTo>
                  <a:cubicBezTo>
                    <a:pt x="3" y="75"/>
                    <a:pt x="0" y="72"/>
                    <a:pt x="0" y="67"/>
                  </a:cubicBezTo>
                  <a:cubicBezTo>
                    <a:pt x="0" y="8"/>
                    <a:pt x="0" y="8"/>
                    <a:pt x="0" y="8"/>
                  </a:cubicBezTo>
                  <a:cubicBezTo>
                    <a:pt x="0" y="4"/>
                    <a:pt x="3" y="0"/>
                    <a:pt x="8" y="0"/>
                  </a:cubicBezTo>
                  <a:cubicBezTo>
                    <a:pt x="93" y="0"/>
                    <a:pt x="93" y="0"/>
                    <a:pt x="93" y="0"/>
                  </a:cubicBezTo>
                  <a:cubicBezTo>
                    <a:pt x="97" y="0"/>
                    <a:pt x="101" y="4"/>
                    <a:pt x="101" y="8"/>
                  </a:cubicBezTo>
                  <a:close/>
                  <a:moveTo>
                    <a:pt x="49" y="72"/>
                  </a:moveTo>
                  <a:cubicBezTo>
                    <a:pt x="51" y="72"/>
                    <a:pt x="53" y="71"/>
                    <a:pt x="53" y="69"/>
                  </a:cubicBezTo>
                  <a:cubicBezTo>
                    <a:pt x="53" y="66"/>
                    <a:pt x="51" y="65"/>
                    <a:pt x="49" y="65"/>
                  </a:cubicBezTo>
                  <a:cubicBezTo>
                    <a:pt x="47" y="65"/>
                    <a:pt x="45" y="66"/>
                    <a:pt x="45" y="69"/>
                  </a:cubicBezTo>
                  <a:cubicBezTo>
                    <a:pt x="45" y="71"/>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accent3"/>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17" name="Freeform 9"/>
            <p:cNvSpPr>
              <a:spLocks noEditPoints="1"/>
            </p:cNvSpPr>
            <p:nvPr/>
          </p:nvSpPr>
          <p:spPr bwMode="auto">
            <a:xfrm>
              <a:off x="14241463" y="6821488"/>
              <a:ext cx="1435100" cy="1295400"/>
            </a:xfrm>
            <a:custGeom>
              <a:avLst/>
              <a:gdLst>
                <a:gd name="T0" fmla="*/ 102 w 102"/>
                <a:gd name="T1" fmla="*/ 8 h 92"/>
                <a:gd name="T2" fmla="*/ 102 w 102"/>
                <a:gd name="T3" fmla="*/ 67 h 92"/>
                <a:gd name="T4" fmla="*/ 94 w 102"/>
                <a:gd name="T5" fmla="*/ 75 h 92"/>
                <a:gd name="T6" fmla="*/ 57 w 102"/>
                <a:gd name="T7" fmla="*/ 75 h 92"/>
                <a:gd name="T8" fmla="*/ 57 w 102"/>
                <a:gd name="T9" fmla="*/ 89 h 92"/>
                <a:gd name="T10" fmla="*/ 89 w 102"/>
                <a:gd name="T11" fmla="*/ 89 h 92"/>
                <a:gd name="T12" fmla="*/ 89 w 102"/>
                <a:gd name="T13" fmla="*/ 92 h 92"/>
                <a:gd name="T14" fmla="*/ 11 w 102"/>
                <a:gd name="T15" fmla="*/ 92 h 92"/>
                <a:gd name="T16" fmla="*/ 11 w 102"/>
                <a:gd name="T17" fmla="*/ 89 h 92"/>
                <a:gd name="T18" fmla="*/ 43 w 102"/>
                <a:gd name="T19" fmla="*/ 89 h 92"/>
                <a:gd name="T20" fmla="*/ 43 w 102"/>
                <a:gd name="T21" fmla="*/ 75 h 92"/>
                <a:gd name="T22" fmla="*/ 9 w 102"/>
                <a:gd name="T23" fmla="*/ 75 h 92"/>
                <a:gd name="T24" fmla="*/ 0 w 102"/>
                <a:gd name="T25" fmla="*/ 67 h 92"/>
                <a:gd name="T26" fmla="*/ 0 w 102"/>
                <a:gd name="T27" fmla="*/ 8 h 92"/>
                <a:gd name="T28" fmla="*/ 9 w 102"/>
                <a:gd name="T29" fmla="*/ 0 h 92"/>
                <a:gd name="T30" fmla="*/ 94 w 102"/>
                <a:gd name="T31" fmla="*/ 0 h 92"/>
                <a:gd name="T32" fmla="*/ 102 w 102"/>
                <a:gd name="T33" fmla="*/ 8 h 92"/>
                <a:gd name="T34" fmla="*/ 50 w 102"/>
                <a:gd name="T35" fmla="*/ 72 h 92"/>
                <a:gd name="T36" fmla="*/ 54 w 102"/>
                <a:gd name="T37" fmla="*/ 69 h 92"/>
                <a:gd name="T38" fmla="*/ 50 w 102"/>
                <a:gd name="T39" fmla="*/ 65 h 92"/>
                <a:gd name="T40" fmla="*/ 46 w 102"/>
                <a:gd name="T41" fmla="*/ 69 h 92"/>
                <a:gd name="T42" fmla="*/ 50 w 102"/>
                <a:gd name="T43" fmla="*/ 72 h 92"/>
                <a:gd name="T44" fmla="*/ 97 w 102"/>
                <a:gd name="T45" fmla="*/ 8 h 92"/>
                <a:gd name="T46" fmla="*/ 5 w 102"/>
                <a:gd name="T47" fmla="*/ 8 h 92"/>
                <a:gd name="T48" fmla="*/ 5 w 102"/>
                <a:gd name="T49" fmla="*/ 62 h 92"/>
                <a:gd name="T50" fmla="*/ 97 w 102"/>
                <a:gd name="T51" fmla="*/ 62 h 92"/>
                <a:gd name="T52" fmla="*/ 97 w 102"/>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92">
                  <a:moveTo>
                    <a:pt x="102" y="8"/>
                  </a:moveTo>
                  <a:cubicBezTo>
                    <a:pt x="102" y="67"/>
                    <a:pt x="102" y="67"/>
                    <a:pt x="102" y="67"/>
                  </a:cubicBezTo>
                  <a:cubicBezTo>
                    <a:pt x="102" y="72"/>
                    <a:pt x="98" y="75"/>
                    <a:pt x="94" y="75"/>
                  </a:cubicBezTo>
                  <a:cubicBezTo>
                    <a:pt x="57" y="75"/>
                    <a:pt x="57" y="75"/>
                    <a:pt x="57" y="75"/>
                  </a:cubicBezTo>
                  <a:cubicBezTo>
                    <a:pt x="57" y="89"/>
                    <a:pt x="57" y="89"/>
                    <a:pt x="57" y="89"/>
                  </a:cubicBezTo>
                  <a:cubicBezTo>
                    <a:pt x="89" y="89"/>
                    <a:pt x="89" y="89"/>
                    <a:pt x="89" y="89"/>
                  </a:cubicBezTo>
                  <a:cubicBezTo>
                    <a:pt x="89" y="92"/>
                    <a:pt x="89" y="92"/>
                    <a:pt x="89" y="92"/>
                  </a:cubicBezTo>
                  <a:cubicBezTo>
                    <a:pt x="11" y="92"/>
                    <a:pt x="11" y="92"/>
                    <a:pt x="11" y="92"/>
                  </a:cubicBezTo>
                  <a:cubicBezTo>
                    <a:pt x="11" y="89"/>
                    <a:pt x="11" y="89"/>
                    <a:pt x="11" y="89"/>
                  </a:cubicBezTo>
                  <a:cubicBezTo>
                    <a:pt x="43" y="89"/>
                    <a:pt x="43" y="89"/>
                    <a:pt x="43" y="89"/>
                  </a:cubicBezTo>
                  <a:cubicBezTo>
                    <a:pt x="43" y="75"/>
                    <a:pt x="43" y="75"/>
                    <a:pt x="43" y="75"/>
                  </a:cubicBezTo>
                  <a:cubicBezTo>
                    <a:pt x="9" y="75"/>
                    <a:pt x="9" y="75"/>
                    <a:pt x="9" y="75"/>
                  </a:cubicBezTo>
                  <a:cubicBezTo>
                    <a:pt x="4" y="75"/>
                    <a:pt x="0" y="72"/>
                    <a:pt x="0" y="67"/>
                  </a:cubicBezTo>
                  <a:cubicBezTo>
                    <a:pt x="0" y="8"/>
                    <a:pt x="0" y="8"/>
                    <a:pt x="0" y="8"/>
                  </a:cubicBezTo>
                  <a:cubicBezTo>
                    <a:pt x="0" y="4"/>
                    <a:pt x="4" y="0"/>
                    <a:pt x="9" y="0"/>
                  </a:cubicBezTo>
                  <a:cubicBezTo>
                    <a:pt x="94" y="0"/>
                    <a:pt x="94" y="0"/>
                    <a:pt x="94" y="0"/>
                  </a:cubicBezTo>
                  <a:cubicBezTo>
                    <a:pt x="98" y="0"/>
                    <a:pt x="102" y="4"/>
                    <a:pt x="102" y="8"/>
                  </a:cubicBezTo>
                  <a:close/>
                  <a:moveTo>
                    <a:pt x="50" y="72"/>
                  </a:moveTo>
                  <a:cubicBezTo>
                    <a:pt x="52" y="72"/>
                    <a:pt x="54" y="71"/>
                    <a:pt x="54" y="69"/>
                  </a:cubicBezTo>
                  <a:cubicBezTo>
                    <a:pt x="54" y="66"/>
                    <a:pt x="52" y="65"/>
                    <a:pt x="50" y="65"/>
                  </a:cubicBezTo>
                  <a:cubicBezTo>
                    <a:pt x="48" y="65"/>
                    <a:pt x="46" y="66"/>
                    <a:pt x="46" y="69"/>
                  </a:cubicBezTo>
                  <a:cubicBezTo>
                    <a:pt x="46" y="71"/>
                    <a:pt x="48" y="72"/>
                    <a:pt x="50" y="72"/>
                  </a:cubicBezTo>
                  <a:close/>
                  <a:moveTo>
                    <a:pt x="97" y="8"/>
                  </a:moveTo>
                  <a:cubicBezTo>
                    <a:pt x="5" y="8"/>
                    <a:pt x="5" y="8"/>
                    <a:pt x="5" y="8"/>
                  </a:cubicBezTo>
                  <a:cubicBezTo>
                    <a:pt x="5" y="62"/>
                    <a:pt x="5" y="62"/>
                    <a:pt x="5" y="62"/>
                  </a:cubicBezTo>
                  <a:cubicBezTo>
                    <a:pt x="97" y="62"/>
                    <a:pt x="97" y="62"/>
                    <a:pt x="97" y="62"/>
                  </a:cubicBezTo>
                  <a:lnTo>
                    <a:pt x="97" y="8"/>
                  </a:lnTo>
                  <a:close/>
                </a:path>
              </a:pathLst>
            </a:custGeom>
            <a:solidFill>
              <a:schemeClr val="accent3"/>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18" name="Freeform 10"/>
            <p:cNvSpPr>
              <a:spLocks noEditPoints="1"/>
            </p:cNvSpPr>
            <p:nvPr/>
          </p:nvSpPr>
          <p:spPr bwMode="auto">
            <a:xfrm>
              <a:off x="15959138" y="6821488"/>
              <a:ext cx="1435100" cy="1295400"/>
            </a:xfrm>
            <a:custGeom>
              <a:avLst/>
              <a:gdLst>
                <a:gd name="T0" fmla="*/ 102 w 102"/>
                <a:gd name="T1" fmla="*/ 8 h 92"/>
                <a:gd name="T2" fmla="*/ 102 w 102"/>
                <a:gd name="T3" fmla="*/ 67 h 92"/>
                <a:gd name="T4" fmla="*/ 94 w 102"/>
                <a:gd name="T5" fmla="*/ 75 h 92"/>
                <a:gd name="T6" fmla="*/ 57 w 102"/>
                <a:gd name="T7" fmla="*/ 75 h 92"/>
                <a:gd name="T8" fmla="*/ 57 w 102"/>
                <a:gd name="T9" fmla="*/ 89 h 92"/>
                <a:gd name="T10" fmla="*/ 89 w 102"/>
                <a:gd name="T11" fmla="*/ 89 h 92"/>
                <a:gd name="T12" fmla="*/ 89 w 102"/>
                <a:gd name="T13" fmla="*/ 92 h 92"/>
                <a:gd name="T14" fmla="*/ 11 w 102"/>
                <a:gd name="T15" fmla="*/ 92 h 92"/>
                <a:gd name="T16" fmla="*/ 11 w 102"/>
                <a:gd name="T17" fmla="*/ 89 h 92"/>
                <a:gd name="T18" fmla="*/ 43 w 102"/>
                <a:gd name="T19" fmla="*/ 89 h 92"/>
                <a:gd name="T20" fmla="*/ 43 w 102"/>
                <a:gd name="T21" fmla="*/ 75 h 92"/>
                <a:gd name="T22" fmla="*/ 9 w 102"/>
                <a:gd name="T23" fmla="*/ 75 h 92"/>
                <a:gd name="T24" fmla="*/ 0 w 102"/>
                <a:gd name="T25" fmla="*/ 67 h 92"/>
                <a:gd name="T26" fmla="*/ 0 w 102"/>
                <a:gd name="T27" fmla="*/ 8 h 92"/>
                <a:gd name="T28" fmla="*/ 9 w 102"/>
                <a:gd name="T29" fmla="*/ 0 h 92"/>
                <a:gd name="T30" fmla="*/ 94 w 102"/>
                <a:gd name="T31" fmla="*/ 0 h 92"/>
                <a:gd name="T32" fmla="*/ 102 w 102"/>
                <a:gd name="T33" fmla="*/ 8 h 92"/>
                <a:gd name="T34" fmla="*/ 50 w 102"/>
                <a:gd name="T35" fmla="*/ 72 h 92"/>
                <a:gd name="T36" fmla="*/ 54 w 102"/>
                <a:gd name="T37" fmla="*/ 69 h 92"/>
                <a:gd name="T38" fmla="*/ 50 w 102"/>
                <a:gd name="T39" fmla="*/ 65 h 92"/>
                <a:gd name="T40" fmla="*/ 46 w 102"/>
                <a:gd name="T41" fmla="*/ 69 h 92"/>
                <a:gd name="T42" fmla="*/ 50 w 102"/>
                <a:gd name="T43" fmla="*/ 72 h 92"/>
                <a:gd name="T44" fmla="*/ 97 w 102"/>
                <a:gd name="T45" fmla="*/ 8 h 92"/>
                <a:gd name="T46" fmla="*/ 5 w 102"/>
                <a:gd name="T47" fmla="*/ 8 h 92"/>
                <a:gd name="T48" fmla="*/ 5 w 102"/>
                <a:gd name="T49" fmla="*/ 62 h 92"/>
                <a:gd name="T50" fmla="*/ 97 w 102"/>
                <a:gd name="T51" fmla="*/ 62 h 92"/>
                <a:gd name="T52" fmla="*/ 97 w 102"/>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92">
                  <a:moveTo>
                    <a:pt x="102" y="8"/>
                  </a:moveTo>
                  <a:cubicBezTo>
                    <a:pt x="102" y="67"/>
                    <a:pt x="102" y="67"/>
                    <a:pt x="102" y="67"/>
                  </a:cubicBezTo>
                  <a:cubicBezTo>
                    <a:pt x="102" y="72"/>
                    <a:pt x="98" y="75"/>
                    <a:pt x="94" y="75"/>
                  </a:cubicBezTo>
                  <a:cubicBezTo>
                    <a:pt x="57" y="75"/>
                    <a:pt x="57" y="75"/>
                    <a:pt x="57" y="75"/>
                  </a:cubicBezTo>
                  <a:cubicBezTo>
                    <a:pt x="57" y="89"/>
                    <a:pt x="57" y="89"/>
                    <a:pt x="57" y="89"/>
                  </a:cubicBezTo>
                  <a:cubicBezTo>
                    <a:pt x="89" y="89"/>
                    <a:pt x="89" y="89"/>
                    <a:pt x="89" y="89"/>
                  </a:cubicBezTo>
                  <a:cubicBezTo>
                    <a:pt x="89" y="92"/>
                    <a:pt x="89" y="92"/>
                    <a:pt x="89" y="92"/>
                  </a:cubicBezTo>
                  <a:cubicBezTo>
                    <a:pt x="11" y="92"/>
                    <a:pt x="11" y="92"/>
                    <a:pt x="11" y="92"/>
                  </a:cubicBezTo>
                  <a:cubicBezTo>
                    <a:pt x="11" y="89"/>
                    <a:pt x="11" y="89"/>
                    <a:pt x="11" y="89"/>
                  </a:cubicBezTo>
                  <a:cubicBezTo>
                    <a:pt x="43" y="89"/>
                    <a:pt x="43" y="89"/>
                    <a:pt x="43" y="89"/>
                  </a:cubicBezTo>
                  <a:cubicBezTo>
                    <a:pt x="43" y="75"/>
                    <a:pt x="43" y="75"/>
                    <a:pt x="43" y="75"/>
                  </a:cubicBezTo>
                  <a:cubicBezTo>
                    <a:pt x="9" y="75"/>
                    <a:pt x="9" y="75"/>
                    <a:pt x="9" y="75"/>
                  </a:cubicBezTo>
                  <a:cubicBezTo>
                    <a:pt x="4" y="75"/>
                    <a:pt x="0" y="72"/>
                    <a:pt x="0" y="67"/>
                  </a:cubicBezTo>
                  <a:cubicBezTo>
                    <a:pt x="0" y="8"/>
                    <a:pt x="0" y="8"/>
                    <a:pt x="0" y="8"/>
                  </a:cubicBezTo>
                  <a:cubicBezTo>
                    <a:pt x="0" y="4"/>
                    <a:pt x="4" y="0"/>
                    <a:pt x="9" y="0"/>
                  </a:cubicBezTo>
                  <a:cubicBezTo>
                    <a:pt x="94" y="0"/>
                    <a:pt x="94" y="0"/>
                    <a:pt x="94" y="0"/>
                  </a:cubicBezTo>
                  <a:cubicBezTo>
                    <a:pt x="98" y="0"/>
                    <a:pt x="102" y="4"/>
                    <a:pt x="102" y="8"/>
                  </a:cubicBezTo>
                  <a:close/>
                  <a:moveTo>
                    <a:pt x="50" y="72"/>
                  </a:moveTo>
                  <a:cubicBezTo>
                    <a:pt x="52" y="72"/>
                    <a:pt x="54" y="71"/>
                    <a:pt x="54" y="69"/>
                  </a:cubicBezTo>
                  <a:cubicBezTo>
                    <a:pt x="54" y="66"/>
                    <a:pt x="52" y="65"/>
                    <a:pt x="50" y="65"/>
                  </a:cubicBezTo>
                  <a:cubicBezTo>
                    <a:pt x="48" y="65"/>
                    <a:pt x="46" y="66"/>
                    <a:pt x="46" y="69"/>
                  </a:cubicBezTo>
                  <a:cubicBezTo>
                    <a:pt x="46" y="71"/>
                    <a:pt x="48" y="72"/>
                    <a:pt x="50" y="72"/>
                  </a:cubicBezTo>
                  <a:close/>
                  <a:moveTo>
                    <a:pt x="97" y="8"/>
                  </a:moveTo>
                  <a:cubicBezTo>
                    <a:pt x="5" y="8"/>
                    <a:pt x="5" y="8"/>
                    <a:pt x="5" y="8"/>
                  </a:cubicBezTo>
                  <a:cubicBezTo>
                    <a:pt x="5" y="62"/>
                    <a:pt x="5" y="62"/>
                    <a:pt x="5" y="62"/>
                  </a:cubicBezTo>
                  <a:cubicBezTo>
                    <a:pt x="97" y="62"/>
                    <a:pt x="97" y="62"/>
                    <a:pt x="97" y="62"/>
                  </a:cubicBezTo>
                  <a:lnTo>
                    <a:pt x="97" y="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19" name="Freeform 11"/>
            <p:cNvSpPr>
              <a:spLocks noEditPoints="1"/>
            </p:cNvSpPr>
            <p:nvPr/>
          </p:nvSpPr>
          <p:spPr bwMode="auto">
            <a:xfrm>
              <a:off x="9132888" y="5372100"/>
              <a:ext cx="1420812"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8 h 92"/>
                <a:gd name="T10" fmla="*/ 89 w 101"/>
                <a:gd name="T11" fmla="*/ 88 h 92"/>
                <a:gd name="T12" fmla="*/ 89 w 101"/>
                <a:gd name="T13" fmla="*/ 92 h 92"/>
                <a:gd name="T14" fmla="*/ 10 w 101"/>
                <a:gd name="T15" fmla="*/ 92 h 92"/>
                <a:gd name="T16" fmla="*/ 10 w 101"/>
                <a:gd name="T17" fmla="*/ 88 h 92"/>
                <a:gd name="T18" fmla="*/ 43 w 101"/>
                <a:gd name="T19" fmla="*/ 88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8 h 92"/>
                <a:gd name="T38" fmla="*/ 49 w 101"/>
                <a:gd name="T39" fmla="*/ 64 h 92"/>
                <a:gd name="T40" fmla="*/ 45 w 101"/>
                <a:gd name="T41" fmla="*/ 68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1"/>
                    <a:pt x="98" y="75"/>
                    <a:pt x="93" y="75"/>
                  </a:cubicBezTo>
                  <a:cubicBezTo>
                    <a:pt x="56" y="75"/>
                    <a:pt x="56" y="75"/>
                    <a:pt x="56" y="75"/>
                  </a:cubicBezTo>
                  <a:cubicBezTo>
                    <a:pt x="56" y="88"/>
                    <a:pt x="56" y="88"/>
                    <a:pt x="56" y="88"/>
                  </a:cubicBezTo>
                  <a:cubicBezTo>
                    <a:pt x="89" y="88"/>
                    <a:pt x="89" y="88"/>
                    <a:pt x="89" y="88"/>
                  </a:cubicBezTo>
                  <a:cubicBezTo>
                    <a:pt x="89" y="92"/>
                    <a:pt x="89" y="92"/>
                    <a:pt x="89" y="92"/>
                  </a:cubicBezTo>
                  <a:cubicBezTo>
                    <a:pt x="10" y="92"/>
                    <a:pt x="10" y="92"/>
                    <a:pt x="10" y="92"/>
                  </a:cubicBezTo>
                  <a:cubicBezTo>
                    <a:pt x="10" y="88"/>
                    <a:pt x="10" y="88"/>
                    <a:pt x="10" y="88"/>
                  </a:cubicBezTo>
                  <a:cubicBezTo>
                    <a:pt x="43" y="88"/>
                    <a:pt x="43" y="88"/>
                    <a:pt x="43" y="88"/>
                  </a:cubicBezTo>
                  <a:cubicBezTo>
                    <a:pt x="43" y="75"/>
                    <a:pt x="43" y="75"/>
                    <a:pt x="43" y="75"/>
                  </a:cubicBezTo>
                  <a:cubicBezTo>
                    <a:pt x="8" y="75"/>
                    <a:pt x="8" y="75"/>
                    <a:pt x="8" y="75"/>
                  </a:cubicBezTo>
                  <a:cubicBezTo>
                    <a:pt x="4" y="75"/>
                    <a:pt x="0" y="71"/>
                    <a:pt x="0" y="67"/>
                  </a:cubicBezTo>
                  <a:cubicBezTo>
                    <a:pt x="0" y="8"/>
                    <a:pt x="0" y="8"/>
                    <a:pt x="0" y="8"/>
                  </a:cubicBezTo>
                  <a:cubicBezTo>
                    <a:pt x="0" y="3"/>
                    <a:pt x="4" y="0"/>
                    <a:pt x="8" y="0"/>
                  </a:cubicBezTo>
                  <a:cubicBezTo>
                    <a:pt x="93" y="0"/>
                    <a:pt x="93" y="0"/>
                    <a:pt x="93" y="0"/>
                  </a:cubicBezTo>
                  <a:cubicBezTo>
                    <a:pt x="98" y="0"/>
                    <a:pt x="101" y="3"/>
                    <a:pt x="101" y="8"/>
                  </a:cubicBezTo>
                  <a:close/>
                  <a:moveTo>
                    <a:pt x="49" y="72"/>
                  </a:moveTo>
                  <a:cubicBezTo>
                    <a:pt x="51" y="72"/>
                    <a:pt x="53" y="70"/>
                    <a:pt x="53" y="68"/>
                  </a:cubicBezTo>
                  <a:cubicBezTo>
                    <a:pt x="53" y="66"/>
                    <a:pt x="51" y="64"/>
                    <a:pt x="49" y="64"/>
                  </a:cubicBezTo>
                  <a:cubicBezTo>
                    <a:pt x="47" y="64"/>
                    <a:pt x="45" y="66"/>
                    <a:pt x="45" y="68"/>
                  </a:cubicBezTo>
                  <a:cubicBezTo>
                    <a:pt x="45" y="70"/>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accent6"/>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0" name="Freeform 12"/>
            <p:cNvSpPr>
              <a:spLocks noEditPoints="1"/>
            </p:cNvSpPr>
            <p:nvPr/>
          </p:nvSpPr>
          <p:spPr bwMode="auto">
            <a:xfrm>
              <a:off x="10848975" y="5372100"/>
              <a:ext cx="1422400"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8 h 92"/>
                <a:gd name="T10" fmla="*/ 89 w 101"/>
                <a:gd name="T11" fmla="*/ 88 h 92"/>
                <a:gd name="T12" fmla="*/ 89 w 101"/>
                <a:gd name="T13" fmla="*/ 92 h 92"/>
                <a:gd name="T14" fmla="*/ 10 w 101"/>
                <a:gd name="T15" fmla="*/ 92 h 92"/>
                <a:gd name="T16" fmla="*/ 10 w 101"/>
                <a:gd name="T17" fmla="*/ 88 h 92"/>
                <a:gd name="T18" fmla="*/ 43 w 101"/>
                <a:gd name="T19" fmla="*/ 88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8 h 92"/>
                <a:gd name="T38" fmla="*/ 49 w 101"/>
                <a:gd name="T39" fmla="*/ 64 h 92"/>
                <a:gd name="T40" fmla="*/ 45 w 101"/>
                <a:gd name="T41" fmla="*/ 68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1"/>
                    <a:pt x="98" y="75"/>
                    <a:pt x="93" y="75"/>
                  </a:cubicBezTo>
                  <a:cubicBezTo>
                    <a:pt x="56" y="75"/>
                    <a:pt x="56" y="75"/>
                    <a:pt x="56" y="75"/>
                  </a:cubicBezTo>
                  <a:cubicBezTo>
                    <a:pt x="56" y="88"/>
                    <a:pt x="56" y="88"/>
                    <a:pt x="56" y="88"/>
                  </a:cubicBezTo>
                  <a:cubicBezTo>
                    <a:pt x="89" y="88"/>
                    <a:pt x="89" y="88"/>
                    <a:pt x="89" y="88"/>
                  </a:cubicBezTo>
                  <a:cubicBezTo>
                    <a:pt x="89" y="92"/>
                    <a:pt x="89" y="92"/>
                    <a:pt x="89" y="92"/>
                  </a:cubicBezTo>
                  <a:cubicBezTo>
                    <a:pt x="10" y="92"/>
                    <a:pt x="10" y="92"/>
                    <a:pt x="10" y="92"/>
                  </a:cubicBezTo>
                  <a:cubicBezTo>
                    <a:pt x="10" y="88"/>
                    <a:pt x="10" y="88"/>
                    <a:pt x="10" y="88"/>
                  </a:cubicBezTo>
                  <a:cubicBezTo>
                    <a:pt x="43" y="88"/>
                    <a:pt x="43" y="88"/>
                    <a:pt x="43" y="88"/>
                  </a:cubicBezTo>
                  <a:cubicBezTo>
                    <a:pt x="43" y="75"/>
                    <a:pt x="43" y="75"/>
                    <a:pt x="43" y="75"/>
                  </a:cubicBezTo>
                  <a:cubicBezTo>
                    <a:pt x="8" y="75"/>
                    <a:pt x="8" y="75"/>
                    <a:pt x="8" y="75"/>
                  </a:cubicBezTo>
                  <a:cubicBezTo>
                    <a:pt x="4" y="75"/>
                    <a:pt x="0" y="71"/>
                    <a:pt x="0" y="67"/>
                  </a:cubicBezTo>
                  <a:cubicBezTo>
                    <a:pt x="0" y="8"/>
                    <a:pt x="0" y="8"/>
                    <a:pt x="0" y="8"/>
                  </a:cubicBezTo>
                  <a:cubicBezTo>
                    <a:pt x="0" y="3"/>
                    <a:pt x="4" y="0"/>
                    <a:pt x="8" y="0"/>
                  </a:cubicBezTo>
                  <a:cubicBezTo>
                    <a:pt x="93" y="0"/>
                    <a:pt x="93" y="0"/>
                    <a:pt x="93" y="0"/>
                  </a:cubicBezTo>
                  <a:cubicBezTo>
                    <a:pt x="98" y="0"/>
                    <a:pt x="101" y="3"/>
                    <a:pt x="101" y="8"/>
                  </a:cubicBezTo>
                  <a:close/>
                  <a:moveTo>
                    <a:pt x="49" y="72"/>
                  </a:moveTo>
                  <a:cubicBezTo>
                    <a:pt x="51" y="72"/>
                    <a:pt x="53" y="70"/>
                    <a:pt x="53" y="68"/>
                  </a:cubicBezTo>
                  <a:cubicBezTo>
                    <a:pt x="53" y="66"/>
                    <a:pt x="51" y="64"/>
                    <a:pt x="49" y="64"/>
                  </a:cubicBezTo>
                  <a:cubicBezTo>
                    <a:pt x="47" y="64"/>
                    <a:pt x="45" y="66"/>
                    <a:pt x="45" y="68"/>
                  </a:cubicBezTo>
                  <a:cubicBezTo>
                    <a:pt x="45" y="70"/>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accent6"/>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1" name="Freeform 13"/>
            <p:cNvSpPr>
              <a:spLocks noEditPoints="1"/>
            </p:cNvSpPr>
            <p:nvPr/>
          </p:nvSpPr>
          <p:spPr bwMode="auto">
            <a:xfrm>
              <a:off x="12566650" y="5372100"/>
              <a:ext cx="1422400"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8 h 92"/>
                <a:gd name="T10" fmla="*/ 89 w 101"/>
                <a:gd name="T11" fmla="*/ 88 h 92"/>
                <a:gd name="T12" fmla="*/ 89 w 101"/>
                <a:gd name="T13" fmla="*/ 92 h 92"/>
                <a:gd name="T14" fmla="*/ 10 w 101"/>
                <a:gd name="T15" fmla="*/ 92 h 92"/>
                <a:gd name="T16" fmla="*/ 10 w 101"/>
                <a:gd name="T17" fmla="*/ 88 h 92"/>
                <a:gd name="T18" fmla="*/ 43 w 101"/>
                <a:gd name="T19" fmla="*/ 88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8 h 92"/>
                <a:gd name="T38" fmla="*/ 49 w 101"/>
                <a:gd name="T39" fmla="*/ 64 h 92"/>
                <a:gd name="T40" fmla="*/ 45 w 101"/>
                <a:gd name="T41" fmla="*/ 68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1"/>
                    <a:pt x="98" y="75"/>
                    <a:pt x="93" y="75"/>
                  </a:cubicBezTo>
                  <a:cubicBezTo>
                    <a:pt x="56" y="75"/>
                    <a:pt x="56" y="75"/>
                    <a:pt x="56" y="75"/>
                  </a:cubicBezTo>
                  <a:cubicBezTo>
                    <a:pt x="56" y="88"/>
                    <a:pt x="56" y="88"/>
                    <a:pt x="56" y="88"/>
                  </a:cubicBezTo>
                  <a:cubicBezTo>
                    <a:pt x="89" y="88"/>
                    <a:pt x="89" y="88"/>
                    <a:pt x="89" y="88"/>
                  </a:cubicBezTo>
                  <a:cubicBezTo>
                    <a:pt x="89" y="92"/>
                    <a:pt x="89" y="92"/>
                    <a:pt x="89" y="92"/>
                  </a:cubicBezTo>
                  <a:cubicBezTo>
                    <a:pt x="10" y="92"/>
                    <a:pt x="10" y="92"/>
                    <a:pt x="10" y="92"/>
                  </a:cubicBezTo>
                  <a:cubicBezTo>
                    <a:pt x="10" y="88"/>
                    <a:pt x="10" y="88"/>
                    <a:pt x="10" y="88"/>
                  </a:cubicBezTo>
                  <a:cubicBezTo>
                    <a:pt x="43" y="88"/>
                    <a:pt x="43" y="88"/>
                    <a:pt x="43" y="88"/>
                  </a:cubicBezTo>
                  <a:cubicBezTo>
                    <a:pt x="43" y="75"/>
                    <a:pt x="43" y="75"/>
                    <a:pt x="43" y="75"/>
                  </a:cubicBezTo>
                  <a:cubicBezTo>
                    <a:pt x="8" y="75"/>
                    <a:pt x="8" y="75"/>
                    <a:pt x="8" y="75"/>
                  </a:cubicBezTo>
                  <a:cubicBezTo>
                    <a:pt x="3" y="75"/>
                    <a:pt x="0" y="71"/>
                    <a:pt x="0" y="67"/>
                  </a:cubicBezTo>
                  <a:cubicBezTo>
                    <a:pt x="0" y="8"/>
                    <a:pt x="0" y="8"/>
                    <a:pt x="0" y="8"/>
                  </a:cubicBezTo>
                  <a:cubicBezTo>
                    <a:pt x="0" y="3"/>
                    <a:pt x="3" y="0"/>
                    <a:pt x="8" y="0"/>
                  </a:cubicBezTo>
                  <a:cubicBezTo>
                    <a:pt x="93" y="0"/>
                    <a:pt x="93" y="0"/>
                    <a:pt x="93" y="0"/>
                  </a:cubicBezTo>
                  <a:cubicBezTo>
                    <a:pt x="98" y="0"/>
                    <a:pt x="101" y="3"/>
                    <a:pt x="101" y="8"/>
                  </a:cubicBezTo>
                  <a:close/>
                  <a:moveTo>
                    <a:pt x="49" y="72"/>
                  </a:moveTo>
                  <a:cubicBezTo>
                    <a:pt x="51" y="72"/>
                    <a:pt x="53" y="70"/>
                    <a:pt x="53" y="68"/>
                  </a:cubicBezTo>
                  <a:cubicBezTo>
                    <a:pt x="53" y="66"/>
                    <a:pt x="51" y="64"/>
                    <a:pt x="49" y="64"/>
                  </a:cubicBezTo>
                  <a:cubicBezTo>
                    <a:pt x="47" y="64"/>
                    <a:pt x="45" y="66"/>
                    <a:pt x="45" y="68"/>
                  </a:cubicBezTo>
                  <a:cubicBezTo>
                    <a:pt x="45" y="70"/>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accent6"/>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2" name="Freeform 14"/>
            <p:cNvSpPr>
              <a:spLocks noEditPoints="1"/>
            </p:cNvSpPr>
            <p:nvPr/>
          </p:nvSpPr>
          <p:spPr bwMode="auto">
            <a:xfrm>
              <a:off x="14284325" y="5372100"/>
              <a:ext cx="1420812"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8 h 92"/>
                <a:gd name="T10" fmla="*/ 89 w 101"/>
                <a:gd name="T11" fmla="*/ 88 h 92"/>
                <a:gd name="T12" fmla="*/ 89 w 101"/>
                <a:gd name="T13" fmla="*/ 92 h 92"/>
                <a:gd name="T14" fmla="*/ 10 w 101"/>
                <a:gd name="T15" fmla="*/ 92 h 92"/>
                <a:gd name="T16" fmla="*/ 10 w 101"/>
                <a:gd name="T17" fmla="*/ 88 h 92"/>
                <a:gd name="T18" fmla="*/ 43 w 101"/>
                <a:gd name="T19" fmla="*/ 88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8 h 92"/>
                <a:gd name="T38" fmla="*/ 49 w 101"/>
                <a:gd name="T39" fmla="*/ 64 h 92"/>
                <a:gd name="T40" fmla="*/ 45 w 101"/>
                <a:gd name="T41" fmla="*/ 68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1"/>
                    <a:pt x="97" y="75"/>
                    <a:pt x="93" y="75"/>
                  </a:cubicBezTo>
                  <a:cubicBezTo>
                    <a:pt x="56" y="75"/>
                    <a:pt x="56" y="75"/>
                    <a:pt x="56" y="75"/>
                  </a:cubicBezTo>
                  <a:cubicBezTo>
                    <a:pt x="56" y="88"/>
                    <a:pt x="56" y="88"/>
                    <a:pt x="56" y="88"/>
                  </a:cubicBezTo>
                  <a:cubicBezTo>
                    <a:pt x="89" y="88"/>
                    <a:pt x="89" y="88"/>
                    <a:pt x="89" y="88"/>
                  </a:cubicBezTo>
                  <a:cubicBezTo>
                    <a:pt x="89" y="92"/>
                    <a:pt x="89" y="92"/>
                    <a:pt x="89" y="92"/>
                  </a:cubicBezTo>
                  <a:cubicBezTo>
                    <a:pt x="10" y="92"/>
                    <a:pt x="10" y="92"/>
                    <a:pt x="10" y="92"/>
                  </a:cubicBezTo>
                  <a:cubicBezTo>
                    <a:pt x="10" y="88"/>
                    <a:pt x="10" y="88"/>
                    <a:pt x="10" y="88"/>
                  </a:cubicBezTo>
                  <a:cubicBezTo>
                    <a:pt x="43" y="88"/>
                    <a:pt x="43" y="88"/>
                    <a:pt x="43" y="88"/>
                  </a:cubicBezTo>
                  <a:cubicBezTo>
                    <a:pt x="43" y="75"/>
                    <a:pt x="43" y="75"/>
                    <a:pt x="43" y="75"/>
                  </a:cubicBezTo>
                  <a:cubicBezTo>
                    <a:pt x="8" y="75"/>
                    <a:pt x="8" y="75"/>
                    <a:pt x="8" y="75"/>
                  </a:cubicBezTo>
                  <a:cubicBezTo>
                    <a:pt x="3" y="75"/>
                    <a:pt x="0" y="71"/>
                    <a:pt x="0" y="67"/>
                  </a:cubicBezTo>
                  <a:cubicBezTo>
                    <a:pt x="0" y="8"/>
                    <a:pt x="0" y="8"/>
                    <a:pt x="0" y="8"/>
                  </a:cubicBezTo>
                  <a:cubicBezTo>
                    <a:pt x="0" y="3"/>
                    <a:pt x="3" y="0"/>
                    <a:pt x="8" y="0"/>
                  </a:cubicBezTo>
                  <a:cubicBezTo>
                    <a:pt x="93" y="0"/>
                    <a:pt x="93" y="0"/>
                    <a:pt x="93" y="0"/>
                  </a:cubicBezTo>
                  <a:cubicBezTo>
                    <a:pt x="97" y="0"/>
                    <a:pt x="101" y="3"/>
                    <a:pt x="101" y="8"/>
                  </a:cubicBezTo>
                  <a:close/>
                  <a:moveTo>
                    <a:pt x="49" y="72"/>
                  </a:moveTo>
                  <a:cubicBezTo>
                    <a:pt x="51" y="72"/>
                    <a:pt x="53" y="70"/>
                    <a:pt x="53" y="68"/>
                  </a:cubicBezTo>
                  <a:cubicBezTo>
                    <a:pt x="53" y="66"/>
                    <a:pt x="51" y="64"/>
                    <a:pt x="49" y="64"/>
                  </a:cubicBezTo>
                  <a:cubicBezTo>
                    <a:pt x="47" y="64"/>
                    <a:pt x="45" y="66"/>
                    <a:pt x="45" y="68"/>
                  </a:cubicBezTo>
                  <a:cubicBezTo>
                    <a:pt x="45" y="70"/>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3" name="Freeform 15"/>
            <p:cNvSpPr>
              <a:spLocks noEditPoints="1"/>
            </p:cNvSpPr>
            <p:nvPr/>
          </p:nvSpPr>
          <p:spPr bwMode="auto">
            <a:xfrm>
              <a:off x="16000413" y="5372100"/>
              <a:ext cx="1422400"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8 h 92"/>
                <a:gd name="T10" fmla="*/ 88 w 101"/>
                <a:gd name="T11" fmla="*/ 88 h 92"/>
                <a:gd name="T12" fmla="*/ 88 w 101"/>
                <a:gd name="T13" fmla="*/ 92 h 92"/>
                <a:gd name="T14" fmla="*/ 10 w 101"/>
                <a:gd name="T15" fmla="*/ 92 h 92"/>
                <a:gd name="T16" fmla="*/ 10 w 101"/>
                <a:gd name="T17" fmla="*/ 88 h 92"/>
                <a:gd name="T18" fmla="*/ 43 w 101"/>
                <a:gd name="T19" fmla="*/ 88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8 h 92"/>
                <a:gd name="T38" fmla="*/ 49 w 101"/>
                <a:gd name="T39" fmla="*/ 64 h 92"/>
                <a:gd name="T40" fmla="*/ 45 w 101"/>
                <a:gd name="T41" fmla="*/ 68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1"/>
                    <a:pt x="97" y="75"/>
                    <a:pt x="93" y="75"/>
                  </a:cubicBezTo>
                  <a:cubicBezTo>
                    <a:pt x="56" y="75"/>
                    <a:pt x="56" y="75"/>
                    <a:pt x="56" y="75"/>
                  </a:cubicBezTo>
                  <a:cubicBezTo>
                    <a:pt x="56" y="88"/>
                    <a:pt x="56" y="88"/>
                    <a:pt x="56" y="88"/>
                  </a:cubicBezTo>
                  <a:cubicBezTo>
                    <a:pt x="88" y="88"/>
                    <a:pt x="88" y="88"/>
                    <a:pt x="88" y="88"/>
                  </a:cubicBezTo>
                  <a:cubicBezTo>
                    <a:pt x="88" y="92"/>
                    <a:pt x="88" y="92"/>
                    <a:pt x="88" y="92"/>
                  </a:cubicBezTo>
                  <a:cubicBezTo>
                    <a:pt x="10" y="92"/>
                    <a:pt x="10" y="92"/>
                    <a:pt x="10" y="92"/>
                  </a:cubicBezTo>
                  <a:cubicBezTo>
                    <a:pt x="10" y="88"/>
                    <a:pt x="10" y="88"/>
                    <a:pt x="10" y="88"/>
                  </a:cubicBezTo>
                  <a:cubicBezTo>
                    <a:pt x="43" y="88"/>
                    <a:pt x="43" y="88"/>
                    <a:pt x="43" y="88"/>
                  </a:cubicBezTo>
                  <a:cubicBezTo>
                    <a:pt x="43" y="75"/>
                    <a:pt x="43" y="75"/>
                    <a:pt x="43" y="75"/>
                  </a:cubicBezTo>
                  <a:cubicBezTo>
                    <a:pt x="8" y="75"/>
                    <a:pt x="8" y="75"/>
                    <a:pt x="8" y="75"/>
                  </a:cubicBezTo>
                  <a:cubicBezTo>
                    <a:pt x="3" y="75"/>
                    <a:pt x="0" y="71"/>
                    <a:pt x="0" y="67"/>
                  </a:cubicBezTo>
                  <a:cubicBezTo>
                    <a:pt x="0" y="8"/>
                    <a:pt x="0" y="8"/>
                    <a:pt x="0" y="8"/>
                  </a:cubicBezTo>
                  <a:cubicBezTo>
                    <a:pt x="0" y="3"/>
                    <a:pt x="3" y="0"/>
                    <a:pt x="8" y="0"/>
                  </a:cubicBezTo>
                  <a:cubicBezTo>
                    <a:pt x="93" y="0"/>
                    <a:pt x="93" y="0"/>
                    <a:pt x="93" y="0"/>
                  </a:cubicBezTo>
                  <a:cubicBezTo>
                    <a:pt x="97" y="0"/>
                    <a:pt x="101" y="3"/>
                    <a:pt x="101" y="8"/>
                  </a:cubicBezTo>
                  <a:close/>
                  <a:moveTo>
                    <a:pt x="49" y="72"/>
                  </a:moveTo>
                  <a:cubicBezTo>
                    <a:pt x="51" y="72"/>
                    <a:pt x="53" y="70"/>
                    <a:pt x="53" y="68"/>
                  </a:cubicBezTo>
                  <a:cubicBezTo>
                    <a:pt x="53" y="66"/>
                    <a:pt x="51" y="64"/>
                    <a:pt x="49" y="64"/>
                  </a:cubicBezTo>
                  <a:cubicBezTo>
                    <a:pt x="47" y="64"/>
                    <a:pt x="45" y="66"/>
                    <a:pt x="45" y="68"/>
                  </a:cubicBezTo>
                  <a:cubicBezTo>
                    <a:pt x="45" y="70"/>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4" name="Freeform 16"/>
            <p:cNvSpPr>
              <a:spLocks noEditPoints="1"/>
            </p:cNvSpPr>
            <p:nvPr/>
          </p:nvSpPr>
          <p:spPr bwMode="auto">
            <a:xfrm>
              <a:off x="9217025" y="8299450"/>
              <a:ext cx="1435100" cy="1295400"/>
            </a:xfrm>
            <a:custGeom>
              <a:avLst/>
              <a:gdLst>
                <a:gd name="T0" fmla="*/ 102 w 102"/>
                <a:gd name="T1" fmla="*/ 8 h 92"/>
                <a:gd name="T2" fmla="*/ 102 w 102"/>
                <a:gd name="T3" fmla="*/ 67 h 92"/>
                <a:gd name="T4" fmla="*/ 93 w 102"/>
                <a:gd name="T5" fmla="*/ 75 h 92"/>
                <a:gd name="T6" fmla="*/ 56 w 102"/>
                <a:gd name="T7" fmla="*/ 75 h 92"/>
                <a:gd name="T8" fmla="*/ 56 w 102"/>
                <a:gd name="T9" fmla="*/ 89 h 92"/>
                <a:gd name="T10" fmla="*/ 89 w 102"/>
                <a:gd name="T11" fmla="*/ 89 h 92"/>
                <a:gd name="T12" fmla="*/ 89 w 102"/>
                <a:gd name="T13" fmla="*/ 92 h 92"/>
                <a:gd name="T14" fmla="*/ 10 w 102"/>
                <a:gd name="T15" fmla="*/ 92 h 92"/>
                <a:gd name="T16" fmla="*/ 10 w 102"/>
                <a:gd name="T17" fmla="*/ 89 h 92"/>
                <a:gd name="T18" fmla="*/ 43 w 102"/>
                <a:gd name="T19" fmla="*/ 89 h 92"/>
                <a:gd name="T20" fmla="*/ 43 w 102"/>
                <a:gd name="T21" fmla="*/ 75 h 92"/>
                <a:gd name="T22" fmla="*/ 8 w 102"/>
                <a:gd name="T23" fmla="*/ 75 h 92"/>
                <a:gd name="T24" fmla="*/ 0 w 102"/>
                <a:gd name="T25" fmla="*/ 67 h 92"/>
                <a:gd name="T26" fmla="*/ 0 w 102"/>
                <a:gd name="T27" fmla="*/ 8 h 92"/>
                <a:gd name="T28" fmla="*/ 8 w 102"/>
                <a:gd name="T29" fmla="*/ 0 h 92"/>
                <a:gd name="T30" fmla="*/ 93 w 102"/>
                <a:gd name="T31" fmla="*/ 0 h 92"/>
                <a:gd name="T32" fmla="*/ 102 w 102"/>
                <a:gd name="T33" fmla="*/ 8 h 92"/>
                <a:gd name="T34" fmla="*/ 49 w 102"/>
                <a:gd name="T35" fmla="*/ 72 h 92"/>
                <a:gd name="T36" fmla="*/ 53 w 102"/>
                <a:gd name="T37" fmla="*/ 69 h 92"/>
                <a:gd name="T38" fmla="*/ 49 w 102"/>
                <a:gd name="T39" fmla="*/ 65 h 92"/>
                <a:gd name="T40" fmla="*/ 46 w 102"/>
                <a:gd name="T41" fmla="*/ 69 h 92"/>
                <a:gd name="T42" fmla="*/ 49 w 102"/>
                <a:gd name="T43" fmla="*/ 72 h 92"/>
                <a:gd name="T44" fmla="*/ 97 w 102"/>
                <a:gd name="T45" fmla="*/ 8 h 92"/>
                <a:gd name="T46" fmla="*/ 5 w 102"/>
                <a:gd name="T47" fmla="*/ 8 h 92"/>
                <a:gd name="T48" fmla="*/ 5 w 102"/>
                <a:gd name="T49" fmla="*/ 62 h 92"/>
                <a:gd name="T50" fmla="*/ 97 w 102"/>
                <a:gd name="T51" fmla="*/ 62 h 92"/>
                <a:gd name="T52" fmla="*/ 97 w 102"/>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92">
                  <a:moveTo>
                    <a:pt x="102" y="8"/>
                  </a:moveTo>
                  <a:cubicBezTo>
                    <a:pt x="102" y="67"/>
                    <a:pt x="102" y="67"/>
                    <a:pt x="102" y="67"/>
                  </a:cubicBezTo>
                  <a:cubicBezTo>
                    <a:pt x="102" y="72"/>
                    <a:pt x="98" y="75"/>
                    <a:pt x="93" y="75"/>
                  </a:cubicBezTo>
                  <a:cubicBezTo>
                    <a:pt x="56" y="75"/>
                    <a:pt x="56" y="75"/>
                    <a:pt x="56" y="75"/>
                  </a:cubicBezTo>
                  <a:cubicBezTo>
                    <a:pt x="56" y="89"/>
                    <a:pt x="56" y="89"/>
                    <a:pt x="56" y="89"/>
                  </a:cubicBezTo>
                  <a:cubicBezTo>
                    <a:pt x="89" y="89"/>
                    <a:pt x="89" y="89"/>
                    <a:pt x="89" y="89"/>
                  </a:cubicBezTo>
                  <a:cubicBezTo>
                    <a:pt x="89" y="92"/>
                    <a:pt x="89" y="92"/>
                    <a:pt x="89" y="92"/>
                  </a:cubicBezTo>
                  <a:cubicBezTo>
                    <a:pt x="10" y="92"/>
                    <a:pt x="10" y="92"/>
                    <a:pt x="10" y="92"/>
                  </a:cubicBezTo>
                  <a:cubicBezTo>
                    <a:pt x="10" y="89"/>
                    <a:pt x="10" y="89"/>
                    <a:pt x="10" y="89"/>
                  </a:cubicBezTo>
                  <a:cubicBezTo>
                    <a:pt x="43" y="89"/>
                    <a:pt x="43" y="89"/>
                    <a:pt x="43" y="89"/>
                  </a:cubicBezTo>
                  <a:cubicBezTo>
                    <a:pt x="43" y="75"/>
                    <a:pt x="43" y="75"/>
                    <a:pt x="43" y="75"/>
                  </a:cubicBezTo>
                  <a:cubicBezTo>
                    <a:pt x="8" y="75"/>
                    <a:pt x="8" y="75"/>
                    <a:pt x="8" y="75"/>
                  </a:cubicBezTo>
                  <a:cubicBezTo>
                    <a:pt x="4" y="75"/>
                    <a:pt x="0" y="72"/>
                    <a:pt x="0" y="67"/>
                  </a:cubicBezTo>
                  <a:cubicBezTo>
                    <a:pt x="0" y="8"/>
                    <a:pt x="0" y="8"/>
                    <a:pt x="0" y="8"/>
                  </a:cubicBezTo>
                  <a:cubicBezTo>
                    <a:pt x="0" y="4"/>
                    <a:pt x="4" y="0"/>
                    <a:pt x="8" y="0"/>
                  </a:cubicBezTo>
                  <a:cubicBezTo>
                    <a:pt x="93" y="0"/>
                    <a:pt x="93" y="0"/>
                    <a:pt x="93" y="0"/>
                  </a:cubicBezTo>
                  <a:cubicBezTo>
                    <a:pt x="98" y="0"/>
                    <a:pt x="102" y="4"/>
                    <a:pt x="102" y="8"/>
                  </a:cubicBezTo>
                  <a:close/>
                  <a:moveTo>
                    <a:pt x="49" y="72"/>
                  </a:moveTo>
                  <a:cubicBezTo>
                    <a:pt x="52" y="72"/>
                    <a:pt x="53" y="71"/>
                    <a:pt x="53" y="69"/>
                  </a:cubicBezTo>
                  <a:cubicBezTo>
                    <a:pt x="53" y="66"/>
                    <a:pt x="52" y="65"/>
                    <a:pt x="49" y="65"/>
                  </a:cubicBezTo>
                  <a:cubicBezTo>
                    <a:pt x="47" y="65"/>
                    <a:pt x="46" y="66"/>
                    <a:pt x="46" y="69"/>
                  </a:cubicBezTo>
                  <a:cubicBezTo>
                    <a:pt x="46" y="71"/>
                    <a:pt x="47" y="72"/>
                    <a:pt x="49" y="72"/>
                  </a:cubicBezTo>
                  <a:close/>
                  <a:moveTo>
                    <a:pt x="97" y="8"/>
                  </a:moveTo>
                  <a:cubicBezTo>
                    <a:pt x="5" y="8"/>
                    <a:pt x="5" y="8"/>
                    <a:pt x="5" y="8"/>
                  </a:cubicBezTo>
                  <a:cubicBezTo>
                    <a:pt x="5" y="62"/>
                    <a:pt x="5" y="62"/>
                    <a:pt x="5" y="62"/>
                  </a:cubicBezTo>
                  <a:cubicBezTo>
                    <a:pt x="97" y="62"/>
                    <a:pt x="97" y="62"/>
                    <a:pt x="97" y="62"/>
                  </a:cubicBezTo>
                  <a:lnTo>
                    <a:pt x="97" y="8"/>
                  </a:lnTo>
                  <a:close/>
                </a:path>
              </a:pathLst>
            </a:custGeom>
            <a:solidFill>
              <a:schemeClr val="accent5"/>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5" name="Freeform 17"/>
            <p:cNvSpPr>
              <a:spLocks noEditPoints="1"/>
            </p:cNvSpPr>
            <p:nvPr/>
          </p:nvSpPr>
          <p:spPr bwMode="auto">
            <a:xfrm>
              <a:off x="10934700" y="8299450"/>
              <a:ext cx="1420812"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9 h 92"/>
                <a:gd name="T10" fmla="*/ 89 w 101"/>
                <a:gd name="T11" fmla="*/ 89 h 92"/>
                <a:gd name="T12" fmla="*/ 89 w 101"/>
                <a:gd name="T13" fmla="*/ 92 h 92"/>
                <a:gd name="T14" fmla="*/ 10 w 101"/>
                <a:gd name="T15" fmla="*/ 92 h 92"/>
                <a:gd name="T16" fmla="*/ 10 w 101"/>
                <a:gd name="T17" fmla="*/ 89 h 92"/>
                <a:gd name="T18" fmla="*/ 43 w 101"/>
                <a:gd name="T19" fmla="*/ 89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9 h 92"/>
                <a:gd name="T38" fmla="*/ 49 w 101"/>
                <a:gd name="T39" fmla="*/ 65 h 92"/>
                <a:gd name="T40" fmla="*/ 46 w 101"/>
                <a:gd name="T41" fmla="*/ 69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2"/>
                    <a:pt x="98" y="75"/>
                    <a:pt x="93" y="75"/>
                  </a:cubicBezTo>
                  <a:cubicBezTo>
                    <a:pt x="56" y="75"/>
                    <a:pt x="56" y="75"/>
                    <a:pt x="56" y="75"/>
                  </a:cubicBezTo>
                  <a:cubicBezTo>
                    <a:pt x="56" y="89"/>
                    <a:pt x="56" y="89"/>
                    <a:pt x="56" y="89"/>
                  </a:cubicBezTo>
                  <a:cubicBezTo>
                    <a:pt x="89" y="89"/>
                    <a:pt x="89" y="89"/>
                    <a:pt x="89" y="89"/>
                  </a:cubicBezTo>
                  <a:cubicBezTo>
                    <a:pt x="89" y="92"/>
                    <a:pt x="89" y="92"/>
                    <a:pt x="89" y="92"/>
                  </a:cubicBezTo>
                  <a:cubicBezTo>
                    <a:pt x="10" y="92"/>
                    <a:pt x="10" y="92"/>
                    <a:pt x="10" y="92"/>
                  </a:cubicBezTo>
                  <a:cubicBezTo>
                    <a:pt x="10" y="89"/>
                    <a:pt x="10" y="89"/>
                    <a:pt x="10" y="89"/>
                  </a:cubicBezTo>
                  <a:cubicBezTo>
                    <a:pt x="43" y="89"/>
                    <a:pt x="43" y="89"/>
                    <a:pt x="43" y="89"/>
                  </a:cubicBezTo>
                  <a:cubicBezTo>
                    <a:pt x="43" y="75"/>
                    <a:pt x="43" y="75"/>
                    <a:pt x="43" y="75"/>
                  </a:cubicBezTo>
                  <a:cubicBezTo>
                    <a:pt x="8" y="75"/>
                    <a:pt x="8" y="75"/>
                    <a:pt x="8" y="75"/>
                  </a:cubicBezTo>
                  <a:cubicBezTo>
                    <a:pt x="4" y="75"/>
                    <a:pt x="0" y="72"/>
                    <a:pt x="0" y="67"/>
                  </a:cubicBezTo>
                  <a:cubicBezTo>
                    <a:pt x="0" y="8"/>
                    <a:pt x="0" y="8"/>
                    <a:pt x="0" y="8"/>
                  </a:cubicBezTo>
                  <a:cubicBezTo>
                    <a:pt x="0" y="4"/>
                    <a:pt x="4" y="0"/>
                    <a:pt x="8" y="0"/>
                  </a:cubicBezTo>
                  <a:cubicBezTo>
                    <a:pt x="93" y="0"/>
                    <a:pt x="93" y="0"/>
                    <a:pt x="93" y="0"/>
                  </a:cubicBezTo>
                  <a:cubicBezTo>
                    <a:pt x="98" y="0"/>
                    <a:pt x="101" y="4"/>
                    <a:pt x="101" y="8"/>
                  </a:cubicBezTo>
                  <a:close/>
                  <a:moveTo>
                    <a:pt x="49" y="72"/>
                  </a:moveTo>
                  <a:cubicBezTo>
                    <a:pt x="52" y="72"/>
                    <a:pt x="53" y="71"/>
                    <a:pt x="53" y="69"/>
                  </a:cubicBezTo>
                  <a:cubicBezTo>
                    <a:pt x="53" y="66"/>
                    <a:pt x="52" y="65"/>
                    <a:pt x="49" y="65"/>
                  </a:cubicBezTo>
                  <a:cubicBezTo>
                    <a:pt x="47" y="65"/>
                    <a:pt x="46" y="66"/>
                    <a:pt x="46" y="69"/>
                  </a:cubicBezTo>
                  <a:cubicBezTo>
                    <a:pt x="46" y="71"/>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accent5"/>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6" name="Freeform 18"/>
            <p:cNvSpPr>
              <a:spLocks noEditPoints="1"/>
            </p:cNvSpPr>
            <p:nvPr/>
          </p:nvSpPr>
          <p:spPr bwMode="auto">
            <a:xfrm>
              <a:off x="12650788" y="8299450"/>
              <a:ext cx="1422400"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9 h 92"/>
                <a:gd name="T10" fmla="*/ 89 w 101"/>
                <a:gd name="T11" fmla="*/ 89 h 92"/>
                <a:gd name="T12" fmla="*/ 89 w 101"/>
                <a:gd name="T13" fmla="*/ 92 h 92"/>
                <a:gd name="T14" fmla="*/ 10 w 101"/>
                <a:gd name="T15" fmla="*/ 92 h 92"/>
                <a:gd name="T16" fmla="*/ 10 w 101"/>
                <a:gd name="T17" fmla="*/ 89 h 92"/>
                <a:gd name="T18" fmla="*/ 43 w 101"/>
                <a:gd name="T19" fmla="*/ 89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9 h 92"/>
                <a:gd name="T38" fmla="*/ 49 w 101"/>
                <a:gd name="T39" fmla="*/ 65 h 92"/>
                <a:gd name="T40" fmla="*/ 45 w 101"/>
                <a:gd name="T41" fmla="*/ 69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2"/>
                    <a:pt x="98" y="75"/>
                    <a:pt x="93" y="75"/>
                  </a:cubicBezTo>
                  <a:cubicBezTo>
                    <a:pt x="56" y="75"/>
                    <a:pt x="56" y="75"/>
                    <a:pt x="56" y="75"/>
                  </a:cubicBezTo>
                  <a:cubicBezTo>
                    <a:pt x="56" y="89"/>
                    <a:pt x="56" y="89"/>
                    <a:pt x="56" y="89"/>
                  </a:cubicBezTo>
                  <a:cubicBezTo>
                    <a:pt x="89" y="89"/>
                    <a:pt x="89" y="89"/>
                    <a:pt x="89" y="89"/>
                  </a:cubicBezTo>
                  <a:cubicBezTo>
                    <a:pt x="89" y="92"/>
                    <a:pt x="89" y="92"/>
                    <a:pt x="89" y="92"/>
                  </a:cubicBezTo>
                  <a:cubicBezTo>
                    <a:pt x="10" y="92"/>
                    <a:pt x="10" y="92"/>
                    <a:pt x="10" y="92"/>
                  </a:cubicBezTo>
                  <a:cubicBezTo>
                    <a:pt x="10" y="89"/>
                    <a:pt x="10" y="89"/>
                    <a:pt x="10" y="89"/>
                  </a:cubicBezTo>
                  <a:cubicBezTo>
                    <a:pt x="43" y="89"/>
                    <a:pt x="43" y="89"/>
                    <a:pt x="43" y="89"/>
                  </a:cubicBezTo>
                  <a:cubicBezTo>
                    <a:pt x="43" y="75"/>
                    <a:pt x="43" y="75"/>
                    <a:pt x="43" y="75"/>
                  </a:cubicBezTo>
                  <a:cubicBezTo>
                    <a:pt x="8" y="75"/>
                    <a:pt x="8" y="75"/>
                    <a:pt x="8" y="75"/>
                  </a:cubicBezTo>
                  <a:cubicBezTo>
                    <a:pt x="4" y="75"/>
                    <a:pt x="0" y="72"/>
                    <a:pt x="0" y="67"/>
                  </a:cubicBezTo>
                  <a:cubicBezTo>
                    <a:pt x="0" y="8"/>
                    <a:pt x="0" y="8"/>
                    <a:pt x="0" y="8"/>
                  </a:cubicBezTo>
                  <a:cubicBezTo>
                    <a:pt x="0" y="4"/>
                    <a:pt x="4" y="0"/>
                    <a:pt x="8" y="0"/>
                  </a:cubicBezTo>
                  <a:cubicBezTo>
                    <a:pt x="93" y="0"/>
                    <a:pt x="93" y="0"/>
                    <a:pt x="93" y="0"/>
                  </a:cubicBezTo>
                  <a:cubicBezTo>
                    <a:pt x="98" y="0"/>
                    <a:pt x="101" y="4"/>
                    <a:pt x="101" y="8"/>
                  </a:cubicBezTo>
                  <a:close/>
                  <a:moveTo>
                    <a:pt x="49" y="72"/>
                  </a:moveTo>
                  <a:cubicBezTo>
                    <a:pt x="51" y="72"/>
                    <a:pt x="53" y="71"/>
                    <a:pt x="53" y="69"/>
                  </a:cubicBezTo>
                  <a:cubicBezTo>
                    <a:pt x="53" y="66"/>
                    <a:pt x="51" y="65"/>
                    <a:pt x="49" y="65"/>
                  </a:cubicBezTo>
                  <a:cubicBezTo>
                    <a:pt x="47" y="65"/>
                    <a:pt x="45" y="66"/>
                    <a:pt x="45" y="69"/>
                  </a:cubicBezTo>
                  <a:cubicBezTo>
                    <a:pt x="45" y="71"/>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accent5"/>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7" name="Freeform 19"/>
            <p:cNvSpPr>
              <a:spLocks noEditPoints="1"/>
            </p:cNvSpPr>
            <p:nvPr/>
          </p:nvSpPr>
          <p:spPr bwMode="auto">
            <a:xfrm>
              <a:off x="14368463" y="8299450"/>
              <a:ext cx="1420812"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9 h 92"/>
                <a:gd name="T10" fmla="*/ 89 w 101"/>
                <a:gd name="T11" fmla="*/ 89 h 92"/>
                <a:gd name="T12" fmla="*/ 89 w 101"/>
                <a:gd name="T13" fmla="*/ 92 h 92"/>
                <a:gd name="T14" fmla="*/ 10 w 101"/>
                <a:gd name="T15" fmla="*/ 92 h 92"/>
                <a:gd name="T16" fmla="*/ 10 w 101"/>
                <a:gd name="T17" fmla="*/ 89 h 92"/>
                <a:gd name="T18" fmla="*/ 43 w 101"/>
                <a:gd name="T19" fmla="*/ 89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9 h 92"/>
                <a:gd name="T38" fmla="*/ 49 w 101"/>
                <a:gd name="T39" fmla="*/ 65 h 92"/>
                <a:gd name="T40" fmla="*/ 45 w 101"/>
                <a:gd name="T41" fmla="*/ 69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2"/>
                    <a:pt x="98" y="75"/>
                    <a:pt x="93" y="75"/>
                  </a:cubicBezTo>
                  <a:cubicBezTo>
                    <a:pt x="56" y="75"/>
                    <a:pt x="56" y="75"/>
                    <a:pt x="56" y="75"/>
                  </a:cubicBezTo>
                  <a:cubicBezTo>
                    <a:pt x="56" y="89"/>
                    <a:pt x="56" y="89"/>
                    <a:pt x="56" y="89"/>
                  </a:cubicBezTo>
                  <a:cubicBezTo>
                    <a:pt x="89" y="89"/>
                    <a:pt x="89" y="89"/>
                    <a:pt x="89" y="89"/>
                  </a:cubicBezTo>
                  <a:cubicBezTo>
                    <a:pt x="89" y="92"/>
                    <a:pt x="89" y="92"/>
                    <a:pt x="89" y="92"/>
                  </a:cubicBezTo>
                  <a:cubicBezTo>
                    <a:pt x="10" y="92"/>
                    <a:pt x="10" y="92"/>
                    <a:pt x="10" y="92"/>
                  </a:cubicBezTo>
                  <a:cubicBezTo>
                    <a:pt x="10" y="89"/>
                    <a:pt x="10" y="89"/>
                    <a:pt x="10" y="89"/>
                  </a:cubicBezTo>
                  <a:cubicBezTo>
                    <a:pt x="43" y="89"/>
                    <a:pt x="43" y="89"/>
                    <a:pt x="43" y="89"/>
                  </a:cubicBezTo>
                  <a:cubicBezTo>
                    <a:pt x="43" y="75"/>
                    <a:pt x="43" y="75"/>
                    <a:pt x="43" y="75"/>
                  </a:cubicBezTo>
                  <a:cubicBezTo>
                    <a:pt x="8" y="75"/>
                    <a:pt x="8" y="75"/>
                    <a:pt x="8" y="75"/>
                  </a:cubicBezTo>
                  <a:cubicBezTo>
                    <a:pt x="3" y="75"/>
                    <a:pt x="0" y="72"/>
                    <a:pt x="0" y="67"/>
                  </a:cubicBezTo>
                  <a:cubicBezTo>
                    <a:pt x="0" y="8"/>
                    <a:pt x="0" y="8"/>
                    <a:pt x="0" y="8"/>
                  </a:cubicBezTo>
                  <a:cubicBezTo>
                    <a:pt x="0" y="4"/>
                    <a:pt x="3" y="0"/>
                    <a:pt x="8" y="0"/>
                  </a:cubicBezTo>
                  <a:cubicBezTo>
                    <a:pt x="93" y="0"/>
                    <a:pt x="93" y="0"/>
                    <a:pt x="93" y="0"/>
                  </a:cubicBezTo>
                  <a:cubicBezTo>
                    <a:pt x="98" y="0"/>
                    <a:pt x="101" y="4"/>
                    <a:pt x="101" y="8"/>
                  </a:cubicBezTo>
                  <a:close/>
                  <a:moveTo>
                    <a:pt x="49" y="72"/>
                  </a:moveTo>
                  <a:cubicBezTo>
                    <a:pt x="51" y="72"/>
                    <a:pt x="53" y="71"/>
                    <a:pt x="53" y="69"/>
                  </a:cubicBezTo>
                  <a:cubicBezTo>
                    <a:pt x="53" y="66"/>
                    <a:pt x="51" y="65"/>
                    <a:pt x="49" y="65"/>
                  </a:cubicBezTo>
                  <a:cubicBezTo>
                    <a:pt x="47" y="65"/>
                    <a:pt x="45" y="66"/>
                    <a:pt x="45" y="69"/>
                  </a:cubicBezTo>
                  <a:cubicBezTo>
                    <a:pt x="45" y="71"/>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8" name="Freeform 20"/>
            <p:cNvSpPr>
              <a:spLocks noEditPoints="1"/>
            </p:cNvSpPr>
            <p:nvPr/>
          </p:nvSpPr>
          <p:spPr bwMode="auto">
            <a:xfrm>
              <a:off x="16086138" y="8299450"/>
              <a:ext cx="1420812"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9 h 92"/>
                <a:gd name="T10" fmla="*/ 89 w 101"/>
                <a:gd name="T11" fmla="*/ 89 h 92"/>
                <a:gd name="T12" fmla="*/ 89 w 101"/>
                <a:gd name="T13" fmla="*/ 92 h 92"/>
                <a:gd name="T14" fmla="*/ 10 w 101"/>
                <a:gd name="T15" fmla="*/ 92 h 92"/>
                <a:gd name="T16" fmla="*/ 10 w 101"/>
                <a:gd name="T17" fmla="*/ 89 h 92"/>
                <a:gd name="T18" fmla="*/ 43 w 101"/>
                <a:gd name="T19" fmla="*/ 89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9 h 92"/>
                <a:gd name="T38" fmla="*/ 49 w 101"/>
                <a:gd name="T39" fmla="*/ 65 h 92"/>
                <a:gd name="T40" fmla="*/ 45 w 101"/>
                <a:gd name="T41" fmla="*/ 69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2"/>
                    <a:pt x="98" y="75"/>
                    <a:pt x="93" y="75"/>
                  </a:cubicBezTo>
                  <a:cubicBezTo>
                    <a:pt x="56" y="75"/>
                    <a:pt x="56" y="75"/>
                    <a:pt x="56" y="75"/>
                  </a:cubicBezTo>
                  <a:cubicBezTo>
                    <a:pt x="56" y="89"/>
                    <a:pt x="56" y="89"/>
                    <a:pt x="56" y="89"/>
                  </a:cubicBezTo>
                  <a:cubicBezTo>
                    <a:pt x="89" y="89"/>
                    <a:pt x="89" y="89"/>
                    <a:pt x="89" y="89"/>
                  </a:cubicBezTo>
                  <a:cubicBezTo>
                    <a:pt x="89" y="92"/>
                    <a:pt x="89" y="92"/>
                    <a:pt x="89" y="92"/>
                  </a:cubicBezTo>
                  <a:cubicBezTo>
                    <a:pt x="10" y="92"/>
                    <a:pt x="10" y="92"/>
                    <a:pt x="10" y="92"/>
                  </a:cubicBezTo>
                  <a:cubicBezTo>
                    <a:pt x="10" y="89"/>
                    <a:pt x="10" y="89"/>
                    <a:pt x="10" y="89"/>
                  </a:cubicBezTo>
                  <a:cubicBezTo>
                    <a:pt x="43" y="89"/>
                    <a:pt x="43" y="89"/>
                    <a:pt x="43" y="89"/>
                  </a:cubicBezTo>
                  <a:cubicBezTo>
                    <a:pt x="43" y="75"/>
                    <a:pt x="43" y="75"/>
                    <a:pt x="43" y="75"/>
                  </a:cubicBezTo>
                  <a:cubicBezTo>
                    <a:pt x="8" y="75"/>
                    <a:pt x="8" y="75"/>
                    <a:pt x="8" y="75"/>
                  </a:cubicBezTo>
                  <a:cubicBezTo>
                    <a:pt x="3" y="75"/>
                    <a:pt x="0" y="72"/>
                    <a:pt x="0" y="67"/>
                  </a:cubicBezTo>
                  <a:cubicBezTo>
                    <a:pt x="0" y="8"/>
                    <a:pt x="0" y="8"/>
                    <a:pt x="0" y="8"/>
                  </a:cubicBezTo>
                  <a:cubicBezTo>
                    <a:pt x="0" y="4"/>
                    <a:pt x="3" y="0"/>
                    <a:pt x="8" y="0"/>
                  </a:cubicBezTo>
                  <a:cubicBezTo>
                    <a:pt x="93" y="0"/>
                    <a:pt x="93" y="0"/>
                    <a:pt x="93" y="0"/>
                  </a:cubicBezTo>
                  <a:cubicBezTo>
                    <a:pt x="98" y="0"/>
                    <a:pt x="101" y="4"/>
                    <a:pt x="101" y="8"/>
                  </a:cubicBezTo>
                  <a:close/>
                  <a:moveTo>
                    <a:pt x="49" y="72"/>
                  </a:moveTo>
                  <a:cubicBezTo>
                    <a:pt x="51" y="72"/>
                    <a:pt x="53" y="71"/>
                    <a:pt x="53" y="69"/>
                  </a:cubicBezTo>
                  <a:cubicBezTo>
                    <a:pt x="53" y="66"/>
                    <a:pt x="51" y="65"/>
                    <a:pt x="49" y="65"/>
                  </a:cubicBezTo>
                  <a:cubicBezTo>
                    <a:pt x="47" y="65"/>
                    <a:pt x="45" y="66"/>
                    <a:pt x="45" y="69"/>
                  </a:cubicBezTo>
                  <a:cubicBezTo>
                    <a:pt x="45" y="71"/>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9" name="Freeform 21"/>
            <p:cNvSpPr/>
            <p:nvPr/>
          </p:nvSpPr>
          <p:spPr bwMode="auto">
            <a:xfrm>
              <a:off x="8413750" y="5105400"/>
              <a:ext cx="746125" cy="4756150"/>
            </a:xfrm>
            <a:custGeom>
              <a:avLst/>
              <a:gdLst>
                <a:gd name="T0" fmla="*/ 53 w 53"/>
                <a:gd name="T1" fmla="*/ 338 h 338"/>
                <a:gd name="T2" fmla="*/ 16 w 53"/>
                <a:gd name="T3" fmla="*/ 338 h 338"/>
                <a:gd name="T4" fmla="*/ 0 w 53"/>
                <a:gd name="T5" fmla="*/ 322 h 338"/>
                <a:gd name="T6" fmla="*/ 0 w 53"/>
                <a:gd name="T7" fmla="*/ 15 h 338"/>
                <a:gd name="T8" fmla="*/ 16 w 53"/>
                <a:gd name="T9" fmla="*/ 0 h 338"/>
                <a:gd name="T10" fmla="*/ 53 w 53"/>
                <a:gd name="T11" fmla="*/ 0 h 338"/>
                <a:gd name="T12" fmla="*/ 53 w 53"/>
                <a:gd name="T13" fmla="*/ 4 h 338"/>
                <a:gd name="T14" fmla="*/ 16 w 53"/>
                <a:gd name="T15" fmla="*/ 4 h 338"/>
                <a:gd name="T16" fmla="*/ 5 w 53"/>
                <a:gd name="T17" fmla="*/ 15 h 338"/>
                <a:gd name="T18" fmla="*/ 5 w 53"/>
                <a:gd name="T19" fmla="*/ 322 h 338"/>
                <a:gd name="T20" fmla="*/ 16 w 53"/>
                <a:gd name="T21" fmla="*/ 333 h 338"/>
                <a:gd name="T22" fmla="*/ 53 w 53"/>
                <a:gd name="T23" fmla="*/ 333 h 338"/>
                <a:gd name="T24" fmla="*/ 53 w 53"/>
                <a:gd name="T25" fmla="*/ 33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338">
                  <a:moveTo>
                    <a:pt x="53" y="338"/>
                  </a:moveTo>
                  <a:cubicBezTo>
                    <a:pt x="16" y="338"/>
                    <a:pt x="16" y="338"/>
                    <a:pt x="16" y="338"/>
                  </a:cubicBezTo>
                  <a:cubicBezTo>
                    <a:pt x="7" y="338"/>
                    <a:pt x="0" y="331"/>
                    <a:pt x="0" y="322"/>
                  </a:cubicBezTo>
                  <a:cubicBezTo>
                    <a:pt x="0" y="15"/>
                    <a:pt x="0" y="15"/>
                    <a:pt x="0" y="15"/>
                  </a:cubicBezTo>
                  <a:cubicBezTo>
                    <a:pt x="0" y="7"/>
                    <a:pt x="7" y="0"/>
                    <a:pt x="16" y="0"/>
                  </a:cubicBezTo>
                  <a:cubicBezTo>
                    <a:pt x="53" y="0"/>
                    <a:pt x="53" y="0"/>
                    <a:pt x="53" y="0"/>
                  </a:cubicBezTo>
                  <a:cubicBezTo>
                    <a:pt x="53" y="4"/>
                    <a:pt x="53" y="4"/>
                    <a:pt x="53" y="4"/>
                  </a:cubicBezTo>
                  <a:cubicBezTo>
                    <a:pt x="16" y="4"/>
                    <a:pt x="16" y="4"/>
                    <a:pt x="16" y="4"/>
                  </a:cubicBezTo>
                  <a:cubicBezTo>
                    <a:pt x="10" y="4"/>
                    <a:pt x="5" y="9"/>
                    <a:pt x="5" y="15"/>
                  </a:cubicBezTo>
                  <a:cubicBezTo>
                    <a:pt x="5" y="322"/>
                    <a:pt x="5" y="322"/>
                    <a:pt x="5" y="322"/>
                  </a:cubicBezTo>
                  <a:cubicBezTo>
                    <a:pt x="5" y="328"/>
                    <a:pt x="10" y="333"/>
                    <a:pt x="16" y="333"/>
                  </a:cubicBezTo>
                  <a:cubicBezTo>
                    <a:pt x="53" y="333"/>
                    <a:pt x="53" y="333"/>
                    <a:pt x="53" y="333"/>
                  </a:cubicBezTo>
                  <a:lnTo>
                    <a:pt x="53" y="33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39938" name="Freeform 22"/>
            <p:cNvSpPr/>
            <p:nvPr/>
          </p:nvSpPr>
          <p:spPr bwMode="auto">
            <a:xfrm>
              <a:off x="6373813" y="6835775"/>
              <a:ext cx="1816100" cy="84138"/>
            </a:xfrm>
            <a:custGeom>
              <a:avLst/>
              <a:gdLst>
                <a:gd name="T0" fmla="*/ 126 w 129"/>
                <a:gd name="T1" fmla="*/ 6 h 6"/>
                <a:gd name="T2" fmla="*/ 3 w 129"/>
                <a:gd name="T3" fmla="*/ 6 h 6"/>
                <a:gd name="T4" fmla="*/ 0 w 129"/>
                <a:gd name="T5" fmla="*/ 3 h 6"/>
                <a:gd name="T6" fmla="*/ 3 w 129"/>
                <a:gd name="T7" fmla="*/ 0 h 6"/>
                <a:gd name="T8" fmla="*/ 126 w 129"/>
                <a:gd name="T9" fmla="*/ 0 h 6"/>
                <a:gd name="T10" fmla="*/ 129 w 129"/>
                <a:gd name="T11" fmla="*/ 3 h 6"/>
                <a:gd name="T12" fmla="*/ 126 w 129"/>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29" h="6">
                  <a:moveTo>
                    <a:pt x="126" y="6"/>
                  </a:moveTo>
                  <a:cubicBezTo>
                    <a:pt x="3" y="6"/>
                    <a:pt x="3" y="6"/>
                    <a:pt x="3" y="6"/>
                  </a:cubicBezTo>
                  <a:cubicBezTo>
                    <a:pt x="2" y="6"/>
                    <a:pt x="0" y="4"/>
                    <a:pt x="0" y="3"/>
                  </a:cubicBezTo>
                  <a:cubicBezTo>
                    <a:pt x="0" y="1"/>
                    <a:pt x="2" y="0"/>
                    <a:pt x="3" y="0"/>
                  </a:cubicBezTo>
                  <a:cubicBezTo>
                    <a:pt x="126" y="0"/>
                    <a:pt x="126" y="0"/>
                    <a:pt x="126" y="0"/>
                  </a:cubicBezTo>
                  <a:cubicBezTo>
                    <a:pt x="128" y="0"/>
                    <a:pt x="129" y="1"/>
                    <a:pt x="129" y="3"/>
                  </a:cubicBezTo>
                  <a:cubicBezTo>
                    <a:pt x="129" y="4"/>
                    <a:pt x="128" y="6"/>
                    <a:pt x="126" y="6"/>
                  </a:cubicBezTo>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39953" name="Freeform 23"/>
            <p:cNvSpPr/>
            <p:nvPr/>
          </p:nvSpPr>
          <p:spPr bwMode="auto">
            <a:xfrm>
              <a:off x="6373813" y="8047038"/>
              <a:ext cx="1816100" cy="69850"/>
            </a:xfrm>
            <a:custGeom>
              <a:avLst/>
              <a:gdLst>
                <a:gd name="T0" fmla="*/ 126 w 129"/>
                <a:gd name="T1" fmla="*/ 5 h 5"/>
                <a:gd name="T2" fmla="*/ 3 w 129"/>
                <a:gd name="T3" fmla="*/ 5 h 5"/>
                <a:gd name="T4" fmla="*/ 0 w 129"/>
                <a:gd name="T5" fmla="*/ 3 h 5"/>
                <a:gd name="T6" fmla="*/ 3 w 129"/>
                <a:gd name="T7" fmla="*/ 0 h 5"/>
                <a:gd name="T8" fmla="*/ 126 w 129"/>
                <a:gd name="T9" fmla="*/ 0 h 5"/>
                <a:gd name="T10" fmla="*/ 129 w 129"/>
                <a:gd name="T11" fmla="*/ 3 h 5"/>
                <a:gd name="T12" fmla="*/ 126 w 129"/>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29" h="5">
                  <a:moveTo>
                    <a:pt x="126" y="5"/>
                  </a:moveTo>
                  <a:cubicBezTo>
                    <a:pt x="3" y="5"/>
                    <a:pt x="3" y="5"/>
                    <a:pt x="3" y="5"/>
                  </a:cubicBezTo>
                  <a:cubicBezTo>
                    <a:pt x="2" y="5"/>
                    <a:pt x="0" y="4"/>
                    <a:pt x="0" y="3"/>
                  </a:cubicBezTo>
                  <a:cubicBezTo>
                    <a:pt x="0" y="1"/>
                    <a:pt x="2" y="0"/>
                    <a:pt x="3" y="0"/>
                  </a:cubicBezTo>
                  <a:cubicBezTo>
                    <a:pt x="126" y="0"/>
                    <a:pt x="126" y="0"/>
                    <a:pt x="126" y="0"/>
                  </a:cubicBezTo>
                  <a:cubicBezTo>
                    <a:pt x="128" y="0"/>
                    <a:pt x="129" y="1"/>
                    <a:pt x="129" y="3"/>
                  </a:cubicBezTo>
                  <a:cubicBezTo>
                    <a:pt x="129" y="4"/>
                    <a:pt x="128" y="5"/>
                    <a:pt x="126" y="5"/>
                  </a:cubicBezTo>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grpSp>
      <p:sp>
        <p:nvSpPr>
          <p:cNvPr id="57" name="TextBox 56"/>
          <p:cNvSpPr txBox="1"/>
          <p:nvPr/>
        </p:nvSpPr>
        <p:spPr bwMode="auto">
          <a:xfrm>
            <a:off x="366135" y="2948057"/>
            <a:ext cx="1352678" cy="369332"/>
          </a:xfrm>
          <a:prstGeom prst="rect">
            <a:avLst/>
          </a:prstGeom>
          <a:noFill/>
        </p:spPr>
        <p:txBody>
          <a:bodyPr wrap="none">
            <a:spAutoFit/>
          </a:bodyPr>
          <a:lstStyle/>
          <a:p>
            <a:pPr algn="ctr" defTabSz="914400">
              <a:defRPr/>
            </a:pPr>
            <a:r>
              <a:rPr lang="en-US" b="1" dirty="0">
                <a:solidFill>
                  <a:schemeClr val="accent5"/>
                </a:solidFill>
                <a:latin typeface="微软雅黑" panose="020B0503020204020204" charset="-122"/>
                <a:ea typeface="微软雅黑" panose="020B0503020204020204" charset="-122"/>
                <a:cs typeface="Lato" pitchFamily="34" charset="0"/>
                <a:sym typeface="Source Han Serif SC" panose="02020400000000000000" pitchFamily="18" charset="-122"/>
              </a:rPr>
              <a:t>Data Here</a:t>
            </a:r>
            <a:endParaRPr lang="en-US" b="1" dirty="0">
              <a:solidFill>
                <a:schemeClr val="accent5"/>
              </a:solidFill>
              <a:latin typeface="微软雅黑" panose="020B0503020204020204" charset="-122"/>
              <a:ea typeface="微软雅黑" panose="020B0503020204020204" charset="-122"/>
              <a:cs typeface="Lato" pitchFamily="34" charset="0"/>
              <a:sym typeface="Source Han Serif SC" panose="02020400000000000000" pitchFamily="18" charset="-122"/>
            </a:endParaRPr>
          </a:p>
        </p:txBody>
      </p:sp>
      <p:sp>
        <p:nvSpPr>
          <p:cNvPr id="58" name="TextBox 31"/>
          <p:cNvSpPr txBox="1">
            <a:spLocks noChangeArrowheads="1"/>
          </p:cNvSpPr>
          <p:nvPr/>
        </p:nvSpPr>
        <p:spPr bwMode="auto">
          <a:xfrm>
            <a:off x="250071" y="3340101"/>
            <a:ext cx="16422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Lato Light" charset="0"/>
                <a:ea typeface="MS PGothic" panose="020B0600070205080204" charset="-128"/>
                <a:cs typeface="MS PGothic" panose="020B0600070205080204" charset="-128"/>
              </a:defRPr>
            </a:lvl1pPr>
            <a:lvl2pPr marL="742950" indent="-285750" eaLnBrk="0" hangingPunct="0">
              <a:defRPr sz="3600">
                <a:solidFill>
                  <a:schemeClr val="tx1"/>
                </a:solidFill>
                <a:latin typeface="Lato Light" charset="0"/>
                <a:ea typeface="MS PGothic" panose="020B0600070205080204" charset="-128"/>
              </a:defRPr>
            </a:lvl2pPr>
            <a:lvl3pPr marL="1143000" indent="-228600" eaLnBrk="0" hangingPunct="0">
              <a:defRPr sz="3600">
                <a:solidFill>
                  <a:schemeClr val="tx1"/>
                </a:solidFill>
                <a:latin typeface="Lato Light" charset="0"/>
                <a:ea typeface="MS PGothic" panose="020B0600070205080204" charset="-128"/>
              </a:defRPr>
            </a:lvl3pPr>
            <a:lvl4pPr marL="1600200" indent="-228600" eaLnBrk="0" hangingPunct="0">
              <a:defRPr sz="3600">
                <a:solidFill>
                  <a:schemeClr val="tx1"/>
                </a:solidFill>
                <a:latin typeface="Lato Light" charset="0"/>
                <a:ea typeface="MS PGothic" panose="020B0600070205080204" charset="-128"/>
              </a:defRPr>
            </a:lvl4pPr>
            <a:lvl5pPr marL="2057400" indent="-228600" eaLnBrk="0" hangingPunct="0">
              <a:defRPr sz="3600">
                <a:solidFill>
                  <a:schemeClr val="tx1"/>
                </a:solidFill>
                <a:latin typeface="Lato Light" charset="0"/>
                <a:ea typeface="MS PGothic" panose="020B0600070205080204" charset="-128"/>
              </a:defRPr>
            </a:lvl5pPr>
            <a:lvl6pPr marL="2514600" indent="-228600" defTabSz="1827530" eaLnBrk="0" fontAlgn="base" hangingPunct="0">
              <a:spcBef>
                <a:spcPct val="0"/>
              </a:spcBef>
              <a:spcAft>
                <a:spcPct val="0"/>
              </a:spcAft>
              <a:defRPr sz="3600">
                <a:solidFill>
                  <a:schemeClr val="tx1"/>
                </a:solidFill>
                <a:latin typeface="Lato Light" charset="0"/>
                <a:ea typeface="MS PGothic" panose="020B0600070205080204" charset="-128"/>
              </a:defRPr>
            </a:lvl6pPr>
            <a:lvl7pPr marL="2971800" indent="-228600" defTabSz="1827530" eaLnBrk="0" fontAlgn="base" hangingPunct="0">
              <a:spcBef>
                <a:spcPct val="0"/>
              </a:spcBef>
              <a:spcAft>
                <a:spcPct val="0"/>
              </a:spcAft>
              <a:defRPr sz="3600">
                <a:solidFill>
                  <a:schemeClr val="tx1"/>
                </a:solidFill>
                <a:latin typeface="Lato Light" charset="0"/>
                <a:ea typeface="MS PGothic" panose="020B0600070205080204" charset="-128"/>
              </a:defRPr>
            </a:lvl7pPr>
            <a:lvl8pPr marL="3429000" indent="-228600" defTabSz="1827530" eaLnBrk="0" fontAlgn="base" hangingPunct="0">
              <a:spcBef>
                <a:spcPct val="0"/>
              </a:spcBef>
              <a:spcAft>
                <a:spcPct val="0"/>
              </a:spcAft>
              <a:defRPr sz="3600">
                <a:solidFill>
                  <a:schemeClr val="tx1"/>
                </a:solidFill>
                <a:latin typeface="Lato Light" charset="0"/>
                <a:ea typeface="MS PGothic" panose="020B0600070205080204" charset="-128"/>
              </a:defRPr>
            </a:lvl8pPr>
            <a:lvl9pPr marL="3886200" indent="-228600" defTabSz="1827530" eaLnBrk="0" fontAlgn="base" hangingPunct="0">
              <a:spcBef>
                <a:spcPct val="0"/>
              </a:spcBef>
              <a:spcAft>
                <a:spcPct val="0"/>
              </a:spcAft>
              <a:defRPr sz="3600">
                <a:solidFill>
                  <a:schemeClr val="tx1"/>
                </a:solidFill>
                <a:latin typeface="Lato Light" charset="0"/>
                <a:ea typeface="MS PGothic" panose="020B0600070205080204" charset="-128"/>
              </a:defRPr>
            </a:lvl9pPr>
          </a:lstStyle>
          <a:p>
            <a:pPr algn="ctr" eaLnBrk="1" hangingPunct="1"/>
            <a:r>
              <a:rPr lang="en-US" sz="4000" b="1" dirty="0">
                <a:solidFill>
                  <a:schemeClr val="accent6"/>
                </a:solidFill>
                <a:latin typeface="微软雅黑" panose="020B0503020204020204" charset="-122"/>
                <a:ea typeface="微软雅黑" panose="020B0503020204020204" charset="-122"/>
                <a:cs typeface="Lato Black" pitchFamily="34" charset="0"/>
                <a:sym typeface="Source Han Serif SC" panose="02020400000000000000" pitchFamily="18" charset="-122"/>
              </a:rPr>
              <a:t>75</a:t>
            </a:r>
            <a:r>
              <a:rPr lang="id-ID" sz="4000" b="1" dirty="0">
                <a:solidFill>
                  <a:schemeClr val="accent6"/>
                </a:solidFill>
                <a:latin typeface="微软雅黑" panose="020B0503020204020204" charset="-122"/>
                <a:ea typeface="微软雅黑" panose="020B0503020204020204" charset="-122"/>
                <a:cs typeface="Lato Black" pitchFamily="34" charset="0"/>
                <a:sym typeface="Source Han Serif SC" panose="02020400000000000000" pitchFamily="18" charset="-122"/>
              </a:rPr>
              <a:t>%</a:t>
            </a:r>
            <a:endParaRPr lang="id-ID" sz="4000" b="1" dirty="0">
              <a:solidFill>
                <a:schemeClr val="accent6"/>
              </a:solidFill>
              <a:latin typeface="微软雅黑" panose="020B0503020204020204" charset="-122"/>
              <a:ea typeface="微软雅黑" panose="020B0503020204020204" charset="-122"/>
              <a:cs typeface="Lato Black" pitchFamily="34" charset="0"/>
              <a:sym typeface="Source Han Serif SC" panose="02020400000000000000" pitchFamily="18" charset="-122"/>
            </a:endParaRPr>
          </a:p>
        </p:txBody>
      </p:sp>
      <p:grpSp>
        <p:nvGrpSpPr>
          <p:cNvPr id="59" name="กลุ่ม 58"/>
          <p:cNvGrpSpPr/>
          <p:nvPr/>
        </p:nvGrpSpPr>
        <p:grpSpPr>
          <a:xfrm>
            <a:off x="10308539" y="4722020"/>
            <a:ext cx="1166813" cy="1166813"/>
            <a:chOff x="5302250" y="10083800"/>
            <a:chExt cx="2333625" cy="2333625"/>
          </a:xfrm>
        </p:grpSpPr>
        <p:sp>
          <p:nvSpPr>
            <p:cNvPr id="60" name="Oval 6"/>
            <p:cNvSpPr>
              <a:spLocks noChangeArrowheads="1"/>
            </p:cNvSpPr>
            <p:nvPr/>
          </p:nvSpPr>
          <p:spPr bwMode="auto">
            <a:xfrm>
              <a:off x="5302250" y="10083800"/>
              <a:ext cx="2333625" cy="2333625"/>
            </a:xfrm>
            <a:prstGeom prst="ellipse">
              <a:avLst/>
            </a:prstGeom>
            <a:solidFill>
              <a:schemeClr val="accent5"/>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61" name="Freeform 9"/>
            <p:cNvSpPr/>
            <p:nvPr/>
          </p:nvSpPr>
          <p:spPr bwMode="auto">
            <a:xfrm>
              <a:off x="6529388" y="10707688"/>
              <a:ext cx="765175" cy="1368425"/>
            </a:xfrm>
            <a:custGeom>
              <a:avLst/>
              <a:gdLst>
                <a:gd name="T0" fmla="*/ 24 w 38"/>
                <a:gd name="T1" fmla="*/ 0 h 68"/>
                <a:gd name="T2" fmla="*/ 14 w 38"/>
                <a:gd name="T3" fmla="*/ 0 h 68"/>
                <a:gd name="T4" fmla="*/ 9 w 38"/>
                <a:gd name="T5" fmla="*/ 2 h 68"/>
                <a:gd name="T6" fmla="*/ 6 w 38"/>
                <a:gd name="T7" fmla="*/ 7 h 68"/>
                <a:gd name="T8" fmla="*/ 4 w 38"/>
                <a:gd name="T9" fmla="*/ 13 h 68"/>
                <a:gd name="T10" fmla="*/ 2 w 38"/>
                <a:gd name="T11" fmla="*/ 18 h 68"/>
                <a:gd name="T12" fmla="*/ 2 w 38"/>
                <a:gd name="T13" fmla="*/ 19 h 68"/>
                <a:gd name="T14" fmla="*/ 1 w 38"/>
                <a:gd name="T15" fmla="*/ 24 h 68"/>
                <a:gd name="T16" fmla="*/ 0 w 38"/>
                <a:gd name="T17" fmla="*/ 27 h 68"/>
                <a:gd name="T18" fmla="*/ 0 w 38"/>
                <a:gd name="T19" fmla="*/ 28 h 68"/>
                <a:gd name="T20" fmla="*/ 2 w 38"/>
                <a:gd name="T21" fmla="*/ 30 h 68"/>
                <a:gd name="T22" fmla="*/ 2 w 38"/>
                <a:gd name="T23" fmla="*/ 30 h 68"/>
                <a:gd name="T24" fmla="*/ 5 w 38"/>
                <a:gd name="T25" fmla="*/ 28 h 68"/>
                <a:gd name="T26" fmla="*/ 6 w 38"/>
                <a:gd name="T27" fmla="*/ 25 h 68"/>
                <a:gd name="T28" fmla="*/ 8 w 38"/>
                <a:gd name="T29" fmla="*/ 18 h 68"/>
                <a:gd name="T30" fmla="*/ 8 w 38"/>
                <a:gd name="T31" fmla="*/ 18 h 68"/>
                <a:gd name="T32" fmla="*/ 11 w 38"/>
                <a:gd name="T33" fmla="*/ 10 h 68"/>
                <a:gd name="T34" fmla="*/ 12 w 38"/>
                <a:gd name="T35" fmla="*/ 10 h 68"/>
                <a:gd name="T36" fmla="*/ 10 w 38"/>
                <a:gd name="T37" fmla="*/ 18 h 68"/>
                <a:gd name="T38" fmla="*/ 3 w 38"/>
                <a:gd name="T39" fmla="*/ 41 h 68"/>
                <a:gd name="T40" fmla="*/ 12 w 38"/>
                <a:gd name="T41" fmla="*/ 41 h 68"/>
                <a:gd name="T42" fmla="*/ 12 w 38"/>
                <a:gd name="T43" fmla="*/ 51 h 68"/>
                <a:gd name="T44" fmla="*/ 12 w 38"/>
                <a:gd name="T45" fmla="*/ 64 h 68"/>
                <a:gd name="T46" fmla="*/ 13 w 38"/>
                <a:gd name="T47" fmla="*/ 67 h 68"/>
                <a:gd name="T48" fmla="*/ 15 w 38"/>
                <a:gd name="T49" fmla="*/ 68 h 68"/>
                <a:gd name="T50" fmla="*/ 17 w 38"/>
                <a:gd name="T51" fmla="*/ 67 h 68"/>
                <a:gd name="T52" fmla="*/ 18 w 38"/>
                <a:gd name="T53" fmla="*/ 64 h 68"/>
                <a:gd name="T54" fmla="*/ 18 w 38"/>
                <a:gd name="T55" fmla="*/ 51 h 68"/>
                <a:gd name="T56" fmla="*/ 18 w 38"/>
                <a:gd name="T57" fmla="*/ 41 h 68"/>
                <a:gd name="T58" fmla="*/ 20 w 38"/>
                <a:gd name="T59" fmla="*/ 41 h 68"/>
                <a:gd name="T60" fmla="*/ 20 w 38"/>
                <a:gd name="T61" fmla="*/ 51 h 68"/>
                <a:gd name="T62" fmla="*/ 20 w 38"/>
                <a:gd name="T63" fmla="*/ 64 h 68"/>
                <a:gd name="T64" fmla="*/ 21 w 38"/>
                <a:gd name="T65" fmla="*/ 67 h 68"/>
                <a:gd name="T66" fmla="*/ 23 w 38"/>
                <a:gd name="T67" fmla="*/ 68 h 68"/>
                <a:gd name="T68" fmla="*/ 25 w 38"/>
                <a:gd name="T69" fmla="*/ 67 h 68"/>
                <a:gd name="T70" fmla="*/ 26 w 38"/>
                <a:gd name="T71" fmla="*/ 64 h 68"/>
                <a:gd name="T72" fmla="*/ 26 w 38"/>
                <a:gd name="T73" fmla="*/ 51 h 68"/>
                <a:gd name="T74" fmla="*/ 26 w 38"/>
                <a:gd name="T75" fmla="*/ 41 h 68"/>
                <a:gd name="T76" fmla="*/ 35 w 38"/>
                <a:gd name="T77" fmla="*/ 41 h 68"/>
                <a:gd name="T78" fmla="*/ 28 w 38"/>
                <a:gd name="T79" fmla="*/ 18 h 68"/>
                <a:gd name="T80" fmla="*/ 26 w 38"/>
                <a:gd name="T81" fmla="*/ 10 h 68"/>
                <a:gd name="T82" fmla="*/ 27 w 38"/>
                <a:gd name="T83" fmla="*/ 10 h 68"/>
                <a:gd name="T84" fmla="*/ 30 w 38"/>
                <a:gd name="T85" fmla="*/ 18 h 68"/>
                <a:gd name="T86" fmla="*/ 30 w 38"/>
                <a:gd name="T87" fmla="*/ 18 h 68"/>
                <a:gd name="T88" fmla="*/ 32 w 38"/>
                <a:gd name="T89" fmla="*/ 25 h 68"/>
                <a:gd name="T90" fmla="*/ 33 w 38"/>
                <a:gd name="T91" fmla="*/ 28 h 68"/>
                <a:gd name="T92" fmla="*/ 35 w 38"/>
                <a:gd name="T93" fmla="*/ 30 h 68"/>
                <a:gd name="T94" fmla="*/ 36 w 38"/>
                <a:gd name="T95" fmla="*/ 30 h 68"/>
                <a:gd name="T96" fmla="*/ 38 w 38"/>
                <a:gd name="T97" fmla="*/ 27 h 68"/>
                <a:gd name="T98" fmla="*/ 38 w 38"/>
                <a:gd name="T99" fmla="*/ 27 h 68"/>
                <a:gd name="T100" fmla="*/ 37 w 38"/>
                <a:gd name="T101" fmla="*/ 24 h 68"/>
                <a:gd name="T102" fmla="*/ 36 w 38"/>
                <a:gd name="T103" fmla="*/ 19 h 68"/>
                <a:gd name="T104" fmla="*/ 35 w 38"/>
                <a:gd name="T105" fmla="*/ 18 h 68"/>
                <a:gd name="T106" fmla="*/ 34 w 38"/>
                <a:gd name="T107" fmla="*/ 13 h 68"/>
                <a:gd name="T108" fmla="*/ 32 w 38"/>
                <a:gd name="T109" fmla="*/ 7 h 68"/>
                <a:gd name="T110" fmla="*/ 29 w 38"/>
                <a:gd name="T111" fmla="*/ 2 h 68"/>
                <a:gd name="T112" fmla="*/ 24 w 38"/>
                <a:gd name="T113"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 h="68">
                  <a:moveTo>
                    <a:pt x="24" y="0"/>
                  </a:moveTo>
                  <a:cubicBezTo>
                    <a:pt x="14" y="0"/>
                    <a:pt x="14" y="0"/>
                    <a:pt x="14" y="0"/>
                  </a:cubicBezTo>
                  <a:cubicBezTo>
                    <a:pt x="12" y="0"/>
                    <a:pt x="10" y="1"/>
                    <a:pt x="9" y="2"/>
                  </a:cubicBezTo>
                  <a:cubicBezTo>
                    <a:pt x="7" y="4"/>
                    <a:pt x="6" y="5"/>
                    <a:pt x="6" y="7"/>
                  </a:cubicBezTo>
                  <a:cubicBezTo>
                    <a:pt x="5" y="9"/>
                    <a:pt x="5" y="11"/>
                    <a:pt x="4" y="13"/>
                  </a:cubicBezTo>
                  <a:cubicBezTo>
                    <a:pt x="3" y="15"/>
                    <a:pt x="3" y="17"/>
                    <a:pt x="2" y="18"/>
                  </a:cubicBezTo>
                  <a:cubicBezTo>
                    <a:pt x="2" y="19"/>
                    <a:pt x="2" y="19"/>
                    <a:pt x="2" y="19"/>
                  </a:cubicBezTo>
                  <a:cubicBezTo>
                    <a:pt x="1" y="21"/>
                    <a:pt x="1" y="23"/>
                    <a:pt x="1" y="24"/>
                  </a:cubicBezTo>
                  <a:cubicBezTo>
                    <a:pt x="0" y="26"/>
                    <a:pt x="0" y="26"/>
                    <a:pt x="0" y="27"/>
                  </a:cubicBezTo>
                  <a:cubicBezTo>
                    <a:pt x="0" y="27"/>
                    <a:pt x="0" y="27"/>
                    <a:pt x="0" y="28"/>
                  </a:cubicBezTo>
                  <a:cubicBezTo>
                    <a:pt x="0" y="29"/>
                    <a:pt x="0" y="30"/>
                    <a:pt x="2" y="30"/>
                  </a:cubicBezTo>
                  <a:cubicBezTo>
                    <a:pt x="2" y="30"/>
                    <a:pt x="2" y="30"/>
                    <a:pt x="2" y="30"/>
                  </a:cubicBezTo>
                  <a:cubicBezTo>
                    <a:pt x="4" y="30"/>
                    <a:pt x="5" y="30"/>
                    <a:pt x="5" y="28"/>
                  </a:cubicBezTo>
                  <a:cubicBezTo>
                    <a:pt x="5" y="28"/>
                    <a:pt x="6" y="27"/>
                    <a:pt x="6" y="25"/>
                  </a:cubicBezTo>
                  <a:cubicBezTo>
                    <a:pt x="7" y="22"/>
                    <a:pt x="7" y="20"/>
                    <a:pt x="8" y="18"/>
                  </a:cubicBezTo>
                  <a:cubicBezTo>
                    <a:pt x="8" y="18"/>
                    <a:pt x="8" y="18"/>
                    <a:pt x="8" y="18"/>
                  </a:cubicBezTo>
                  <a:cubicBezTo>
                    <a:pt x="9" y="16"/>
                    <a:pt x="10" y="13"/>
                    <a:pt x="11" y="10"/>
                  </a:cubicBezTo>
                  <a:cubicBezTo>
                    <a:pt x="12" y="10"/>
                    <a:pt x="12" y="10"/>
                    <a:pt x="12" y="10"/>
                  </a:cubicBezTo>
                  <a:cubicBezTo>
                    <a:pt x="10" y="18"/>
                    <a:pt x="10" y="18"/>
                    <a:pt x="10" y="18"/>
                  </a:cubicBezTo>
                  <a:cubicBezTo>
                    <a:pt x="3" y="41"/>
                    <a:pt x="3" y="41"/>
                    <a:pt x="3" y="41"/>
                  </a:cubicBezTo>
                  <a:cubicBezTo>
                    <a:pt x="12" y="41"/>
                    <a:pt x="12" y="41"/>
                    <a:pt x="12" y="41"/>
                  </a:cubicBezTo>
                  <a:cubicBezTo>
                    <a:pt x="12" y="51"/>
                    <a:pt x="12" y="51"/>
                    <a:pt x="12" y="51"/>
                  </a:cubicBezTo>
                  <a:cubicBezTo>
                    <a:pt x="12" y="64"/>
                    <a:pt x="12" y="64"/>
                    <a:pt x="12" y="64"/>
                  </a:cubicBezTo>
                  <a:cubicBezTo>
                    <a:pt x="12" y="65"/>
                    <a:pt x="12" y="66"/>
                    <a:pt x="13" y="67"/>
                  </a:cubicBezTo>
                  <a:cubicBezTo>
                    <a:pt x="13" y="67"/>
                    <a:pt x="14" y="68"/>
                    <a:pt x="15" y="68"/>
                  </a:cubicBezTo>
                  <a:cubicBezTo>
                    <a:pt x="16" y="68"/>
                    <a:pt x="17" y="67"/>
                    <a:pt x="17" y="67"/>
                  </a:cubicBezTo>
                  <a:cubicBezTo>
                    <a:pt x="18" y="66"/>
                    <a:pt x="18" y="65"/>
                    <a:pt x="18" y="64"/>
                  </a:cubicBezTo>
                  <a:cubicBezTo>
                    <a:pt x="18" y="51"/>
                    <a:pt x="18" y="51"/>
                    <a:pt x="18" y="51"/>
                  </a:cubicBezTo>
                  <a:cubicBezTo>
                    <a:pt x="18" y="41"/>
                    <a:pt x="18" y="41"/>
                    <a:pt x="18" y="41"/>
                  </a:cubicBezTo>
                  <a:cubicBezTo>
                    <a:pt x="20" y="41"/>
                    <a:pt x="20" y="41"/>
                    <a:pt x="20" y="41"/>
                  </a:cubicBezTo>
                  <a:cubicBezTo>
                    <a:pt x="20" y="51"/>
                    <a:pt x="20" y="51"/>
                    <a:pt x="20" y="51"/>
                  </a:cubicBezTo>
                  <a:cubicBezTo>
                    <a:pt x="20" y="64"/>
                    <a:pt x="20" y="64"/>
                    <a:pt x="20" y="64"/>
                  </a:cubicBezTo>
                  <a:cubicBezTo>
                    <a:pt x="20" y="65"/>
                    <a:pt x="20" y="66"/>
                    <a:pt x="21" y="67"/>
                  </a:cubicBezTo>
                  <a:cubicBezTo>
                    <a:pt x="21" y="67"/>
                    <a:pt x="22" y="68"/>
                    <a:pt x="23" y="68"/>
                  </a:cubicBezTo>
                  <a:cubicBezTo>
                    <a:pt x="24" y="68"/>
                    <a:pt x="25" y="67"/>
                    <a:pt x="25" y="67"/>
                  </a:cubicBezTo>
                  <a:cubicBezTo>
                    <a:pt x="26" y="66"/>
                    <a:pt x="26" y="65"/>
                    <a:pt x="26" y="64"/>
                  </a:cubicBezTo>
                  <a:cubicBezTo>
                    <a:pt x="26" y="51"/>
                    <a:pt x="26" y="51"/>
                    <a:pt x="26" y="51"/>
                  </a:cubicBezTo>
                  <a:cubicBezTo>
                    <a:pt x="26" y="41"/>
                    <a:pt x="26" y="41"/>
                    <a:pt x="26" y="41"/>
                  </a:cubicBezTo>
                  <a:cubicBezTo>
                    <a:pt x="35" y="41"/>
                    <a:pt x="35" y="41"/>
                    <a:pt x="35" y="41"/>
                  </a:cubicBezTo>
                  <a:cubicBezTo>
                    <a:pt x="28" y="18"/>
                    <a:pt x="28" y="18"/>
                    <a:pt x="28" y="18"/>
                  </a:cubicBezTo>
                  <a:cubicBezTo>
                    <a:pt x="26" y="10"/>
                    <a:pt x="26" y="10"/>
                    <a:pt x="26" y="10"/>
                  </a:cubicBezTo>
                  <a:cubicBezTo>
                    <a:pt x="27" y="10"/>
                    <a:pt x="27" y="10"/>
                    <a:pt x="27" y="10"/>
                  </a:cubicBezTo>
                  <a:cubicBezTo>
                    <a:pt x="28" y="13"/>
                    <a:pt x="29" y="16"/>
                    <a:pt x="30" y="18"/>
                  </a:cubicBezTo>
                  <a:cubicBezTo>
                    <a:pt x="30" y="18"/>
                    <a:pt x="30" y="18"/>
                    <a:pt x="30" y="18"/>
                  </a:cubicBezTo>
                  <a:cubicBezTo>
                    <a:pt x="31" y="20"/>
                    <a:pt x="31" y="22"/>
                    <a:pt x="32" y="25"/>
                  </a:cubicBezTo>
                  <a:cubicBezTo>
                    <a:pt x="32" y="27"/>
                    <a:pt x="33" y="28"/>
                    <a:pt x="33" y="28"/>
                  </a:cubicBezTo>
                  <a:cubicBezTo>
                    <a:pt x="33" y="30"/>
                    <a:pt x="34" y="30"/>
                    <a:pt x="35" y="30"/>
                  </a:cubicBezTo>
                  <a:cubicBezTo>
                    <a:pt x="36" y="30"/>
                    <a:pt x="36" y="30"/>
                    <a:pt x="36" y="30"/>
                  </a:cubicBezTo>
                  <a:cubicBezTo>
                    <a:pt x="37" y="30"/>
                    <a:pt x="38" y="29"/>
                    <a:pt x="38" y="27"/>
                  </a:cubicBezTo>
                  <a:cubicBezTo>
                    <a:pt x="38" y="27"/>
                    <a:pt x="38" y="27"/>
                    <a:pt x="38" y="27"/>
                  </a:cubicBezTo>
                  <a:cubicBezTo>
                    <a:pt x="38" y="26"/>
                    <a:pt x="38" y="26"/>
                    <a:pt x="37" y="24"/>
                  </a:cubicBezTo>
                  <a:cubicBezTo>
                    <a:pt x="37" y="23"/>
                    <a:pt x="36" y="21"/>
                    <a:pt x="36" y="19"/>
                  </a:cubicBezTo>
                  <a:cubicBezTo>
                    <a:pt x="36" y="19"/>
                    <a:pt x="36" y="19"/>
                    <a:pt x="35" y="18"/>
                  </a:cubicBezTo>
                  <a:cubicBezTo>
                    <a:pt x="35" y="17"/>
                    <a:pt x="34" y="15"/>
                    <a:pt x="34" y="13"/>
                  </a:cubicBezTo>
                  <a:cubicBezTo>
                    <a:pt x="33" y="11"/>
                    <a:pt x="33" y="9"/>
                    <a:pt x="32" y="7"/>
                  </a:cubicBezTo>
                  <a:cubicBezTo>
                    <a:pt x="32" y="5"/>
                    <a:pt x="31" y="4"/>
                    <a:pt x="29" y="2"/>
                  </a:cubicBezTo>
                  <a:cubicBezTo>
                    <a:pt x="28" y="1"/>
                    <a:pt x="26" y="0"/>
                    <a:pt x="24" y="0"/>
                  </a:cubicBezTo>
                </a:path>
              </a:pathLst>
            </a:custGeom>
            <a:solidFill>
              <a:srgbClr val="EBF7F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62" name="Freeform 10"/>
            <p:cNvSpPr/>
            <p:nvPr/>
          </p:nvSpPr>
          <p:spPr bwMode="auto">
            <a:xfrm>
              <a:off x="6770688" y="10406063"/>
              <a:ext cx="282575" cy="282575"/>
            </a:xfrm>
            <a:custGeom>
              <a:avLst/>
              <a:gdLst>
                <a:gd name="T0" fmla="*/ 7 w 14"/>
                <a:gd name="T1" fmla="*/ 0 h 14"/>
                <a:gd name="T2" fmla="*/ 2 w 14"/>
                <a:gd name="T3" fmla="*/ 2 h 14"/>
                <a:gd name="T4" fmla="*/ 0 w 14"/>
                <a:gd name="T5" fmla="*/ 7 h 14"/>
                <a:gd name="T6" fmla="*/ 0 w 14"/>
                <a:gd name="T7" fmla="*/ 8 h 14"/>
                <a:gd name="T8" fmla="*/ 2 w 14"/>
                <a:gd name="T9" fmla="*/ 12 h 14"/>
                <a:gd name="T10" fmla="*/ 7 w 14"/>
                <a:gd name="T11" fmla="*/ 14 h 14"/>
                <a:gd name="T12" fmla="*/ 12 w 14"/>
                <a:gd name="T13" fmla="*/ 12 h 14"/>
                <a:gd name="T14" fmla="*/ 14 w 14"/>
                <a:gd name="T15" fmla="*/ 8 h 14"/>
                <a:gd name="T16" fmla="*/ 14 w 14"/>
                <a:gd name="T17" fmla="*/ 7 h 14"/>
                <a:gd name="T18" fmla="*/ 12 w 14"/>
                <a:gd name="T19" fmla="*/ 2 h 14"/>
                <a:gd name="T20" fmla="*/ 7 w 14"/>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4">
                  <a:moveTo>
                    <a:pt x="7" y="0"/>
                  </a:moveTo>
                  <a:cubicBezTo>
                    <a:pt x="5" y="0"/>
                    <a:pt x="4" y="1"/>
                    <a:pt x="2" y="2"/>
                  </a:cubicBezTo>
                  <a:cubicBezTo>
                    <a:pt x="1" y="3"/>
                    <a:pt x="0" y="5"/>
                    <a:pt x="0" y="7"/>
                  </a:cubicBezTo>
                  <a:cubicBezTo>
                    <a:pt x="0" y="7"/>
                    <a:pt x="0" y="8"/>
                    <a:pt x="0" y="8"/>
                  </a:cubicBezTo>
                  <a:cubicBezTo>
                    <a:pt x="1" y="10"/>
                    <a:pt x="1" y="11"/>
                    <a:pt x="2" y="12"/>
                  </a:cubicBezTo>
                  <a:cubicBezTo>
                    <a:pt x="4" y="13"/>
                    <a:pt x="5" y="14"/>
                    <a:pt x="7" y="14"/>
                  </a:cubicBezTo>
                  <a:cubicBezTo>
                    <a:pt x="9" y="14"/>
                    <a:pt x="11" y="13"/>
                    <a:pt x="12" y="12"/>
                  </a:cubicBezTo>
                  <a:cubicBezTo>
                    <a:pt x="13" y="11"/>
                    <a:pt x="13" y="10"/>
                    <a:pt x="14" y="8"/>
                  </a:cubicBezTo>
                  <a:cubicBezTo>
                    <a:pt x="14" y="8"/>
                    <a:pt x="14" y="7"/>
                    <a:pt x="14" y="7"/>
                  </a:cubicBezTo>
                  <a:cubicBezTo>
                    <a:pt x="14" y="5"/>
                    <a:pt x="13" y="3"/>
                    <a:pt x="12" y="2"/>
                  </a:cubicBezTo>
                  <a:cubicBezTo>
                    <a:pt x="11" y="1"/>
                    <a:pt x="9" y="0"/>
                    <a:pt x="7" y="0"/>
                  </a:cubicBezTo>
                </a:path>
              </a:pathLst>
            </a:custGeom>
            <a:solidFill>
              <a:srgbClr val="EBF7F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63" name="Freeform 11"/>
            <p:cNvSpPr/>
            <p:nvPr/>
          </p:nvSpPr>
          <p:spPr bwMode="auto">
            <a:xfrm>
              <a:off x="5745163" y="10707688"/>
              <a:ext cx="663575" cy="1368425"/>
            </a:xfrm>
            <a:custGeom>
              <a:avLst/>
              <a:gdLst>
                <a:gd name="T0" fmla="*/ 24 w 33"/>
                <a:gd name="T1" fmla="*/ 0 h 68"/>
                <a:gd name="T2" fmla="*/ 9 w 33"/>
                <a:gd name="T3" fmla="*/ 0 h 68"/>
                <a:gd name="T4" fmla="*/ 5 w 33"/>
                <a:gd name="T5" fmla="*/ 2 h 68"/>
                <a:gd name="T6" fmla="*/ 3 w 33"/>
                <a:gd name="T7" fmla="*/ 3 h 68"/>
                <a:gd name="T8" fmla="*/ 0 w 33"/>
                <a:gd name="T9" fmla="*/ 9 h 68"/>
                <a:gd name="T10" fmla="*/ 0 w 33"/>
                <a:gd name="T11" fmla="*/ 30 h 68"/>
                <a:gd name="T12" fmla="*/ 1 w 33"/>
                <a:gd name="T13" fmla="*/ 32 h 68"/>
                <a:gd name="T14" fmla="*/ 3 w 33"/>
                <a:gd name="T15" fmla="*/ 33 h 68"/>
                <a:gd name="T16" fmla="*/ 6 w 33"/>
                <a:gd name="T17" fmla="*/ 32 h 68"/>
                <a:gd name="T18" fmla="*/ 6 w 33"/>
                <a:gd name="T19" fmla="*/ 30 h 68"/>
                <a:gd name="T20" fmla="*/ 6 w 33"/>
                <a:gd name="T21" fmla="*/ 11 h 68"/>
                <a:gd name="T22" fmla="*/ 8 w 33"/>
                <a:gd name="T23" fmla="*/ 11 h 68"/>
                <a:gd name="T24" fmla="*/ 8 w 33"/>
                <a:gd name="T25" fmla="*/ 35 h 68"/>
                <a:gd name="T26" fmla="*/ 8 w 33"/>
                <a:gd name="T27" fmla="*/ 60 h 68"/>
                <a:gd name="T28" fmla="*/ 8 w 33"/>
                <a:gd name="T29" fmla="*/ 64 h 68"/>
                <a:gd name="T30" fmla="*/ 9 w 33"/>
                <a:gd name="T31" fmla="*/ 67 h 68"/>
                <a:gd name="T32" fmla="*/ 12 w 33"/>
                <a:gd name="T33" fmla="*/ 68 h 68"/>
                <a:gd name="T34" fmla="*/ 15 w 33"/>
                <a:gd name="T35" fmla="*/ 67 h 68"/>
                <a:gd name="T36" fmla="*/ 16 w 33"/>
                <a:gd name="T37" fmla="*/ 64 h 68"/>
                <a:gd name="T38" fmla="*/ 16 w 33"/>
                <a:gd name="T39" fmla="*/ 60 h 68"/>
                <a:gd name="T40" fmla="*/ 16 w 33"/>
                <a:gd name="T41" fmla="*/ 35 h 68"/>
                <a:gd name="T42" fmla="*/ 16 w 33"/>
                <a:gd name="T43" fmla="*/ 34 h 68"/>
                <a:gd name="T44" fmla="*/ 18 w 33"/>
                <a:gd name="T45" fmla="*/ 34 h 68"/>
                <a:gd name="T46" fmla="*/ 18 w 33"/>
                <a:gd name="T47" fmla="*/ 35 h 68"/>
                <a:gd name="T48" fmla="*/ 18 w 33"/>
                <a:gd name="T49" fmla="*/ 60 h 68"/>
                <a:gd name="T50" fmla="*/ 18 w 33"/>
                <a:gd name="T51" fmla="*/ 64 h 68"/>
                <a:gd name="T52" fmla="*/ 19 w 33"/>
                <a:gd name="T53" fmla="*/ 67 h 68"/>
                <a:gd name="T54" fmla="*/ 22 w 33"/>
                <a:gd name="T55" fmla="*/ 68 h 68"/>
                <a:gd name="T56" fmla="*/ 24 w 33"/>
                <a:gd name="T57" fmla="*/ 67 h 68"/>
                <a:gd name="T58" fmla="*/ 25 w 33"/>
                <a:gd name="T59" fmla="*/ 64 h 68"/>
                <a:gd name="T60" fmla="*/ 25 w 33"/>
                <a:gd name="T61" fmla="*/ 60 h 68"/>
                <a:gd name="T62" fmla="*/ 25 w 33"/>
                <a:gd name="T63" fmla="*/ 35 h 68"/>
                <a:gd name="T64" fmla="*/ 25 w 33"/>
                <a:gd name="T65" fmla="*/ 11 h 68"/>
                <a:gd name="T66" fmla="*/ 27 w 33"/>
                <a:gd name="T67" fmla="*/ 11 h 68"/>
                <a:gd name="T68" fmla="*/ 27 w 33"/>
                <a:gd name="T69" fmla="*/ 30 h 68"/>
                <a:gd name="T70" fmla="*/ 28 w 33"/>
                <a:gd name="T71" fmla="*/ 32 h 68"/>
                <a:gd name="T72" fmla="*/ 30 w 33"/>
                <a:gd name="T73" fmla="*/ 33 h 68"/>
                <a:gd name="T74" fmla="*/ 32 w 33"/>
                <a:gd name="T75" fmla="*/ 32 h 68"/>
                <a:gd name="T76" fmla="*/ 33 w 33"/>
                <a:gd name="T77" fmla="*/ 30 h 68"/>
                <a:gd name="T78" fmla="*/ 33 w 33"/>
                <a:gd name="T79" fmla="*/ 9 h 68"/>
                <a:gd name="T80" fmla="*/ 30 w 33"/>
                <a:gd name="T81" fmla="*/ 3 h 68"/>
                <a:gd name="T82" fmla="*/ 29 w 33"/>
                <a:gd name="T83" fmla="*/ 2 h 68"/>
                <a:gd name="T84" fmla="*/ 24 w 33"/>
                <a:gd name="T8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 h="68">
                  <a:moveTo>
                    <a:pt x="24" y="0"/>
                  </a:moveTo>
                  <a:cubicBezTo>
                    <a:pt x="9" y="0"/>
                    <a:pt x="9" y="0"/>
                    <a:pt x="9" y="0"/>
                  </a:cubicBezTo>
                  <a:cubicBezTo>
                    <a:pt x="7" y="0"/>
                    <a:pt x="6" y="1"/>
                    <a:pt x="5" y="2"/>
                  </a:cubicBezTo>
                  <a:cubicBezTo>
                    <a:pt x="4" y="2"/>
                    <a:pt x="3" y="2"/>
                    <a:pt x="3" y="3"/>
                  </a:cubicBezTo>
                  <a:cubicBezTo>
                    <a:pt x="1" y="5"/>
                    <a:pt x="0" y="7"/>
                    <a:pt x="0" y="9"/>
                  </a:cubicBezTo>
                  <a:cubicBezTo>
                    <a:pt x="0" y="30"/>
                    <a:pt x="0" y="30"/>
                    <a:pt x="0" y="30"/>
                  </a:cubicBezTo>
                  <a:cubicBezTo>
                    <a:pt x="0" y="31"/>
                    <a:pt x="1" y="32"/>
                    <a:pt x="1" y="32"/>
                  </a:cubicBezTo>
                  <a:cubicBezTo>
                    <a:pt x="2" y="33"/>
                    <a:pt x="3" y="33"/>
                    <a:pt x="3" y="33"/>
                  </a:cubicBezTo>
                  <a:cubicBezTo>
                    <a:pt x="4" y="33"/>
                    <a:pt x="5" y="33"/>
                    <a:pt x="6" y="32"/>
                  </a:cubicBezTo>
                  <a:cubicBezTo>
                    <a:pt x="6" y="32"/>
                    <a:pt x="6" y="31"/>
                    <a:pt x="6" y="30"/>
                  </a:cubicBezTo>
                  <a:cubicBezTo>
                    <a:pt x="6" y="11"/>
                    <a:pt x="6" y="11"/>
                    <a:pt x="6" y="11"/>
                  </a:cubicBezTo>
                  <a:cubicBezTo>
                    <a:pt x="8" y="11"/>
                    <a:pt x="8" y="11"/>
                    <a:pt x="8" y="11"/>
                  </a:cubicBezTo>
                  <a:cubicBezTo>
                    <a:pt x="8" y="35"/>
                    <a:pt x="8" y="35"/>
                    <a:pt x="8" y="35"/>
                  </a:cubicBezTo>
                  <a:cubicBezTo>
                    <a:pt x="8" y="60"/>
                    <a:pt x="8" y="60"/>
                    <a:pt x="8" y="60"/>
                  </a:cubicBezTo>
                  <a:cubicBezTo>
                    <a:pt x="8" y="64"/>
                    <a:pt x="8" y="64"/>
                    <a:pt x="8" y="64"/>
                  </a:cubicBezTo>
                  <a:cubicBezTo>
                    <a:pt x="8" y="65"/>
                    <a:pt x="8" y="66"/>
                    <a:pt x="9" y="67"/>
                  </a:cubicBezTo>
                  <a:cubicBezTo>
                    <a:pt x="10" y="67"/>
                    <a:pt x="11" y="68"/>
                    <a:pt x="12" y="68"/>
                  </a:cubicBezTo>
                  <a:cubicBezTo>
                    <a:pt x="13" y="68"/>
                    <a:pt x="14" y="67"/>
                    <a:pt x="15" y="67"/>
                  </a:cubicBezTo>
                  <a:cubicBezTo>
                    <a:pt x="16" y="66"/>
                    <a:pt x="16" y="65"/>
                    <a:pt x="16" y="64"/>
                  </a:cubicBezTo>
                  <a:cubicBezTo>
                    <a:pt x="16" y="60"/>
                    <a:pt x="16" y="60"/>
                    <a:pt x="16" y="60"/>
                  </a:cubicBezTo>
                  <a:cubicBezTo>
                    <a:pt x="16" y="35"/>
                    <a:pt x="16" y="35"/>
                    <a:pt x="16" y="35"/>
                  </a:cubicBezTo>
                  <a:cubicBezTo>
                    <a:pt x="16" y="34"/>
                    <a:pt x="16" y="34"/>
                    <a:pt x="16" y="34"/>
                  </a:cubicBezTo>
                  <a:cubicBezTo>
                    <a:pt x="18" y="34"/>
                    <a:pt x="18" y="34"/>
                    <a:pt x="18" y="34"/>
                  </a:cubicBezTo>
                  <a:cubicBezTo>
                    <a:pt x="18" y="35"/>
                    <a:pt x="18" y="35"/>
                    <a:pt x="18" y="35"/>
                  </a:cubicBezTo>
                  <a:cubicBezTo>
                    <a:pt x="18" y="60"/>
                    <a:pt x="18" y="60"/>
                    <a:pt x="18" y="60"/>
                  </a:cubicBezTo>
                  <a:cubicBezTo>
                    <a:pt x="18" y="64"/>
                    <a:pt x="18" y="64"/>
                    <a:pt x="18" y="64"/>
                  </a:cubicBezTo>
                  <a:cubicBezTo>
                    <a:pt x="18" y="65"/>
                    <a:pt x="18" y="66"/>
                    <a:pt x="19" y="67"/>
                  </a:cubicBezTo>
                  <a:cubicBezTo>
                    <a:pt x="19" y="67"/>
                    <a:pt x="20" y="68"/>
                    <a:pt x="22" y="68"/>
                  </a:cubicBezTo>
                  <a:cubicBezTo>
                    <a:pt x="23" y="68"/>
                    <a:pt x="24" y="67"/>
                    <a:pt x="24" y="67"/>
                  </a:cubicBezTo>
                  <a:cubicBezTo>
                    <a:pt x="25" y="66"/>
                    <a:pt x="25" y="65"/>
                    <a:pt x="25" y="64"/>
                  </a:cubicBezTo>
                  <a:cubicBezTo>
                    <a:pt x="25" y="60"/>
                    <a:pt x="25" y="60"/>
                    <a:pt x="25" y="60"/>
                  </a:cubicBezTo>
                  <a:cubicBezTo>
                    <a:pt x="25" y="35"/>
                    <a:pt x="25" y="35"/>
                    <a:pt x="25" y="35"/>
                  </a:cubicBezTo>
                  <a:cubicBezTo>
                    <a:pt x="25" y="11"/>
                    <a:pt x="25" y="11"/>
                    <a:pt x="25" y="11"/>
                  </a:cubicBezTo>
                  <a:cubicBezTo>
                    <a:pt x="27" y="11"/>
                    <a:pt x="27" y="11"/>
                    <a:pt x="27" y="11"/>
                  </a:cubicBezTo>
                  <a:cubicBezTo>
                    <a:pt x="27" y="30"/>
                    <a:pt x="27" y="30"/>
                    <a:pt x="27" y="30"/>
                  </a:cubicBezTo>
                  <a:cubicBezTo>
                    <a:pt x="27" y="31"/>
                    <a:pt x="27" y="32"/>
                    <a:pt x="28" y="32"/>
                  </a:cubicBezTo>
                  <a:cubicBezTo>
                    <a:pt x="28" y="33"/>
                    <a:pt x="29" y="33"/>
                    <a:pt x="30" y="33"/>
                  </a:cubicBezTo>
                  <a:cubicBezTo>
                    <a:pt x="31" y="33"/>
                    <a:pt x="32" y="33"/>
                    <a:pt x="32" y="32"/>
                  </a:cubicBezTo>
                  <a:cubicBezTo>
                    <a:pt x="33" y="32"/>
                    <a:pt x="33" y="31"/>
                    <a:pt x="33" y="30"/>
                  </a:cubicBezTo>
                  <a:cubicBezTo>
                    <a:pt x="33" y="9"/>
                    <a:pt x="33" y="9"/>
                    <a:pt x="33" y="9"/>
                  </a:cubicBezTo>
                  <a:cubicBezTo>
                    <a:pt x="33" y="7"/>
                    <a:pt x="32" y="5"/>
                    <a:pt x="30" y="3"/>
                  </a:cubicBezTo>
                  <a:cubicBezTo>
                    <a:pt x="30" y="3"/>
                    <a:pt x="29" y="2"/>
                    <a:pt x="29" y="2"/>
                  </a:cubicBezTo>
                  <a:cubicBezTo>
                    <a:pt x="27" y="1"/>
                    <a:pt x="26" y="0"/>
                    <a:pt x="24" y="0"/>
                  </a:cubicBezTo>
                </a:path>
              </a:pathLst>
            </a:custGeom>
            <a:solidFill>
              <a:srgbClr val="EBF7F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64" name="Freeform 12"/>
            <p:cNvSpPr/>
            <p:nvPr/>
          </p:nvSpPr>
          <p:spPr bwMode="auto">
            <a:xfrm>
              <a:off x="5946775" y="10406063"/>
              <a:ext cx="261938" cy="282575"/>
            </a:xfrm>
            <a:custGeom>
              <a:avLst/>
              <a:gdLst>
                <a:gd name="T0" fmla="*/ 7 w 13"/>
                <a:gd name="T1" fmla="*/ 0 h 14"/>
                <a:gd name="T2" fmla="*/ 2 w 13"/>
                <a:gd name="T3" fmla="*/ 2 h 14"/>
                <a:gd name="T4" fmla="*/ 0 w 13"/>
                <a:gd name="T5" fmla="*/ 7 h 14"/>
                <a:gd name="T6" fmla="*/ 2 w 13"/>
                <a:gd name="T7" fmla="*/ 12 h 14"/>
                <a:gd name="T8" fmla="*/ 7 w 13"/>
                <a:gd name="T9" fmla="*/ 14 h 14"/>
                <a:gd name="T10" fmla="*/ 12 w 13"/>
                <a:gd name="T11" fmla="*/ 12 h 14"/>
                <a:gd name="T12" fmla="*/ 13 w 13"/>
                <a:gd name="T13" fmla="*/ 7 h 14"/>
                <a:gd name="T14" fmla="*/ 12 w 13"/>
                <a:gd name="T15" fmla="*/ 2 h 14"/>
                <a:gd name="T16" fmla="*/ 7 w 13"/>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4">
                  <a:moveTo>
                    <a:pt x="7" y="0"/>
                  </a:moveTo>
                  <a:cubicBezTo>
                    <a:pt x="5" y="0"/>
                    <a:pt x="3" y="1"/>
                    <a:pt x="2" y="2"/>
                  </a:cubicBezTo>
                  <a:cubicBezTo>
                    <a:pt x="1" y="3"/>
                    <a:pt x="0" y="5"/>
                    <a:pt x="0" y="7"/>
                  </a:cubicBezTo>
                  <a:cubicBezTo>
                    <a:pt x="0" y="9"/>
                    <a:pt x="1" y="11"/>
                    <a:pt x="2" y="12"/>
                  </a:cubicBezTo>
                  <a:cubicBezTo>
                    <a:pt x="3" y="13"/>
                    <a:pt x="5" y="14"/>
                    <a:pt x="7" y="14"/>
                  </a:cubicBezTo>
                  <a:cubicBezTo>
                    <a:pt x="9" y="14"/>
                    <a:pt x="10" y="13"/>
                    <a:pt x="12" y="12"/>
                  </a:cubicBezTo>
                  <a:cubicBezTo>
                    <a:pt x="13" y="11"/>
                    <a:pt x="13" y="9"/>
                    <a:pt x="13" y="7"/>
                  </a:cubicBezTo>
                  <a:cubicBezTo>
                    <a:pt x="13" y="5"/>
                    <a:pt x="13" y="3"/>
                    <a:pt x="12" y="2"/>
                  </a:cubicBezTo>
                  <a:cubicBezTo>
                    <a:pt x="10" y="1"/>
                    <a:pt x="9" y="0"/>
                    <a:pt x="7" y="0"/>
                  </a:cubicBezTo>
                </a:path>
              </a:pathLst>
            </a:custGeom>
            <a:solidFill>
              <a:srgbClr val="EBF7F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grpSp>
      <p:grpSp>
        <p:nvGrpSpPr>
          <p:cNvPr id="65" name="กลุ่ม 64"/>
          <p:cNvGrpSpPr/>
          <p:nvPr/>
        </p:nvGrpSpPr>
        <p:grpSpPr>
          <a:xfrm>
            <a:off x="10308539" y="3153569"/>
            <a:ext cx="1177132" cy="1176339"/>
            <a:chOff x="5302250" y="6946900"/>
            <a:chExt cx="2354263" cy="2352675"/>
          </a:xfrm>
        </p:grpSpPr>
        <p:sp>
          <p:nvSpPr>
            <p:cNvPr id="66" name="Oval 7"/>
            <p:cNvSpPr>
              <a:spLocks noChangeArrowheads="1"/>
            </p:cNvSpPr>
            <p:nvPr/>
          </p:nvSpPr>
          <p:spPr bwMode="auto">
            <a:xfrm>
              <a:off x="5302250" y="6946900"/>
              <a:ext cx="2354263" cy="2352675"/>
            </a:xfrm>
            <a:prstGeom prst="ellipse">
              <a:avLst/>
            </a:prstGeom>
            <a:solidFill>
              <a:schemeClr val="accent3"/>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67" name="Freeform 13"/>
            <p:cNvSpPr/>
            <p:nvPr/>
          </p:nvSpPr>
          <p:spPr bwMode="auto">
            <a:xfrm>
              <a:off x="6107113" y="7631113"/>
              <a:ext cx="765175" cy="1347788"/>
            </a:xfrm>
            <a:custGeom>
              <a:avLst/>
              <a:gdLst>
                <a:gd name="T0" fmla="*/ 24 w 38"/>
                <a:gd name="T1" fmla="*/ 0 h 67"/>
                <a:gd name="T2" fmla="*/ 13 w 38"/>
                <a:gd name="T3" fmla="*/ 0 h 67"/>
                <a:gd name="T4" fmla="*/ 9 w 38"/>
                <a:gd name="T5" fmla="*/ 2 h 67"/>
                <a:gd name="T6" fmla="*/ 6 w 38"/>
                <a:gd name="T7" fmla="*/ 6 h 67"/>
                <a:gd name="T8" fmla="*/ 4 w 38"/>
                <a:gd name="T9" fmla="*/ 13 h 67"/>
                <a:gd name="T10" fmla="*/ 2 w 38"/>
                <a:gd name="T11" fmla="*/ 17 h 67"/>
                <a:gd name="T12" fmla="*/ 2 w 38"/>
                <a:gd name="T13" fmla="*/ 19 h 67"/>
                <a:gd name="T14" fmla="*/ 0 w 38"/>
                <a:gd name="T15" fmla="*/ 24 h 67"/>
                <a:gd name="T16" fmla="*/ 0 w 38"/>
                <a:gd name="T17" fmla="*/ 26 h 67"/>
                <a:gd name="T18" fmla="*/ 0 w 38"/>
                <a:gd name="T19" fmla="*/ 27 h 67"/>
                <a:gd name="T20" fmla="*/ 1 w 38"/>
                <a:gd name="T21" fmla="*/ 29 h 67"/>
                <a:gd name="T22" fmla="*/ 2 w 38"/>
                <a:gd name="T23" fmla="*/ 30 h 67"/>
                <a:gd name="T24" fmla="*/ 5 w 38"/>
                <a:gd name="T25" fmla="*/ 28 h 67"/>
                <a:gd name="T26" fmla="*/ 6 w 38"/>
                <a:gd name="T27" fmla="*/ 24 h 67"/>
                <a:gd name="T28" fmla="*/ 8 w 38"/>
                <a:gd name="T29" fmla="*/ 18 h 67"/>
                <a:gd name="T30" fmla="*/ 8 w 38"/>
                <a:gd name="T31" fmla="*/ 17 h 67"/>
                <a:gd name="T32" fmla="*/ 10 w 38"/>
                <a:gd name="T33" fmla="*/ 9 h 67"/>
                <a:gd name="T34" fmla="*/ 12 w 38"/>
                <a:gd name="T35" fmla="*/ 9 h 67"/>
                <a:gd name="T36" fmla="*/ 9 w 38"/>
                <a:gd name="T37" fmla="*/ 17 h 67"/>
                <a:gd name="T38" fmla="*/ 3 w 38"/>
                <a:gd name="T39" fmla="*/ 40 h 67"/>
                <a:gd name="T40" fmla="*/ 12 w 38"/>
                <a:gd name="T41" fmla="*/ 40 h 67"/>
                <a:gd name="T42" fmla="*/ 12 w 38"/>
                <a:gd name="T43" fmla="*/ 50 h 67"/>
                <a:gd name="T44" fmla="*/ 12 w 38"/>
                <a:gd name="T45" fmla="*/ 64 h 67"/>
                <a:gd name="T46" fmla="*/ 12 w 38"/>
                <a:gd name="T47" fmla="*/ 66 h 67"/>
                <a:gd name="T48" fmla="*/ 15 w 38"/>
                <a:gd name="T49" fmla="*/ 67 h 67"/>
                <a:gd name="T50" fmla="*/ 17 w 38"/>
                <a:gd name="T51" fmla="*/ 66 h 67"/>
                <a:gd name="T52" fmla="*/ 18 w 38"/>
                <a:gd name="T53" fmla="*/ 64 h 67"/>
                <a:gd name="T54" fmla="*/ 18 w 38"/>
                <a:gd name="T55" fmla="*/ 50 h 67"/>
                <a:gd name="T56" fmla="*/ 18 w 38"/>
                <a:gd name="T57" fmla="*/ 40 h 67"/>
                <a:gd name="T58" fmla="*/ 20 w 38"/>
                <a:gd name="T59" fmla="*/ 40 h 67"/>
                <a:gd name="T60" fmla="*/ 20 w 38"/>
                <a:gd name="T61" fmla="*/ 50 h 67"/>
                <a:gd name="T62" fmla="*/ 20 w 38"/>
                <a:gd name="T63" fmla="*/ 64 h 67"/>
                <a:gd name="T64" fmla="*/ 20 w 38"/>
                <a:gd name="T65" fmla="*/ 66 h 67"/>
                <a:gd name="T66" fmla="*/ 23 w 38"/>
                <a:gd name="T67" fmla="*/ 67 h 67"/>
                <a:gd name="T68" fmla="*/ 25 w 38"/>
                <a:gd name="T69" fmla="*/ 66 h 67"/>
                <a:gd name="T70" fmla="*/ 26 w 38"/>
                <a:gd name="T71" fmla="*/ 64 h 67"/>
                <a:gd name="T72" fmla="*/ 26 w 38"/>
                <a:gd name="T73" fmla="*/ 50 h 67"/>
                <a:gd name="T74" fmla="*/ 26 w 38"/>
                <a:gd name="T75" fmla="*/ 40 h 67"/>
                <a:gd name="T76" fmla="*/ 35 w 38"/>
                <a:gd name="T77" fmla="*/ 40 h 67"/>
                <a:gd name="T78" fmla="*/ 28 w 38"/>
                <a:gd name="T79" fmla="*/ 17 h 67"/>
                <a:gd name="T80" fmla="*/ 25 w 38"/>
                <a:gd name="T81" fmla="*/ 9 h 67"/>
                <a:gd name="T82" fmla="*/ 27 w 38"/>
                <a:gd name="T83" fmla="*/ 9 h 67"/>
                <a:gd name="T84" fmla="*/ 30 w 38"/>
                <a:gd name="T85" fmla="*/ 17 h 67"/>
                <a:gd name="T86" fmla="*/ 30 w 38"/>
                <a:gd name="T87" fmla="*/ 18 h 67"/>
                <a:gd name="T88" fmla="*/ 32 w 38"/>
                <a:gd name="T89" fmla="*/ 24 h 67"/>
                <a:gd name="T90" fmla="*/ 33 w 38"/>
                <a:gd name="T91" fmla="*/ 28 h 67"/>
                <a:gd name="T92" fmla="*/ 35 w 38"/>
                <a:gd name="T93" fmla="*/ 30 h 67"/>
                <a:gd name="T94" fmla="*/ 36 w 38"/>
                <a:gd name="T95" fmla="*/ 29 h 67"/>
                <a:gd name="T96" fmla="*/ 38 w 38"/>
                <a:gd name="T97" fmla="*/ 27 h 67"/>
                <a:gd name="T98" fmla="*/ 38 w 38"/>
                <a:gd name="T99" fmla="*/ 26 h 67"/>
                <a:gd name="T100" fmla="*/ 37 w 38"/>
                <a:gd name="T101" fmla="*/ 24 h 67"/>
                <a:gd name="T102" fmla="*/ 36 w 38"/>
                <a:gd name="T103" fmla="*/ 19 h 67"/>
                <a:gd name="T104" fmla="*/ 35 w 38"/>
                <a:gd name="T105" fmla="*/ 17 h 67"/>
                <a:gd name="T106" fmla="*/ 34 w 38"/>
                <a:gd name="T107" fmla="*/ 13 h 67"/>
                <a:gd name="T108" fmla="*/ 32 w 38"/>
                <a:gd name="T109" fmla="*/ 6 h 67"/>
                <a:gd name="T110" fmla="*/ 29 w 38"/>
                <a:gd name="T111" fmla="*/ 2 h 67"/>
                <a:gd name="T112" fmla="*/ 24 w 38"/>
                <a:gd name="T113"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 h="67">
                  <a:moveTo>
                    <a:pt x="24" y="0"/>
                  </a:moveTo>
                  <a:cubicBezTo>
                    <a:pt x="13" y="0"/>
                    <a:pt x="13" y="0"/>
                    <a:pt x="13" y="0"/>
                  </a:cubicBezTo>
                  <a:cubicBezTo>
                    <a:pt x="12" y="0"/>
                    <a:pt x="10" y="0"/>
                    <a:pt x="9" y="2"/>
                  </a:cubicBezTo>
                  <a:cubicBezTo>
                    <a:pt x="7" y="3"/>
                    <a:pt x="6" y="4"/>
                    <a:pt x="6" y="6"/>
                  </a:cubicBezTo>
                  <a:cubicBezTo>
                    <a:pt x="5" y="8"/>
                    <a:pt x="4" y="10"/>
                    <a:pt x="4" y="13"/>
                  </a:cubicBezTo>
                  <a:cubicBezTo>
                    <a:pt x="3" y="14"/>
                    <a:pt x="3" y="16"/>
                    <a:pt x="2" y="17"/>
                  </a:cubicBezTo>
                  <a:cubicBezTo>
                    <a:pt x="2" y="18"/>
                    <a:pt x="2" y="18"/>
                    <a:pt x="2" y="19"/>
                  </a:cubicBezTo>
                  <a:cubicBezTo>
                    <a:pt x="1" y="21"/>
                    <a:pt x="1" y="22"/>
                    <a:pt x="0" y="24"/>
                  </a:cubicBezTo>
                  <a:cubicBezTo>
                    <a:pt x="0" y="25"/>
                    <a:pt x="0" y="26"/>
                    <a:pt x="0" y="26"/>
                  </a:cubicBezTo>
                  <a:cubicBezTo>
                    <a:pt x="0" y="26"/>
                    <a:pt x="0" y="27"/>
                    <a:pt x="0" y="27"/>
                  </a:cubicBezTo>
                  <a:cubicBezTo>
                    <a:pt x="0" y="28"/>
                    <a:pt x="0" y="29"/>
                    <a:pt x="1" y="29"/>
                  </a:cubicBezTo>
                  <a:cubicBezTo>
                    <a:pt x="2" y="30"/>
                    <a:pt x="2" y="30"/>
                    <a:pt x="2" y="30"/>
                  </a:cubicBezTo>
                  <a:cubicBezTo>
                    <a:pt x="4" y="30"/>
                    <a:pt x="4" y="29"/>
                    <a:pt x="5" y="28"/>
                  </a:cubicBezTo>
                  <a:cubicBezTo>
                    <a:pt x="5" y="27"/>
                    <a:pt x="5" y="26"/>
                    <a:pt x="6" y="24"/>
                  </a:cubicBezTo>
                  <a:cubicBezTo>
                    <a:pt x="7" y="22"/>
                    <a:pt x="7" y="20"/>
                    <a:pt x="8" y="18"/>
                  </a:cubicBezTo>
                  <a:cubicBezTo>
                    <a:pt x="8" y="17"/>
                    <a:pt x="8" y="17"/>
                    <a:pt x="8" y="17"/>
                  </a:cubicBezTo>
                  <a:cubicBezTo>
                    <a:pt x="8" y="15"/>
                    <a:pt x="9" y="12"/>
                    <a:pt x="10" y="9"/>
                  </a:cubicBezTo>
                  <a:cubicBezTo>
                    <a:pt x="12" y="9"/>
                    <a:pt x="12" y="9"/>
                    <a:pt x="12" y="9"/>
                  </a:cubicBezTo>
                  <a:cubicBezTo>
                    <a:pt x="9" y="17"/>
                    <a:pt x="9" y="17"/>
                    <a:pt x="9" y="17"/>
                  </a:cubicBezTo>
                  <a:cubicBezTo>
                    <a:pt x="3" y="40"/>
                    <a:pt x="3" y="40"/>
                    <a:pt x="3" y="40"/>
                  </a:cubicBezTo>
                  <a:cubicBezTo>
                    <a:pt x="12" y="40"/>
                    <a:pt x="12" y="40"/>
                    <a:pt x="12" y="40"/>
                  </a:cubicBezTo>
                  <a:cubicBezTo>
                    <a:pt x="12" y="50"/>
                    <a:pt x="12" y="50"/>
                    <a:pt x="12" y="50"/>
                  </a:cubicBezTo>
                  <a:cubicBezTo>
                    <a:pt x="12" y="64"/>
                    <a:pt x="12" y="64"/>
                    <a:pt x="12" y="64"/>
                  </a:cubicBezTo>
                  <a:cubicBezTo>
                    <a:pt x="12" y="65"/>
                    <a:pt x="12" y="66"/>
                    <a:pt x="12" y="66"/>
                  </a:cubicBezTo>
                  <a:cubicBezTo>
                    <a:pt x="13" y="67"/>
                    <a:pt x="14" y="67"/>
                    <a:pt x="15" y="67"/>
                  </a:cubicBezTo>
                  <a:cubicBezTo>
                    <a:pt x="16" y="67"/>
                    <a:pt x="16" y="67"/>
                    <a:pt x="17" y="66"/>
                  </a:cubicBezTo>
                  <a:cubicBezTo>
                    <a:pt x="18" y="66"/>
                    <a:pt x="18" y="65"/>
                    <a:pt x="18" y="64"/>
                  </a:cubicBezTo>
                  <a:cubicBezTo>
                    <a:pt x="18" y="50"/>
                    <a:pt x="18" y="50"/>
                    <a:pt x="18" y="50"/>
                  </a:cubicBezTo>
                  <a:cubicBezTo>
                    <a:pt x="18" y="40"/>
                    <a:pt x="18" y="40"/>
                    <a:pt x="18" y="40"/>
                  </a:cubicBezTo>
                  <a:cubicBezTo>
                    <a:pt x="20" y="40"/>
                    <a:pt x="20" y="40"/>
                    <a:pt x="20" y="40"/>
                  </a:cubicBezTo>
                  <a:cubicBezTo>
                    <a:pt x="20" y="50"/>
                    <a:pt x="20" y="50"/>
                    <a:pt x="20" y="50"/>
                  </a:cubicBezTo>
                  <a:cubicBezTo>
                    <a:pt x="20" y="64"/>
                    <a:pt x="20" y="64"/>
                    <a:pt x="20" y="64"/>
                  </a:cubicBezTo>
                  <a:cubicBezTo>
                    <a:pt x="20" y="65"/>
                    <a:pt x="20" y="66"/>
                    <a:pt x="20" y="66"/>
                  </a:cubicBezTo>
                  <a:cubicBezTo>
                    <a:pt x="21" y="67"/>
                    <a:pt x="22" y="67"/>
                    <a:pt x="23" y="67"/>
                  </a:cubicBezTo>
                  <a:cubicBezTo>
                    <a:pt x="24" y="67"/>
                    <a:pt x="24" y="67"/>
                    <a:pt x="25" y="66"/>
                  </a:cubicBezTo>
                  <a:cubicBezTo>
                    <a:pt x="26" y="66"/>
                    <a:pt x="26" y="65"/>
                    <a:pt x="26" y="64"/>
                  </a:cubicBezTo>
                  <a:cubicBezTo>
                    <a:pt x="26" y="50"/>
                    <a:pt x="26" y="50"/>
                    <a:pt x="26" y="50"/>
                  </a:cubicBezTo>
                  <a:cubicBezTo>
                    <a:pt x="26" y="40"/>
                    <a:pt x="26" y="40"/>
                    <a:pt x="26" y="40"/>
                  </a:cubicBezTo>
                  <a:cubicBezTo>
                    <a:pt x="35" y="40"/>
                    <a:pt x="35" y="40"/>
                    <a:pt x="35" y="40"/>
                  </a:cubicBezTo>
                  <a:cubicBezTo>
                    <a:pt x="28" y="17"/>
                    <a:pt x="28" y="17"/>
                    <a:pt x="28" y="17"/>
                  </a:cubicBezTo>
                  <a:cubicBezTo>
                    <a:pt x="25" y="9"/>
                    <a:pt x="25" y="9"/>
                    <a:pt x="25" y="9"/>
                  </a:cubicBezTo>
                  <a:cubicBezTo>
                    <a:pt x="27" y="9"/>
                    <a:pt x="27" y="9"/>
                    <a:pt x="27" y="9"/>
                  </a:cubicBezTo>
                  <a:cubicBezTo>
                    <a:pt x="28" y="12"/>
                    <a:pt x="29" y="15"/>
                    <a:pt x="30" y="17"/>
                  </a:cubicBezTo>
                  <a:cubicBezTo>
                    <a:pt x="30" y="18"/>
                    <a:pt x="30" y="18"/>
                    <a:pt x="30" y="18"/>
                  </a:cubicBezTo>
                  <a:cubicBezTo>
                    <a:pt x="30" y="20"/>
                    <a:pt x="31" y="22"/>
                    <a:pt x="32" y="24"/>
                  </a:cubicBezTo>
                  <a:cubicBezTo>
                    <a:pt x="32" y="26"/>
                    <a:pt x="32" y="27"/>
                    <a:pt x="33" y="28"/>
                  </a:cubicBezTo>
                  <a:cubicBezTo>
                    <a:pt x="33" y="29"/>
                    <a:pt x="34" y="30"/>
                    <a:pt x="35" y="30"/>
                  </a:cubicBezTo>
                  <a:cubicBezTo>
                    <a:pt x="36" y="29"/>
                    <a:pt x="36" y="29"/>
                    <a:pt x="36" y="29"/>
                  </a:cubicBezTo>
                  <a:cubicBezTo>
                    <a:pt x="37" y="29"/>
                    <a:pt x="38" y="28"/>
                    <a:pt x="38" y="27"/>
                  </a:cubicBezTo>
                  <a:cubicBezTo>
                    <a:pt x="38" y="26"/>
                    <a:pt x="38" y="26"/>
                    <a:pt x="38" y="26"/>
                  </a:cubicBezTo>
                  <a:cubicBezTo>
                    <a:pt x="37" y="26"/>
                    <a:pt x="37" y="25"/>
                    <a:pt x="37" y="24"/>
                  </a:cubicBezTo>
                  <a:cubicBezTo>
                    <a:pt x="37" y="22"/>
                    <a:pt x="36" y="21"/>
                    <a:pt x="36" y="19"/>
                  </a:cubicBezTo>
                  <a:cubicBezTo>
                    <a:pt x="35" y="18"/>
                    <a:pt x="35" y="18"/>
                    <a:pt x="35" y="17"/>
                  </a:cubicBezTo>
                  <a:cubicBezTo>
                    <a:pt x="35" y="16"/>
                    <a:pt x="34" y="14"/>
                    <a:pt x="34" y="13"/>
                  </a:cubicBezTo>
                  <a:cubicBezTo>
                    <a:pt x="33" y="10"/>
                    <a:pt x="32" y="8"/>
                    <a:pt x="32" y="6"/>
                  </a:cubicBezTo>
                  <a:cubicBezTo>
                    <a:pt x="31" y="4"/>
                    <a:pt x="30" y="3"/>
                    <a:pt x="29" y="2"/>
                  </a:cubicBezTo>
                  <a:cubicBezTo>
                    <a:pt x="27" y="0"/>
                    <a:pt x="26" y="0"/>
                    <a:pt x="24" y="0"/>
                  </a:cubicBezTo>
                </a:path>
              </a:pathLst>
            </a:custGeom>
            <a:solidFill>
              <a:srgbClr val="FEF3E4"/>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68" name="Freeform 14"/>
            <p:cNvSpPr/>
            <p:nvPr/>
          </p:nvSpPr>
          <p:spPr bwMode="auto">
            <a:xfrm>
              <a:off x="6348413" y="7308850"/>
              <a:ext cx="261938" cy="282575"/>
            </a:xfrm>
            <a:custGeom>
              <a:avLst/>
              <a:gdLst>
                <a:gd name="T0" fmla="*/ 7 w 13"/>
                <a:gd name="T1" fmla="*/ 0 h 14"/>
                <a:gd name="T2" fmla="*/ 2 w 13"/>
                <a:gd name="T3" fmla="*/ 2 h 14"/>
                <a:gd name="T4" fmla="*/ 0 w 13"/>
                <a:gd name="T5" fmla="*/ 7 h 14"/>
                <a:gd name="T6" fmla="*/ 0 w 13"/>
                <a:gd name="T7" fmla="*/ 9 h 14"/>
                <a:gd name="T8" fmla="*/ 2 w 13"/>
                <a:gd name="T9" fmla="*/ 12 h 14"/>
                <a:gd name="T10" fmla="*/ 7 w 13"/>
                <a:gd name="T11" fmla="*/ 14 h 14"/>
                <a:gd name="T12" fmla="*/ 12 w 13"/>
                <a:gd name="T13" fmla="*/ 12 h 14"/>
                <a:gd name="T14" fmla="*/ 13 w 13"/>
                <a:gd name="T15" fmla="*/ 9 h 14"/>
                <a:gd name="T16" fmla="*/ 13 w 13"/>
                <a:gd name="T17" fmla="*/ 7 h 14"/>
                <a:gd name="T18" fmla="*/ 12 w 13"/>
                <a:gd name="T19" fmla="*/ 2 h 14"/>
                <a:gd name="T20" fmla="*/ 7 w 13"/>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4">
                  <a:moveTo>
                    <a:pt x="7" y="0"/>
                  </a:moveTo>
                  <a:cubicBezTo>
                    <a:pt x="5" y="0"/>
                    <a:pt x="3" y="1"/>
                    <a:pt x="2" y="2"/>
                  </a:cubicBezTo>
                  <a:cubicBezTo>
                    <a:pt x="1" y="4"/>
                    <a:pt x="0" y="5"/>
                    <a:pt x="0" y="7"/>
                  </a:cubicBezTo>
                  <a:cubicBezTo>
                    <a:pt x="0" y="8"/>
                    <a:pt x="0" y="8"/>
                    <a:pt x="0" y="9"/>
                  </a:cubicBezTo>
                  <a:cubicBezTo>
                    <a:pt x="0" y="10"/>
                    <a:pt x="1" y="11"/>
                    <a:pt x="2" y="12"/>
                  </a:cubicBezTo>
                  <a:cubicBezTo>
                    <a:pt x="3" y="13"/>
                    <a:pt x="5" y="14"/>
                    <a:pt x="7" y="14"/>
                  </a:cubicBezTo>
                  <a:cubicBezTo>
                    <a:pt x="9" y="14"/>
                    <a:pt x="10" y="13"/>
                    <a:pt x="12" y="12"/>
                  </a:cubicBezTo>
                  <a:cubicBezTo>
                    <a:pt x="12" y="11"/>
                    <a:pt x="13" y="10"/>
                    <a:pt x="13" y="9"/>
                  </a:cubicBezTo>
                  <a:cubicBezTo>
                    <a:pt x="13" y="8"/>
                    <a:pt x="13" y="8"/>
                    <a:pt x="13" y="7"/>
                  </a:cubicBezTo>
                  <a:cubicBezTo>
                    <a:pt x="13" y="5"/>
                    <a:pt x="13" y="4"/>
                    <a:pt x="12" y="2"/>
                  </a:cubicBezTo>
                  <a:cubicBezTo>
                    <a:pt x="10" y="1"/>
                    <a:pt x="9" y="0"/>
                    <a:pt x="7" y="0"/>
                  </a:cubicBezTo>
                </a:path>
              </a:pathLst>
            </a:custGeom>
            <a:solidFill>
              <a:srgbClr val="FEF3E4"/>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grpSp>
      <p:grpSp>
        <p:nvGrpSpPr>
          <p:cNvPr id="69" name="กลุ่ม 68"/>
          <p:cNvGrpSpPr/>
          <p:nvPr/>
        </p:nvGrpSpPr>
        <p:grpSpPr>
          <a:xfrm>
            <a:off x="10299013" y="1625601"/>
            <a:ext cx="1166019" cy="1166019"/>
            <a:chOff x="5283200" y="3890963"/>
            <a:chExt cx="2332038" cy="2332038"/>
          </a:xfrm>
        </p:grpSpPr>
        <p:sp>
          <p:nvSpPr>
            <p:cNvPr id="70" name="Oval 8"/>
            <p:cNvSpPr>
              <a:spLocks noChangeArrowheads="1"/>
            </p:cNvSpPr>
            <p:nvPr/>
          </p:nvSpPr>
          <p:spPr bwMode="auto">
            <a:xfrm>
              <a:off x="5283200" y="3890963"/>
              <a:ext cx="2332038" cy="2332038"/>
            </a:xfrm>
            <a:prstGeom prst="ellipse">
              <a:avLst/>
            </a:prstGeom>
            <a:solidFill>
              <a:schemeClr val="accent6"/>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71" name="Freeform 15"/>
            <p:cNvSpPr/>
            <p:nvPr/>
          </p:nvSpPr>
          <p:spPr bwMode="auto">
            <a:xfrm>
              <a:off x="6127750" y="4573588"/>
              <a:ext cx="663575" cy="1347788"/>
            </a:xfrm>
            <a:custGeom>
              <a:avLst/>
              <a:gdLst>
                <a:gd name="T0" fmla="*/ 24 w 33"/>
                <a:gd name="T1" fmla="*/ 0 h 67"/>
                <a:gd name="T2" fmla="*/ 9 w 33"/>
                <a:gd name="T3" fmla="*/ 0 h 67"/>
                <a:gd name="T4" fmla="*/ 4 w 33"/>
                <a:gd name="T5" fmla="*/ 1 h 67"/>
                <a:gd name="T6" fmla="*/ 3 w 33"/>
                <a:gd name="T7" fmla="*/ 3 h 67"/>
                <a:gd name="T8" fmla="*/ 0 w 33"/>
                <a:gd name="T9" fmla="*/ 9 h 67"/>
                <a:gd name="T10" fmla="*/ 0 w 33"/>
                <a:gd name="T11" fmla="*/ 30 h 67"/>
                <a:gd name="T12" fmla="*/ 1 w 33"/>
                <a:gd name="T13" fmla="*/ 32 h 67"/>
                <a:gd name="T14" fmla="*/ 3 w 33"/>
                <a:gd name="T15" fmla="*/ 33 h 67"/>
                <a:gd name="T16" fmla="*/ 5 w 33"/>
                <a:gd name="T17" fmla="*/ 32 h 67"/>
                <a:gd name="T18" fmla="*/ 6 w 33"/>
                <a:gd name="T19" fmla="*/ 30 h 67"/>
                <a:gd name="T20" fmla="*/ 6 w 33"/>
                <a:gd name="T21" fmla="*/ 11 h 67"/>
                <a:gd name="T22" fmla="*/ 8 w 33"/>
                <a:gd name="T23" fmla="*/ 11 h 67"/>
                <a:gd name="T24" fmla="*/ 8 w 33"/>
                <a:gd name="T25" fmla="*/ 34 h 67"/>
                <a:gd name="T26" fmla="*/ 8 w 33"/>
                <a:gd name="T27" fmla="*/ 59 h 67"/>
                <a:gd name="T28" fmla="*/ 8 w 33"/>
                <a:gd name="T29" fmla="*/ 63 h 67"/>
                <a:gd name="T30" fmla="*/ 9 w 33"/>
                <a:gd name="T31" fmla="*/ 66 h 67"/>
                <a:gd name="T32" fmla="*/ 12 w 33"/>
                <a:gd name="T33" fmla="*/ 67 h 67"/>
                <a:gd name="T34" fmla="*/ 15 w 33"/>
                <a:gd name="T35" fmla="*/ 66 h 67"/>
                <a:gd name="T36" fmla="*/ 16 w 33"/>
                <a:gd name="T37" fmla="*/ 63 h 67"/>
                <a:gd name="T38" fmla="*/ 16 w 33"/>
                <a:gd name="T39" fmla="*/ 59 h 67"/>
                <a:gd name="T40" fmla="*/ 16 w 33"/>
                <a:gd name="T41" fmla="*/ 34 h 67"/>
                <a:gd name="T42" fmla="*/ 16 w 33"/>
                <a:gd name="T43" fmla="*/ 33 h 67"/>
                <a:gd name="T44" fmla="*/ 17 w 33"/>
                <a:gd name="T45" fmla="*/ 33 h 67"/>
                <a:gd name="T46" fmla="*/ 17 w 33"/>
                <a:gd name="T47" fmla="*/ 34 h 67"/>
                <a:gd name="T48" fmla="*/ 17 w 33"/>
                <a:gd name="T49" fmla="*/ 59 h 67"/>
                <a:gd name="T50" fmla="*/ 17 w 33"/>
                <a:gd name="T51" fmla="*/ 63 h 67"/>
                <a:gd name="T52" fmla="*/ 19 w 33"/>
                <a:gd name="T53" fmla="*/ 66 h 67"/>
                <a:gd name="T54" fmla="*/ 22 w 33"/>
                <a:gd name="T55" fmla="*/ 67 h 67"/>
                <a:gd name="T56" fmla="*/ 24 w 33"/>
                <a:gd name="T57" fmla="*/ 66 h 67"/>
                <a:gd name="T58" fmla="*/ 25 w 33"/>
                <a:gd name="T59" fmla="*/ 63 h 67"/>
                <a:gd name="T60" fmla="*/ 25 w 33"/>
                <a:gd name="T61" fmla="*/ 59 h 67"/>
                <a:gd name="T62" fmla="*/ 25 w 33"/>
                <a:gd name="T63" fmla="*/ 34 h 67"/>
                <a:gd name="T64" fmla="*/ 25 w 33"/>
                <a:gd name="T65" fmla="*/ 11 h 67"/>
                <a:gd name="T66" fmla="*/ 27 w 33"/>
                <a:gd name="T67" fmla="*/ 11 h 67"/>
                <a:gd name="T68" fmla="*/ 27 w 33"/>
                <a:gd name="T69" fmla="*/ 30 h 67"/>
                <a:gd name="T70" fmla="*/ 28 w 33"/>
                <a:gd name="T71" fmla="*/ 32 h 67"/>
                <a:gd name="T72" fmla="*/ 30 w 33"/>
                <a:gd name="T73" fmla="*/ 33 h 67"/>
                <a:gd name="T74" fmla="*/ 32 w 33"/>
                <a:gd name="T75" fmla="*/ 32 h 67"/>
                <a:gd name="T76" fmla="*/ 33 w 33"/>
                <a:gd name="T77" fmla="*/ 30 h 67"/>
                <a:gd name="T78" fmla="*/ 33 w 33"/>
                <a:gd name="T79" fmla="*/ 9 h 67"/>
                <a:gd name="T80" fmla="*/ 30 w 33"/>
                <a:gd name="T81" fmla="*/ 3 h 67"/>
                <a:gd name="T82" fmla="*/ 29 w 33"/>
                <a:gd name="T83" fmla="*/ 1 h 67"/>
                <a:gd name="T84" fmla="*/ 24 w 33"/>
                <a:gd name="T8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 h="67">
                  <a:moveTo>
                    <a:pt x="24" y="0"/>
                  </a:moveTo>
                  <a:cubicBezTo>
                    <a:pt x="9" y="0"/>
                    <a:pt x="9" y="0"/>
                    <a:pt x="9" y="0"/>
                  </a:cubicBezTo>
                  <a:cubicBezTo>
                    <a:pt x="7" y="0"/>
                    <a:pt x="6" y="0"/>
                    <a:pt x="4" y="1"/>
                  </a:cubicBezTo>
                  <a:cubicBezTo>
                    <a:pt x="4" y="2"/>
                    <a:pt x="3" y="2"/>
                    <a:pt x="3" y="3"/>
                  </a:cubicBezTo>
                  <a:cubicBezTo>
                    <a:pt x="1" y="4"/>
                    <a:pt x="0" y="6"/>
                    <a:pt x="0" y="9"/>
                  </a:cubicBezTo>
                  <a:cubicBezTo>
                    <a:pt x="0" y="30"/>
                    <a:pt x="0" y="30"/>
                    <a:pt x="0" y="30"/>
                  </a:cubicBezTo>
                  <a:cubicBezTo>
                    <a:pt x="0" y="31"/>
                    <a:pt x="1" y="31"/>
                    <a:pt x="1" y="32"/>
                  </a:cubicBezTo>
                  <a:cubicBezTo>
                    <a:pt x="2" y="33"/>
                    <a:pt x="2" y="33"/>
                    <a:pt x="3" y="33"/>
                  </a:cubicBezTo>
                  <a:cubicBezTo>
                    <a:pt x="4" y="33"/>
                    <a:pt x="5" y="33"/>
                    <a:pt x="5" y="32"/>
                  </a:cubicBezTo>
                  <a:cubicBezTo>
                    <a:pt x="6" y="31"/>
                    <a:pt x="6" y="31"/>
                    <a:pt x="6" y="30"/>
                  </a:cubicBezTo>
                  <a:cubicBezTo>
                    <a:pt x="6" y="11"/>
                    <a:pt x="6" y="11"/>
                    <a:pt x="6" y="11"/>
                  </a:cubicBezTo>
                  <a:cubicBezTo>
                    <a:pt x="8" y="11"/>
                    <a:pt x="8" y="11"/>
                    <a:pt x="8" y="11"/>
                  </a:cubicBezTo>
                  <a:cubicBezTo>
                    <a:pt x="8" y="34"/>
                    <a:pt x="8" y="34"/>
                    <a:pt x="8" y="34"/>
                  </a:cubicBezTo>
                  <a:cubicBezTo>
                    <a:pt x="8" y="59"/>
                    <a:pt x="8" y="59"/>
                    <a:pt x="8" y="59"/>
                  </a:cubicBezTo>
                  <a:cubicBezTo>
                    <a:pt x="8" y="63"/>
                    <a:pt x="8" y="63"/>
                    <a:pt x="8" y="63"/>
                  </a:cubicBezTo>
                  <a:cubicBezTo>
                    <a:pt x="8" y="64"/>
                    <a:pt x="8" y="65"/>
                    <a:pt x="9" y="66"/>
                  </a:cubicBezTo>
                  <a:cubicBezTo>
                    <a:pt x="10" y="67"/>
                    <a:pt x="11" y="67"/>
                    <a:pt x="12" y="67"/>
                  </a:cubicBezTo>
                  <a:cubicBezTo>
                    <a:pt x="13" y="67"/>
                    <a:pt x="14" y="67"/>
                    <a:pt x="15" y="66"/>
                  </a:cubicBezTo>
                  <a:cubicBezTo>
                    <a:pt x="15" y="65"/>
                    <a:pt x="16" y="64"/>
                    <a:pt x="16" y="63"/>
                  </a:cubicBezTo>
                  <a:cubicBezTo>
                    <a:pt x="16" y="59"/>
                    <a:pt x="16" y="59"/>
                    <a:pt x="16" y="59"/>
                  </a:cubicBezTo>
                  <a:cubicBezTo>
                    <a:pt x="16" y="34"/>
                    <a:pt x="16" y="34"/>
                    <a:pt x="16" y="34"/>
                  </a:cubicBezTo>
                  <a:cubicBezTo>
                    <a:pt x="16" y="33"/>
                    <a:pt x="16" y="33"/>
                    <a:pt x="16" y="33"/>
                  </a:cubicBezTo>
                  <a:cubicBezTo>
                    <a:pt x="17" y="33"/>
                    <a:pt x="17" y="33"/>
                    <a:pt x="17" y="33"/>
                  </a:cubicBezTo>
                  <a:cubicBezTo>
                    <a:pt x="17" y="34"/>
                    <a:pt x="17" y="34"/>
                    <a:pt x="17" y="34"/>
                  </a:cubicBezTo>
                  <a:cubicBezTo>
                    <a:pt x="17" y="59"/>
                    <a:pt x="17" y="59"/>
                    <a:pt x="17" y="59"/>
                  </a:cubicBezTo>
                  <a:cubicBezTo>
                    <a:pt x="17" y="63"/>
                    <a:pt x="17" y="63"/>
                    <a:pt x="17" y="63"/>
                  </a:cubicBezTo>
                  <a:cubicBezTo>
                    <a:pt x="17" y="64"/>
                    <a:pt x="18" y="65"/>
                    <a:pt x="19" y="66"/>
                  </a:cubicBezTo>
                  <a:cubicBezTo>
                    <a:pt x="19" y="67"/>
                    <a:pt x="20" y="67"/>
                    <a:pt x="22" y="67"/>
                  </a:cubicBezTo>
                  <a:cubicBezTo>
                    <a:pt x="23" y="67"/>
                    <a:pt x="23" y="67"/>
                    <a:pt x="24" y="66"/>
                  </a:cubicBezTo>
                  <a:cubicBezTo>
                    <a:pt x="25" y="65"/>
                    <a:pt x="25" y="64"/>
                    <a:pt x="25" y="63"/>
                  </a:cubicBezTo>
                  <a:cubicBezTo>
                    <a:pt x="25" y="59"/>
                    <a:pt x="25" y="59"/>
                    <a:pt x="25" y="59"/>
                  </a:cubicBezTo>
                  <a:cubicBezTo>
                    <a:pt x="25" y="34"/>
                    <a:pt x="25" y="34"/>
                    <a:pt x="25" y="34"/>
                  </a:cubicBezTo>
                  <a:cubicBezTo>
                    <a:pt x="25" y="11"/>
                    <a:pt x="25" y="11"/>
                    <a:pt x="25" y="11"/>
                  </a:cubicBezTo>
                  <a:cubicBezTo>
                    <a:pt x="27" y="11"/>
                    <a:pt x="27" y="11"/>
                    <a:pt x="27" y="11"/>
                  </a:cubicBezTo>
                  <a:cubicBezTo>
                    <a:pt x="27" y="30"/>
                    <a:pt x="27" y="30"/>
                    <a:pt x="27" y="30"/>
                  </a:cubicBezTo>
                  <a:cubicBezTo>
                    <a:pt x="27" y="31"/>
                    <a:pt x="27" y="31"/>
                    <a:pt x="28" y="32"/>
                  </a:cubicBezTo>
                  <a:cubicBezTo>
                    <a:pt x="28" y="33"/>
                    <a:pt x="29" y="33"/>
                    <a:pt x="30" y="33"/>
                  </a:cubicBezTo>
                  <a:cubicBezTo>
                    <a:pt x="31" y="33"/>
                    <a:pt x="31" y="33"/>
                    <a:pt x="32" y="32"/>
                  </a:cubicBezTo>
                  <a:cubicBezTo>
                    <a:pt x="32" y="31"/>
                    <a:pt x="33" y="31"/>
                    <a:pt x="33" y="30"/>
                  </a:cubicBezTo>
                  <a:cubicBezTo>
                    <a:pt x="33" y="9"/>
                    <a:pt x="33" y="9"/>
                    <a:pt x="33" y="9"/>
                  </a:cubicBezTo>
                  <a:cubicBezTo>
                    <a:pt x="33" y="6"/>
                    <a:pt x="32" y="4"/>
                    <a:pt x="30" y="3"/>
                  </a:cubicBezTo>
                  <a:cubicBezTo>
                    <a:pt x="30" y="2"/>
                    <a:pt x="29" y="2"/>
                    <a:pt x="29" y="1"/>
                  </a:cubicBezTo>
                  <a:cubicBezTo>
                    <a:pt x="27" y="0"/>
                    <a:pt x="26" y="0"/>
                    <a:pt x="24" y="0"/>
                  </a:cubicBezTo>
                </a:path>
              </a:pathLst>
            </a:custGeom>
            <a:solidFill>
              <a:srgbClr val="FDECE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72" name="Freeform 16"/>
            <p:cNvSpPr/>
            <p:nvPr/>
          </p:nvSpPr>
          <p:spPr bwMode="auto">
            <a:xfrm>
              <a:off x="6329363" y="4271963"/>
              <a:ext cx="260350" cy="261938"/>
            </a:xfrm>
            <a:custGeom>
              <a:avLst/>
              <a:gdLst>
                <a:gd name="T0" fmla="*/ 7 w 13"/>
                <a:gd name="T1" fmla="*/ 0 h 13"/>
                <a:gd name="T2" fmla="*/ 2 w 13"/>
                <a:gd name="T3" fmla="*/ 2 h 13"/>
                <a:gd name="T4" fmla="*/ 0 w 13"/>
                <a:gd name="T5" fmla="*/ 6 h 13"/>
                <a:gd name="T6" fmla="*/ 2 w 13"/>
                <a:gd name="T7" fmla="*/ 11 h 13"/>
                <a:gd name="T8" fmla="*/ 7 w 13"/>
                <a:gd name="T9" fmla="*/ 13 h 13"/>
                <a:gd name="T10" fmla="*/ 11 w 13"/>
                <a:gd name="T11" fmla="*/ 11 h 13"/>
                <a:gd name="T12" fmla="*/ 13 w 13"/>
                <a:gd name="T13" fmla="*/ 6 h 13"/>
                <a:gd name="T14" fmla="*/ 11 w 13"/>
                <a:gd name="T15" fmla="*/ 2 h 13"/>
                <a:gd name="T16" fmla="*/ 7 w 13"/>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7" y="0"/>
                  </a:moveTo>
                  <a:cubicBezTo>
                    <a:pt x="5" y="0"/>
                    <a:pt x="3" y="0"/>
                    <a:pt x="2" y="2"/>
                  </a:cubicBezTo>
                  <a:cubicBezTo>
                    <a:pt x="0" y="3"/>
                    <a:pt x="0" y="5"/>
                    <a:pt x="0" y="6"/>
                  </a:cubicBezTo>
                  <a:cubicBezTo>
                    <a:pt x="0" y="8"/>
                    <a:pt x="0" y="10"/>
                    <a:pt x="2" y="11"/>
                  </a:cubicBezTo>
                  <a:cubicBezTo>
                    <a:pt x="3" y="13"/>
                    <a:pt x="5" y="13"/>
                    <a:pt x="7" y="13"/>
                  </a:cubicBezTo>
                  <a:cubicBezTo>
                    <a:pt x="8" y="13"/>
                    <a:pt x="10" y="13"/>
                    <a:pt x="11" y="11"/>
                  </a:cubicBezTo>
                  <a:cubicBezTo>
                    <a:pt x="13" y="10"/>
                    <a:pt x="13" y="8"/>
                    <a:pt x="13" y="6"/>
                  </a:cubicBezTo>
                  <a:cubicBezTo>
                    <a:pt x="13" y="5"/>
                    <a:pt x="13" y="3"/>
                    <a:pt x="11" y="2"/>
                  </a:cubicBezTo>
                  <a:cubicBezTo>
                    <a:pt x="10" y="0"/>
                    <a:pt x="8" y="0"/>
                    <a:pt x="7" y="0"/>
                  </a:cubicBezTo>
                </a:path>
              </a:pathLst>
            </a:custGeom>
            <a:solidFill>
              <a:srgbClr val="FDECE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grpSp>
      <p:grpSp>
        <p:nvGrpSpPr>
          <p:cNvPr id="73" name="กลุ่ม 72"/>
          <p:cNvGrpSpPr/>
          <p:nvPr/>
        </p:nvGrpSpPr>
        <p:grpSpPr>
          <a:xfrm>
            <a:off x="6540607" y="1794359"/>
            <a:ext cx="1646591" cy="376533"/>
            <a:chOff x="9762826" y="5958899"/>
            <a:chExt cx="3293181" cy="753065"/>
          </a:xfrm>
        </p:grpSpPr>
        <p:sp>
          <p:nvSpPr>
            <p:cNvPr id="74" name="Round Same Side Corner Rectangle 59"/>
            <p:cNvSpPr/>
            <p:nvPr/>
          </p:nvSpPr>
          <p:spPr>
            <a:xfrm rot="5400000">
              <a:off x="11037255" y="4743353"/>
              <a:ext cx="753065" cy="3184158"/>
            </a:xfrm>
            <a:prstGeom prst="round2SameRect">
              <a:avLst>
                <a:gd name="adj1" fmla="val 50000"/>
                <a:gd name="adj2"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p>
              <a:pPr algn="r"/>
              <a:endParaRPr lang="bg-BG" sz="900" dirty="0">
                <a:latin typeface="微软雅黑" panose="020B0503020204020204" charset="-122"/>
                <a:ea typeface="微软雅黑" panose="020B0503020204020204" charset="-122"/>
                <a:sym typeface="Source Han Serif SC" panose="02020400000000000000" pitchFamily="18" charset="-122"/>
              </a:endParaRPr>
            </a:p>
          </p:txBody>
        </p:sp>
        <p:sp>
          <p:nvSpPr>
            <p:cNvPr id="75" name="TextBox 74"/>
            <p:cNvSpPr txBox="1"/>
            <p:nvPr/>
          </p:nvSpPr>
          <p:spPr>
            <a:xfrm>
              <a:off x="9762826" y="6001809"/>
              <a:ext cx="3293181" cy="615553"/>
            </a:xfrm>
            <a:prstGeom prst="rect">
              <a:avLst/>
            </a:prstGeom>
            <a:noFill/>
          </p:spPr>
          <p:txBody>
            <a:bodyPr wrap="square" lIns="0" tIns="0" rIns="0" bIns="0" rtlCol="0">
              <a:spAutoFit/>
            </a:bodyPr>
            <a:lstStyle/>
            <a:p>
              <a:pPr algn="ctr"/>
              <a:r>
                <a:rPr lang="en-US" sz="2000" b="1" dirty="0">
                  <a:solidFill>
                    <a:schemeClr val="bg1"/>
                  </a:solidFill>
                  <a:latin typeface="微软雅黑" panose="020B0503020204020204" charset="-122"/>
                  <a:ea typeface="微软雅黑" panose="020B0503020204020204" charset="-122"/>
                  <a:cs typeface="Lato Regular"/>
                  <a:sym typeface="Source Han Serif SC" panose="02020400000000000000" pitchFamily="18" charset="-122"/>
                </a:rPr>
                <a:t>Man</a:t>
              </a:r>
              <a:endParaRPr lang="en-US" sz="2000" b="1" dirty="0">
                <a:solidFill>
                  <a:schemeClr val="bg1"/>
                </a:solidFill>
                <a:latin typeface="微软雅黑" panose="020B0503020204020204" charset="-122"/>
                <a:ea typeface="微软雅黑" panose="020B0503020204020204" charset="-122"/>
                <a:cs typeface="Lato Regular"/>
                <a:sym typeface="Source Han Serif SC" panose="02020400000000000000" pitchFamily="18" charset="-122"/>
              </a:endParaRPr>
            </a:p>
          </p:txBody>
        </p:sp>
      </p:grpSp>
      <p:sp>
        <p:nvSpPr>
          <p:cNvPr id="76" name="TextBox 75"/>
          <p:cNvSpPr txBox="1"/>
          <p:nvPr/>
        </p:nvSpPr>
        <p:spPr>
          <a:xfrm>
            <a:off x="6572352" y="2272732"/>
            <a:ext cx="3384448" cy="478155"/>
          </a:xfrm>
          <a:prstGeom prst="rect">
            <a:avLst/>
          </a:prstGeom>
          <a:noFill/>
        </p:spPr>
        <p:txBody>
          <a:bodyPr wrap="square" lIns="109711" tIns="54855" rIns="109711" bIns="54855" rtlCol="0">
            <a:spAutoFit/>
          </a:bodyPr>
          <a:lstStyle/>
          <a:p>
            <a:pPr algn="l"/>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此处添加详细文本描述，建议与标题相关并符合整体语言风格，语言描述尽量简洁生动。</a:t>
            </a:r>
            <a:endParaRPr lang="zh-CN" altLang="en-US" sz="1200" dirty="0">
              <a:solidFill>
                <a:schemeClr val="tx1">
                  <a:lumMod val="50000"/>
                  <a:lumOff val="50000"/>
                </a:schemeClr>
              </a:solidFill>
              <a:latin typeface="微软雅黑" panose="020B0503020204020204" charset="-122"/>
              <a:ea typeface="微软雅黑" panose="020B0503020204020204" charset="-122"/>
              <a:cs typeface="Lato" pitchFamily="34" charset="0"/>
              <a:sym typeface="Source Han Serif SC" panose="02020400000000000000" pitchFamily="18" charset="-122"/>
            </a:endParaRPr>
          </a:p>
        </p:txBody>
      </p:sp>
      <p:grpSp>
        <p:nvGrpSpPr>
          <p:cNvPr id="77" name="กลุ่ม 76"/>
          <p:cNvGrpSpPr/>
          <p:nvPr/>
        </p:nvGrpSpPr>
        <p:grpSpPr>
          <a:xfrm>
            <a:off x="6502507" y="3432807"/>
            <a:ext cx="1646591" cy="376533"/>
            <a:chOff x="9762826" y="5958899"/>
            <a:chExt cx="3293181" cy="753065"/>
          </a:xfrm>
        </p:grpSpPr>
        <p:sp>
          <p:nvSpPr>
            <p:cNvPr id="78" name="Round Same Side Corner Rectangle 59"/>
            <p:cNvSpPr/>
            <p:nvPr/>
          </p:nvSpPr>
          <p:spPr>
            <a:xfrm rot="5400000">
              <a:off x="11037255" y="4743353"/>
              <a:ext cx="753065" cy="3184158"/>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p>
              <a:pPr algn="r"/>
              <a:endParaRPr lang="bg-BG" sz="900" dirty="0">
                <a:latin typeface="微软雅黑" panose="020B0503020204020204" charset="-122"/>
                <a:ea typeface="微软雅黑" panose="020B0503020204020204" charset="-122"/>
                <a:sym typeface="Source Han Serif SC" panose="02020400000000000000" pitchFamily="18" charset="-122"/>
              </a:endParaRPr>
            </a:p>
          </p:txBody>
        </p:sp>
        <p:sp>
          <p:nvSpPr>
            <p:cNvPr id="79" name="TextBox 78"/>
            <p:cNvSpPr txBox="1"/>
            <p:nvPr/>
          </p:nvSpPr>
          <p:spPr>
            <a:xfrm>
              <a:off x="9762826" y="6001809"/>
              <a:ext cx="3293181" cy="615553"/>
            </a:xfrm>
            <a:prstGeom prst="rect">
              <a:avLst/>
            </a:prstGeom>
            <a:noFill/>
          </p:spPr>
          <p:txBody>
            <a:bodyPr wrap="square" lIns="0" tIns="0" rIns="0" bIns="0" rtlCol="0">
              <a:spAutoFit/>
            </a:bodyPr>
            <a:lstStyle/>
            <a:p>
              <a:pPr algn="ctr"/>
              <a:r>
                <a:rPr lang="en-US" sz="2000" b="1" dirty="0">
                  <a:solidFill>
                    <a:schemeClr val="bg1"/>
                  </a:solidFill>
                  <a:latin typeface="微软雅黑" panose="020B0503020204020204" charset="-122"/>
                  <a:ea typeface="微软雅黑" panose="020B0503020204020204" charset="-122"/>
                  <a:cs typeface="Lato Regular"/>
                  <a:sym typeface="Source Han Serif SC" panose="02020400000000000000" pitchFamily="18" charset="-122"/>
                </a:rPr>
                <a:t>Woman</a:t>
              </a:r>
              <a:endParaRPr lang="en-US" sz="2000" b="1" dirty="0">
                <a:solidFill>
                  <a:schemeClr val="bg1"/>
                </a:solidFill>
                <a:latin typeface="微软雅黑" panose="020B0503020204020204" charset="-122"/>
                <a:ea typeface="微软雅黑" panose="020B0503020204020204" charset="-122"/>
                <a:cs typeface="Lato Regular"/>
                <a:sym typeface="Source Han Serif SC" panose="02020400000000000000" pitchFamily="18" charset="-122"/>
              </a:endParaRPr>
            </a:p>
          </p:txBody>
        </p:sp>
      </p:grpSp>
      <p:sp>
        <p:nvSpPr>
          <p:cNvPr id="80" name="TextBox 79"/>
          <p:cNvSpPr txBox="1"/>
          <p:nvPr/>
        </p:nvSpPr>
        <p:spPr>
          <a:xfrm>
            <a:off x="6534252" y="3911180"/>
            <a:ext cx="3384448" cy="478155"/>
          </a:xfrm>
          <a:prstGeom prst="rect">
            <a:avLst/>
          </a:prstGeom>
          <a:noFill/>
        </p:spPr>
        <p:txBody>
          <a:bodyPr wrap="square" lIns="109711" tIns="54855" rIns="109711" bIns="54855" rtlCol="0">
            <a:spAutoFit/>
          </a:bodyPr>
          <a:lstStyle/>
          <a:p>
            <a:pPr algn="l"/>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此处添加详细文本描述，建议与标题相关并符合整体语言风格，语言描述尽量简洁生动。</a:t>
            </a:r>
            <a:endParaRPr lang="zh-CN" altLang="en-US" sz="1200" dirty="0">
              <a:solidFill>
                <a:schemeClr val="tx1">
                  <a:lumMod val="50000"/>
                  <a:lumOff val="50000"/>
                </a:schemeClr>
              </a:solidFill>
              <a:latin typeface="微软雅黑" panose="020B0503020204020204" charset="-122"/>
              <a:ea typeface="微软雅黑" panose="020B0503020204020204" charset="-122"/>
              <a:cs typeface="Lato" pitchFamily="34" charset="0"/>
              <a:sym typeface="Source Han Serif SC" panose="02020400000000000000" pitchFamily="18" charset="-122"/>
            </a:endParaRPr>
          </a:p>
        </p:txBody>
      </p:sp>
      <p:grpSp>
        <p:nvGrpSpPr>
          <p:cNvPr id="81" name="กลุ่ม 80"/>
          <p:cNvGrpSpPr/>
          <p:nvPr/>
        </p:nvGrpSpPr>
        <p:grpSpPr>
          <a:xfrm>
            <a:off x="6515314" y="4994759"/>
            <a:ext cx="1646591" cy="376533"/>
            <a:chOff x="9762826" y="5958899"/>
            <a:chExt cx="3293181" cy="753065"/>
          </a:xfrm>
        </p:grpSpPr>
        <p:sp>
          <p:nvSpPr>
            <p:cNvPr id="82" name="Round Same Side Corner Rectangle 59"/>
            <p:cNvSpPr/>
            <p:nvPr/>
          </p:nvSpPr>
          <p:spPr>
            <a:xfrm rot="5400000">
              <a:off x="11037255" y="4743353"/>
              <a:ext cx="753065" cy="3184158"/>
            </a:xfrm>
            <a:prstGeom prst="round2SameRect">
              <a:avLst>
                <a:gd name="adj1" fmla="val 50000"/>
                <a:gd name="adj2"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p>
              <a:pPr algn="r"/>
              <a:endParaRPr lang="bg-BG" sz="900" dirty="0">
                <a:latin typeface="微软雅黑" panose="020B0503020204020204" charset="-122"/>
                <a:ea typeface="微软雅黑" panose="020B0503020204020204" charset="-122"/>
                <a:sym typeface="Source Han Serif SC" panose="02020400000000000000" pitchFamily="18" charset="-122"/>
              </a:endParaRPr>
            </a:p>
          </p:txBody>
        </p:sp>
        <p:sp>
          <p:nvSpPr>
            <p:cNvPr id="83" name="TextBox 82"/>
            <p:cNvSpPr txBox="1"/>
            <p:nvPr/>
          </p:nvSpPr>
          <p:spPr>
            <a:xfrm>
              <a:off x="9762826" y="6001809"/>
              <a:ext cx="3293181" cy="615553"/>
            </a:xfrm>
            <a:prstGeom prst="rect">
              <a:avLst/>
            </a:prstGeom>
            <a:noFill/>
          </p:spPr>
          <p:txBody>
            <a:bodyPr wrap="square" lIns="0" tIns="0" rIns="0" bIns="0" rtlCol="0">
              <a:spAutoFit/>
            </a:bodyPr>
            <a:lstStyle/>
            <a:p>
              <a:pPr algn="ctr"/>
              <a:r>
                <a:rPr lang="en-US" sz="2000" b="1" dirty="0">
                  <a:solidFill>
                    <a:schemeClr val="bg1"/>
                  </a:solidFill>
                  <a:latin typeface="微软雅黑" panose="020B0503020204020204" charset="-122"/>
                  <a:ea typeface="微软雅黑" panose="020B0503020204020204" charset="-122"/>
                  <a:cs typeface="Lato Regular"/>
                  <a:sym typeface="Source Han Serif SC" panose="02020400000000000000" pitchFamily="18" charset="-122"/>
                </a:rPr>
                <a:t>All</a:t>
              </a:r>
              <a:endParaRPr lang="en-US" sz="2000" b="1" dirty="0">
                <a:solidFill>
                  <a:schemeClr val="bg1"/>
                </a:solidFill>
                <a:latin typeface="微软雅黑" panose="020B0503020204020204" charset="-122"/>
                <a:ea typeface="微软雅黑" panose="020B0503020204020204" charset="-122"/>
                <a:cs typeface="Lato Regular"/>
                <a:sym typeface="Source Han Serif SC" panose="02020400000000000000" pitchFamily="18" charset="-122"/>
              </a:endParaRPr>
            </a:p>
          </p:txBody>
        </p:sp>
      </p:grpSp>
      <p:sp>
        <p:nvSpPr>
          <p:cNvPr id="84" name="TextBox 83"/>
          <p:cNvSpPr txBox="1"/>
          <p:nvPr/>
        </p:nvSpPr>
        <p:spPr>
          <a:xfrm>
            <a:off x="6547059" y="5473132"/>
            <a:ext cx="3384448" cy="478155"/>
          </a:xfrm>
          <a:prstGeom prst="rect">
            <a:avLst/>
          </a:prstGeom>
          <a:noFill/>
        </p:spPr>
        <p:txBody>
          <a:bodyPr wrap="square" lIns="109711" tIns="54855" rIns="109711" bIns="54855" rtlCol="0">
            <a:spAutoFit/>
          </a:bodyPr>
          <a:lstStyle/>
          <a:p>
            <a:pPr algn="l"/>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此处添加详细文本描述，建议与标题相关并符合整体语言风格，语言描述尽量简洁生动。</a:t>
            </a:r>
            <a:endParaRPr lang="zh-CN" altLang="en-US" sz="1200" dirty="0">
              <a:solidFill>
                <a:schemeClr val="tx1">
                  <a:lumMod val="50000"/>
                  <a:lumOff val="50000"/>
                </a:schemeClr>
              </a:solidFill>
              <a:latin typeface="微软雅黑" panose="020B0503020204020204" charset="-122"/>
              <a:ea typeface="微软雅黑" panose="020B0503020204020204" charset="-122"/>
              <a:cs typeface="Lato" pitchFamily="34" charset="0"/>
              <a:sym typeface="Source Han Serif SC" panose="02020400000000000000" pitchFamily="18" charset="-122"/>
            </a:endParaRPr>
          </a:p>
        </p:txBody>
      </p:sp>
      <p:grpSp>
        <p:nvGrpSpPr>
          <p:cNvPr id="41" name="组合 40"/>
          <p:cNvGrpSpPr/>
          <p:nvPr/>
        </p:nvGrpSpPr>
        <p:grpSpPr>
          <a:xfrm>
            <a:off x="482556" y="327003"/>
            <a:ext cx="2331853" cy="646044"/>
            <a:chOff x="615" y="495"/>
            <a:chExt cx="4226" cy="1171"/>
          </a:xfrm>
        </p:grpSpPr>
        <p:sp>
          <p:nvSpPr>
            <p:cNvPr id="99" name="矩形 98"/>
            <p:cNvSpPr/>
            <p:nvPr/>
          </p:nvSpPr>
          <p:spPr>
            <a:xfrm>
              <a:off x="615" y="615"/>
              <a:ext cx="713" cy="8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p>
              <a:pPr algn="ctr" defTabSz="1219200"/>
              <a:endParaRPr lang="zh-CN" altLang="en-US" sz="2000">
                <a:solidFill>
                  <a:prstClr val="white"/>
                </a:solidFill>
                <a:latin typeface="微软雅黑" panose="020B0503020204020204" charset="-122"/>
                <a:ea typeface="微软雅黑" panose="020B0503020204020204" charset="-122"/>
                <a:sym typeface="Source Han Sans SC" panose="020B0500000000000000" pitchFamily="34" charset="-122"/>
              </a:endParaRPr>
            </a:p>
          </p:txBody>
        </p:sp>
        <p:sp>
          <p:nvSpPr>
            <p:cNvPr id="100" name="TextBox 48"/>
            <p:cNvSpPr txBox="1"/>
            <p:nvPr/>
          </p:nvSpPr>
          <p:spPr>
            <a:xfrm>
              <a:off x="1523" y="495"/>
              <a:ext cx="3318" cy="723"/>
            </a:xfrm>
            <a:prstGeom prst="rect">
              <a:avLst/>
            </a:prstGeom>
            <a:noFill/>
          </p:spPr>
          <p:txBody>
            <a:bodyPr wrap="square" lIns="91445" tIns="45721" rIns="91445" bIns="45721"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标题文本预设</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1" name="TextBox 49"/>
            <p:cNvSpPr txBox="1"/>
            <p:nvPr/>
          </p:nvSpPr>
          <p:spPr>
            <a:xfrm>
              <a:off x="1530" y="1222"/>
              <a:ext cx="3151" cy="444"/>
            </a:xfrm>
            <a:prstGeom prst="rect">
              <a:avLst/>
            </a:prstGeom>
            <a:noFill/>
          </p:spPr>
          <p:txBody>
            <a:bodyPr wrap="square" lIns="91445" tIns="45721" rIns="91445" bIns="45721" rtlCol="0">
              <a:spAutoFit/>
            </a:bodyPr>
            <a:p>
              <a:pPr algn="dist" defTabSz="1219200" eaLnBrk="0" hangingPunct="0"/>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ADD</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YOUR</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TITLE</a:t>
              </a:r>
              <a:endPar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9954"/>
                                        </p:tgtEl>
                                        <p:attrNameLst>
                                          <p:attrName>style.visibility</p:attrName>
                                        </p:attrNameLst>
                                      </p:cBhvr>
                                      <p:to>
                                        <p:strVal val="visible"/>
                                      </p:to>
                                    </p:set>
                                    <p:anim calcmode="lin" valueType="num">
                                      <p:cBhvr>
                                        <p:cTn id="7" dur="500" fill="hold"/>
                                        <p:tgtEl>
                                          <p:spTgt spid="39954"/>
                                        </p:tgtEl>
                                        <p:attrNameLst>
                                          <p:attrName>ppt_w</p:attrName>
                                        </p:attrNameLst>
                                      </p:cBhvr>
                                      <p:tavLst>
                                        <p:tav tm="0">
                                          <p:val>
                                            <p:fltVal val="0"/>
                                          </p:val>
                                        </p:tav>
                                        <p:tav tm="100000">
                                          <p:val>
                                            <p:strVal val="#ppt_w"/>
                                          </p:val>
                                        </p:tav>
                                      </p:tavLst>
                                    </p:anim>
                                    <p:anim calcmode="lin" valueType="num">
                                      <p:cBhvr>
                                        <p:cTn id="8" dur="500" fill="hold"/>
                                        <p:tgtEl>
                                          <p:spTgt spid="39954"/>
                                        </p:tgtEl>
                                        <p:attrNameLst>
                                          <p:attrName>ppt_h</p:attrName>
                                        </p:attrNameLst>
                                      </p:cBhvr>
                                      <p:tavLst>
                                        <p:tav tm="0">
                                          <p:val>
                                            <p:fltVal val="0"/>
                                          </p:val>
                                        </p:tav>
                                        <p:tav tm="100000">
                                          <p:val>
                                            <p:strVal val="#ppt_h"/>
                                          </p:val>
                                        </p:tav>
                                      </p:tavLst>
                                    </p:anim>
                                    <p:animEffect transition="in" filter="fade">
                                      <p:cBhvr>
                                        <p:cTn id="9" dur="500"/>
                                        <p:tgtEl>
                                          <p:spTgt spid="3995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p:cTn id="13" dur="500" fill="hold"/>
                                        <p:tgtEl>
                                          <p:spTgt spid="57"/>
                                        </p:tgtEl>
                                        <p:attrNameLst>
                                          <p:attrName>ppt_w</p:attrName>
                                        </p:attrNameLst>
                                      </p:cBhvr>
                                      <p:tavLst>
                                        <p:tav tm="0">
                                          <p:val>
                                            <p:fltVal val="0"/>
                                          </p:val>
                                        </p:tav>
                                        <p:tav tm="100000">
                                          <p:val>
                                            <p:strVal val="#ppt_w"/>
                                          </p:val>
                                        </p:tav>
                                      </p:tavLst>
                                    </p:anim>
                                    <p:anim calcmode="lin" valueType="num">
                                      <p:cBhvr>
                                        <p:cTn id="14" dur="500" fill="hold"/>
                                        <p:tgtEl>
                                          <p:spTgt spid="57"/>
                                        </p:tgtEl>
                                        <p:attrNameLst>
                                          <p:attrName>ppt_h</p:attrName>
                                        </p:attrNameLst>
                                      </p:cBhvr>
                                      <p:tavLst>
                                        <p:tav tm="0">
                                          <p:val>
                                            <p:fltVal val="0"/>
                                          </p:val>
                                        </p:tav>
                                        <p:tav tm="100000">
                                          <p:val>
                                            <p:strVal val="#ppt_h"/>
                                          </p:val>
                                        </p:tav>
                                      </p:tavLst>
                                    </p:anim>
                                    <p:animEffect transition="in" filter="fade">
                                      <p:cBhvr>
                                        <p:cTn id="15" dur="500"/>
                                        <p:tgtEl>
                                          <p:spTgt spid="5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p:cTn id="19" dur="500" fill="hold"/>
                                        <p:tgtEl>
                                          <p:spTgt spid="58"/>
                                        </p:tgtEl>
                                        <p:attrNameLst>
                                          <p:attrName>ppt_w</p:attrName>
                                        </p:attrNameLst>
                                      </p:cBhvr>
                                      <p:tavLst>
                                        <p:tav tm="0">
                                          <p:val>
                                            <p:fltVal val="0"/>
                                          </p:val>
                                        </p:tav>
                                        <p:tav tm="100000">
                                          <p:val>
                                            <p:strVal val="#ppt_w"/>
                                          </p:val>
                                        </p:tav>
                                      </p:tavLst>
                                    </p:anim>
                                    <p:anim calcmode="lin" valueType="num">
                                      <p:cBhvr>
                                        <p:cTn id="20" dur="500" fill="hold"/>
                                        <p:tgtEl>
                                          <p:spTgt spid="58"/>
                                        </p:tgtEl>
                                        <p:attrNameLst>
                                          <p:attrName>ppt_h</p:attrName>
                                        </p:attrNameLst>
                                      </p:cBhvr>
                                      <p:tavLst>
                                        <p:tav tm="0">
                                          <p:val>
                                            <p:fltVal val="0"/>
                                          </p:val>
                                        </p:tav>
                                        <p:tav tm="100000">
                                          <p:val>
                                            <p:strVal val="#ppt_h"/>
                                          </p:val>
                                        </p:tav>
                                      </p:tavLst>
                                    </p:anim>
                                    <p:animEffect transition="in" filter="fade">
                                      <p:cBhvr>
                                        <p:cTn id="21" dur="500"/>
                                        <p:tgtEl>
                                          <p:spTgt spid="5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9"/>
                                        </p:tgtEl>
                                        <p:attrNameLst>
                                          <p:attrName>style.visibility</p:attrName>
                                        </p:attrNameLst>
                                      </p:cBhvr>
                                      <p:to>
                                        <p:strVal val="visible"/>
                                      </p:to>
                                    </p:set>
                                    <p:anim calcmode="lin" valueType="num">
                                      <p:cBhvr>
                                        <p:cTn id="25" dur="500" fill="hold"/>
                                        <p:tgtEl>
                                          <p:spTgt spid="69"/>
                                        </p:tgtEl>
                                        <p:attrNameLst>
                                          <p:attrName>ppt_w</p:attrName>
                                        </p:attrNameLst>
                                      </p:cBhvr>
                                      <p:tavLst>
                                        <p:tav tm="0">
                                          <p:val>
                                            <p:fltVal val="0"/>
                                          </p:val>
                                        </p:tav>
                                        <p:tav tm="100000">
                                          <p:val>
                                            <p:strVal val="#ppt_w"/>
                                          </p:val>
                                        </p:tav>
                                      </p:tavLst>
                                    </p:anim>
                                    <p:anim calcmode="lin" valueType="num">
                                      <p:cBhvr>
                                        <p:cTn id="26" dur="500" fill="hold"/>
                                        <p:tgtEl>
                                          <p:spTgt spid="69"/>
                                        </p:tgtEl>
                                        <p:attrNameLst>
                                          <p:attrName>ppt_h</p:attrName>
                                        </p:attrNameLst>
                                      </p:cBhvr>
                                      <p:tavLst>
                                        <p:tav tm="0">
                                          <p:val>
                                            <p:fltVal val="0"/>
                                          </p:val>
                                        </p:tav>
                                        <p:tav tm="100000">
                                          <p:val>
                                            <p:strVal val="#ppt_h"/>
                                          </p:val>
                                        </p:tav>
                                      </p:tavLst>
                                    </p:anim>
                                    <p:animEffect transition="in" filter="fade">
                                      <p:cBhvr>
                                        <p:cTn id="27" dur="500"/>
                                        <p:tgtEl>
                                          <p:spTgt spid="69"/>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p:cTn id="31" dur="500" fill="hold"/>
                                        <p:tgtEl>
                                          <p:spTgt spid="65"/>
                                        </p:tgtEl>
                                        <p:attrNameLst>
                                          <p:attrName>ppt_w</p:attrName>
                                        </p:attrNameLst>
                                      </p:cBhvr>
                                      <p:tavLst>
                                        <p:tav tm="0">
                                          <p:val>
                                            <p:fltVal val="0"/>
                                          </p:val>
                                        </p:tav>
                                        <p:tav tm="100000">
                                          <p:val>
                                            <p:strVal val="#ppt_w"/>
                                          </p:val>
                                        </p:tav>
                                      </p:tavLst>
                                    </p:anim>
                                    <p:anim calcmode="lin" valueType="num">
                                      <p:cBhvr>
                                        <p:cTn id="32" dur="500" fill="hold"/>
                                        <p:tgtEl>
                                          <p:spTgt spid="65"/>
                                        </p:tgtEl>
                                        <p:attrNameLst>
                                          <p:attrName>ppt_h</p:attrName>
                                        </p:attrNameLst>
                                      </p:cBhvr>
                                      <p:tavLst>
                                        <p:tav tm="0">
                                          <p:val>
                                            <p:fltVal val="0"/>
                                          </p:val>
                                        </p:tav>
                                        <p:tav tm="100000">
                                          <p:val>
                                            <p:strVal val="#ppt_h"/>
                                          </p:val>
                                        </p:tav>
                                      </p:tavLst>
                                    </p:anim>
                                    <p:animEffect transition="in" filter="fade">
                                      <p:cBhvr>
                                        <p:cTn id="33" dur="500"/>
                                        <p:tgtEl>
                                          <p:spTgt spid="65"/>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73"/>
                                        </p:tgtEl>
                                        <p:attrNameLst>
                                          <p:attrName>style.visibility</p:attrName>
                                        </p:attrNameLst>
                                      </p:cBhvr>
                                      <p:to>
                                        <p:strVal val="visible"/>
                                      </p:to>
                                    </p:set>
                                    <p:anim calcmode="lin" valueType="num">
                                      <p:cBhvr>
                                        <p:cTn id="43" dur="500" fill="hold"/>
                                        <p:tgtEl>
                                          <p:spTgt spid="73"/>
                                        </p:tgtEl>
                                        <p:attrNameLst>
                                          <p:attrName>ppt_w</p:attrName>
                                        </p:attrNameLst>
                                      </p:cBhvr>
                                      <p:tavLst>
                                        <p:tav tm="0">
                                          <p:val>
                                            <p:fltVal val="0"/>
                                          </p:val>
                                        </p:tav>
                                        <p:tav tm="100000">
                                          <p:val>
                                            <p:strVal val="#ppt_w"/>
                                          </p:val>
                                        </p:tav>
                                      </p:tavLst>
                                    </p:anim>
                                    <p:anim calcmode="lin" valueType="num">
                                      <p:cBhvr>
                                        <p:cTn id="44" dur="500" fill="hold"/>
                                        <p:tgtEl>
                                          <p:spTgt spid="73"/>
                                        </p:tgtEl>
                                        <p:attrNameLst>
                                          <p:attrName>ppt_h</p:attrName>
                                        </p:attrNameLst>
                                      </p:cBhvr>
                                      <p:tavLst>
                                        <p:tav tm="0">
                                          <p:val>
                                            <p:fltVal val="0"/>
                                          </p:val>
                                        </p:tav>
                                        <p:tav tm="100000">
                                          <p:val>
                                            <p:strVal val="#ppt_h"/>
                                          </p:val>
                                        </p:tav>
                                      </p:tavLst>
                                    </p:anim>
                                    <p:animEffect transition="in" filter="fade">
                                      <p:cBhvr>
                                        <p:cTn id="45" dur="500"/>
                                        <p:tgtEl>
                                          <p:spTgt spid="7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p:cTn id="49" dur="500" fill="hold"/>
                                        <p:tgtEl>
                                          <p:spTgt spid="76"/>
                                        </p:tgtEl>
                                        <p:attrNameLst>
                                          <p:attrName>ppt_w</p:attrName>
                                        </p:attrNameLst>
                                      </p:cBhvr>
                                      <p:tavLst>
                                        <p:tav tm="0">
                                          <p:val>
                                            <p:fltVal val="0"/>
                                          </p:val>
                                        </p:tav>
                                        <p:tav tm="100000">
                                          <p:val>
                                            <p:strVal val="#ppt_w"/>
                                          </p:val>
                                        </p:tav>
                                      </p:tavLst>
                                    </p:anim>
                                    <p:anim calcmode="lin" valueType="num">
                                      <p:cBhvr>
                                        <p:cTn id="50" dur="500" fill="hold"/>
                                        <p:tgtEl>
                                          <p:spTgt spid="76"/>
                                        </p:tgtEl>
                                        <p:attrNameLst>
                                          <p:attrName>ppt_h</p:attrName>
                                        </p:attrNameLst>
                                      </p:cBhvr>
                                      <p:tavLst>
                                        <p:tav tm="0">
                                          <p:val>
                                            <p:fltVal val="0"/>
                                          </p:val>
                                        </p:tav>
                                        <p:tav tm="100000">
                                          <p:val>
                                            <p:strVal val="#ppt_h"/>
                                          </p:val>
                                        </p:tav>
                                      </p:tavLst>
                                    </p:anim>
                                    <p:animEffect transition="in" filter="fade">
                                      <p:cBhvr>
                                        <p:cTn id="51" dur="500"/>
                                        <p:tgtEl>
                                          <p:spTgt spid="76"/>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77"/>
                                        </p:tgtEl>
                                        <p:attrNameLst>
                                          <p:attrName>style.visibility</p:attrName>
                                        </p:attrNameLst>
                                      </p:cBhvr>
                                      <p:to>
                                        <p:strVal val="visible"/>
                                      </p:to>
                                    </p:set>
                                    <p:anim calcmode="lin" valueType="num">
                                      <p:cBhvr>
                                        <p:cTn id="55" dur="500" fill="hold"/>
                                        <p:tgtEl>
                                          <p:spTgt spid="77"/>
                                        </p:tgtEl>
                                        <p:attrNameLst>
                                          <p:attrName>ppt_w</p:attrName>
                                        </p:attrNameLst>
                                      </p:cBhvr>
                                      <p:tavLst>
                                        <p:tav tm="0">
                                          <p:val>
                                            <p:fltVal val="0"/>
                                          </p:val>
                                        </p:tav>
                                        <p:tav tm="100000">
                                          <p:val>
                                            <p:strVal val="#ppt_w"/>
                                          </p:val>
                                        </p:tav>
                                      </p:tavLst>
                                    </p:anim>
                                    <p:anim calcmode="lin" valueType="num">
                                      <p:cBhvr>
                                        <p:cTn id="56" dur="500" fill="hold"/>
                                        <p:tgtEl>
                                          <p:spTgt spid="77"/>
                                        </p:tgtEl>
                                        <p:attrNameLst>
                                          <p:attrName>ppt_h</p:attrName>
                                        </p:attrNameLst>
                                      </p:cBhvr>
                                      <p:tavLst>
                                        <p:tav tm="0">
                                          <p:val>
                                            <p:fltVal val="0"/>
                                          </p:val>
                                        </p:tav>
                                        <p:tav tm="100000">
                                          <p:val>
                                            <p:strVal val="#ppt_h"/>
                                          </p:val>
                                        </p:tav>
                                      </p:tavLst>
                                    </p:anim>
                                    <p:animEffect transition="in" filter="fade">
                                      <p:cBhvr>
                                        <p:cTn id="57" dur="500"/>
                                        <p:tgtEl>
                                          <p:spTgt spid="77"/>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80"/>
                                        </p:tgtEl>
                                        <p:attrNameLst>
                                          <p:attrName>style.visibility</p:attrName>
                                        </p:attrNameLst>
                                      </p:cBhvr>
                                      <p:to>
                                        <p:strVal val="visible"/>
                                      </p:to>
                                    </p:set>
                                    <p:anim calcmode="lin" valueType="num">
                                      <p:cBhvr>
                                        <p:cTn id="61" dur="500" fill="hold"/>
                                        <p:tgtEl>
                                          <p:spTgt spid="80"/>
                                        </p:tgtEl>
                                        <p:attrNameLst>
                                          <p:attrName>ppt_w</p:attrName>
                                        </p:attrNameLst>
                                      </p:cBhvr>
                                      <p:tavLst>
                                        <p:tav tm="0">
                                          <p:val>
                                            <p:fltVal val="0"/>
                                          </p:val>
                                        </p:tav>
                                        <p:tav tm="100000">
                                          <p:val>
                                            <p:strVal val="#ppt_w"/>
                                          </p:val>
                                        </p:tav>
                                      </p:tavLst>
                                    </p:anim>
                                    <p:anim calcmode="lin" valueType="num">
                                      <p:cBhvr>
                                        <p:cTn id="62" dur="500" fill="hold"/>
                                        <p:tgtEl>
                                          <p:spTgt spid="80"/>
                                        </p:tgtEl>
                                        <p:attrNameLst>
                                          <p:attrName>ppt_h</p:attrName>
                                        </p:attrNameLst>
                                      </p:cBhvr>
                                      <p:tavLst>
                                        <p:tav tm="0">
                                          <p:val>
                                            <p:fltVal val="0"/>
                                          </p:val>
                                        </p:tav>
                                        <p:tav tm="100000">
                                          <p:val>
                                            <p:strVal val="#ppt_h"/>
                                          </p:val>
                                        </p:tav>
                                      </p:tavLst>
                                    </p:anim>
                                    <p:animEffect transition="in" filter="fade">
                                      <p:cBhvr>
                                        <p:cTn id="63" dur="500"/>
                                        <p:tgtEl>
                                          <p:spTgt spid="80"/>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81"/>
                                        </p:tgtEl>
                                        <p:attrNameLst>
                                          <p:attrName>style.visibility</p:attrName>
                                        </p:attrNameLst>
                                      </p:cBhvr>
                                      <p:to>
                                        <p:strVal val="visible"/>
                                      </p:to>
                                    </p:set>
                                    <p:anim calcmode="lin" valueType="num">
                                      <p:cBhvr>
                                        <p:cTn id="67" dur="500" fill="hold"/>
                                        <p:tgtEl>
                                          <p:spTgt spid="81"/>
                                        </p:tgtEl>
                                        <p:attrNameLst>
                                          <p:attrName>ppt_w</p:attrName>
                                        </p:attrNameLst>
                                      </p:cBhvr>
                                      <p:tavLst>
                                        <p:tav tm="0">
                                          <p:val>
                                            <p:fltVal val="0"/>
                                          </p:val>
                                        </p:tav>
                                        <p:tav tm="100000">
                                          <p:val>
                                            <p:strVal val="#ppt_w"/>
                                          </p:val>
                                        </p:tav>
                                      </p:tavLst>
                                    </p:anim>
                                    <p:anim calcmode="lin" valueType="num">
                                      <p:cBhvr>
                                        <p:cTn id="68" dur="500" fill="hold"/>
                                        <p:tgtEl>
                                          <p:spTgt spid="81"/>
                                        </p:tgtEl>
                                        <p:attrNameLst>
                                          <p:attrName>ppt_h</p:attrName>
                                        </p:attrNameLst>
                                      </p:cBhvr>
                                      <p:tavLst>
                                        <p:tav tm="0">
                                          <p:val>
                                            <p:fltVal val="0"/>
                                          </p:val>
                                        </p:tav>
                                        <p:tav tm="100000">
                                          <p:val>
                                            <p:strVal val="#ppt_h"/>
                                          </p:val>
                                        </p:tav>
                                      </p:tavLst>
                                    </p:anim>
                                    <p:animEffect transition="in" filter="fade">
                                      <p:cBhvr>
                                        <p:cTn id="69" dur="500"/>
                                        <p:tgtEl>
                                          <p:spTgt spid="81"/>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84"/>
                                        </p:tgtEl>
                                        <p:attrNameLst>
                                          <p:attrName>style.visibility</p:attrName>
                                        </p:attrNameLst>
                                      </p:cBhvr>
                                      <p:to>
                                        <p:strVal val="visible"/>
                                      </p:to>
                                    </p:set>
                                    <p:anim calcmode="lin" valueType="num">
                                      <p:cBhvr>
                                        <p:cTn id="73" dur="500" fill="hold"/>
                                        <p:tgtEl>
                                          <p:spTgt spid="84"/>
                                        </p:tgtEl>
                                        <p:attrNameLst>
                                          <p:attrName>ppt_w</p:attrName>
                                        </p:attrNameLst>
                                      </p:cBhvr>
                                      <p:tavLst>
                                        <p:tav tm="0">
                                          <p:val>
                                            <p:fltVal val="0"/>
                                          </p:val>
                                        </p:tav>
                                        <p:tav tm="100000">
                                          <p:val>
                                            <p:strVal val="#ppt_w"/>
                                          </p:val>
                                        </p:tav>
                                      </p:tavLst>
                                    </p:anim>
                                    <p:anim calcmode="lin" valueType="num">
                                      <p:cBhvr>
                                        <p:cTn id="74" dur="500" fill="hold"/>
                                        <p:tgtEl>
                                          <p:spTgt spid="84"/>
                                        </p:tgtEl>
                                        <p:attrNameLst>
                                          <p:attrName>ppt_h</p:attrName>
                                        </p:attrNameLst>
                                      </p:cBhvr>
                                      <p:tavLst>
                                        <p:tav tm="0">
                                          <p:val>
                                            <p:fltVal val="0"/>
                                          </p:val>
                                        </p:tav>
                                        <p:tav tm="100000">
                                          <p:val>
                                            <p:strVal val="#ppt_h"/>
                                          </p:val>
                                        </p:tav>
                                      </p:tavLst>
                                    </p:anim>
                                    <p:animEffect transition="in" filter="fade">
                                      <p:cBhvr>
                                        <p:cTn id="7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76" grpId="0"/>
      <p:bldP spid="80" grpId="0"/>
      <p:bldP spid="8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开学季-恢复的"/>
          <p:cNvPicPr>
            <a:picLocks noChangeAspect="1"/>
          </p:cNvPicPr>
          <p:nvPr/>
        </p:nvPicPr>
        <p:blipFill>
          <a:blip r:embed="rId1"/>
          <a:srcRect l="6657" r="6562"/>
          <a:stretch>
            <a:fillRect/>
          </a:stretch>
        </p:blipFill>
        <p:spPr>
          <a:xfrm>
            <a:off x="-26670" y="0"/>
            <a:ext cx="12218670" cy="6922770"/>
          </a:xfrm>
          <a:prstGeom prst="rect">
            <a:avLst/>
          </a:prstGeom>
        </p:spPr>
      </p:pic>
      <p:grpSp>
        <p:nvGrpSpPr>
          <p:cNvPr id="11" name="组合 10"/>
          <p:cNvGrpSpPr/>
          <p:nvPr/>
        </p:nvGrpSpPr>
        <p:grpSpPr>
          <a:xfrm>
            <a:off x="3858413" y="1345112"/>
            <a:ext cx="4475921" cy="3791855"/>
            <a:chOff x="6307048" y="1341199"/>
            <a:chExt cx="4475921" cy="3791855"/>
          </a:xfrm>
        </p:grpSpPr>
        <p:sp>
          <p:nvSpPr>
            <p:cNvPr id="2" name="矩形 1"/>
            <p:cNvSpPr/>
            <p:nvPr/>
          </p:nvSpPr>
          <p:spPr>
            <a:xfrm>
              <a:off x="6859608" y="1967364"/>
              <a:ext cx="3609560" cy="198782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3" name="矩形 2"/>
            <p:cNvSpPr/>
            <p:nvPr/>
          </p:nvSpPr>
          <p:spPr>
            <a:xfrm>
              <a:off x="7972653" y="1341199"/>
              <a:ext cx="1383030" cy="1053465"/>
            </a:xfrm>
            <a:prstGeom prst="rect">
              <a:avLst/>
            </a:prstGeom>
            <a:solidFill>
              <a:srgbClr val="567762"/>
            </a:solidFill>
            <a:ln>
              <a:noFill/>
            </a:ln>
            <a:extLst>
              <a:ext uri="{909E8E84-426E-40DD-AFC4-6F175D3DCCD1}">
                <a14:hiddenFill xmlns:a14="http://schemas.microsoft.com/office/drawing/2010/main">
                  <a:solidFill>
                    <a:srgbClr val="254945"/>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02</a:t>
              </a:r>
              <a:endParaRPr kumimoji="0" lang="en-US" altLang="zh-CN" sz="80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4" name="矩形 3"/>
            <p:cNvSpPr/>
            <p:nvPr/>
          </p:nvSpPr>
          <p:spPr>
            <a:xfrm>
              <a:off x="6307048" y="2400434"/>
              <a:ext cx="4475921" cy="964095"/>
            </a:xfrm>
            <a:prstGeom prst="rect">
              <a:avLst/>
            </a:prstGeom>
            <a:noFill/>
            <a:ln>
              <a:noFill/>
            </a:ln>
            <a:extLst>
              <a:ext uri="{909E8E84-426E-40DD-AFC4-6F175D3DCCD1}">
                <a14:hiddenFill xmlns:a14="http://schemas.microsoft.com/office/drawing/2010/main">
                  <a:solidFill>
                    <a:srgbClr val="4C6C55"/>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CN" altLang="en-US" sz="4400" b="1" spc="788" dirty="0">
                  <a:solidFill>
                    <a:srgbClr val="FFFFFF"/>
                  </a:solidFill>
                  <a:latin typeface="微软雅黑" panose="020B0503020204020204" charset="-122"/>
                  <a:ea typeface="微软雅黑" panose="020B0503020204020204" charset="-122"/>
                  <a:sym typeface="Source Han Serif SC" panose="02020400000000000000" pitchFamily="18" charset="-122"/>
                </a:rPr>
                <a:t>教学过程</a:t>
              </a:r>
              <a:endParaRPr lang="zh-CN" altLang="en-US" sz="4400" dirty="0">
                <a:solidFill>
                  <a:schemeClr val="bg1"/>
                </a:solidFill>
                <a:latin typeface="微软雅黑" panose="020B0503020204020204" charset="-122"/>
                <a:ea typeface="微软雅黑" panose="020B0503020204020204" charset="-122"/>
                <a:sym typeface="Source Han Serif SC" panose="02020400000000000000" pitchFamily="18" charset="-122"/>
              </a:endParaRPr>
            </a:p>
          </p:txBody>
        </p:sp>
        <p:sp>
          <p:nvSpPr>
            <p:cNvPr id="5" name="文本框 4"/>
            <p:cNvSpPr txBox="1"/>
            <p:nvPr/>
          </p:nvSpPr>
          <p:spPr>
            <a:xfrm>
              <a:off x="7161302" y="4427220"/>
              <a:ext cx="3006172" cy="705834"/>
            </a:xfrm>
            <a:prstGeom prst="rect">
              <a:avLst/>
            </a:prstGeom>
            <a:noFill/>
          </p:spPr>
          <p:txBody>
            <a:bodyPr wrap="square" rtlCol="0">
              <a:spAutoFit/>
            </a:bodyPr>
            <a:lstStyle/>
            <a:p>
              <a:pPr marL="285750" marR="0" lvl="0" indent="-285750" algn="ctr" defTabSz="9144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点击此处更换文本输入替换内容</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a:p>
              <a:pPr marL="285750" marR="0" lvl="0" indent="-285750" algn="ctr" defTabSz="9144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点击此处更换文本输入替换内容</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6" name="矩形 5"/>
            <p:cNvSpPr/>
            <p:nvPr/>
          </p:nvSpPr>
          <p:spPr>
            <a:xfrm>
              <a:off x="6957288" y="3364309"/>
              <a:ext cx="3511550" cy="527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Click add caption text</a:t>
              </a:r>
              <a:r>
                <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a:t>
              </a:r>
              <a:endPar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pic>
        <p:nvPicPr>
          <p:cNvPr id="8" name="图片 7" descr="函数数学卡通学习"/>
          <p:cNvPicPr>
            <a:picLocks noChangeAspect="1"/>
          </p:cNvPicPr>
          <p:nvPr/>
        </p:nvPicPr>
        <p:blipFill>
          <a:blip r:embed="rId2"/>
          <a:srcRect l="51739" t="75101"/>
          <a:stretch>
            <a:fillRect/>
          </a:stretch>
        </p:blipFill>
        <p:spPr>
          <a:xfrm rot="19980000" flipH="1">
            <a:off x="9299575" y="5346065"/>
            <a:ext cx="3015615" cy="2080260"/>
          </a:xfrm>
          <a:prstGeom prst="rect">
            <a:avLst/>
          </a:prstGeom>
        </p:spPr>
      </p:pic>
      <p:pic>
        <p:nvPicPr>
          <p:cNvPr id="12" name="图片 11" descr="函数数学卡通学习"/>
          <p:cNvPicPr>
            <a:picLocks noChangeAspect="1"/>
          </p:cNvPicPr>
          <p:nvPr/>
        </p:nvPicPr>
        <p:blipFill>
          <a:blip r:embed="rId2"/>
          <a:srcRect l="57976" t="25972" r="1342" b="22740"/>
          <a:stretch>
            <a:fillRect/>
          </a:stretch>
        </p:blipFill>
        <p:spPr>
          <a:xfrm>
            <a:off x="0" y="3368675"/>
            <a:ext cx="2058670" cy="34702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482556" y="327003"/>
            <a:ext cx="2331853" cy="646044"/>
            <a:chOff x="615" y="495"/>
            <a:chExt cx="4226" cy="1171"/>
          </a:xfrm>
        </p:grpSpPr>
        <p:sp>
          <p:nvSpPr>
            <p:cNvPr id="99" name="矩形 98"/>
            <p:cNvSpPr/>
            <p:nvPr/>
          </p:nvSpPr>
          <p:spPr>
            <a:xfrm>
              <a:off x="615" y="615"/>
              <a:ext cx="713" cy="8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p>
              <a:pPr algn="ctr" defTabSz="1219200"/>
              <a:endParaRPr lang="zh-CN" altLang="en-US" sz="2000">
                <a:solidFill>
                  <a:prstClr val="white"/>
                </a:solidFill>
                <a:latin typeface="微软雅黑" panose="020B0503020204020204" charset="-122"/>
                <a:ea typeface="微软雅黑" panose="020B0503020204020204" charset="-122"/>
                <a:sym typeface="Source Han Sans SC" panose="020B0500000000000000" pitchFamily="34" charset="-122"/>
              </a:endParaRPr>
            </a:p>
          </p:txBody>
        </p:sp>
        <p:sp>
          <p:nvSpPr>
            <p:cNvPr id="100" name="TextBox 48"/>
            <p:cNvSpPr txBox="1"/>
            <p:nvPr/>
          </p:nvSpPr>
          <p:spPr>
            <a:xfrm>
              <a:off x="1523" y="495"/>
              <a:ext cx="3318" cy="723"/>
            </a:xfrm>
            <a:prstGeom prst="rect">
              <a:avLst/>
            </a:prstGeom>
            <a:noFill/>
          </p:spPr>
          <p:txBody>
            <a:bodyPr wrap="square" lIns="91445" tIns="45721" rIns="91445" bIns="45721"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标题文本预设</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1" name="TextBox 49"/>
            <p:cNvSpPr txBox="1"/>
            <p:nvPr/>
          </p:nvSpPr>
          <p:spPr>
            <a:xfrm>
              <a:off x="1530" y="1222"/>
              <a:ext cx="3151" cy="444"/>
            </a:xfrm>
            <a:prstGeom prst="rect">
              <a:avLst/>
            </a:prstGeom>
            <a:noFill/>
          </p:spPr>
          <p:txBody>
            <a:bodyPr wrap="square" lIns="91445" tIns="45721" rIns="91445" bIns="45721" rtlCol="0">
              <a:spAutoFit/>
            </a:bodyPr>
            <a:p>
              <a:pPr algn="dist" defTabSz="1219200" eaLnBrk="0" hangingPunct="0"/>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ADD</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YOUR</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TITLE</a:t>
              </a:r>
              <a:endPar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endParaRPr>
            </a:p>
          </p:txBody>
        </p:sp>
      </p:grpSp>
      <p:sp>
        <p:nvSpPr>
          <p:cNvPr id="2" name="Freeform: Shape 4" descr="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
          <p:cNvSpPr/>
          <p:nvPr/>
        </p:nvSpPr>
        <p:spPr>
          <a:xfrm>
            <a:off x="259943" y="2717863"/>
            <a:ext cx="12095613" cy="2239634"/>
          </a:xfrm>
          <a:custGeom>
            <a:avLst/>
            <a:gdLst>
              <a:gd name="connsiteX0" fmla="*/ 0 w 10896600"/>
              <a:gd name="connsiteY0" fmla="*/ 1031529 h 1788147"/>
              <a:gd name="connsiteX1" fmla="*/ 1885950 w 10896600"/>
              <a:gd name="connsiteY1" fmla="*/ 1774479 h 1788147"/>
              <a:gd name="connsiteX2" fmla="*/ 4438650 w 10896600"/>
              <a:gd name="connsiteY2" fmla="*/ 460029 h 1788147"/>
              <a:gd name="connsiteX3" fmla="*/ 6724650 w 10896600"/>
              <a:gd name="connsiteY3" fmla="*/ 1241079 h 1788147"/>
              <a:gd name="connsiteX4" fmla="*/ 8820150 w 10896600"/>
              <a:gd name="connsiteY4" fmla="*/ 21879 h 1788147"/>
              <a:gd name="connsiteX5" fmla="*/ 10896600 w 10896600"/>
              <a:gd name="connsiteY5" fmla="*/ 574329 h 1788147"/>
              <a:gd name="connsiteX0-1" fmla="*/ 0 w 10896600"/>
              <a:gd name="connsiteY0-2" fmla="*/ 995479 h 1752097"/>
              <a:gd name="connsiteX1-3" fmla="*/ 1885950 w 10896600"/>
              <a:gd name="connsiteY1-4" fmla="*/ 1738429 h 1752097"/>
              <a:gd name="connsiteX2-5" fmla="*/ 4438650 w 10896600"/>
              <a:gd name="connsiteY2-6" fmla="*/ 423979 h 1752097"/>
              <a:gd name="connsiteX3-7" fmla="*/ 6724650 w 10896600"/>
              <a:gd name="connsiteY3-8" fmla="*/ 1205029 h 1752097"/>
              <a:gd name="connsiteX4-9" fmla="*/ 8991600 w 10896600"/>
              <a:gd name="connsiteY4-10" fmla="*/ 23929 h 1752097"/>
              <a:gd name="connsiteX5-11" fmla="*/ 10896600 w 10896600"/>
              <a:gd name="connsiteY5-12" fmla="*/ 538279 h 1752097"/>
              <a:gd name="connsiteX0-13" fmla="*/ 0 w 12319673"/>
              <a:gd name="connsiteY0-14" fmla="*/ 980556 h 1737174"/>
              <a:gd name="connsiteX1-15" fmla="*/ 1885950 w 12319673"/>
              <a:gd name="connsiteY1-16" fmla="*/ 1723506 h 1737174"/>
              <a:gd name="connsiteX2-17" fmla="*/ 4438650 w 12319673"/>
              <a:gd name="connsiteY2-18" fmla="*/ 409056 h 1737174"/>
              <a:gd name="connsiteX3-19" fmla="*/ 6724650 w 12319673"/>
              <a:gd name="connsiteY3-20" fmla="*/ 1190106 h 1737174"/>
              <a:gd name="connsiteX4-21" fmla="*/ 8991600 w 12319673"/>
              <a:gd name="connsiteY4-22" fmla="*/ 9006 h 1737174"/>
              <a:gd name="connsiteX5-23" fmla="*/ 12319673 w 12319673"/>
              <a:gd name="connsiteY5-24" fmla="*/ 1177364 h 1737174"/>
              <a:gd name="connsiteX0-25" fmla="*/ 0 w 12319673"/>
              <a:gd name="connsiteY0-26" fmla="*/ 978938 h 1735556"/>
              <a:gd name="connsiteX1-27" fmla="*/ 1885950 w 12319673"/>
              <a:gd name="connsiteY1-28" fmla="*/ 1721888 h 1735556"/>
              <a:gd name="connsiteX2-29" fmla="*/ 4438650 w 12319673"/>
              <a:gd name="connsiteY2-30" fmla="*/ 407438 h 1735556"/>
              <a:gd name="connsiteX3-31" fmla="*/ 6724650 w 12319673"/>
              <a:gd name="connsiteY3-32" fmla="*/ 1188488 h 1735556"/>
              <a:gd name="connsiteX4-33" fmla="*/ 8991600 w 12319673"/>
              <a:gd name="connsiteY4-34" fmla="*/ 7388 h 1735556"/>
              <a:gd name="connsiteX5-35" fmla="*/ 12319673 w 12319673"/>
              <a:gd name="connsiteY5-36" fmla="*/ 1175746 h 1735556"/>
              <a:gd name="connsiteX0-37" fmla="*/ 0 w 12319673"/>
              <a:gd name="connsiteY0-38" fmla="*/ 1063248 h 1819866"/>
              <a:gd name="connsiteX1-39" fmla="*/ 1885950 w 12319673"/>
              <a:gd name="connsiteY1-40" fmla="*/ 1806198 h 1819866"/>
              <a:gd name="connsiteX2-41" fmla="*/ 4438650 w 12319673"/>
              <a:gd name="connsiteY2-42" fmla="*/ 491748 h 1819866"/>
              <a:gd name="connsiteX3-43" fmla="*/ 6724650 w 12319673"/>
              <a:gd name="connsiteY3-44" fmla="*/ 1272798 h 1819866"/>
              <a:gd name="connsiteX4-45" fmla="*/ 9597163 w 12319673"/>
              <a:gd name="connsiteY4-46" fmla="*/ 6919 h 1819866"/>
              <a:gd name="connsiteX5-47" fmla="*/ 12319673 w 12319673"/>
              <a:gd name="connsiteY5-48" fmla="*/ 1260056 h 1819866"/>
              <a:gd name="connsiteX0-49" fmla="*/ 0 w 12319673"/>
              <a:gd name="connsiteY0-50" fmla="*/ 1111452 h 1868070"/>
              <a:gd name="connsiteX1-51" fmla="*/ 1885950 w 12319673"/>
              <a:gd name="connsiteY1-52" fmla="*/ 1854402 h 1868070"/>
              <a:gd name="connsiteX2-53" fmla="*/ 4438650 w 12319673"/>
              <a:gd name="connsiteY2-54" fmla="*/ 539952 h 1868070"/>
              <a:gd name="connsiteX3-55" fmla="*/ 6724650 w 12319673"/>
              <a:gd name="connsiteY3-56" fmla="*/ 1321002 h 1868070"/>
              <a:gd name="connsiteX4-57" fmla="*/ 10081613 w 12319673"/>
              <a:gd name="connsiteY4-58" fmla="*/ 6678 h 1868070"/>
              <a:gd name="connsiteX5-59" fmla="*/ 12319673 w 12319673"/>
              <a:gd name="connsiteY5-60" fmla="*/ 1308260 h 1868070"/>
              <a:gd name="connsiteX0-61" fmla="*/ 0 w 12319673"/>
              <a:gd name="connsiteY0-62" fmla="*/ 1057225 h 1813843"/>
              <a:gd name="connsiteX1-63" fmla="*/ 1885950 w 12319673"/>
              <a:gd name="connsiteY1-64" fmla="*/ 1800175 h 1813843"/>
              <a:gd name="connsiteX2-65" fmla="*/ 4438650 w 12319673"/>
              <a:gd name="connsiteY2-66" fmla="*/ 485725 h 1813843"/>
              <a:gd name="connsiteX3-67" fmla="*/ 6724650 w 12319673"/>
              <a:gd name="connsiteY3-68" fmla="*/ 1266775 h 1813843"/>
              <a:gd name="connsiteX4-69" fmla="*/ 10105836 w 12319673"/>
              <a:gd name="connsiteY4-70" fmla="*/ 6952 h 1813843"/>
              <a:gd name="connsiteX5-71" fmla="*/ 12319673 w 12319673"/>
              <a:gd name="connsiteY5-72" fmla="*/ 1254033 h 1813843"/>
              <a:gd name="connsiteX0-73" fmla="*/ 0 w 12398396"/>
              <a:gd name="connsiteY0-74" fmla="*/ 1076659 h 1833277"/>
              <a:gd name="connsiteX1-75" fmla="*/ 1885950 w 12398396"/>
              <a:gd name="connsiteY1-76" fmla="*/ 1819609 h 1833277"/>
              <a:gd name="connsiteX2-77" fmla="*/ 4438650 w 12398396"/>
              <a:gd name="connsiteY2-78" fmla="*/ 505159 h 1833277"/>
              <a:gd name="connsiteX3-79" fmla="*/ 6724650 w 12398396"/>
              <a:gd name="connsiteY3-80" fmla="*/ 1286209 h 1833277"/>
              <a:gd name="connsiteX4-81" fmla="*/ 10105836 w 12398396"/>
              <a:gd name="connsiteY4-82" fmla="*/ 26386 h 1833277"/>
              <a:gd name="connsiteX5-83" fmla="*/ 12398396 w 12398396"/>
              <a:gd name="connsiteY5-84" fmla="*/ 286400 h 1833277"/>
              <a:gd name="connsiteX0-85" fmla="*/ 0 w 12107725"/>
              <a:gd name="connsiteY0-86" fmla="*/ 1246216 h 1849144"/>
              <a:gd name="connsiteX1-87" fmla="*/ 1595279 w 12107725"/>
              <a:gd name="connsiteY1-88" fmla="*/ 1819609 h 1849144"/>
              <a:gd name="connsiteX2-89" fmla="*/ 4147979 w 12107725"/>
              <a:gd name="connsiteY2-90" fmla="*/ 505159 h 1849144"/>
              <a:gd name="connsiteX3-91" fmla="*/ 6433979 w 12107725"/>
              <a:gd name="connsiteY3-92" fmla="*/ 1286209 h 1849144"/>
              <a:gd name="connsiteX4-93" fmla="*/ 9815165 w 12107725"/>
              <a:gd name="connsiteY4-94" fmla="*/ 26386 h 1849144"/>
              <a:gd name="connsiteX5-95" fmla="*/ 12107725 w 12107725"/>
              <a:gd name="connsiteY5-96" fmla="*/ 286400 h 1849144"/>
              <a:gd name="connsiteX0-97" fmla="*/ 0 w 12107725"/>
              <a:gd name="connsiteY0-98" fmla="*/ 1246216 h 1668186"/>
              <a:gd name="connsiteX1-99" fmla="*/ 2007062 w 12107725"/>
              <a:gd name="connsiteY1-100" fmla="*/ 1613718 h 1668186"/>
              <a:gd name="connsiteX2-101" fmla="*/ 4147979 w 12107725"/>
              <a:gd name="connsiteY2-102" fmla="*/ 505159 h 1668186"/>
              <a:gd name="connsiteX3-103" fmla="*/ 6433979 w 12107725"/>
              <a:gd name="connsiteY3-104" fmla="*/ 1286209 h 1668186"/>
              <a:gd name="connsiteX4-105" fmla="*/ 9815165 w 12107725"/>
              <a:gd name="connsiteY4-106" fmla="*/ 26386 h 1668186"/>
              <a:gd name="connsiteX5-107" fmla="*/ 12107725 w 12107725"/>
              <a:gd name="connsiteY5-108" fmla="*/ 286400 h 1668186"/>
              <a:gd name="connsiteX0-109" fmla="*/ 0 w 12107725"/>
              <a:gd name="connsiteY0-110" fmla="*/ 1246216 h 1651052"/>
              <a:gd name="connsiteX1-111" fmla="*/ 2007062 w 12107725"/>
              <a:gd name="connsiteY1-112" fmla="*/ 1613718 h 1651052"/>
              <a:gd name="connsiteX2-113" fmla="*/ 4166146 w 12107725"/>
              <a:gd name="connsiteY2-114" fmla="*/ 741329 h 1651052"/>
              <a:gd name="connsiteX3-115" fmla="*/ 6433979 w 12107725"/>
              <a:gd name="connsiteY3-116" fmla="*/ 1286209 h 1651052"/>
              <a:gd name="connsiteX4-117" fmla="*/ 9815165 w 12107725"/>
              <a:gd name="connsiteY4-118" fmla="*/ 26386 h 1651052"/>
              <a:gd name="connsiteX5-119" fmla="*/ 12107725 w 12107725"/>
              <a:gd name="connsiteY5-120" fmla="*/ 286400 h 1651052"/>
              <a:gd name="connsiteX0-121" fmla="*/ 0 w 12107725"/>
              <a:gd name="connsiteY0-122" fmla="*/ 1246216 h 1650178"/>
              <a:gd name="connsiteX1-123" fmla="*/ 2007062 w 12107725"/>
              <a:gd name="connsiteY1-124" fmla="*/ 1613718 h 1650178"/>
              <a:gd name="connsiteX2-125" fmla="*/ 3984477 w 12107725"/>
              <a:gd name="connsiteY2-126" fmla="*/ 753440 h 1650178"/>
              <a:gd name="connsiteX3-127" fmla="*/ 6433979 w 12107725"/>
              <a:gd name="connsiteY3-128" fmla="*/ 1286209 h 1650178"/>
              <a:gd name="connsiteX4-129" fmla="*/ 9815165 w 12107725"/>
              <a:gd name="connsiteY4-130" fmla="*/ 26386 h 1650178"/>
              <a:gd name="connsiteX5-131" fmla="*/ 12107725 w 12107725"/>
              <a:gd name="connsiteY5-132" fmla="*/ 286400 h 1650178"/>
              <a:gd name="connsiteX0-133" fmla="*/ 0 w 12107725"/>
              <a:gd name="connsiteY0-134" fmla="*/ 1246216 h 1635857"/>
              <a:gd name="connsiteX1-135" fmla="*/ 2007062 w 12107725"/>
              <a:gd name="connsiteY1-136" fmla="*/ 1613718 h 1635857"/>
              <a:gd name="connsiteX2-137" fmla="*/ 3990532 w 12107725"/>
              <a:gd name="connsiteY2-138" fmla="*/ 953275 h 1635857"/>
              <a:gd name="connsiteX3-139" fmla="*/ 6433979 w 12107725"/>
              <a:gd name="connsiteY3-140" fmla="*/ 1286209 h 1635857"/>
              <a:gd name="connsiteX4-141" fmla="*/ 9815165 w 12107725"/>
              <a:gd name="connsiteY4-142" fmla="*/ 26386 h 1635857"/>
              <a:gd name="connsiteX5-143" fmla="*/ 12107725 w 12107725"/>
              <a:gd name="connsiteY5-144" fmla="*/ 286400 h 1635857"/>
              <a:gd name="connsiteX0-145" fmla="*/ 0 w 12107725"/>
              <a:gd name="connsiteY0-146" fmla="*/ 1246216 h 1635857"/>
              <a:gd name="connsiteX1-147" fmla="*/ 1752726 w 12107725"/>
              <a:gd name="connsiteY1-148" fmla="*/ 1613718 h 1635857"/>
              <a:gd name="connsiteX2-149" fmla="*/ 3990532 w 12107725"/>
              <a:gd name="connsiteY2-150" fmla="*/ 953275 h 1635857"/>
              <a:gd name="connsiteX3-151" fmla="*/ 6433979 w 12107725"/>
              <a:gd name="connsiteY3-152" fmla="*/ 1286209 h 1635857"/>
              <a:gd name="connsiteX4-153" fmla="*/ 9815165 w 12107725"/>
              <a:gd name="connsiteY4-154" fmla="*/ 26386 h 1635857"/>
              <a:gd name="connsiteX5-155" fmla="*/ 12107725 w 12107725"/>
              <a:gd name="connsiteY5-156" fmla="*/ 286400 h 1635857"/>
              <a:gd name="connsiteX0-157" fmla="*/ 0 w 12107725"/>
              <a:gd name="connsiteY0-158" fmla="*/ 1246216 h 1635857"/>
              <a:gd name="connsiteX1-159" fmla="*/ 1752726 w 12107725"/>
              <a:gd name="connsiteY1-160" fmla="*/ 1613718 h 1635857"/>
              <a:gd name="connsiteX2-161" fmla="*/ 3990532 w 12107725"/>
              <a:gd name="connsiteY2-162" fmla="*/ 953275 h 1635857"/>
              <a:gd name="connsiteX3-163" fmla="*/ 6960819 w 12107725"/>
              <a:gd name="connsiteY3-164" fmla="*/ 1146929 h 1635857"/>
              <a:gd name="connsiteX4-165" fmla="*/ 9815165 w 12107725"/>
              <a:gd name="connsiteY4-166" fmla="*/ 26386 h 1635857"/>
              <a:gd name="connsiteX5-167" fmla="*/ 12107725 w 12107725"/>
              <a:gd name="connsiteY5-168" fmla="*/ 286400 h 1635857"/>
              <a:gd name="connsiteX0-169" fmla="*/ 0 w 11889722"/>
              <a:gd name="connsiteY0-170" fmla="*/ 1736535 h 2126176"/>
              <a:gd name="connsiteX1-171" fmla="*/ 1752726 w 11889722"/>
              <a:gd name="connsiteY1-172" fmla="*/ 2104037 h 2126176"/>
              <a:gd name="connsiteX2-173" fmla="*/ 3990532 w 11889722"/>
              <a:gd name="connsiteY2-174" fmla="*/ 1443594 h 2126176"/>
              <a:gd name="connsiteX3-175" fmla="*/ 6960819 w 11889722"/>
              <a:gd name="connsiteY3-176" fmla="*/ 1637248 h 2126176"/>
              <a:gd name="connsiteX4-177" fmla="*/ 9815165 w 11889722"/>
              <a:gd name="connsiteY4-178" fmla="*/ 516705 h 2126176"/>
              <a:gd name="connsiteX5-179" fmla="*/ 11889722 w 11889722"/>
              <a:gd name="connsiteY5-180" fmla="*/ 13710 h 2126176"/>
              <a:gd name="connsiteX0-181" fmla="*/ 0 w 11889722"/>
              <a:gd name="connsiteY0-182" fmla="*/ 1722825 h 2112466"/>
              <a:gd name="connsiteX1-183" fmla="*/ 1752726 w 11889722"/>
              <a:gd name="connsiteY1-184" fmla="*/ 2090327 h 2112466"/>
              <a:gd name="connsiteX2-185" fmla="*/ 3990532 w 11889722"/>
              <a:gd name="connsiteY2-186" fmla="*/ 1429884 h 2112466"/>
              <a:gd name="connsiteX3-187" fmla="*/ 6960819 w 11889722"/>
              <a:gd name="connsiteY3-188" fmla="*/ 1623538 h 2112466"/>
              <a:gd name="connsiteX4-189" fmla="*/ 9815165 w 11889722"/>
              <a:gd name="connsiteY4-190" fmla="*/ 502995 h 2112466"/>
              <a:gd name="connsiteX5-191" fmla="*/ 11889722 w 11889722"/>
              <a:gd name="connsiteY5-192" fmla="*/ 0 h 2112466"/>
              <a:gd name="connsiteX0-193" fmla="*/ 0 w 11889722"/>
              <a:gd name="connsiteY0-194" fmla="*/ 1722825 h 2112466"/>
              <a:gd name="connsiteX1-195" fmla="*/ 1752726 w 11889722"/>
              <a:gd name="connsiteY1-196" fmla="*/ 2090327 h 2112466"/>
              <a:gd name="connsiteX2-197" fmla="*/ 3990532 w 11889722"/>
              <a:gd name="connsiteY2-198" fmla="*/ 1429884 h 2112466"/>
              <a:gd name="connsiteX3-199" fmla="*/ 6960819 w 11889722"/>
              <a:gd name="connsiteY3-200" fmla="*/ 1623538 h 2112466"/>
              <a:gd name="connsiteX4-201" fmla="*/ 9815165 w 11889722"/>
              <a:gd name="connsiteY4-202" fmla="*/ 502995 h 2112466"/>
              <a:gd name="connsiteX5-203" fmla="*/ 11889722 w 11889722"/>
              <a:gd name="connsiteY5-204" fmla="*/ 0 h 2112466"/>
              <a:gd name="connsiteX0-205" fmla="*/ 0 w 11889722"/>
              <a:gd name="connsiteY0-206" fmla="*/ 1722825 h 2112466"/>
              <a:gd name="connsiteX1-207" fmla="*/ 1752726 w 11889722"/>
              <a:gd name="connsiteY1-208" fmla="*/ 2090327 h 2112466"/>
              <a:gd name="connsiteX2-209" fmla="*/ 3990532 w 11889722"/>
              <a:gd name="connsiteY2-210" fmla="*/ 1429884 h 2112466"/>
              <a:gd name="connsiteX3-211" fmla="*/ 6960819 w 11889722"/>
              <a:gd name="connsiteY3-212" fmla="*/ 1623538 h 2112466"/>
              <a:gd name="connsiteX4-213" fmla="*/ 9803053 w 11889722"/>
              <a:gd name="connsiteY4-214" fmla="*/ 448495 h 2112466"/>
              <a:gd name="connsiteX5-215" fmla="*/ 11889722 w 11889722"/>
              <a:gd name="connsiteY5-216" fmla="*/ 0 h 2112466"/>
              <a:gd name="connsiteX0-217" fmla="*/ 0 w 11889722"/>
              <a:gd name="connsiteY0-218" fmla="*/ 1722825 h 2112466"/>
              <a:gd name="connsiteX1-219" fmla="*/ 1752726 w 11889722"/>
              <a:gd name="connsiteY1-220" fmla="*/ 2090327 h 2112466"/>
              <a:gd name="connsiteX2-221" fmla="*/ 3990532 w 11889722"/>
              <a:gd name="connsiteY2-222" fmla="*/ 1429884 h 2112466"/>
              <a:gd name="connsiteX3-223" fmla="*/ 6960819 w 11889722"/>
              <a:gd name="connsiteY3-224" fmla="*/ 1623538 h 2112466"/>
              <a:gd name="connsiteX4-225" fmla="*/ 9803053 w 11889722"/>
              <a:gd name="connsiteY4-226" fmla="*/ 448495 h 2112466"/>
              <a:gd name="connsiteX5-227" fmla="*/ 11889722 w 11889722"/>
              <a:gd name="connsiteY5-228" fmla="*/ 0 h 2112466"/>
              <a:gd name="connsiteX0-229" fmla="*/ 0 w 11889722"/>
              <a:gd name="connsiteY0-230" fmla="*/ 1722825 h 2112466"/>
              <a:gd name="connsiteX1-231" fmla="*/ 1752726 w 11889722"/>
              <a:gd name="connsiteY1-232" fmla="*/ 2090327 h 2112466"/>
              <a:gd name="connsiteX2-233" fmla="*/ 3990532 w 11889722"/>
              <a:gd name="connsiteY2-234" fmla="*/ 1429884 h 2112466"/>
              <a:gd name="connsiteX3-235" fmla="*/ 6960819 w 11889722"/>
              <a:gd name="connsiteY3-236" fmla="*/ 1623538 h 2112466"/>
              <a:gd name="connsiteX4-237" fmla="*/ 9803053 w 11889722"/>
              <a:gd name="connsiteY4-238" fmla="*/ 448495 h 2112466"/>
              <a:gd name="connsiteX5-239" fmla="*/ 11889722 w 11889722"/>
              <a:gd name="connsiteY5-240" fmla="*/ 0 h 2112466"/>
              <a:gd name="connsiteX0-241" fmla="*/ 0 w 11889722"/>
              <a:gd name="connsiteY0-242" fmla="*/ 1722825 h 2112466"/>
              <a:gd name="connsiteX1-243" fmla="*/ 1752726 w 11889722"/>
              <a:gd name="connsiteY1-244" fmla="*/ 2090327 h 2112466"/>
              <a:gd name="connsiteX2-245" fmla="*/ 3990532 w 11889722"/>
              <a:gd name="connsiteY2-246" fmla="*/ 1429884 h 2112466"/>
              <a:gd name="connsiteX3-247" fmla="*/ 6960819 w 11889722"/>
              <a:gd name="connsiteY3-248" fmla="*/ 1623538 h 2112466"/>
              <a:gd name="connsiteX4-249" fmla="*/ 9803053 w 11889722"/>
              <a:gd name="connsiteY4-250" fmla="*/ 448495 h 2112466"/>
              <a:gd name="connsiteX5-251" fmla="*/ 11889722 w 11889722"/>
              <a:gd name="connsiteY5-252" fmla="*/ 0 h 2112466"/>
              <a:gd name="connsiteX0-253" fmla="*/ 0 w 11889722"/>
              <a:gd name="connsiteY0-254" fmla="*/ 1722825 h 2112466"/>
              <a:gd name="connsiteX1-255" fmla="*/ 1752726 w 11889722"/>
              <a:gd name="connsiteY1-256" fmla="*/ 2090327 h 2112466"/>
              <a:gd name="connsiteX2-257" fmla="*/ 3990532 w 11889722"/>
              <a:gd name="connsiteY2-258" fmla="*/ 1429884 h 2112466"/>
              <a:gd name="connsiteX3-259" fmla="*/ 6960819 w 11889722"/>
              <a:gd name="connsiteY3-260" fmla="*/ 1623538 h 2112466"/>
              <a:gd name="connsiteX4-261" fmla="*/ 9803053 w 11889722"/>
              <a:gd name="connsiteY4-262" fmla="*/ 448495 h 2112466"/>
              <a:gd name="connsiteX5-263" fmla="*/ 11889722 w 11889722"/>
              <a:gd name="connsiteY5-264" fmla="*/ 0 h 2112466"/>
              <a:gd name="connsiteX0-265" fmla="*/ 0 w 12109638"/>
              <a:gd name="connsiteY0-266" fmla="*/ 1722825 h 2112466"/>
              <a:gd name="connsiteX1-267" fmla="*/ 1752726 w 12109638"/>
              <a:gd name="connsiteY1-268" fmla="*/ 2090327 h 2112466"/>
              <a:gd name="connsiteX2-269" fmla="*/ 3990532 w 12109638"/>
              <a:gd name="connsiteY2-270" fmla="*/ 1429884 h 2112466"/>
              <a:gd name="connsiteX3-271" fmla="*/ 6960819 w 12109638"/>
              <a:gd name="connsiteY3-272" fmla="*/ 1623538 h 2112466"/>
              <a:gd name="connsiteX4-273" fmla="*/ 9803053 w 12109638"/>
              <a:gd name="connsiteY4-274" fmla="*/ 448495 h 2112466"/>
              <a:gd name="connsiteX5-275" fmla="*/ 11889722 w 12109638"/>
              <a:gd name="connsiteY5-276" fmla="*/ 0 h 2112466"/>
              <a:gd name="connsiteX0-277" fmla="*/ 0 w 11889722"/>
              <a:gd name="connsiteY0-278" fmla="*/ 1722825 h 2112466"/>
              <a:gd name="connsiteX1-279" fmla="*/ 1752726 w 11889722"/>
              <a:gd name="connsiteY1-280" fmla="*/ 2090327 h 2112466"/>
              <a:gd name="connsiteX2-281" fmla="*/ 3990532 w 11889722"/>
              <a:gd name="connsiteY2-282" fmla="*/ 1429884 h 2112466"/>
              <a:gd name="connsiteX3-283" fmla="*/ 6960819 w 11889722"/>
              <a:gd name="connsiteY3-284" fmla="*/ 1623538 h 2112466"/>
              <a:gd name="connsiteX4-285" fmla="*/ 9803053 w 11889722"/>
              <a:gd name="connsiteY4-286" fmla="*/ 448495 h 2112466"/>
              <a:gd name="connsiteX5-287" fmla="*/ 11889722 w 11889722"/>
              <a:gd name="connsiteY5-288" fmla="*/ 0 h 2112466"/>
              <a:gd name="connsiteX0-289" fmla="*/ 0 w 12095613"/>
              <a:gd name="connsiteY0-290" fmla="*/ 1849993 h 2239634"/>
              <a:gd name="connsiteX1-291" fmla="*/ 1752726 w 12095613"/>
              <a:gd name="connsiteY1-292" fmla="*/ 2217495 h 2239634"/>
              <a:gd name="connsiteX2-293" fmla="*/ 3990532 w 12095613"/>
              <a:gd name="connsiteY2-294" fmla="*/ 1557052 h 2239634"/>
              <a:gd name="connsiteX3-295" fmla="*/ 6960819 w 12095613"/>
              <a:gd name="connsiteY3-296" fmla="*/ 1750706 h 2239634"/>
              <a:gd name="connsiteX4-297" fmla="*/ 9803053 w 12095613"/>
              <a:gd name="connsiteY4-298" fmla="*/ 575663 h 2239634"/>
              <a:gd name="connsiteX5-299" fmla="*/ 12095613 w 12095613"/>
              <a:gd name="connsiteY5-300" fmla="*/ 0 h 2239634"/>
              <a:gd name="connsiteX0-301" fmla="*/ 0 w 12095613"/>
              <a:gd name="connsiteY0-302" fmla="*/ 1849993 h 2239634"/>
              <a:gd name="connsiteX1-303" fmla="*/ 1752726 w 12095613"/>
              <a:gd name="connsiteY1-304" fmla="*/ 2217495 h 2239634"/>
              <a:gd name="connsiteX2-305" fmla="*/ 3990532 w 12095613"/>
              <a:gd name="connsiteY2-306" fmla="*/ 1557052 h 2239634"/>
              <a:gd name="connsiteX3-307" fmla="*/ 6960819 w 12095613"/>
              <a:gd name="connsiteY3-308" fmla="*/ 1750706 h 2239634"/>
              <a:gd name="connsiteX4-309" fmla="*/ 9803053 w 12095613"/>
              <a:gd name="connsiteY4-310" fmla="*/ 575663 h 2239634"/>
              <a:gd name="connsiteX5-311" fmla="*/ 12095613 w 12095613"/>
              <a:gd name="connsiteY5-312" fmla="*/ 0 h 2239634"/>
              <a:gd name="connsiteX0-313" fmla="*/ 0 w 12095613"/>
              <a:gd name="connsiteY0-314" fmla="*/ 1849993 h 2239634"/>
              <a:gd name="connsiteX1-315" fmla="*/ 1752726 w 12095613"/>
              <a:gd name="connsiteY1-316" fmla="*/ 2217495 h 2239634"/>
              <a:gd name="connsiteX2-317" fmla="*/ 3990532 w 12095613"/>
              <a:gd name="connsiteY2-318" fmla="*/ 1557052 h 2239634"/>
              <a:gd name="connsiteX3-319" fmla="*/ 6960819 w 12095613"/>
              <a:gd name="connsiteY3-320" fmla="*/ 1750706 h 2239634"/>
              <a:gd name="connsiteX4-321" fmla="*/ 9803053 w 12095613"/>
              <a:gd name="connsiteY4-322" fmla="*/ 575663 h 2239634"/>
              <a:gd name="connsiteX5-323" fmla="*/ 12095613 w 12095613"/>
              <a:gd name="connsiteY5-324" fmla="*/ 0 h 22396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2095613" h="2239634">
                <a:moveTo>
                  <a:pt x="0" y="1849993"/>
                </a:moveTo>
                <a:cubicBezTo>
                  <a:pt x="573087" y="2269093"/>
                  <a:pt x="1087637" y="2266318"/>
                  <a:pt x="1752726" y="2217495"/>
                </a:cubicBezTo>
                <a:cubicBezTo>
                  <a:pt x="2417815" y="2168672"/>
                  <a:pt x="3122516" y="1634850"/>
                  <a:pt x="3990532" y="1557052"/>
                </a:cubicBezTo>
                <a:cubicBezTo>
                  <a:pt x="4858548" y="1479254"/>
                  <a:pt x="5992066" y="1914271"/>
                  <a:pt x="6960819" y="1750706"/>
                </a:cubicBezTo>
                <a:cubicBezTo>
                  <a:pt x="7929572" y="1587141"/>
                  <a:pt x="8947254" y="867447"/>
                  <a:pt x="9803053" y="575663"/>
                </a:cubicBezTo>
                <a:cubicBezTo>
                  <a:pt x="10658852" y="283879"/>
                  <a:pt x="11241547" y="1212396"/>
                  <a:pt x="12095613" y="0"/>
                </a:cubicBezTo>
              </a:path>
            </a:pathLst>
          </a:cu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22" name="Freeform: Shape 6" descr="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
          <p:cNvSpPr/>
          <p:nvPr/>
        </p:nvSpPr>
        <p:spPr>
          <a:xfrm>
            <a:off x="-21205" y="3193026"/>
            <a:ext cx="11948135" cy="1910121"/>
          </a:xfrm>
          <a:custGeom>
            <a:avLst/>
            <a:gdLst>
              <a:gd name="connsiteX0" fmla="*/ 0 w 11391900"/>
              <a:gd name="connsiteY0" fmla="*/ 1828800 h 1828800"/>
              <a:gd name="connsiteX1" fmla="*/ 2209800 w 11391900"/>
              <a:gd name="connsiteY1" fmla="*/ 1333500 h 1828800"/>
              <a:gd name="connsiteX2" fmla="*/ 4819650 w 11391900"/>
              <a:gd name="connsiteY2" fmla="*/ 1752600 h 1828800"/>
              <a:gd name="connsiteX3" fmla="*/ 7600950 w 11391900"/>
              <a:gd name="connsiteY3" fmla="*/ 95250 h 1828800"/>
              <a:gd name="connsiteX4" fmla="*/ 9620250 w 11391900"/>
              <a:gd name="connsiteY4" fmla="*/ 742950 h 1828800"/>
              <a:gd name="connsiteX5" fmla="*/ 11391900 w 11391900"/>
              <a:gd name="connsiteY5" fmla="*/ 0 h 1828800"/>
              <a:gd name="connsiteX0-1" fmla="*/ 0 w 10896600"/>
              <a:gd name="connsiteY0-2" fmla="*/ 1757269 h 1757269"/>
              <a:gd name="connsiteX1-3" fmla="*/ 2209800 w 10896600"/>
              <a:gd name="connsiteY1-4" fmla="*/ 1261969 h 1757269"/>
              <a:gd name="connsiteX2-5" fmla="*/ 4819650 w 10896600"/>
              <a:gd name="connsiteY2-6" fmla="*/ 1681069 h 1757269"/>
              <a:gd name="connsiteX3-7" fmla="*/ 7600950 w 10896600"/>
              <a:gd name="connsiteY3-8" fmla="*/ 23719 h 1757269"/>
              <a:gd name="connsiteX4-9" fmla="*/ 9620250 w 10896600"/>
              <a:gd name="connsiteY4-10" fmla="*/ 671419 h 1757269"/>
              <a:gd name="connsiteX5-11" fmla="*/ 10896600 w 10896600"/>
              <a:gd name="connsiteY5-12" fmla="*/ 233269 h 1757269"/>
              <a:gd name="connsiteX0-13" fmla="*/ 0 w 10896600"/>
              <a:gd name="connsiteY0-14" fmla="*/ 1757269 h 1757269"/>
              <a:gd name="connsiteX1-15" fmla="*/ 2209800 w 10896600"/>
              <a:gd name="connsiteY1-16" fmla="*/ 1261969 h 1757269"/>
              <a:gd name="connsiteX2-17" fmla="*/ 4819650 w 10896600"/>
              <a:gd name="connsiteY2-18" fmla="*/ 1681069 h 1757269"/>
              <a:gd name="connsiteX3-19" fmla="*/ 7600950 w 10896600"/>
              <a:gd name="connsiteY3-20" fmla="*/ 23719 h 1757269"/>
              <a:gd name="connsiteX4-21" fmla="*/ 9620250 w 10896600"/>
              <a:gd name="connsiteY4-22" fmla="*/ 671419 h 1757269"/>
              <a:gd name="connsiteX5-23" fmla="*/ 10896600 w 10896600"/>
              <a:gd name="connsiteY5-24" fmla="*/ 233269 h 1757269"/>
              <a:gd name="connsiteX0-25" fmla="*/ 0 w 11372850"/>
              <a:gd name="connsiteY0-26" fmla="*/ 1924050 h 1924050"/>
              <a:gd name="connsiteX1-27" fmla="*/ 2209800 w 11372850"/>
              <a:gd name="connsiteY1-28" fmla="*/ 1428750 h 1924050"/>
              <a:gd name="connsiteX2-29" fmla="*/ 4819650 w 11372850"/>
              <a:gd name="connsiteY2-30" fmla="*/ 1847850 h 1924050"/>
              <a:gd name="connsiteX3-31" fmla="*/ 7600950 w 11372850"/>
              <a:gd name="connsiteY3-32" fmla="*/ 190500 h 1924050"/>
              <a:gd name="connsiteX4-33" fmla="*/ 9620250 w 11372850"/>
              <a:gd name="connsiteY4-34" fmla="*/ 838200 h 1924050"/>
              <a:gd name="connsiteX5-35" fmla="*/ 11372850 w 11372850"/>
              <a:gd name="connsiteY5-36" fmla="*/ 0 h 1924050"/>
              <a:gd name="connsiteX0-37" fmla="*/ 0 w 11372850"/>
              <a:gd name="connsiteY0-38" fmla="*/ 1925202 h 1925202"/>
              <a:gd name="connsiteX1-39" fmla="*/ 2209800 w 11372850"/>
              <a:gd name="connsiteY1-40" fmla="*/ 1429902 h 1925202"/>
              <a:gd name="connsiteX2-41" fmla="*/ 4819650 w 11372850"/>
              <a:gd name="connsiteY2-42" fmla="*/ 1849002 h 1925202"/>
              <a:gd name="connsiteX3-43" fmla="*/ 7600950 w 11372850"/>
              <a:gd name="connsiteY3-44" fmla="*/ 191652 h 1925202"/>
              <a:gd name="connsiteX4-45" fmla="*/ 9620250 w 11372850"/>
              <a:gd name="connsiteY4-46" fmla="*/ 839352 h 1925202"/>
              <a:gd name="connsiteX5-47" fmla="*/ 11372850 w 11372850"/>
              <a:gd name="connsiteY5-48" fmla="*/ 1152 h 1925202"/>
              <a:gd name="connsiteX0-49" fmla="*/ 0 w 12323584"/>
              <a:gd name="connsiteY0-50" fmla="*/ 1876826 h 1876826"/>
              <a:gd name="connsiteX1-51" fmla="*/ 2209800 w 12323584"/>
              <a:gd name="connsiteY1-52" fmla="*/ 1381526 h 1876826"/>
              <a:gd name="connsiteX2-53" fmla="*/ 4819650 w 12323584"/>
              <a:gd name="connsiteY2-54" fmla="*/ 1800626 h 1876826"/>
              <a:gd name="connsiteX3-55" fmla="*/ 7600950 w 12323584"/>
              <a:gd name="connsiteY3-56" fmla="*/ 143276 h 1876826"/>
              <a:gd name="connsiteX4-57" fmla="*/ 9620250 w 12323584"/>
              <a:gd name="connsiteY4-58" fmla="*/ 790976 h 1876826"/>
              <a:gd name="connsiteX5-59" fmla="*/ 12323584 w 12323584"/>
              <a:gd name="connsiteY5-60" fmla="*/ 1221 h 1876826"/>
              <a:gd name="connsiteX0-61" fmla="*/ 0 w 12323584"/>
              <a:gd name="connsiteY0-62" fmla="*/ 1876826 h 1876826"/>
              <a:gd name="connsiteX1-63" fmla="*/ 2209800 w 12323584"/>
              <a:gd name="connsiteY1-64" fmla="*/ 1381526 h 1876826"/>
              <a:gd name="connsiteX2-65" fmla="*/ 4819650 w 12323584"/>
              <a:gd name="connsiteY2-66" fmla="*/ 1800626 h 1876826"/>
              <a:gd name="connsiteX3-67" fmla="*/ 7358725 w 12323584"/>
              <a:gd name="connsiteY3-68" fmla="*/ 343112 h 1876826"/>
              <a:gd name="connsiteX4-69" fmla="*/ 9620250 w 12323584"/>
              <a:gd name="connsiteY4-70" fmla="*/ 790976 h 1876826"/>
              <a:gd name="connsiteX5-71" fmla="*/ 12323584 w 12323584"/>
              <a:gd name="connsiteY5-72" fmla="*/ 1221 h 1876826"/>
              <a:gd name="connsiteX0-73" fmla="*/ 0 w 12323584"/>
              <a:gd name="connsiteY0-74" fmla="*/ 1876834 h 1876834"/>
              <a:gd name="connsiteX1-75" fmla="*/ 2209800 w 12323584"/>
              <a:gd name="connsiteY1-76" fmla="*/ 1381534 h 1876834"/>
              <a:gd name="connsiteX2-77" fmla="*/ 4819650 w 12323584"/>
              <a:gd name="connsiteY2-78" fmla="*/ 1800634 h 1876834"/>
              <a:gd name="connsiteX3-79" fmla="*/ 7358725 w 12323584"/>
              <a:gd name="connsiteY3-80" fmla="*/ 343120 h 1876834"/>
              <a:gd name="connsiteX4-81" fmla="*/ 10219757 w 12323584"/>
              <a:gd name="connsiteY4-82" fmla="*/ 784928 h 1876834"/>
              <a:gd name="connsiteX5-83" fmla="*/ 12323584 w 12323584"/>
              <a:gd name="connsiteY5-84" fmla="*/ 1229 h 1876834"/>
              <a:gd name="connsiteX0-85" fmla="*/ 0 w 11936024"/>
              <a:gd name="connsiteY0-86" fmla="*/ 1931258 h 1931258"/>
              <a:gd name="connsiteX1-87" fmla="*/ 2209800 w 11936024"/>
              <a:gd name="connsiteY1-88" fmla="*/ 1435958 h 1931258"/>
              <a:gd name="connsiteX2-89" fmla="*/ 4819650 w 11936024"/>
              <a:gd name="connsiteY2-90" fmla="*/ 1855058 h 1931258"/>
              <a:gd name="connsiteX3-91" fmla="*/ 7358725 w 11936024"/>
              <a:gd name="connsiteY3-92" fmla="*/ 397544 h 1931258"/>
              <a:gd name="connsiteX4-93" fmla="*/ 10219757 w 11936024"/>
              <a:gd name="connsiteY4-94" fmla="*/ 839352 h 1931258"/>
              <a:gd name="connsiteX5-95" fmla="*/ 11936024 w 11936024"/>
              <a:gd name="connsiteY5-96" fmla="*/ 1152 h 1931258"/>
              <a:gd name="connsiteX0-97" fmla="*/ 0 w 11936024"/>
              <a:gd name="connsiteY0-98" fmla="*/ 1931354 h 1931354"/>
              <a:gd name="connsiteX1-99" fmla="*/ 2209800 w 11936024"/>
              <a:gd name="connsiteY1-100" fmla="*/ 1436054 h 1931354"/>
              <a:gd name="connsiteX2-101" fmla="*/ 4819650 w 11936024"/>
              <a:gd name="connsiteY2-102" fmla="*/ 1855154 h 1931354"/>
              <a:gd name="connsiteX3-103" fmla="*/ 7358725 w 11936024"/>
              <a:gd name="connsiteY3-104" fmla="*/ 397640 h 1931354"/>
              <a:gd name="connsiteX4-105" fmla="*/ 9820086 w 11936024"/>
              <a:gd name="connsiteY4-106" fmla="*/ 772836 h 1931354"/>
              <a:gd name="connsiteX5-107" fmla="*/ 11936024 w 11936024"/>
              <a:gd name="connsiteY5-108" fmla="*/ 1248 h 1931354"/>
              <a:gd name="connsiteX0-109" fmla="*/ 0 w 11936024"/>
              <a:gd name="connsiteY0-110" fmla="*/ 1931354 h 1931354"/>
              <a:gd name="connsiteX1-111" fmla="*/ 1894908 w 11936024"/>
              <a:gd name="connsiteY1-112" fmla="*/ 1345219 h 1931354"/>
              <a:gd name="connsiteX2-113" fmla="*/ 4819650 w 11936024"/>
              <a:gd name="connsiteY2-114" fmla="*/ 1855154 h 1931354"/>
              <a:gd name="connsiteX3-115" fmla="*/ 7358725 w 11936024"/>
              <a:gd name="connsiteY3-116" fmla="*/ 397640 h 1931354"/>
              <a:gd name="connsiteX4-117" fmla="*/ 9820086 w 11936024"/>
              <a:gd name="connsiteY4-118" fmla="*/ 772836 h 1931354"/>
              <a:gd name="connsiteX5-119" fmla="*/ 11936024 w 11936024"/>
              <a:gd name="connsiteY5-120" fmla="*/ 1248 h 1931354"/>
              <a:gd name="connsiteX0-121" fmla="*/ 0 w 11923913"/>
              <a:gd name="connsiteY0-122" fmla="*/ 2009965 h 2009965"/>
              <a:gd name="connsiteX1-123" fmla="*/ 1894908 w 11923913"/>
              <a:gd name="connsiteY1-124" fmla="*/ 1423830 h 2009965"/>
              <a:gd name="connsiteX2-125" fmla="*/ 4819650 w 11923913"/>
              <a:gd name="connsiteY2-126" fmla="*/ 1933765 h 2009965"/>
              <a:gd name="connsiteX3-127" fmla="*/ 7358725 w 11923913"/>
              <a:gd name="connsiteY3-128" fmla="*/ 476251 h 2009965"/>
              <a:gd name="connsiteX4-129" fmla="*/ 9820086 w 11923913"/>
              <a:gd name="connsiteY4-130" fmla="*/ 851447 h 2009965"/>
              <a:gd name="connsiteX5-131" fmla="*/ 11923913 w 11923913"/>
              <a:gd name="connsiteY5-132" fmla="*/ 1136 h 2009965"/>
              <a:gd name="connsiteX0-133" fmla="*/ 0 w 11923913"/>
              <a:gd name="connsiteY0-134" fmla="*/ 2044799 h 2044799"/>
              <a:gd name="connsiteX1-135" fmla="*/ 1894908 w 11923913"/>
              <a:gd name="connsiteY1-136" fmla="*/ 1458664 h 2044799"/>
              <a:gd name="connsiteX2-137" fmla="*/ 4819650 w 11923913"/>
              <a:gd name="connsiteY2-138" fmla="*/ 1968599 h 2044799"/>
              <a:gd name="connsiteX3-139" fmla="*/ 7358725 w 11923913"/>
              <a:gd name="connsiteY3-140" fmla="*/ 511085 h 2044799"/>
              <a:gd name="connsiteX4-141" fmla="*/ 9820086 w 11923913"/>
              <a:gd name="connsiteY4-142" fmla="*/ 886281 h 2044799"/>
              <a:gd name="connsiteX5-143" fmla="*/ 11923913 w 11923913"/>
              <a:gd name="connsiteY5-144" fmla="*/ 35970 h 2044799"/>
              <a:gd name="connsiteX0-145" fmla="*/ 0 w 11948135"/>
              <a:gd name="connsiteY0-146" fmla="*/ 1910121 h 1910121"/>
              <a:gd name="connsiteX1-147" fmla="*/ 1894908 w 11948135"/>
              <a:gd name="connsiteY1-148" fmla="*/ 1323986 h 1910121"/>
              <a:gd name="connsiteX2-149" fmla="*/ 4819650 w 11948135"/>
              <a:gd name="connsiteY2-150" fmla="*/ 1833921 h 1910121"/>
              <a:gd name="connsiteX3-151" fmla="*/ 7358725 w 11948135"/>
              <a:gd name="connsiteY3-152" fmla="*/ 376407 h 1910121"/>
              <a:gd name="connsiteX4-153" fmla="*/ 9820086 w 11948135"/>
              <a:gd name="connsiteY4-154" fmla="*/ 751603 h 1910121"/>
              <a:gd name="connsiteX5-155" fmla="*/ 11948135 w 11948135"/>
              <a:gd name="connsiteY5-156" fmla="*/ 40572 h 191012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1948135" h="1910121">
                <a:moveTo>
                  <a:pt x="0" y="1910121"/>
                </a:moveTo>
                <a:cubicBezTo>
                  <a:pt x="703262" y="1668821"/>
                  <a:pt x="1091633" y="1336686"/>
                  <a:pt x="1894908" y="1323986"/>
                </a:cubicBezTo>
                <a:cubicBezTo>
                  <a:pt x="2698183" y="1311286"/>
                  <a:pt x="3909014" y="1991851"/>
                  <a:pt x="4819650" y="1833921"/>
                </a:cubicBezTo>
                <a:cubicBezTo>
                  <a:pt x="5730286" y="1675991"/>
                  <a:pt x="6525319" y="556793"/>
                  <a:pt x="7358725" y="376407"/>
                </a:cubicBezTo>
                <a:cubicBezTo>
                  <a:pt x="8192131" y="196021"/>
                  <a:pt x="9191436" y="783353"/>
                  <a:pt x="9820086" y="751603"/>
                </a:cubicBezTo>
                <a:cubicBezTo>
                  <a:pt x="10448736" y="719853"/>
                  <a:pt x="11487980" y="-201833"/>
                  <a:pt x="11948135" y="40572"/>
                </a:cubicBezTo>
              </a:path>
            </a:pathLst>
          </a:cu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grpSp>
        <p:nvGrpSpPr>
          <p:cNvPr id="23" name="Group 2" descr="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
          <p:cNvGrpSpPr/>
          <p:nvPr/>
        </p:nvGrpSpPr>
        <p:grpSpPr>
          <a:xfrm>
            <a:off x="2565513" y="4505587"/>
            <a:ext cx="429775" cy="442031"/>
            <a:chOff x="2565513" y="3641064"/>
            <a:chExt cx="429775" cy="442031"/>
          </a:xfrm>
          <a:solidFill>
            <a:schemeClr val="bg1"/>
          </a:solidFill>
        </p:grpSpPr>
        <p:sp>
          <p:nvSpPr>
            <p:cNvPr id="24" name="Oval 17"/>
            <p:cNvSpPr/>
            <p:nvPr/>
          </p:nvSpPr>
          <p:spPr>
            <a:xfrm>
              <a:off x="2565513" y="3641064"/>
              <a:ext cx="429775" cy="429773"/>
            </a:xfrm>
            <a:prstGeom prst="ellipse">
              <a:avLst/>
            </a:prstGeom>
            <a:grpFill/>
            <a:ln>
              <a:noFill/>
            </a:ln>
            <a:effectLst>
              <a:outerShdw blurRad="50800" dist="25400" dir="2700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25" name="TextBox 18"/>
            <p:cNvSpPr txBox="1"/>
            <p:nvPr/>
          </p:nvSpPr>
          <p:spPr>
            <a:xfrm>
              <a:off x="2634156" y="3682985"/>
              <a:ext cx="32733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rPr>
                <a:t>1</a:t>
              </a:r>
              <a:endParaRPr kumimoji="0" lang="en-US" altLang="zh-CN" sz="20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grpSp>
      <p:grpSp>
        <p:nvGrpSpPr>
          <p:cNvPr id="26" name="Group 5" descr="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
          <p:cNvGrpSpPr/>
          <p:nvPr/>
        </p:nvGrpSpPr>
        <p:grpSpPr>
          <a:xfrm>
            <a:off x="5713423" y="4219837"/>
            <a:ext cx="429775" cy="429773"/>
            <a:chOff x="5713423" y="3355314"/>
            <a:chExt cx="429775" cy="429773"/>
          </a:xfrm>
          <a:solidFill>
            <a:schemeClr val="bg1"/>
          </a:solidFill>
        </p:grpSpPr>
        <p:sp>
          <p:nvSpPr>
            <p:cNvPr id="27" name="Oval 12"/>
            <p:cNvSpPr/>
            <p:nvPr/>
          </p:nvSpPr>
          <p:spPr>
            <a:xfrm>
              <a:off x="5713423" y="3355314"/>
              <a:ext cx="429775" cy="429773"/>
            </a:xfrm>
            <a:prstGeom prst="ellipse">
              <a:avLst/>
            </a:prstGeom>
            <a:grpFill/>
            <a:ln>
              <a:noFill/>
            </a:ln>
            <a:effectLst>
              <a:outerShdw blurRad="50800" dist="25400" dir="2700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28" name="TextBox 13"/>
            <p:cNvSpPr txBox="1"/>
            <p:nvPr/>
          </p:nvSpPr>
          <p:spPr>
            <a:xfrm>
              <a:off x="5775063" y="3371029"/>
              <a:ext cx="32733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rPr>
                <a:t>2</a:t>
              </a:r>
              <a:endParaRPr kumimoji="0" lang="en-US" altLang="zh-CN" sz="20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grpSp>
      <p:grpSp>
        <p:nvGrpSpPr>
          <p:cNvPr id="29" name="Group 7" descr="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
          <p:cNvGrpSpPr/>
          <p:nvPr/>
        </p:nvGrpSpPr>
        <p:grpSpPr>
          <a:xfrm>
            <a:off x="8748977" y="3561223"/>
            <a:ext cx="443143" cy="429773"/>
            <a:chOff x="8748977" y="2696700"/>
            <a:chExt cx="443143" cy="429773"/>
          </a:xfrm>
          <a:solidFill>
            <a:schemeClr val="bg1"/>
          </a:solidFill>
        </p:grpSpPr>
        <p:sp>
          <p:nvSpPr>
            <p:cNvPr id="30" name="Oval 19"/>
            <p:cNvSpPr/>
            <p:nvPr/>
          </p:nvSpPr>
          <p:spPr>
            <a:xfrm>
              <a:off x="8748977" y="2696700"/>
              <a:ext cx="429775" cy="429773"/>
            </a:xfrm>
            <a:prstGeom prst="ellipse">
              <a:avLst/>
            </a:prstGeom>
            <a:grpFill/>
            <a:ln>
              <a:noFill/>
            </a:ln>
            <a:effectLst>
              <a:outerShdw blurRad="50800" dist="25400" dir="2700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31" name="TextBox 20"/>
            <p:cNvSpPr txBox="1"/>
            <p:nvPr/>
          </p:nvSpPr>
          <p:spPr>
            <a:xfrm>
              <a:off x="8864786" y="2724238"/>
              <a:ext cx="32733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rPr>
                <a:t>3</a:t>
              </a:r>
              <a:endParaRPr kumimoji="0" lang="en-US" altLang="zh-CN" sz="20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grpSp>
      <p:sp>
        <p:nvSpPr>
          <p:cNvPr id="32" name="文本框 31" descr="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
          <p:cNvSpPr txBox="1"/>
          <p:nvPr/>
        </p:nvSpPr>
        <p:spPr>
          <a:xfrm>
            <a:off x="2142836" y="3887679"/>
            <a:ext cx="12632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rPr>
              <a:t>STEP ONE</a:t>
            </a:r>
            <a:endParaRPr kumimoji="0" lang="en-US" altLang="zh-CN"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33" name="文本框 32" descr="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
          <p:cNvSpPr txBox="1"/>
          <p:nvPr/>
        </p:nvSpPr>
        <p:spPr>
          <a:xfrm>
            <a:off x="5213927" y="3513607"/>
            <a:ext cx="129849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rPr>
              <a:t>STEP TWO</a:t>
            </a:r>
            <a:endParaRPr kumimoji="0" lang="en-US" altLang="zh-CN"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34" name="文本框 33" descr="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
          <p:cNvSpPr txBox="1"/>
          <p:nvPr/>
        </p:nvSpPr>
        <p:spPr>
          <a:xfrm>
            <a:off x="8155709" y="2908626"/>
            <a:ext cx="151490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rPr>
              <a:t>STEP THREE</a:t>
            </a:r>
            <a:endParaRPr kumimoji="0" lang="en-US" altLang="zh-CN"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35" name="Freeform 27"/>
          <p:cNvSpPr>
            <a:spLocks noEditPoints="1"/>
          </p:cNvSpPr>
          <p:nvPr/>
        </p:nvSpPr>
        <p:spPr bwMode="auto">
          <a:xfrm>
            <a:off x="2259235" y="2503517"/>
            <a:ext cx="882976" cy="994078"/>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accent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grpSp>
        <p:nvGrpSpPr>
          <p:cNvPr id="36" name="Group 38"/>
          <p:cNvGrpSpPr/>
          <p:nvPr/>
        </p:nvGrpSpPr>
        <p:grpSpPr>
          <a:xfrm>
            <a:off x="8419195" y="1580335"/>
            <a:ext cx="991392" cy="925300"/>
            <a:chOff x="4418013" y="3475038"/>
            <a:chExt cx="285750" cy="266701"/>
          </a:xfrm>
          <a:solidFill>
            <a:schemeClr val="accent1"/>
          </a:solidFill>
        </p:grpSpPr>
        <p:sp>
          <p:nvSpPr>
            <p:cNvPr id="37" name="Freeform 105"/>
            <p:cNvSpPr/>
            <p:nvPr/>
          </p:nvSpPr>
          <p:spPr bwMode="auto">
            <a:xfrm>
              <a:off x="4418013" y="3651251"/>
              <a:ext cx="98425" cy="90488"/>
            </a:xfrm>
            <a:custGeom>
              <a:avLst/>
              <a:gdLst>
                <a:gd name="T0" fmla="*/ 22 w 26"/>
                <a:gd name="T1" fmla="*/ 1 h 24"/>
                <a:gd name="T2" fmla="*/ 20 w 26"/>
                <a:gd name="T3" fmla="*/ 1 h 24"/>
                <a:gd name="T4" fmla="*/ 0 w 26"/>
                <a:gd name="T5" fmla="*/ 20 h 24"/>
                <a:gd name="T6" fmla="*/ 0 w 26"/>
                <a:gd name="T7" fmla="*/ 22 h 24"/>
                <a:gd name="T8" fmla="*/ 1 w 26"/>
                <a:gd name="T9" fmla="*/ 23 h 24"/>
                <a:gd name="T10" fmla="*/ 5 w 26"/>
                <a:gd name="T11" fmla="*/ 24 h 24"/>
                <a:gd name="T12" fmla="*/ 7 w 26"/>
                <a:gd name="T13" fmla="*/ 24 h 24"/>
                <a:gd name="T14" fmla="*/ 25 w 26"/>
                <a:gd name="T15" fmla="*/ 6 h 24"/>
                <a:gd name="T16" fmla="*/ 25 w 26"/>
                <a:gd name="T17" fmla="*/ 3 h 24"/>
                <a:gd name="T18" fmla="*/ 22 w 26"/>
                <a:gd name="T1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22" y="1"/>
                  </a:moveTo>
                  <a:cubicBezTo>
                    <a:pt x="22" y="0"/>
                    <a:pt x="21" y="0"/>
                    <a:pt x="20" y="1"/>
                  </a:cubicBezTo>
                  <a:cubicBezTo>
                    <a:pt x="0" y="20"/>
                    <a:pt x="0" y="20"/>
                    <a:pt x="0" y="20"/>
                  </a:cubicBezTo>
                  <a:cubicBezTo>
                    <a:pt x="0" y="20"/>
                    <a:pt x="0" y="21"/>
                    <a:pt x="0" y="22"/>
                  </a:cubicBezTo>
                  <a:cubicBezTo>
                    <a:pt x="0" y="22"/>
                    <a:pt x="1" y="23"/>
                    <a:pt x="1" y="23"/>
                  </a:cubicBezTo>
                  <a:cubicBezTo>
                    <a:pt x="5" y="24"/>
                    <a:pt x="5" y="24"/>
                    <a:pt x="5" y="24"/>
                  </a:cubicBezTo>
                  <a:cubicBezTo>
                    <a:pt x="6" y="24"/>
                    <a:pt x="7" y="24"/>
                    <a:pt x="7" y="24"/>
                  </a:cubicBezTo>
                  <a:cubicBezTo>
                    <a:pt x="25" y="6"/>
                    <a:pt x="25" y="6"/>
                    <a:pt x="25" y="6"/>
                  </a:cubicBezTo>
                  <a:cubicBezTo>
                    <a:pt x="26" y="5"/>
                    <a:pt x="26" y="4"/>
                    <a:pt x="25" y="3"/>
                  </a:cubicBezTo>
                  <a:lnTo>
                    <a:pt x="2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38" name="Freeform 106"/>
            <p:cNvSpPr>
              <a:spLocks noEditPoints="1"/>
            </p:cNvSpPr>
            <p:nvPr/>
          </p:nvSpPr>
          <p:spPr bwMode="auto">
            <a:xfrm>
              <a:off x="4456113" y="3475038"/>
              <a:ext cx="247650" cy="236538"/>
            </a:xfrm>
            <a:custGeom>
              <a:avLst/>
              <a:gdLst>
                <a:gd name="T0" fmla="*/ 45 w 66"/>
                <a:gd name="T1" fmla="*/ 1 h 63"/>
                <a:gd name="T2" fmla="*/ 45 w 66"/>
                <a:gd name="T3" fmla="*/ 0 h 63"/>
                <a:gd name="T4" fmla="*/ 45 w 66"/>
                <a:gd name="T5" fmla="*/ 1 h 63"/>
                <a:gd name="T6" fmla="*/ 40 w 66"/>
                <a:gd name="T7" fmla="*/ 1 h 63"/>
                <a:gd name="T8" fmla="*/ 39 w 66"/>
                <a:gd name="T9" fmla="*/ 2 h 63"/>
                <a:gd name="T10" fmla="*/ 37 w 66"/>
                <a:gd name="T11" fmla="*/ 6 h 63"/>
                <a:gd name="T12" fmla="*/ 38 w 66"/>
                <a:gd name="T13" fmla="*/ 9 h 63"/>
                <a:gd name="T14" fmla="*/ 36 w 66"/>
                <a:gd name="T15" fmla="*/ 16 h 63"/>
                <a:gd name="T16" fmla="*/ 21 w 66"/>
                <a:gd name="T17" fmla="*/ 26 h 63"/>
                <a:gd name="T18" fmla="*/ 5 w 66"/>
                <a:gd name="T19" fmla="*/ 26 h 63"/>
                <a:gd name="T20" fmla="*/ 5 w 66"/>
                <a:gd name="T21" fmla="*/ 26 h 63"/>
                <a:gd name="T22" fmla="*/ 5 w 66"/>
                <a:gd name="T23" fmla="*/ 26 h 63"/>
                <a:gd name="T24" fmla="*/ 0 w 66"/>
                <a:gd name="T25" fmla="*/ 29 h 63"/>
                <a:gd name="T26" fmla="*/ 0 w 66"/>
                <a:gd name="T27" fmla="*/ 30 h 63"/>
                <a:gd name="T28" fmla="*/ 0 w 66"/>
                <a:gd name="T29" fmla="*/ 32 h 63"/>
                <a:gd name="T30" fmla="*/ 31 w 66"/>
                <a:gd name="T31" fmla="*/ 62 h 63"/>
                <a:gd name="T32" fmla="*/ 32 w 66"/>
                <a:gd name="T33" fmla="*/ 63 h 63"/>
                <a:gd name="T34" fmla="*/ 33 w 66"/>
                <a:gd name="T35" fmla="*/ 62 h 63"/>
                <a:gd name="T36" fmla="*/ 37 w 66"/>
                <a:gd name="T37" fmla="*/ 42 h 63"/>
                <a:gd name="T38" fmla="*/ 46 w 66"/>
                <a:gd name="T39" fmla="*/ 27 h 63"/>
                <a:gd name="T40" fmla="*/ 54 w 66"/>
                <a:gd name="T41" fmla="*/ 25 h 63"/>
                <a:gd name="T42" fmla="*/ 56 w 66"/>
                <a:gd name="T43" fmla="*/ 25 h 63"/>
                <a:gd name="T44" fmla="*/ 61 w 66"/>
                <a:gd name="T45" fmla="*/ 23 h 63"/>
                <a:gd name="T46" fmla="*/ 61 w 66"/>
                <a:gd name="T47" fmla="*/ 23 h 63"/>
                <a:gd name="T48" fmla="*/ 45 w 66"/>
                <a:gd name="T49" fmla="*/ 1 h 63"/>
                <a:gd name="T50" fmla="*/ 54 w 66"/>
                <a:gd name="T51" fmla="*/ 9 h 63"/>
                <a:gd name="T52" fmla="*/ 52 w 66"/>
                <a:gd name="T53" fmla="*/ 8 h 63"/>
                <a:gd name="T54" fmla="*/ 54 w 66"/>
                <a:gd name="T55"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63">
                  <a:moveTo>
                    <a:pt x="45" y="1"/>
                  </a:moveTo>
                  <a:cubicBezTo>
                    <a:pt x="45" y="0"/>
                    <a:pt x="45" y="0"/>
                    <a:pt x="45" y="0"/>
                  </a:cubicBezTo>
                  <a:cubicBezTo>
                    <a:pt x="45" y="1"/>
                    <a:pt x="45" y="1"/>
                    <a:pt x="45" y="1"/>
                  </a:cubicBezTo>
                  <a:cubicBezTo>
                    <a:pt x="43" y="0"/>
                    <a:pt x="41" y="0"/>
                    <a:pt x="40" y="1"/>
                  </a:cubicBezTo>
                  <a:cubicBezTo>
                    <a:pt x="39" y="2"/>
                    <a:pt x="39" y="2"/>
                    <a:pt x="39" y="2"/>
                  </a:cubicBezTo>
                  <a:cubicBezTo>
                    <a:pt x="38" y="3"/>
                    <a:pt x="37" y="5"/>
                    <a:pt x="37" y="6"/>
                  </a:cubicBezTo>
                  <a:cubicBezTo>
                    <a:pt x="37" y="7"/>
                    <a:pt x="37" y="8"/>
                    <a:pt x="38" y="9"/>
                  </a:cubicBezTo>
                  <a:cubicBezTo>
                    <a:pt x="39" y="12"/>
                    <a:pt x="38" y="15"/>
                    <a:pt x="36" y="16"/>
                  </a:cubicBezTo>
                  <a:cubicBezTo>
                    <a:pt x="33" y="19"/>
                    <a:pt x="24" y="28"/>
                    <a:pt x="21" y="26"/>
                  </a:cubicBezTo>
                  <a:cubicBezTo>
                    <a:pt x="16" y="23"/>
                    <a:pt x="10" y="24"/>
                    <a:pt x="5" y="26"/>
                  </a:cubicBezTo>
                  <a:cubicBezTo>
                    <a:pt x="5" y="26"/>
                    <a:pt x="5" y="26"/>
                    <a:pt x="5" y="26"/>
                  </a:cubicBezTo>
                  <a:cubicBezTo>
                    <a:pt x="5" y="26"/>
                    <a:pt x="5" y="26"/>
                    <a:pt x="5" y="26"/>
                  </a:cubicBezTo>
                  <a:cubicBezTo>
                    <a:pt x="3" y="27"/>
                    <a:pt x="2" y="28"/>
                    <a:pt x="0" y="29"/>
                  </a:cubicBezTo>
                  <a:cubicBezTo>
                    <a:pt x="0" y="29"/>
                    <a:pt x="0" y="30"/>
                    <a:pt x="0" y="30"/>
                  </a:cubicBezTo>
                  <a:cubicBezTo>
                    <a:pt x="0" y="31"/>
                    <a:pt x="0" y="31"/>
                    <a:pt x="0" y="32"/>
                  </a:cubicBezTo>
                  <a:cubicBezTo>
                    <a:pt x="31" y="62"/>
                    <a:pt x="31" y="62"/>
                    <a:pt x="31" y="62"/>
                  </a:cubicBezTo>
                  <a:cubicBezTo>
                    <a:pt x="31" y="63"/>
                    <a:pt x="32" y="63"/>
                    <a:pt x="32" y="63"/>
                  </a:cubicBezTo>
                  <a:cubicBezTo>
                    <a:pt x="33" y="63"/>
                    <a:pt x="33" y="63"/>
                    <a:pt x="33" y="62"/>
                  </a:cubicBezTo>
                  <a:cubicBezTo>
                    <a:pt x="38" y="57"/>
                    <a:pt x="41" y="49"/>
                    <a:pt x="37" y="42"/>
                  </a:cubicBezTo>
                  <a:cubicBezTo>
                    <a:pt x="35" y="39"/>
                    <a:pt x="44" y="30"/>
                    <a:pt x="46" y="27"/>
                  </a:cubicBezTo>
                  <a:cubicBezTo>
                    <a:pt x="48" y="25"/>
                    <a:pt x="51" y="24"/>
                    <a:pt x="54" y="25"/>
                  </a:cubicBezTo>
                  <a:cubicBezTo>
                    <a:pt x="54" y="25"/>
                    <a:pt x="55" y="25"/>
                    <a:pt x="56" y="25"/>
                  </a:cubicBezTo>
                  <a:cubicBezTo>
                    <a:pt x="58" y="25"/>
                    <a:pt x="60" y="25"/>
                    <a:pt x="61" y="23"/>
                  </a:cubicBezTo>
                  <a:cubicBezTo>
                    <a:pt x="61" y="23"/>
                    <a:pt x="61" y="23"/>
                    <a:pt x="61" y="23"/>
                  </a:cubicBezTo>
                  <a:cubicBezTo>
                    <a:pt x="66" y="17"/>
                    <a:pt x="54" y="3"/>
                    <a:pt x="45" y="1"/>
                  </a:cubicBezTo>
                  <a:close/>
                  <a:moveTo>
                    <a:pt x="54" y="9"/>
                  </a:moveTo>
                  <a:cubicBezTo>
                    <a:pt x="52" y="8"/>
                    <a:pt x="52" y="8"/>
                    <a:pt x="52" y="8"/>
                  </a:cubicBezTo>
                  <a:cubicBezTo>
                    <a:pt x="53" y="8"/>
                    <a:pt x="53" y="9"/>
                    <a:pt x="5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grpSp>
      <p:sp>
        <p:nvSpPr>
          <p:cNvPr id="39" name="Shape 3659"/>
          <p:cNvSpPr/>
          <p:nvPr/>
        </p:nvSpPr>
        <p:spPr>
          <a:xfrm>
            <a:off x="5284656" y="2232535"/>
            <a:ext cx="1108080" cy="1038868"/>
          </a:xfrm>
          <a:custGeom>
            <a:avLst/>
            <a:gdLst/>
            <a:ahLst/>
            <a:cxnLst>
              <a:cxn ang="0">
                <a:pos x="wd2" y="hd2"/>
              </a:cxn>
              <a:cxn ang="5400000">
                <a:pos x="wd2" y="hd2"/>
              </a:cxn>
              <a:cxn ang="10800000">
                <a:pos x="wd2" y="hd2"/>
              </a:cxn>
              <a:cxn ang="16200000">
                <a:pos x="wd2" y="hd2"/>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40" name="TextBox 9"/>
          <p:cNvSpPr txBox="1"/>
          <p:nvPr/>
        </p:nvSpPr>
        <p:spPr>
          <a:xfrm>
            <a:off x="1760972" y="5214244"/>
            <a:ext cx="2032023" cy="794320"/>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ctr"/>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42" name="TextBox 9"/>
          <p:cNvSpPr txBox="1"/>
          <p:nvPr/>
        </p:nvSpPr>
        <p:spPr>
          <a:xfrm>
            <a:off x="4912298" y="4887023"/>
            <a:ext cx="2032023" cy="794320"/>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ctr"/>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43" name="TextBox 9"/>
          <p:cNvSpPr txBox="1"/>
          <p:nvPr/>
        </p:nvSpPr>
        <p:spPr>
          <a:xfrm>
            <a:off x="7964972" y="4135029"/>
            <a:ext cx="2032023" cy="794320"/>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ctr"/>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0" presetClass="entr" presetSubtype="0"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par>
                                <p:cTn id="24" presetID="10" presetClass="entr" presetSubtype="0"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par>
                          <p:cTn id="27" fill="hold">
                            <p:stCondLst>
                              <p:cond delay="500"/>
                            </p:stCondLst>
                            <p:childTnLst>
                              <p:par>
                                <p:cTn id="28" presetID="12" presetClass="entr" presetSubtype="4" fill="hold" grpId="0" nodeType="afterEffect">
                                  <p:stCondLst>
                                    <p:cond delay="0"/>
                                  </p:stCondLst>
                                  <p:iterate type="lt">
                                    <p:tmPct val="5983"/>
                                  </p:iterate>
                                  <p:childTnLst>
                                    <p:set>
                                      <p:cBhvr>
                                        <p:cTn id="29" dur="1" fill="hold">
                                          <p:stCondLst>
                                            <p:cond delay="0"/>
                                          </p:stCondLst>
                                        </p:cTn>
                                        <p:tgtEl>
                                          <p:spTgt spid="40"/>
                                        </p:tgtEl>
                                        <p:attrNameLst>
                                          <p:attrName>style.visibility</p:attrName>
                                        </p:attrNameLst>
                                      </p:cBhvr>
                                      <p:to>
                                        <p:strVal val="visible"/>
                                      </p:to>
                                    </p:set>
                                    <p:anim calcmode="lin" valueType="num">
                                      <p:cBhvr additive="base">
                                        <p:cTn id="30" dur="250"/>
                                        <p:tgtEl>
                                          <p:spTgt spid="40"/>
                                        </p:tgtEl>
                                        <p:attrNameLst>
                                          <p:attrName>ppt_y</p:attrName>
                                        </p:attrNameLst>
                                      </p:cBhvr>
                                      <p:tavLst>
                                        <p:tav tm="0">
                                          <p:val>
                                            <p:strVal val="#ppt_y+#ppt_h*1.125000"/>
                                          </p:val>
                                        </p:tav>
                                        <p:tav tm="100000">
                                          <p:val>
                                            <p:strVal val="#ppt_y"/>
                                          </p:val>
                                        </p:tav>
                                      </p:tavLst>
                                    </p:anim>
                                    <p:animEffect transition="in" filter="wipe(up)">
                                      <p:cBhvr>
                                        <p:cTn id="31" dur="250"/>
                                        <p:tgtEl>
                                          <p:spTgt spid="40"/>
                                        </p:tgtEl>
                                      </p:cBhvr>
                                    </p:animEffect>
                                  </p:childTnLst>
                                </p:cTn>
                              </p:par>
                            </p:childTnLst>
                          </p:cTn>
                        </p:par>
                        <p:par>
                          <p:cTn id="32" fill="hold">
                            <p:stCondLst>
                              <p:cond delay="1183"/>
                            </p:stCondLst>
                            <p:childTnLst>
                              <p:par>
                                <p:cTn id="33" presetID="12" presetClass="entr" presetSubtype="4" fill="hold" grpId="0" nodeType="afterEffect">
                                  <p:stCondLst>
                                    <p:cond delay="0"/>
                                  </p:stCondLst>
                                  <p:iterate type="lt">
                                    <p:tmPct val="5983"/>
                                  </p:iterate>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250"/>
                                        <p:tgtEl>
                                          <p:spTgt spid="42"/>
                                        </p:tgtEl>
                                        <p:attrNameLst>
                                          <p:attrName>ppt_y</p:attrName>
                                        </p:attrNameLst>
                                      </p:cBhvr>
                                      <p:tavLst>
                                        <p:tav tm="0">
                                          <p:val>
                                            <p:strVal val="#ppt_y+#ppt_h*1.125000"/>
                                          </p:val>
                                        </p:tav>
                                        <p:tav tm="100000">
                                          <p:val>
                                            <p:strVal val="#ppt_y"/>
                                          </p:val>
                                        </p:tav>
                                      </p:tavLst>
                                    </p:anim>
                                    <p:animEffect transition="in" filter="wipe(up)">
                                      <p:cBhvr>
                                        <p:cTn id="36" dur="250"/>
                                        <p:tgtEl>
                                          <p:spTgt spid="42"/>
                                        </p:tgtEl>
                                      </p:cBhvr>
                                    </p:animEffect>
                                  </p:childTnLst>
                                </p:cTn>
                              </p:par>
                            </p:childTnLst>
                          </p:cTn>
                        </p:par>
                        <p:par>
                          <p:cTn id="37" fill="hold">
                            <p:stCondLst>
                              <p:cond delay="1867"/>
                            </p:stCondLst>
                            <p:childTnLst>
                              <p:par>
                                <p:cTn id="38" presetID="12" presetClass="entr" presetSubtype="4" fill="hold" grpId="0" nodeType="afterEffect">
                                  <p:stCondLst>
                                    <p:cond delay="0"/>
                                  </p:stCondLst>
                                  <p:iterate type="lt">
                                    <p:tmPct val="5983"/>
                                  </p:iterate>
                                  <p:childTnLst>
                                    <p:set>
                                      <p:cBhvr>
                                        <p:cTn id="39" dur="1" fill="hold">
                                          <p:stCondLst>
                                            <p:cond delay="0"/>
                                          </p:stCondLst>
                                        </p:cTn>
                                        <p:tgtEl>
                                          <p:spTgt spid="43"/>
                                        </p:tgtEl>
                                        <p:attrNameLst>
                                          <p:attrName>style.visibility</p:attrName>
                                        </p:attrNameLst>
                                      </p:cBhvr>
                                      <p:to>
                                        <p:strVal val="visible"/>
                                      </p:to>
                                    </p:set>
                                    <p:anim calcmode="lin" valueType="num">
                                      <p:cBhvr additive="base">
                                        <p:cTn id="40" dur="250"/>
                                        <p:tgtEl>
                                          <p:spTgt spid="43"/>
                                        </p:tgtEl>
                                        <p:attrNameLst>
                                          <p:attrName>ppt_y</p:attrName>
                                        </p:attrNameLst>
                                      </p:cBhvr>
                                      <p:tavLst>
                                        <p:tav tm="0">
                                          <p:val>
                                            <p:strVal val="#ppt_y+#ppt_h*1.125000"/>
                                          </p:val>
                                        </p:tav>
                                        <p:tav tm="100000">
                                          <p:val>
                                            <p:strVal val="#ppt_y"/>
                                          </p:val>
                                        </p:tav>
                                      </p:tavLst>
                                    </p:anim>
                                    <p:animEffect transition="in" filter="wipe(up)">
                                      <p:cBhvr>
                                        <p:cTn id="41" dur="2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40" grpId="0"/>
      <p:bldP spid="42"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图片占位符 12" descr="D:\图图图\预览图_千图网_编号35357652.jpg预览图_千图网_编号35357652"/>
          <p:cNvPicPr>
            <a:picLocks noChangeAspect="1"/>
          </p:cNvPicPr>
          <p:nvPr/>
        </p:nvPicPr>
        <p:blipFill>
          <a:blip r:embed="rId1"/>
          <a:srcRect t="64787" r="23450"/>
          <a:stretch>
            <a:fillRect/>
          </a:stretch>
        </p:blipFill>
        <p:spPr>
          <a:xfrm>
            <a:off x="2754630" y="1985645"/>
            <a:ext cx="3378200" cy="2132330"/>
          </a:xfrm>
          <a:prstGeom prst="rect">
            <a:avLst/>
          </a:prstGeom>
        </p:spPr>
      </p:pic>
      <p:pic>
        <p:nvPicPr>
          <p:cNvPr id="61" name="Content Placeholder 3"/>
          <p:cNvPicPr>
            <a:picLocks noChangeAspect="1"/>
          </p:cNvPicPr>
          <p:nvPr/>
        </p:nvPicPr>
        <p:blipFill>
          <a:blip r:embed="rId2" cstate="screen"/>
          <a:stretch>
            <a:fillRect/>
          </a:stretch>
        </p:blipFill>
        <p:spPr>
          <a:xfrm>
            <a:off x="2628577" y="1841491"/>
            <a:ext cx="3643296" cy="3072241"/>
          </a:xfrm>
          <a:prstGeom prst="rect">
            <a:avLst/>
          </a:prstGeom>
        </p:spPr>
      </p:pic>
      <p:pic>
        <p:nvPicPr>
          <p:cNvPr id="64" name="Picture 7"/>
          <p:cNvPicPr>
            <a:picLocks noChangeAspect="1"/>
          </p:cNvPicPr>
          <p:nvPr/>
        </p:nvPicPr>
        <p:blipFill>
          <a:blip r:embed="rId3" cstate="screen"/>
          <a:stretch>
            <a:fillRect/>
          </a:stretch>
        </p:blipFill>
        <p:spPr>
          <a:xfrm>
            <a:off x="512682" y="3076997"/>
            <a:ext cx="3128270" cy="1836735"/>
          </a:xfrm>
          <a:prstGeom prst="rect">
            <a:avLst/>
          </a:prstGeom>
          <a:effectLst/>
        </p:spPr>
      </p:pic>
      <p:pic>
        <p:nvPicPr>
          <p:cNvPr id="67" name="图片占位符 12" descr="D:\图图图\预览图_千图网_编号35357652.jpg预览图_千图网_编号35357652"/>
          <p:cNvPicPr>
            <a:picLocks noChangeAspect="1"/>
          </p:cNvPicPr>
          <p:nvPr/>
        </p:nvPicPr>
        <p:blipFill>
          <a:blip r:embed="rId1"/>
          <a:srcRect t="64787" r="23450"/>
          <a:stretch>
            <a:fillRect/>
          </a:stretch>
        </p:blipFill>
        <p:spPr>
          <a:xfrm>
            <a:off x="876300" y="3181985"/>
            <a:ext cx="2369185" cy="1495425"/>
          </a:xfrm>
          <a:prstGeom prst="rect">
            <a:avLst/>
          </a:prstGeom>
        </p:spPr>
      </p:pic>
      <p:grpSp>
        <p:nvGrpSpPr>
          <p:cNvPr id="69" name="组合 68"/>
          <p:cNvGrpSpPr/>
          <p:nvPr/>
        </p:nvGrpSpPr>
        <p:grpSpPr>
          <a:xfrm flipH="1" flipV="1">
            <a:off x="8968648" y="0"/>
            <a:ext cx="2744439" cy="3931922"/>
            <a:chOff x="8549639" y="1"/>
            <a:chExt cx="2744439" cy="3931922"/>
          </a:xfrm>
        </p:grpSpPr>
        <p:sp>
          <p:nvSpPr>
            <p:cNvPr id="70" name="矩形 69"/>
            <p:cNvSpPr/>
            <p:nvPr/>
          </p:nvSpPr>
          <p:spPr>
            <a:xfrm>
              <a:off x="10251645" y="1"/>
              <a:ext cx="1040925" cy="2971800"/>
            </a:xfrm>
            <a:prstGeom prst="rect">
              <a:avLst/>
            </a:prstGeom>
            <a:pattFill prst="lgGrid">
              <a:fgClr>
                <a:srgbClr val="DADDE1"/>
              </a:fgClr>
              <a:bgClr>
                <a:srgbClr val="F2F6FA"/>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attFill prst="diagBrick">
                  <a:fgClr>
                    <a:schemeClr val="lt1"/>
                  </a:fgClr>
                  <a:bgClr>
                    <a:schemeClr val="bg1"/>
                  </a:bgClr>
                </a:pattFill>
              </a:endParaRPr>
            </a:p>
          </p:txBody>
        </p:sp>
        <p:sp>
          <p:nvSpPr>
            <p:cNvPr id="71" name="矩形 70"/>
            <p:cNvSpPr/>
            <p:nvPr/>
          </p:nvSpPr>
          <p:spPr>
            <a:xfrm rot="5400000">
              <a:off x="8928956" y="1566801"/>
              <a:ext cx="1985805" cy="2744439"/>
            </a:xfrm>
            <a:prstGeom prst="rect">
              <a:avLst/>
            </a:prstGeom>
            <a:pattFill prst="lgGrid">
              <a:fgClr>
                <a:srgbClr val="DADDE1"/>
              </a:fgClr>
              <a:bgClr>
                <a:srgbClr val="F2F6FA"/>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pattFill prst="diagBrick">
                  <a:fgClr>
                    <a:schemeClr val="lt1"/>
                  </a:fgClr>
                  <a:bgClr>
                    <a:schemeClr val="bg1"/>
                  </a:bgClr>
                </a:pattFill>
              </a:endParaRPr>
            </a:p>
          </p:txBody>
        </p:sp>
      </p:grpSp>
      <p:sp>
        <p:nvSpPr>
          <p:cNvPr id="72" name="矩形 71"/>
          <p:cNvSpPr/>
          <p:nvPr/>
        </p:nvSpPr>
        <p:spPr>
          <a:xfrm>
            <a:off x="7729261" y="2679952"/>
            <a:ext cx="3983950" cy="570284"/>
          </a:xfrm>
          <a:prstGeom prst="rect">
            <a:avLst/>
          </a:prstGeom>
        </p:spPr>
        <p:txBody>
          <a:bodyPr wrap="square">
            <a:spAutoFit/>
          </a:bodyPr>
          <a:p>
            <a:pPr>
              <a:lnSpc>
                <a:spcPct val="150000"/>
              </a:lnSpc>
            </a:pPr>
            <a:r>
              <a:rPr lang="zh-CN" altLang="en-US" sz="1100" dirty="0">
                <a:solidFill>
                  <a:schemeClr val="tx1">
                    <a:lumMod val="65000"/>
                    <a:lumOff val="35000"/>
                  </a:schemeClr>
                </a:solidFill>
                <a:latin typeface="微软雅黑" panose="020B0503020204020204" charset="-122"/>
                <a:ea typeface="微软雅黑" panose="020B0503020204020204" charset="-122"/>
                <a:cs typeface="+mn-ea"/>
                <a:sym typeface="+mn-lt"/>
              </a:rPr>
              <a:t>请在此处填写内容，补充你的论据并且写得很</a:t>
            </a:r>
            <a:r>
              <a:rPr lang="en-US" altLang="zh-CN" sz="1100" dirty="0">
                <a:solidFill>
                  <a:schemeClr val="tx1">
                    <a:lumMod val="65000"/>
                    <a:lumOff val="35000"/>
                  </a:schemeClr>
                </a:solidFill>
                <a:latin typeface="微软雅黑" panose="020B0503020204020204" charset="-122"/>
                <a:ea typeface="微软雅黑" panose="020B0503020204020204" charset="-122"/>
                <a:cs typeface="+mn-ea"/>
                <a:sym typeface="+mn-lt"/>
              </a:rPr>
              <a:t>NB</a:t>
            </a:r>
            <a:r>
              <a:rPr lang="zh-CN" altLang="en-US" sz="1100" dirty="0">
                <a:solidFill>
                  <a:schemeClr val="tx1">
                    <a:lumMod val="65000"/>
                    <a:lumOff val="35000"/>
                  </a:schemeClr>
                </a:solidFill>
                <a:latin typeface="微软雅黑" panose="020B0503020204020204" charset="-122"/>
                <a:ea typeface="微软雅黑" panose="020B0503020204020204" charset="-122"/>
                <a:cs typeface="+mn-ea"/>
                <a:sym typeface="+mn-lt"/>
              </a:rPr>
              <a:t>。建议您按照原模板内的字体使用，建议字体不要太大。</a:t>
            </a:r>
            <a:endParaRPr lang="en-US" altLang="zh-CN" sz="1100" dirty="0">
              <a:solidFill>
                <a:schemeClr val="tx1">
                  <a:lumMod val="65000"/>
                  <a:lumOff val="35000"/>
                </a:schemeClr>
              </a:solidFill>
              <a:latin typeface="微软雅黑" panose="020B0503020204020204" charset="-122"/>
              <a:ea typeface="微软雅黑" panose="020B0503020204020204" charset="-122"/>
              <a:cs typeface="+mn-ea"/>
              <a:sym typeface="+mn-lt"/>
            </a:endParaRPr>
          </a:p>
        </p:txBody>
      </p:sp>
      <p:sp>
        <p:nvSpPr>
          <p:cNvPr id="73" name="矩形 72"/>
          <p:cNvSpPr/>
          <p:nvPr/>
        </p:nvSpPr>
        <p:spPr>
          <a:xfrm>
            <a:off x="7735907" y="2196611"/>
            <a:ext cx="1723549" cy="499624"/>
          </a:xfrm>
          <a:prstGeom prst="rect">
            <a:avLst/>
          </a:prstGeom>
        </p:spPr>
        <p:txBody>
          <a:bodyPr wrap="none">
            <a:spAutoFit/>
          </a:bodyPr>
          <a:p>
            <a:pPr>
              <a:lnSpc>
                <a:spcPct val="150000"/>
              </a:lnSpc>
            </a:pPr>
            <a:r>
              <a:rPr lang="zh-CN" altLang="en-US" sz="2000" b="1" dirty="0">
                <a:solidFill>
                  <a:schemeClr val="tx1">
                    <a:lumMod val="65000"/>
                    <a:lumOff val="35000"/>
                  </a:schemeClr>
                </a:solidFill>
                <a:latin typeface="微软雅黑" panose="020B0503020204020204" charset="-122"/>
                <a:ea typeface="微软雅黑" panose="020B0503020204020204" charset="-122"/>
                <a:cs typeface="Helvetica Neue" charset="0"/>
                <a:sym typeface="Helvetica Neue" charset="0"/>
              </a:rPr>
              <a:t>标题请填这里</a:t>
            </a:r>
            <a:endParaRPr lang="zh-CN" altLang="en-US" sz="2000" b="1" dirty="0">
              <a:solidFill>
                <a:schemeClr val="tx1">
                  <a:lumMod val="65000"/>
                  <a:lumOff val="35000"/>
                </a:schemeClr>
              </a:solidFill>
              <a:latin typeface="微软雅黑" panose="020B0503020204020204" charset="-122"/>
              <a:ea typeface="微软雅黑" panose="020B0503020204020204" charset="-122"/>
              <a:cs typeface="Helvetica Neue" charset="0"/>
              <a:sym typeface="Helvetica Neue" charset="0"/>
            </a:endParaRPr>
          </a:p>
        </p:txBody>
      </p:sp>
      <p:sp>
        <p:nvSpPr>
          <p:cNvPr id="74" name="矩形: 圆角 25"/>
          <p:cNvSpPr/>
          <p:nvPr/>
        </p:nvSpPr>
        <p:spPr>
          <a:xfrm>
            <a:off x="514572" y="5547814"/>
            <a:ext cx="1085850" cy="2488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200" dirty="0">
                <a:solidFill>
                  <a:schemeClr val="tx1">
                    <a:lumMod val="75000"/>
                    <a:lumOff val="25000"/>
                  </a:schemeClr>
                </a:solidFill>
                <a:latin typeface="微软雅黑" panose="020B0503020204020204" charset="-122"/>
                <a:ea typeface="微软雅黑" panose="020B0503020204020204" charset="-122"/>
              </a:rPr>
              <a:t>关键词</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75" name="矩形: 圆角 26"/>
          <p:cNvSpPr/>
          <p:nvPr/>
        </p:nvSpPr>
        <p:spPr>
          <a:xfrm>
            <a:off x="1634712" y="5547814"/>
            <a:ext cx="1085850" cy="2488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200" dirty="0">
                <a:solidFill>
                  <a:schemeClr val="tx1">
                    <a:lumMod val="75000"/>
                    <a:lumOff val="25000"/>
                  </a:schemeClr>
                </a:solidFill>
                <a:latin typeface="微软雅黑" panose="020B0503020204020204" charset="-122"/>
                <a:ea typeface="微软雅黑" panose="020B0503020204020204" charset="-122"/>
              </a:rPr>
              <a:t>关键词</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76" name="矩形: 圆角 27"/>
          <p:cNvSpPr/>
          <p:nvPr/>
        </p:nvSpPr>
        <p:spPr>
          <a:xfrm>
            <a:off x="2754852" y="5547814"/>
            <a:ext cx="1085850" cy="2488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200" dirty="0">
                <a:solidFill>
                  <a:schemeClr val="tx1">
                    <a:lumMod val="75000"/>
                    <a:lumOff val="25000"/>
                  </a:schemeClr>
                </a:solidFill>
                <a:latin typeface="微软雅黑" panose="020B0503020204020204" charset="-122"/>
                <a:ea typeface="微软雅黑" panose="020B0503020204020204" charset="-122"/>
              </a:rPr>
              <a:t>关键词</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77" name="矩形: 圆角 28"/>
          <p:cNvSpPr/>
          <p:nvPr/>
        </p:nvSpPr>
        <p:spPr>
          <a:xfrm>
            <a:off x="3874992" y="5547814"/>
            <a:ext cx="1085850" cy="2488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200" dirty="0">
                <a:solidFill>
                  <a:schemeClr val="tx1">
                    <a:lumMod val="75000"/>
                    <a:lumOff val="25000"/>
                  </a:schemeClr>
                </a:solidFill>
                <a:latin typeface="微软雅黑" panose="020B0503020204020204" charset="-122"/>
                <a:ea typeface="微软雅黑" panose="020B0503020204020204" charset="-122"/>
              </a:rPr>
              <a:t>关键词</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cxnSp>
        <p:nvCxnSpPr>
          <p:cNvPr id="78" name="直接连接符 77"/>
          <p:cNvCxnSpPr/>
          <p:nvPr/>
        </p:nvCxnSpPr>
        <p:spPr>
          <a:xfrm>
            <a:off x="746124" y="5831658"/>
            <a:ext cx="670468" cy="0"/>
          </a:xfrm>
          <a:prstGeom prst="line">
            <a:avLst/>
          </a:prstGeom>
          <a:ln>
            <a:solidFill>
              <a:srgbClr val="353A44"/>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1867070" y="5831658"/>
            <a:ext cx="670468" cy="0"/>
          </a:xfrm>
          <a:prstGeom prst="line">
            <a:avLst/>
          </a:prstGeom>
          <a:ln>
            <a:solidFill>
              <a:srgbClr val="353A44"/>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2988016" y="5831658"/>
            <a:ext cx="670468" cy="0"/>
          </a:xfrm>
          <a:prstGeom prst="line">
            <a:avLst/>
          </a:prstGeom>
          <a:ln>
            <a:solidFill>
              <a:srgbClr val="353A44"/>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4108962" y="5831658"/>
            <a:ext cx="680525" cy="0"/>
          </a:xfrm>
          <a:prstGeom prst="line">
            <a:avLst/>
          </a:prstGeom>
          <a:ln>
            <a:solidFill>
              <a:srgbClr val="353A44"/>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7729261" y="4807202"/>
            <a:ext cx="3983950" cy="570284"/>
          </a:xfrm>
          <a:prstGeom prst="rect">
            <a:avLst/>
          </a:prstGeom>
        </p:spPr>
        <p:txBody>
          <a:bodyPr wrap="square">
            <a:spAutoFit/>
          </a:bodyPr>
          <a:p>
            <a:pPr>
              <a:lnSpc>
                <a:spcPct val="150000"/>
              </a:lnSpc>
            </a:pPr>
            <a:r>
              <a:rPr lang="zh-CN" altLang="en-US" sz="1100" dirty="0">
                <a:solidFill>
                  <a:schemeClr val="tx1">
                    <a:lumMod val="65000"/>
                    <a:lumOff val="35000"/>
                  </a:schemeClr>
                </a:solidFill>
                <a:latin typeface="微软雅黑" panose="020B0503020204020204" charset="-122"/>
                <a:ea typeface="微软雅黑" panose="020B0503020204020204" charset="-122"/>
                <a:cs typeface="+mn-ea"/>
                <a:sym typeface="+mn-lt"/>
              </a:rPr>
              <a:t>请在此处填写内容，补充你的论据并且写得很</a:t>
            </a:r>
            <a:r>
              <a:rPr lang="en-US" altLang="zh-CN" sz="1100" dirty="0">
                <a:solidFill>
                  <a:schemeClr val="tx1">
                    <a:lumMod val="65000"/>
                    <a:lumOff val="35000"/>
                  </a:schemeClr>
                </a:solidFill>
                <a:latin typeface="微软雅黑" panose="020B0503020204020204" charset="-122"/>
                <a:ea typeface="微软雅黑" panose="020B0503020204020204" charset="-122"/>
                <a:cs typeface="+mn-ea"/>
                <a:sym typeface="+mn-lt"/>
              </a:rPr>
              <a:t>NB</a:t>
            </a:r>
            <a:r>
              <a:rPr lang="zh-CN" altLang="en-US" sz="1100" dirty="0">
                <a:solidFill>
                  <a:schemeClr val="tx1">
                    <a:lumMod val="65000"/>
                    <a:lumOff val="35000"/>
                  </a:schemeClr>
                </a:solidFill>
                <a:latin typeface="微软雅黑" panose="020B0503020204020204" charset="-122"/>
                <a:ea typeface="微软雅黑" panose="020B0503020204020204" charset="-122"/>
                <a:cs typeface="+mn-ea"/>
                <a:sym typeface="+mn-lt"/>
              </a:rPr>
              <a:t>。建议您按照原模板内的字体使用，建议字体不要太大。</a:t>
            </a:r>
            <a:endParaRPr lang="en-US" altLang="zh-CN" sz="1100" dirty="0">
              <a:solidFill>
                <a:schemeClr val="tx1">
                  <a:lumMod val="65000"/>
                  <a:lumOff val="35000"/>
                </a:schemeClr>
              </a:solidFill>
              <a:latin typeface="微软雅黑" panose="020B0503020204020204" charset="-122"/>
              <a:ea typeface="微软雅黑" panose="020B0503020204020204" charset="-122"/>
              <a:cs typeface="+mn-ea"/>
              <a:sym typeface="+mn-lt"/>
            </a:endParaRPr>
          </a:p>
        </p:txBody>
      </p:sp>
      <p:sp>
        <p:nvSpPr>
          <p:cNvPr id="83" name="矩形 82"/>
          <p:cNvSpPr/>
          <p:nvPr/>
        </p:nvSpPr>
        <p:spPr>
          <a:xfrm>
            <a:off x="7735907" y="4323861"/>
            <a:ext cx="1723549" cy="499624"/>
          </a:xfrm>
          <a:prstGeom prst="rect">
            <a:avLst/>
          </a:prstGeom>
        </p:spPr>
        <p:txBody>
          <a:bodyPr wrap="none">
            <a:spAutoFit/>
          </a:bodyPr>
          <a:p>
            <a:pPr>
              <a:lnSpc>
                <a:spcPct val="150000"/>
              </a:lnSpc>
            </a:pPr>
            <a:r>
              <a:rPr lang="zh-CN" altLang="en-US" sz="2000" b="1" dirty="0">
                <a:solidFill>
                  <a:schemeClr val="tx1">
                    <a:lumMod val="65000"/>
                    <a:lumOff val="35000"/>
                  </a:schemeClr>
                </a:solidFill>
                <a:latin typeface="微软雅黑" panose="020B0503020204020204" charset="-122"/>
                <a:ea typeface="微软雅黑" panose="020B0503020204020204" charset="-122"/>
                <a:cs typeface="Helvetica Neue" charset="0"/>
                <a:sym typeface="Helvetica Neue" charset="0"/>
              </a:rPr>
              <a:t>标题请填这里</a:t>
            </a:r>
            <a:endParaRPr lang="zh-CN" altLang="en-US" sz="2000" b="1" dirty="0">
              <a:solidFill>
                <a:schemeClr val="tx1">
                  <a:lumMod val="65000"/>
                  <a:lumOff val="35000"/>
                </a:schemeClr>
              </a:solidFill>
              <a:latin typeface="微软雅黑" panose="020B0503020204020204" charset="-122"/>
              <a:ea typeface="微软雅黑" panose="020B0503020204020204" charset="-122"/>
              <a:cs typeface="Helvetica Neue" charset="0"/>
              <a:sym typeface="Helvetica Neue" charset="0"/>
            </a:endParaRPr>
          </a:p>
        </p:txBody>
      </p:sp>
      <p:grpSp>
        <p:nvGrpSpPr>
          <p:cNvPr id="84" name="组合 83"/>
          <p:cNvGrpSpPr/>
          <p:nvPr/>
        </p:nvGrpSpPr>
        <p:grpSpPr>
          <a:xfrm>
            <a:off x="482556" y="327003"/>
            <a:ext cx="2331853" cy="646044"/>
            <a:chOff x="615" y="495"/>
            <a:chExt cx="4226" cy="1171"/>
          </a:xfrm>
        </p:grpSpPr>
        <p:sp>
          <p:nvSpPr>
            <p:cNvPr id="99" name="矩形 98"/>
            <p:cNvSpPr/>
            <p:nvPr/>
          </p:nvSpPr>
          <p:spPr>
            <a:xfrm>
              <a:off x="615" y="615"/>
              <a:ext cx="713" cy="8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p>
              <a:pPr algn="ctr" defTabSz="1219200"/>
              <a:endParaRPr lang="zh-CN" altLang="en-US" sz="2000">
                <a:solidFill>
                  <a:prstClr val="white"/>
                </a:solidFill>
                <a:latin typeface="微软雅黑" panose="020B0503020204020204" charset="-122"/>
                <a:ea typeface="微软雅黑" panose="020B0503020204020204" charset="-122"/>
                <a:sym typeface="Source Han Sans SC" panose="020B0500000000000000" pitchFamily="34" charset="-122"/>
              </a:endParaRPr>
            </a:p>
          </p:txBody>
        </p:sp>
        <p:sp>
          <p:nvSpPr>
            <p:cNvPr id="100" name="TextBox 48"/>
            <p:cNvSpPr txBox="1"/>
            <p:nvPr/>
          </p:nvSpPr>
          <p:spPr>
            <a:xfrm>
              <a:off x="1523" y="495"/>
              <a:ext cx="3318" cy="723"/>
            </a:xfrm>
            <a:prstGeom prst="rect">
              <a:avLst/>
            </a:prstGeom>
            <a:noFill/>
          </p:spPr>
          <p:txBody>
            <a:bodyPr wrap="square" lIns="91445" tIns="45721" rIns="91445" bIns="45721"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标题文本预设</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1" name="TextBox 49"/>
            <p:cNvSpPr txBox="1"/>
            <p:nvPr/>
          </p:nvSpPr>
          <p:spPr>
            <a:xfrm>
              <a:off x="1530" y="1222"/>
              <a:ext cx="3151" cy="444"/>
            </a:xfrm>
            <a:prstGeom prst="rect">
              <a:avLst/>
            </a:prstGeom>
            <a:noFill/>
          </p:spPr>
          <p:txBody>
            <a:bodyPr wrap="square" lIns="91445" tIns="45721" rIns="91445" bIns="45721" rtlCol="0">
              <a:spAutoFit/>
            </a:bodyPr>
            <a:p>
              <a:pPr algn="dist" defTabSz="1219200" eaLnBrk="0" hangingPunct="0"/>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ADD</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YOUR</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TITLE</a:t>
              </a:r>
              <a:endPar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endParaRPr>
            </a:p>
          </p:txBody>
        </p:sp>
      </p:grpSp>
      <p:pic>
        <p:nvPicPr>
          <p:cNvPr id="86" name="图片 85" descr="六一儿童节卡通装饰彩带"/>
          <p:cNvPicPr>
            <a:picLocks noChangeAspect="1"/>
          </p:cNvPicPr>
          <p:nvPr/>
        </p:nvPicPr>
        <p:blipFill>
          <a:blip r:embed="rId4"/>
          <a:srcRect r="51198" b="69343"/>
          <a:stretch>
            <a:fillRect/>
          </a:stretch>
        </p:blipFill>
        <p:spPr>
          <a:xfrm>
            <a:off x="2929890" y="1109980"/>
            <a:ext cx="2974975" cy="28219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p:cTn id="7" dur="1000" fill="hold"/>
                                        <p:tgtEl>
                                          <p:spTgt spid="85"/>
                                        </p:tgtEl>
                                        <p:attrNameLst>
                                          <p:attrName>ppt_x</p:attrName>
                                        </p:attrNameLst>
                                      </p:cBhvr>
                                      <p:tavLst>
                                        <p:tav tm="0">
                                          <p:val>
                                            <p:strVal val="#ppt_x-.2"/>
                                          </p:val>
                                        </p:tav>
                                        <p:tav tm="100000">
                                          <p:val>
                                            <p:strVal val="#ppt_x"/>
                                          </p:val>
                                        </p:tav>
                                      </p:tavLst>
                                    </p:anim>
                                    <p:anim calcmode="lin" valueType="num">
                                      <p:cBhvr>
                                        <p:cTn id="8" dur="1000" fill="hold"/>
                                        <p:tgtEl>
                                          <p:spTgt spid="85"/>
                                        </p:tgtEl>
                                        <p:attrNameLst>
                                          <p:attrName>ppt_y</p:attrName>
                                        </p:attrNameLst>
                                      </p:cBhvr>
                                      <p:tavLst>
                                        <p:tav tm="0">
                                          <p:val>
                                            <p:strVal val="#ppt_y"/>
                                          </p:val>
                                        </p:tav>
                                        <p:tav tm="100000">
                                          <p:val>
                                            <p:strVal val="#ppt_y"/>
                                          </p:val>
                                        </p:tav>
                                      </p:tavLst>
                                    </p:anim>
                                    <p:animEffect transition="in" filter="wipe(right)" prLst="gradientSize: 0.1">
                                      <p:cBhvr>
                                        <p:cTn id="9" dur="1000"/>
                                        <p:tgtEl>
                                          <p:spTgt spid="85"/>
                                        </p:tgtEl>
                                      </p:cBhvr>
                                    </p:animEffect>
                                  </p:childTnLst>
                                </p:cTn>
                              </p:par>
                              <p:par>
                                <p:cTn id="10" presetID="29" presetClass="entr" presetSubtype="0" fill="hold" nodeType="with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p:cTn id="12" dur="1000" fill="hold"/>
                                        <p:tgtEl>
                                          <p:spTgt spid="61"/>
                                        </p:tgtEl>
                                        <p:attrNameLst>
                                          <p:attrName>ppt_x</p:attrName>
                                        </p:attrNameLst>
                                      </p:cBhvr>
                                      <p:tavLst>
                                        <p:tav tm="0">
                                          <p:val>
                                            <p:strVal val="#ppt_x-.2"/>
                                          </p:val>
                                        </p:tav>
                                        <p:tav tm="100000">
                                          <p:val>
                                            <p:strVal val="#ppt_x"/>
                                          </p:val>
                                        </p:tav>
                                      </p:tavLst>
                                    </p:anim>
                                    <p:anim calcmode="lin" valueType="num">
                                      <p:cBhvr>
                                        <p:cTn id="13" dur="1000" fill="hold"/>
                                        <p:tgtEl>
                                          <p:spTgt spid="61"/>
                                        </p:tgtEl>
                                        <p:attrNameLst>
                                          <p:attrName>ppt_y</p:attrName>
                                        </p:attrNameLst>
                                      </p:cBhvr>
                                      <p:tavLst>
                                        <p:tav tm="0">
                                          <p:val>
                                            <p:strVal val="#ppt_y"/>
                                          </p:val>
                                        </p:tav>
                                        <p:tav tm="100000">
                                          <p:val>
                                            <p:strVal val="#ppt_y"/>
                                          </p:val>
                                        </p:tav>
                                      </p:tavLst>
                                    </p:anim>
                                    <p:animEffect transition="in" filter="wipe(right)" prLst="gradientSize: 0.1">
                                      <p:cBhvr>
                                        <p:cTn id="14" dur="1000"/>
                                        <p:tgtEl>
                                          <p:spTgt spid="61"/>
                                        </p:tgtEl>
                                      </p:cBhvr>
                                    </p:animEffect>
                                  </p:childTnLst>
                                </p:cTn>
                              </p:par>
                              <p:par>
                                <p:cTn id="15" presetID="29" presetClass="entr" presetSubtype="0" fill="hold" nodeType="with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p:cTn id="17" dur="1000" fill="hold"/>
                                        <p:tgtEl>
                                          <p:spTgt spid="64"/>
                                        </p:tgtEl>
                                        <p:attrNameLst>
                                          <p:attrName>ppt_x</p:attrName>
                                        </p:attrNameLst>
                                      </p:cBhvr>
                                      <p:tavLst>
                                        <p:tav tm="0">
                                          <p:val>
                                            <p:strVal val="#ppt_x-.2"/>
                                          </p:val>
                                        </p:tav>
                                        <p:tav tm="100000">
                                          <p:val>
                                            <p:strVal val="#ppt_x"/>
                                          </p:val>
                                        </p:tav>
                                      </p:tavLst>
                                    </p:anim>
                                    <p:anim calcmode="lin" valueType="num">
                                      <p:cBhvr>
                                        <p:cTn id="18" dur="1000" fill="hold"/>
                                        <p:tgtEl>
                                          <p:spTgt spid="64"/>
                                        </p:tgtEl>
                                        <p:attrNameLst>
                                          <p:attrName>ppt_y</p:attrName>
                                        </p:attrNameLst>
                                      </p:cBhvr>
                                      <p:tavLst>
                                        <p:tav tm="0">
                                          <p:val>
                                            <p:strVal val="#ppt_y"/>
                                          </p:val>
                                        </p:tav>
                                        <p:tav tm="100000">
                                          <p:val>
                                            <p:strVal val="#ppt_y"/>
                                          </p:val>
                                        </p:tav>
                                      </p:tavLst>
                                    </p:anim>
                                    <p:animEffect transition="in" filter="wipe(right)" prLst="gradientSize: 0.1">
                                      <p:cBhvr>
                                        <p:cTn id="19" dur="1000"/>
                                        <p:tgtEl>
                                          <p:spTgt spid="64"/>
                                        </p:tgtEl>
                                      </p:cBhvr>
                                    </p:animEffect>
                                  </p:childTnLst>
                                </p:cTn>
                              </p:par>
                              <p:par>
                                <p:cTn id="20" presetID="29" presetClass="entr" presetSubtype="0" fill="hold" nodeType="with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p:cTn id="22" dur="1000" fill="hold"/>
                                        <p:tgtEl>
                                          <p:spTgt spid="67"/>
                                        </p:tgtEl>
                                        <p:attrNameLst>
                                          <p:attrName>ppt_x</p:attrName>
                                        </p:attrNameLst>
                                      </p:cBhvr>
                                      <p:tavLst>
                                        <p:tav tm="0">
                                          <p:val>
                                            <p:strVal val="#ppt_x-.2"/>
                                          </p:val>
                                        </p:tav>
                                        <p:tav tm="100000">
                                          <p:val>
                                            <p:strVal val="#ppt_x"/>
                                          </p:val>
                                        </p:tav>
                                      </p:tavLst>
                                    </p:anim>
                                    <p:anim calcmode="lin" valueType="num">
                                      <p:cBhvr>
                                        <p:cTn id="23" dur="1000" fill="hold"/>
                                        <p:tgtEl>
                                          <p:spTgt spid="67"/>
                                        </p:tgtEl>
                                        <p:attrNameLst>
                                          <p:attrName>ppt_y</p:attrName>
                                        </p:attrNameLst>
                                      </p:cBhvr>
                                      <p:tavLst>
                                        <p:tav tm="0">
                                          <p:val>
                                            <p:strVal val="#ppt_y"/>
                                          </p:val>
                                        </p:tav>
                                        <p:tav tm="100000">
                                          <p:val>
                                            <p:strVal val="#ppt_y"/>
                                          </p:val>
                                        </p:tav>
                                      </p:tavLst>
                                    </p:anim>
                                    <p:animEffect transition="in" filter="wipe(right)" prLst="gradientSize: 0.1">
                                      <p:cBhvr>
                                        <p:cTn id="24" dur="1000"/>
                                        <p:tgtEl>
                                          <p:spTgt spid="67"/>
                                        </p:tgtEl>
                                      </p:cBhvr>
                                    </p:animEffect>
                                  </p:childTnLst>
                                </p:cTn>
                              </p:par>
                              <p:par>
                                <p:cTn id="25" presetID="29" presetClass="entr" presetSubtype="0" fill="hold" grpId="0" nodeType="with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p:cTn id="27" dur="1000" fill="hold"/>
                                        <p:tgtEl>
                                          <p:spTgt spid="74"/>
                                        </p:tgtEl>
                                        <p:attrNameLst>
                                          <p:attrName>ppt_x</p:attrName>
                                        </p:attrNameLst>
                                      </p:cBhvr>
                                      <p:tavLst>
                                        <p:tav tm="0">
                                          <p:val>
                                            <p:strVal val="#ppt_x-.2"/>
                                          </p:val>
                                        </p:tav>
                                        <p:tav tm="100000">
                                          <p:val>
                                            <p:strVal val="#ppt_x"/>
                                          </p:val>
                                        </p:tav>
                                      </p:tavLst>
                                    </p:anim>
                                    <p:anim calcmode="lin" valueType="num">
                                      <p:cBhvr>
                                        <p:cTn id="28" dur="1000" fill="hold"/>
                                        <p:tgtEl>
                                          <p:spTgt spid="74"/>
                                        </p:tgtEl>
                                        <p:attrNameLst>
                                          <p:attrName>ppt_y</p:attrName>
                                        </p:attrNameLst>
                                      </p:cBhvr>
                                      <p:tavLst>
                                        <p:tav tm="0">
                                          <p:val>
                                            <p:strVal val="#ppt_y"/>
                                          </p:val>
                                        </p:tav>
                                        <p:tav tm="100000">
                                          <p:val>
                                            <p:strVal val="#ppt_y"/>
                                          </p:val>
                                        </p:tav>
                                      </p:tavLst>
                                    </p:anim>
                                    <p:animEffect transition="in" filter="wipe(right)" prLst="gradientSize: 0.1">
                                      <p:cBhvr>
                                        <p:cTn id="29" dur="1000"/>
                                        <p:tgtEl>
                                          <p:spTgt spid="74"/>
                                        </p:tgtEl>
                                      </p:cBhvr>
                                    </p:animEffect>
                                  </p:childTnLst>
                                </p:cTn>
                              </p:par>
                              <p:par>
                                <p:cTn id="30" presetID="29" presetClass="entr" presetSubtype="0" fill="hold" grpId="0" nodeType="withEffect">
                                  <p:stCondLst>
                                    <p:cond delay="0"/>
                                  </p:stCondLst>
                                  <p:childTnLst>
                                    <p:set>
                                      <p:cBhvr>
                                        <p:cTn id="31" dur="1" fill="hold">
                                          <p:stCondLst>
                                            <p:cond delay="0"/>
                                          </p:stCondLst>
                                        </p:cTn>
                                        <p:tgtEl>
                                          <p:spTgt spid="75"/>
                                        </p:tgtEl>
                                        <p:attrNameLst>
                                          <p:attrName>style.visibility</p:attrName>
                                        </p:attrNameLst>
                                      </p:cBhvr>
                                      <p:to>
                                        <p:strVal val="visible"/>
                                      </p:to>
                                    </p:set>
                                    <p:anim calcmode="lin" valueType="num">
                                      <p:cBhvr>
                                        <p:cTn id="32" dur="1000" fill="hold"/>
                                        <p:tgtEl>
                                          <p:spTgt spid="75"/>
                                        </p:tgtEl>
                                        <p:attrNameLst>
                                          <p:attrName>ppt_x</p:attrName>
                                        </p:attrNameLst>
                                      </p:cBhvr>
                                      <p:tavLst>
                                        <p:tav tm="0">
                                          <p:val>
                                            <p:strVal val="#ppt_x-.2"/>
                                          </p:val>
                                        </p:tav>
                                        <p:tav tm="100000">
                                          <p:val>
                                            <p:strVal val="#ppt_x"/>
                                          </p:val>
                                        </p:tav>
                                      </p:tavLst>
                                    </p:anim>
                                    <p:anim calcmode="lin" valueType="num">
                                      <p:cBhvr>
                                        <p:cTn id="33" dur="1000" fill="hold"/>
                                        <p:tgtEl>
                                          <p:spTgt spid="75"/>
                                        </p:tgtEl>
                                        <p:attrNameLst>
                                          <p:attrName>ppt_y</p:attrName>
                                        </p:attrNameLst>
                                      </p:cBhvr>
                                      <p:tavLst>
                                        <p:tav tm="0">
                                          <p:val>
                                            <p:strVal val="#ppt_y"/>
                                          </p:val>
                                        </p:tav>
                                        <p:tav tm="100000">
                                          <p:val>
                                            <p:strVal val="#ppt_y"/>
                                          </p:val>
                                        </p:tav>
                                      </p:tavLst>
                                    </p:anim>
                                    <p:animEffect transition="in" filter="wipe(right)" prLst="gradientSize: 0.1">
                                      <p:cBhvr>
                                        <p:cTn id="34" dur="1000"/>
                                        <p:tgtEl>
                                          <p:spTgt spid="75"/>
                                        </p:tgtEl>
                                      </p:cBhvr>
                                    </p:animEffect>
                                  </p:childTnLst>
                                </p:cTn>
                              </p:par>
                              <p:par>
                                <p:cTn id="35" presetID="29" presetClass="entr" presetSubtype="0"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anim calcmode="lin" valueType="num">
                                      <p:cBhvr>
                                        <p:cTn id="37" dur="1000" fill="hold"/>
                                        <p:tgtEl>
                                          <p:spTgt spid="76"/>
                                        </p:tgtEl>
                                        <p:attrNameLst>
                                          <p:attrName>ppt_x</p:attrName>
                                        </p:attrNameLst>
                                      </p:cBhvr>
                                      <p:tavLst>
                                        <p:tav tm="0">
                                          <p:val>
                                            <p:strVal val="#ppt_x-.2"/>
                                          </p:val>
                                        </p:tav>
                                        <p:tav tm="100000">
                                          <p:val>
                                            <p:strVal val="#ppt_x"/>
                                          </p:val>
                                        </p:tav>
                                      </p:tavLst>
                                    </p:anim>
                                    <p:anim calcmode="lin" valueType="num">
                                      <p:cBhvr>
                                        <p:cTn id="38" dur="1000" fill="hold"/>
                                        <p:tgtEl>
                                          <p:spTgt spid="76"/>
                                        </p:tgtEl>
                                        <p:attrNameLst>
                                          <p:attrName>ppt_y</p:attrName>
                                        </p:attrNameLst>
                                      </p:cBhvr>
                                      <p:tavLst>
                                        <p:tav tm="0">
                                          <p:val>
                                            <p:strVal val="#ppt_y"/>
                                          </p:val>
                                        </p:tav>
                                        <p:tav tm="100000">
                                          <p:val>
                                            <p:strVal val="#ppt_y"/>
                                          </p:val>
                                        </p:tav>
                                      </p:tavLst>
                                    </p:anim>
                                    <p:animEffect transition="in" filter="wipe(right)" prLst="gradientSize: 0.1">
                                      <p:cBhvr>
                                        <p:cTn id="39" dur="1000"/>
                                        <p:tgtEl>
                                          <p:spTgt spid="76"/>
                                        </p:tgtEl>
                                      </p:cBhvr>
                                    </p:animEffect>
                                  </p:childTnLst>
                                </p:cTn>
                              </p:par>
                              <p:par>
                                <p:cTn id="40" presetID="29" presetClass="entr" presetSubtype="0" fill="hold" grpId="0" nodeType="withEffect">
                                  <p:stCondLst>
                                    <p:cond delay="0"/>
                                  </p:stCondLst>
                                  <p:childTnLst>
                                    <p:set>
                                      <p:cBhvr>
                                        <p:cTn id="41" dur="1" fill="hold">
                                          <p:stCondLst>
                                            <p:cond delay="0"/>
                                          </p:stCondLst>
                                        </p:cTn>
                                        <p:tgtEl>
                                          <p:spTgt spid="77"/>
                                        </p:tgtEl>
                                        <p:attrNameLst>
                                          <p:attrName>style.visibility</p:attrName>
                                        </p:attrNameLst>
                                      </p:cBhvr>
                                      <p:to>
                                        <p:strVal val="visible"/>
                                      </p:to>
                                    </p:set>
                                    <p:anim calcmode="lin" valueType="num">
                                      <p:cBhvr>
                                        <p:cTn id="42" dur="1000" fill="hold"/>
                                        <p:tgtEl>
                                          <p:spTgt spid="77"/>
                                        </p:tgtEl>
                                        <p:attrNameLst>
                                          <p:attrName>ppt_x</p:attrName>
                                        </p:attrNameLst>
                                      </p:cBhvr>
                                      <p:tavLst>
                                        <p:tav tm="0">
                                          <p:val>
                                            <p:strVal val="#ppt_x-.2"/>
                                          </p:val>
                                        </p:tav>
                                        <p:tav tm="100000">
                                          <p:val>
                                            <p:strVal val="#ppt_x"/>
                                          </p:val>
                                        </p:tav>
                                      </p:tavLst>
                                    </p:anim>
                                    <p:anim calcmode="lin" valueType="num">
                                      <p:cBhvr>
                                        <p:cTn id="43" dur="1000" fill="hold"/>
                                        <p:tgtEl>
                                          <p:spTgt spid="77"/>
                                        </p:tgtEl>
                                        <p:attrNameLst>
                                          <p:attrName>ppt_y</p:attrName>
                                        </p:attrNameLst>
                                      </p:cBhvr>
                                      <p:tavLst>
                                        <p:tav tm="0">
                                          <p:val>
                                            <p:strVal val="#ppt_y"/>
                                          </p:val>
                                        </p:tav>
                                        <p:tav tm="100000">
                                          <p:val>
                                            <p:strVal val="#ppt_y"/>
                                          </p:val>
                                        </p:tav>
                                      </p:tavLst>
                                    </p:anim>
                                    <p:animEffect transition="in" filter="wipe(right)" prLst="gradientSize: 0.1">
                                      <p:cBhvr>
                                        <p:cTn id="44" dur="1000"/>
                                        <p:tgtEl>
                                          <p:spTgt spid="77"/>
                                        </p:tgtEl>
                                      </p:cBhvr>
                                    </p:animEffect>
                                  </p:childTnLst>
                                </p:cTn>
                              </p:par>
                              <p:par>
                                <p:cTn id="45" presetID="29" presetClass="entr" presetSubtype="0" fill="hold" nodeType="withEffect">
                                  <p:stCondLst>
                                    <p:cond delay="0"/>
                                  </p:stCondLst>
                                  <p:childTnLst>
                                    <p:set>
                                      <p:cBhvr>
                                        <p:cTn id="46" dur="1" fill="hold">
                                          <p:stCondLst>
                                            <p:cond delay="0"/>
                                          </p:stCondLst>
                                        </p:cTn>
                                        <p:tgtEl>
                                          <p:spTgt spid="78"/>
                                        </p:tgtEl>
                                        <p:attrNameLst>
                                          <p:attrName>style.visibility</p:attrName>
                                        </p:attrNameLst>
                                      </p:cBhvr>
                                      <p:to>
                                        <p:strVal val="visible"/>
                                      </p:to>
                                    </p:set>
                                    <p:anim calcmode="lin" valueType="num">
                                      <p:cBhvr>
                                        <p:cTn id="47" dur="1000" fill="hold"/>
                                        <p:tgtEl>
                                          <p:spTgt spid="78"/>
                                        </p:tgtEl>
                                        <p:attrNameLst>
                                          <p:attrName>ppt_x</p:attrName>
                                        </p:attrNameLst>
                                      </p:cBhvr>
                                      <p:tavLst>
                                        <p:tav tm="0">
                                          <p:val>
                                            <p:strVal val="#ppt_x-.2"/>
                                          </p:val>
                                        </p:tav>
                                        <p:tav tm="100000">
                                          <p:val>
                                            <p:strVal val="#ppt_x"/>
                                          </p:val>
                                        </p:tav>
                                      </p:tavLst>
                                    </p:anim>
                                    <p:anim calcmode="lin" valueType="num">
                                      <p:cBhvr>
                                        <p:cTn id="48" dur="1000" fill="hold"/>
                                        <p:tgtEl>
                                          <p:spTgt spid="78"/>
                                        </p:tgtEl>
                                        <p:attrNameLst>
                                          <p:attrName>ppt_y</p:attrName>
                                        </p:attrNameLst>
                                      </p:cBhvr>
                                      <p:tavLst>
                                        <p:tav tm="0">
                                          <p:val>
                                            <p:strVal val="#ppt_y"/>
                                          </p:val>
                                        </p:tav>
                                        <p:tav tm="100000">
                                          <p:val>
                                            <p:strVal val="#ppt_y"/>
                                          </p:val>
                                        </p:tav>
                                      </p:tavLst>
                                    </p:anim>
                                    <p:animEffect transition="in" filter="wipe(right)" prLst="gradientSize: 0.1">
                                      <p:cBhvr>
                                        <p:cTn id="49" dur="1000"/>
                                        <p:tgtEl>
                                          <p:spTgt spid="78"/>
                                        </p:tgtEl>
                                      </p:cBhvr>
                                    </p:animEffect>
                                  </p:childTnLst>
                                </p:cTn>
                              </p:par>
                              <p:par>
                                <p:cTn id="50" presetID="29" presetClass="entr" presetSubtype="0" fill="hold" nodeType="withEffect">
                                  <p:stCondLst>
                                    <p:cond delay="0"/>
                                  </p:stCondLst>
                                  <p:childTnLst>
                                    <p:set>
                                      <p:cBhvr>
                                        <p:cTn id="51" dur="1" fill="hold">
                                          <p:stCondLst>
                                            <p:cond delay="0"/>
                                          </p:stCondLst>
                                        </p:cTn>
                                        <p:tgtEl>
                                          <p:spTgt spid="79"/>
                                        </p:tgtEl>
                                        <p:attrNameLst>
                                          <p:attrName>style.visibility</p:attrName>
                                        </p:attrNameLst>
                                      </p:cBhvr>
                                      <p:to>
                                        <p:strVal val="visible"/>
                                      </p:to>
                                    </p:set>
                                    <p:anim calcmode="lin" valueType="num">
                                      <p:cBhvr>
                                        <p:cTn id="52" dur="1000" fill="hold"/>
                                        <p:tgtEl>
                                          <p:spTgt spid="79"/>
                                        </p:tgtEl>
                                        <p:attrNameLst>
                                          <p:attrName>ppt_x</p:attrName>
                                        </p:attrNameLst>
                                      </p:cBhvr>
                                      <p:tavLst>
                                        <p:tav tm="0">
                                          <p:val>
                                            <p:strVal val="#ppt_x-.2"/>
                                          </p:val>
                                        </p:tav>
                                        <p:tav tm="100000">
                                          <p:val>
                                            <p:strVal val="#ppt_x"/>
                                          </p:val>
                                        </p:tav>
                                      </p:tavLst>
                                    </p:anim>
                                    <p:anim calcmode="lin" valueType="num">
                                      <p:cBhvr>
                                        <p:cTn id="53" dur="1000" fill="hold"/>
                                        <p:tgtEl>
                                          <p:spTgt spid="79"/>
                                        </p:tgtEl>
                                        <p:attrNameLst>
                                          <p:attrName>ppt_y</p:attrName>
                                        </p:attrNameLst>
                                      </p:cBhvr>
                                      <p:tavLst>
                                        <p:tav tm="0">
                                          <p:val>
                                            <p:strVal val="#ppt_y"/>
                                          </p:val>
                                        </p:tav>
                                        <p:tav tm="100000">
                                          <p:val>
                                            <p:strVal val="#ppt_y"/>
                                          </p:val>
                                        </p:tav>
                                      </p:tavLst>
                                    </p:anim>
                                    <p:animEffect transition="in" filter="wipe(right)" prLst="gradientSize: 0.1">
                                      <p:cBhvr>
                                        <p:cTn id="54" dur="1000"/>
                                        <p:tgtEl>
                                          <p:spTgt spid="79"/>
                                        </p:tgtEl>
                                      </p:cBhvr>
                                    </p:animEffect>
                                  </p:childTnLst>
                                </p:cTn>
                              </p:par>
                              <p:par>
                                <p:cTn id="55" presetID="29" presetClass="entr" presetSubtype="0" fill="hold" nodeType="withEffect">
                                  <p:stCondLst>
                                    <p:cond delay="0"/>
                                  </p:stCondLst>
                                  <p:childTnLst>
                                    <p:set>
                                      <p:cBhvr>
                                        <p:cTn id="56" dur="1" fill="hold">
                                          <p:stCondLst>
                                            <p:cond delay="0"/>
                                          </p:stCondLst>
                                        </p:cTn>
                                        <p:tgtEl>
                                          <p:spTgt spid="80"/>
                                        </p:tgtEl>
                                        <p:attrNameLst>
                                          <p:attrName>style.visibility</p:attrName>
                                        </p:attrNameLst>
                                      </p:cBhvr>
                                      <p:to>
                                        <p:strVal val="visible"/>
                                      </p:to>
                                    </p:set>
                                    <p:anim calcmode="lin" valueType="num">
                                      <p:cBhvr>
                                        <p:cTn id="57" dur="1000" fill="hold"/>
                                        <p:tgtEl>
                                          <p:spTgt spid="80"/>
                                        </p:tgtEl>
                                        <p:attrNameLst>
                                          <p:attrName>ppt_x</p:attrName>
                                        </p:attrNameLst>
                                      </p:cBhvr>
                                      <p:tavLst>
                                        <p:tav tm="0">
                                          <p:val>
                                            <p:strVal val="#ppt_x-.2"/>
                                          </p:val>
                                        </p:tav>
                                        <p:tav tm="100000">
                                          <p:val>
                                            <p:strVal val="#ppt_x"/>
                                          </p:val>
                                        </p:tav>
                                      </p:tavLst>
                                    </p:anim>
                                    <p:anim calcmode="lin" valueType="num">
                                      <p:cBhvr>
                                        <p:cTn id="58" dur="1000" fill="hold"/>
                                        <p:tgtEl>
                                          <p:spTgt spid="80"/>
                                        </p:tgtEl>
                                        <p:attrNameLst>
                                          <p:attrName>ppt_y</p:attrName>
                                        </p:attrNameLst>
                                      </p:cBhvr>
                                      <p:tavLst>
                                        <p:tav tm="0">
                                          <p:val>
                                            <p:strVal val="#ppt_y"/>
                                          </p:val>
                                        </p:tav>
                                        <p:tav tm="100000">
                                          <p:val>
                                            <p:strVal val="#ppt_y"/>
                                          </p:val>
                                        </p:tav>
                                      </p:tavLst>
                                    </p:anim>
                                    <p:animEffect transition="in" filter="wipe(right)" prLst="gradientSize: 0.1">
                                      <p:cBhvr>
                                        <p:cTn id="59" dur="1000"/>
                                        <p:tgtEl>
                                          <p:spTgt spid="80"/>
                                        </p:tgtEl>
                                      </p:cBhvr>
                                    </p:animEffect>
                                  </p:childTnLst>
                                </p:cTn>
                              </p:par>
                              <p:par>
                                <p:cTn id="60" presetID="29" presetClass="entr" presetSubtype="0" fill="hold" nodeType="withEffect">
                                  <p:stCondLst>
                                    <p:cond delay="0"/>
                                  </p:stCondLst>
                                  <p:childTnLst>
                                    <p:set>
                                      <p:cBhvr>
                                        <p:cTn id="61" dur="1" fill="hold">
                                          <p:stCondLst>
                                            <p:cond delay="0"/>
                                          </p:stCondLst>
                                        </p:cTn>
                                        <p:tgtEl>
                                          <p:spTgt spid="81"/>
                                        </p:tgtEl>
                                        <p:attrNameLst>
                                          <p:attrName>style.visibility</p:attrName>
                                        </p:attrNameLst>
                                      </p:cBhvr>
                                      <p:to>
                                        <p:strVal val="visible"/>
                                      </p:to>
                                    </p:set>
                                    <p:anim calcmode="lin" valueType="num">
                                      <p:cBhvr>
                                        <p:cTn id="62" dur="1000" fill="hold"/>
                                        <p:tgtEl>
                                          <p:spTgt spid="81"/>
                                        </p:tgtEl>
                                        <p:attrNameLst>
                                          <p:attrName>ppt_x</p:attrName>
                                        </p:attrNameLst>
                                      </p:cBhvr>
                                      <p:tavLst>
                                        <p:tav tm="0">
                                          <p:val>
                                            <p:strVal val="#ppt_x-.2"/>
                                          </p:val>
                                        </p:tav>
                                        <p:tav tm="100000">
                                          <p:val>
                                            <p:strVal val="#ppt_x"/>
                                          </p:val>
                                        </p:tav>
                                      </p:tavLst>
                                    </p:anim>
                                    <p:anim calcmode="lin" valueType="num">
                                      <p:cBhvr>
                                        <p:cTn id="63" dur="1000" fill="hold"/>
                                        <p:tgtEl>
                                          <p:spTgt spid="81"/>
                                        </p:tgtEl>
                                        <p:attrNameLst>
                                          <p:attrName>ppt_y</p:attrName>
                                        </p:attrNameLst>
                                      </p:cBhvr>
                                      <p:tavLst>
                                        <p:tav tm="0">
                                          <p:val>
                                            <p:strVal val="#ppt_y"/>
                                          </p:val>
                                        </p:tav>
                                        <p:tav tm="100000">
                                          <p:val>
                                            <p:strVal val="#ppt_y"/>
                                          </p:val>
                                        </p:tav>
                                      </p:tavLst>
                                    </p:anim>
                                    <p:animEffect transition="in" filter="wipe(right)" prLst="gradientSize: 0.1">
                                      <p:cBhvr>
                                        <p:cTn id="64" dur="1000"/>
                                        <p:tgtEl>
                                          <p:spTgt spid="81"/>
                                        </p:tgtEl>
                                      </p:cBhvr>
                                    </p:animEffect>
                                  </p:childTnLst>
                                </p:cTn>
                              </p:par>
                              <p:par>
                                <p:cTn id="65" presetID="29" presetClass="entr" presetSubtype="0" fill="hold" nodeType="withEffect">
                                  <p:stCondLst>
                                    <p:cond delay="0"/>
                                  </p:stCondLst>
                                  <p:childTnLst>
                                    <p:set>
                                      <p:cBhvr>
                                        <p:cTn id="66" dur="1" fill="hold">
                                          <p:stCondLst>
                                            <p:cond delay="0"/>
                                          </p:stCondLst>
                                        </p:cTn>
                                        <p:tgtEl>
                                          <p:spTgt spid="86"/>
                                        </p:tgtEl>
                                        <p:attrNameLst>
                                          <p:attrName>style.visibility</p:attrName>
                                        </p:attrNameLst>
                                      </p:cBhvr>
                                      <p:to>
                                        <p:strVal val="visible"/>
                                      </p:to>
                                    </p:set>
                                    <p:anim calcmode="lin" valueType="num">
                                      <p:cBhvr>
                                        <p:cTn id="67" dur="1000" fill="hold"/>
                                        <p:tgtEl>
                                          <p:spTgt spid="86"/>
                                        </p:tgtEl>
                                        <p:attrNameLst>
                                          <p:attrName>ppt_x</p:attrName>
                                        </p:attrNameLst>
                                      </p:cBhvr>
                                      <p:tavLst>
                                        <p:tav tm="0">
                                          <p:val>
                                            <p:strVal val="#ppt_x-.2"/>
                                          </p:val>
                                        </p:tav>
                                        <p:tav tm="100000">
                                          <p:val>
                                            <p:strVal val="#ppt_x"/>
                                          </p:val>
                                        </p:tav>
                                      </p:tavLst>
                                    </p:anim>
                                    <p:anim calcmode="lin" valueType="num">
                                      <p:cBhvr>
                                        <p:cTn id="68" dur="1000" fill="hold"/>
                                        <p:tgtEl>
                                          <p:spTgt spid="86"/>
                                        </p:tgtEl>
                                        <p:attrNameLst>
                                          <p:attrName>ppt_y</p:attrName>
                                        </p:attrNameLst>
                                      </p:cBhvr>
                                      <p:tavLst>
                                        <p:tav tm="0">
                                          <p:val>
                                            <p:strVal val="#ppt_y"/>
                                          </p:val>
                                        </p:tav>
                                        <p:tav tm="100000">
                                          <p:val>
                                            <p:strVal val="#ppt_y"/>
                                          </p:val>
                                        </p:tav>
                                      </p:tavLst>
                                    </p:anim>
                                    <p:animEffect transition="in" filter="wipe(right)" prLst="gradientSize: 0.1">
                                      <p:cBhvr>
                                        <p:cTn id="69" dur="1000"/>
                                        <p:tgtEl>
                                          <p:spTgt spid="86"/>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nodeType="clickEffect">
                                  <p:stCondLst>
                                    <p:cond delay="0"/>
                                  </p:stCondLst>
                                  <p:childTnLst>
                                    <p:set>
                                      <p:cBhvr>
                                        <p:cTn id="73" dur="1" fill="hold">
                                          <p:stCondLst>
                                            <p:cond delay="0"/>
                                          </p:stCondLst>
                                        </p:cTn>
                                        <p:tgtEl>
                                          <p:spTgt spid="69"/>
                                        </p:tgtEl>
                                        <p:attrNameLst>
                                          <p:attrName>style.visibility</p:attrName>
                                        </p:attrNameLst>
                                      </p:cBhvr>
                                      <p:to>
                                        <p:strVal val="visible"/>
                                      </p:to>
                                    </p:set>
                                    <p:animEffect transition="in" filter="fade">
                                      <p:cBhvr>
                                        <p:cTn id="74" dur="1000"/>
                                        <p:tgtEl>
                                          <p:spTgt spid="69"/>
                                        </p:tgtEl>
                                      </p:cBhvr>
                                    </p:animEffect>
                                    <p:anim calcmode="lin" valueType="num">
                                      <p:cBhvr>
                                        <p:cTn id="75" dur="1000" fill="hold"/>
                                        <p:tgtEl>
                                          <p:spTgt spid="69"/>
                                        </p:tgtEl>
                                        <p:attrNameLst>
                                          <p:attrName>ppt_x</p:attrName>
                                        </p:attrNameLst>
                                      </p:cBhvr>
                                      <p:tavLst>
                                        <p:tav tm="0">
                                          <p:val>
                                            <p:strVal val="#ppt_x"/>
                                          </p:val>
                                        </p:tav>
                                        <p:tav tm="100000">
                                          <p:val>
                                            <p:strVal val="#ppt_x"/>
                                          </p:val>
                                        </p:tav>
                                      </p:tavLst>
                                    </p:anim>
                                    <p:anim calcmode="lin" valueType="num">
                                      <p:cBhvr>
                                        <p:cTn id="76" dur="1000" fill="hold"/>
                                        <p:tgtEl>
                                          <p:spTgt spid="6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72"/>
                                        </p:tgtEl>
                                        <p:attrNameLst>
                                          <p:attrName>style.visibility</p:attrName>
                                        </p:attrNameLst>
                                      </p:cBhvr>
                                      <p:to>
                                        <p:strVal val="visible"/>
                                      </p:to>
                                    </p:set>
                                    <p:animEffect transition="in" filter="fade">
                                      <p:cBhvr>
                                        <p:cTn id="79" dur="1000"/>
                                        <p:tgtEl>
                                          <p:spTgt spid="72"/>
                                        </p:tgtEl>
                                      </p:cBhvr>
                                    </p:animEffect>
                                    <p:anim calcmode="lin" valueType="num">
                                      <p:cBhvr>
                                        <p:cTn id="80" dur="1000" fill="hold"/>
                                        <p:tgtEl>
                                          <p:spTgt spid="72"/>
                                        </p:tgtEl>
                                        <p:attrNameLst>
                                          <p:attrName>ppt_x</p:attrName>
                                        </p:attrNameLst>
                                      </p:cBhvr>
                                      <p:tavLst>
                                        <p:tav tm="0">
                                          <p:val>
                                            <p:strVal val="#ppt_x"/>
                                          </p:val>
                                        </p:tav>
                                        <p:tav tm="100000">
                                          <p:val>
                                            <p:strVal val="#ppt_x"/>
                                          </p:val>
                                        </p:tav>
                                      </p:tavLst>
                                    </p:anim>
                                    <p:anim calcmode="lin" valueType="num">
                                      <p:cBhvr>
                                        <p:cTn id="81" dur="1000" fill="hold"/>
                                        <p:tgtEl>
                                          <p:spTgt spid="72"/>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fade">
                                      <p:cBhvr>
                                        <p:cTn id="84" dur="1000"/>
                                        <p:tgtEl>
                                          <p:spTgt spid="73"/>
                                        </p:tgtEl>
                                      </p:cBhvr>
                                    </p:animEffect>
                                    <p:anim calcmode="lin" valueType="num">
                                      <p:cBhvr>
                                        <p:cTn id="85" dur="1000" fill="hold"/>
                                        <p:tgtEl>
                                          <p:spTgt spid="73"/>
                                        </p:tgtEl>
                                        <p:attrNameLst>
                                          <p:attrName>ppt_x</p:attrName>
                                        </p:attrNameLst>
                                      </p:cBhvr>
                                      <p:tavLst>
                                        <p:tav tm="0">
                                          <p:val>
                                            <p:strVal val="#ppt_x"/>
                                          </p:val>
                                        </p:tav>
                                        <p:tav tm="100000">
                                          <p:val>
                                            <p:strVal val="#ppt_x"/>
                                          </p:val>
                                        </p:tav>
                                      </p:tavLst>
                                    </p:anim>
                                    <p:anim calcmode="lin" valueType="num">
                                      <p:cBhvr>
                                        <p:cTn id="86" dur="1000" fill="hold"/>
                                        <p:tgtEl>
                                          <p:spTgt spid="7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82"/>
                                        </p:tgtEl>
                                        <p:attrNameLst>
                                          <p:attrName>style.visibility</p:attrName>
                                        </p:attrNameLst>
                                      </p:cBhvr>
                                      <p:to>
                                        <p:strVal val="visible"/>
                                      </p:to>
                                    </p:set>
                                    <p:animEffect transition="in" filter="fade">
                                      <p:cBhvr>
                                        <p:cTn id="89" dur="1000"/>
                                        <p:tgtEl>
                                          <p:spTgt spid="82"/>
                                        </p:tgtEl>
                                      </p:cBhvr>
                                    </p:animEffect>
                                    <p:anim calcmode="lin" valueType="num">
                                      <p:cBhvr>
                                        <p:cTn id="90" dur="1000" fill="hold"/>
                                        <p:tgtEl>
                                          <p:spTgt spid="82"/>
                                        </p:tgtEl>
                                        <p:attrNameLst>
                                          <p:attrName>ppt_x</p:attrName>
                                        </p:attrNameLst>
                                      </p:cBhvr>
                                      <p:tavLst>
                                        <p:tav tm="0">
                                          <p:val>
                                            <p:strVal val="#ppt_x"/>
                                          </p:val>
                                        </p:tav>
                                        <p:tav tm="100000">
                                          <p:val>
                                            <p:strVal val="#ppt_x"/>
                                          </p:val>
                                        </p:tav>
                                      </p:tavLst>
                                    </p:anim>
                                    <p:anim calcmode="lin" valueType="num">
                                      <p:cBhvr>
                                        <p:cTn id="91" dur="1000" fill="hold"/>
                                        <p:tgtEl>
                                          <p:spTgt spid="82"/>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83"/>
                                        </p:tgtEl>
                                        <p:attrNameLst>
                                          <p:attrName>style.visibility</p:attrName>
                                        </p:attrNameLst>
                                      </p:cBhvr>
                                      <p:to>
                                        <p:strVal val="visible"/>
                                      </p:to>
                                    </p:set>
                                    <p:animEffect transition="in" filter="fade">
                                      <p:cBhvr>
                                        <p:cTn id="94" dur="1000"/>
                                        <p:tgtEl>
                                          <p:spTgt spid="83"/>
                                        </p:tgtEl>
                                      </p:cBhvr>
                                    </p:animEffect>
                                    <p:anim calcmode="lin" valueType="num">
                                      <p:cBhvr>
                                        <p:cTn id="95" dur="1000" fill="hold"/>
                                        <p:tgtEl>
                                          <p:spTgt spid="83"/>
                                        </p:tgtEl>
                                        <p:attrNameLst>
                                          <p:attrName>ppt_x</p:attrName>
                                        </p:attrNameLst>
                                      </p:cBhvr>
                                      <p:tavLst>
                                        <p:tav tm="0">
                                          <p:val>
                                            <p:strVal val="#ppt_x"/>
                                          </p:val>
                                        </p:tav>
                                        <p:tav tm="100000">
                                          <p:val>
                                            <p:strVal val="#ppt_x"/>
                                          </p:val>
                                        </p:tav>
                                      </p:tavLst>
                                    </p:anim>
                                    <p:anim calcmode="lin" valueType="num">
                                      <p:cBhvr>
                                        <p:cTn id="96"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72" grpId="0"/>
      <p:bldP spid="73" grpId="0"/>
      <p:bldP spid="82" grpId="0"/>
      <p:bldP spid="8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488311" y="1472693"/>
            <a:ext cx="9628232" cy="880745"/>
          </a:xfrm>
          <a:prstGeom prst="rect">
            <a:avLst/>
          </a:prstGeom>
          <a:noFill/>
        </p:spPr>
        <p:txBody>
          <a:bodyPr wrap="square" lIns="91412" tIns="45705" rIns="143956" bIns="35989" numCol="1" spcCol="270000" rtlCol="0">
            <a:spAutoFit/>
          </a:bodyPr>
          <a:lstStyle/>
          <a:p>
            <a:pPr defTabSz="1215390">
              <a:spcBef>
                <a:spcPct val="20000"/>
              </a:spcBef>
              <a:defRPr/>
            </a:pPr>
            <a:r>
              <a:rPr lang="zh-CN" altLang="en-US" sz="1600" dirty="0">
                <a:solidFill>
                  <a:prstClr val="black">
                    <a:lumMod val="75000"/>
                    <a:lumOff val="25000"/>
                  </a:prstClr>
                </a:solidFill>
                <a:latin typeface="微软雅黑" panose="020B0503020204020204" charset="-122"/>
                <a:ea typeface="微软雅黑" panose="020B0503020204020204" charset="-122"/>
                <a:sym typeface="Source Han Serif SC" panose="02020400000000000000" pitchFamily="18" charset="-122"/>
              </a:rPr>
              <a:t>单击编辑标题</a:t>
            </a:r>
            <a:endParaRPr lang="en-US" altLang="zh-CN" sz="1600" dirty="0">
              <a:solidFill>
                <a:prstClr val="black">
                  <a:lumMod val="75000"/>
                  <a:lumOff val="25000"/>
                </a:prstClr>
              </a:solidFill>
              <a:latin typeface="微软雅黑" panose="020B0503020204020204" charset="-122"/>
              <a:ea typeface="微软雅黑" panose="020B0503020204020204" charset="-122"/>
              <a:sym typeface="Source Han Serif SC" panose="02020400000000000000" pitchFamily="18" charset="-122"/>
            </a:endParaRPr>
          </a:p>
          <a:p>
            <a:pPr algn="l"/>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您的内容打在这里，或者通过复制您的文本后，在此框中选择粘贴。您的内容打在这里，或者通过复制您的文本后，在此框中选择粘贴。您的内容打在这里，或者通过复制您的文本后，在此框中选择粘贴。</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a:p>
            <a:pPr algn="ctr"/>
            <a:endParaRPr lang="en-US" altLang="zh-CN" sz="1200" dirty="0">
              <a:solidFill>
                <a:prstClr val="black">
                  <a:lumMod val="50000"/>
                  <a:lumOff val="50000"/>
                </a:prstClr>
              </a:solidFill>
              <a:latin typeface="微软雅黑" panose="020B0503020204020204" charset="-122"/>
              <a:ea typeface="微软雅黑" panose="020B0503020204020204" charset="-122"/>
              <a:cs typeface="Open Sans Light" panose="020B0306030504020204" pitchFamily="34" charset="0"/>
              <a:sym typeface="Source Han Serif SC" panose="02020400000000000000" pitchFamily="18" charset="-122"/>
            </a:endParaRPr>
          </a:p>
        </p:txBody>
      </p:sp>
      <p:grpSp>
        <p:nvGrpSpPr>
          <p:cNvPr id="4" name="组合 3"/>
          <p:cNvGrpSpPr/>
          <p:nvPr/>
        </p:nvGrpSpPr>
        <p:grpSpPr>
          <a:xfrm>
            <a:off x="1128335" y="3012810"/>
            <a:ext cx="9988208" cy="2647925"/>
            <a:chOff x="846251" y="2259607"/>
            <a:chExt cx="7491156" cy="1985944"/>
          </a:xfrm>
        </p:grpSpPr>
        <p:sp>
          <p:nvSpPr>
            <p:cNvPr id="6" name="副标题 2"/>
            <p:cNvSpPr txBox="1"/>
            <p:nvPr/>
          </p:nvSpPr>
          <p:spPr>
            <a:xfrm>
              <a:off x="4164290" y="3903425"/>
              <a:ext cx="1241917" cy="233541"/>
            </a:xfrm>
            <a:prstGeom prst="rect">
              <a:avLst/>
            </a:prstGeom>
            <a:ln>
              <a:solidFill>
                <a:schemeClr val="bg1"/>
              </a:solidFill>
            </a:ln>
          </p:spPr>
          <p:txBody>
            <a:bodyPr vert="horz" lIns="91412" tIns="45705" rIns="91412" bIns="45705"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914400">
                <a:defRPr/>
              </a:pPr>
              <a:r>
                <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rPr>
                <a:t>汇报：张三</a:t>
              </a:r>
              <a:endPar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grpSp>
          <p:nvGrpSpPr>
            <p:cNvPr id="2" name="组合 10"/>
            <p:cNvGrpSpPr/>
            <p:nvPr/>
          </p:nvGrpSpPr>
          <p:grpSpPr>
            <a:xfrm>
              <a:off x="1151676" y="2259607"/>
              <a:ext cx="1343800" cy="913979"/>
              <a:chOff x="1533958" y="2724679"/>
              <a:chExt cx="1792053" cy="1218920"/>
            </a:xfrm>
            <a:solidFill>
              <a:srgbClr val="0070C0"/>
            </a:solidFill>
          </p:grpSpPr>
          <p:sp>
            <p:nvSpPr>
              <p:cNvPr id="12" name="Freeform 5"/>
              <p:cNvSpPr>
                <a:spLocks noChangeAspect="1"/>
              </p:cNvSpPr>
              <p:nvPr/>
            </p:nvSpPr>
            <p:spPr bwMode="auto">
              <a:xfrm>
                <a:off x="1533958"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1"/>
              </a:solidFill>
              <a:ln>
                <a:noFill/>
              </a:ln>
            </p:spPr>
            <p:txBody>
              <a:bodyPr vert="horz" wrap="square" lIns="121883" tIns="60941" rIns="121883" bIns="60941" numCol="1" anchor="t" anchorCtr="0" compatLnSpc="1"/>
              <a:lstStyle/>
              <a:p>
                <a:pPr defTabSz="914400">
                  <a:defRPr/>
                </a:pPr>
                <a:endParaRPr lang="zh-CN" altLang="en-US" sz="1600">
                  <a:solidFill>
                    <a:prstClr val="black"/>
                  </a:solidFill>
                  <a:latin typeface="微软雅黑" panose="020B0503020204020204" charset="-122"/>
                  <a:ea typeface="微软雅黑" panose="020B0503020204020204" charset="-122"/>
                  <a:sym typeface="Source Han Serif SC" panose="02020400000000000000" pitchFamily="18" charset="-122"/>
                </a:endParaRPr>
              </a:p>
            </p:txBody>
          </p:sp>
          <p:sp>
            <p:nvSpPr>
              <p:cNvPr id="13" name="TextBox 12"/>
              <p:cNvSpPr txBox="1"/>
              <p:nvPr/>
            </p:nvSpPr>
            <p:spPr>
              <a:xfrm>
                <a:off x="1719528" y="2939449"/>
                <a:ext cx="1416025" cy="338632"/>
              </a:xfrm>
              <a:prstGeom prst="rect">
                <a:avLst/>
              </a:prstGeom>
              <a:noFill/>
            </p:spPr>
            <p:txBody>
              <a:bodyPr wrap="none" rtlCol="0">
                <a:spAutoFit/>
              </a:bodyPr>
              <a:lstStyle/>
              <a:p>
                <a:pPr algn="ctr" defTabSz="914400">
                  <a:defRPr/>
                </a:pPr>
                <a:r>
                  <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rPr>
                  <a:t>添加标题内容</a:t>
                </a:r>
                <a:endPar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3" name="组合 13"/>
            <p:cNvGrpSpPr/>
            <p:nvPr/>
          </p:nvGrpSpPr>
          <p:grpSpPr>
            <a:xfrm>
              <a:off x="846251" y="3333100"/>
              <a:ext cx="1950981" cy="912451"/>
              <a:chOff x="1126654" y="4156333"/>
              <a:chExt cx="2601772" cy="1216883"/>
            </a:xfrm>
          </p:grpSpPr>
          <p:sp>
            <p:nvSpPr>
              <p:cNvPr id="15" name="圆角矩形 14"/>
              <p:cNvSpPr/>
              <p:nvPr/>
            </p:nvSpPr>
            <p:spPr>
              <a:xfrm>
                <a:off x="1126654" y="4156333"/>
                <a:ext cx="2601772" cy="1216883"/>
              </a:xfrm>
              <a:prstGeom prst="roundRect">
                <a:avLst>
                  <a:gd name="adj" fmla="val 50000"/>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endParaRPr>
              </a:p>
            </p:txBody>
          </p:sp>
          <p:sp>
            <p:nvSpPr>
              <p:cNvPr id="16" name="TextBox 15"/>
              <p:cNvSpPr txBox="1"/>
              <p:nvPr/>
            </p:nvSpPr>
            <p:spPr>
              <a:xfrm>
                <a:off x="1427954" y="4492714"/>
                <a:ext cx="1898056" cy="592608"/>
              </a:xfrm>
              <a:prstGeom prst="rect">
                <a:avLst/>
              </a:prstGeom>
              <a:noFill/>
            </p:spPr>
            <p:txBody>
              <a:bodyPr wrap="square" rtlCol="0">
                <a:spAutoFit/>
              </a:bodyPr>
              <a:lstStyle/>
              <a:p>
                <a:pPr algn="just" defTabSz="914400">
                  <a:lnSpc>
                    <a:spcPts val="1300"/>
                  </a:lnSpc>
                  <a:defRPr/>
                </a:pPr>
                <a:r>
                  <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rPr>
                  <a:t>点击输入简要文字内容，文字内容需概括精炼，不用多余的文字修饰。</a:t>
                </a:r>
                <a:endPar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11" name="组合 16"/>
            <p:cNvGrpSpPr/>
            <p:nvPr/>
          </p:nvGrpSpPr>
          <p:grpSpPr>
            <a:xfrm>
              <a:off x="2692976" y="3333100"/>
              <a:ext cx="1950981" cy="912451"/>
              <a:chOff x="3589393" y="4156333"/>
              <a:chExt cx="2601772" cy="1216883"/>
            </a:xfrm>
          </p:grpSpPr>
          <p:sp>
            <p:nvSpPr>
              <p:cNvPr id="18" name="圆角矩形 17"/>
              <p:cNvSpPr/>
              <p:nvPr/>
            </p:nvSpPr>
            <p:spPr>
              <a:xfrm>
                <a:off x="3589393" y="4156333"/>
                <a:ext cx="2601772" cy="1216883"/>
              </a:xfrm>
              <a:prstGeom prst="roundRect">
                <a:avLst>
                  <a:gd name="adj" fmla="val 50000"/>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endParaRPr>
              </a:p>
            </p:txBody>
          </p:sp>
          <p:sp>
            <p:nvSpPr>
              <p:cNvPr id="19" name="TextBox 18"/>
              <p:cNvSpPr txBox="1"/>
              <p:nvPr/>
            </p:nvSpPr>
            <p:spPr>
              <a:xfrm>
                <a:off x="3941250" y="4492714"/>
                <a:ext cx="1898056" cy="592608"/>
              </a:xfrm>
              <a:prstGeom prst="rect">
                <a:avLst/>
              </a:prstGeom>
              <a:noFill/>
            </p:spPr>
            <p:txBody>
              <a:bodyPr wrap="square" rtlCol="0">
                <a:spAutoFit/>
              </a:bodyPr>
              <a:lstStyle/>
              <a:p>
                <a:pPr algn="just" defTabSz="914400">
                  <a:lnSpc>
                    <a:spcPts val="1300"/>
                  </a:lnSpc>
                  <a:defRPr/>
                </a:pPr>
                <a:r>
                  <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rPr>
                  <a:t>点击输入简要文字内容，文字内容需概括精炼，不用多余的文字修饰。</a:t>
                </a:r>
                <a:endPar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14" name="组合 19"/>
            <p:cNvGrpSpPr/>
            <p:nvPr/>
          </p:nvGrpSpPr>
          <p:grpSpPr>
            <a:xfrm>
              <a:off x="4539701" y="3333100"/>
              <a:ext cx="1950981" cy="912451"/>
              <a:chOff x="6052133" y="4156333"/>
              <a:chExt cx="2601772" cy="1216883"/>
            </a:xfrm>
          </p:grpSpPr>
          <p:sp>
            <p:nvSpPr>
              <p:cNvPr id="21" name="圆角矩形 20"/>
              <p:cNvSpPr/>
              <p:nvPr/>
            </p:nvSpPr>
            <p:spPr>
              <a:xfrm>
                <a:off x="6052133" y="4156333"/>
                <a:ext cx="2601772" cy="1216883"/>
              </a:xfrm>
              <a:prstGeom prst="roundRect">
                <a:avLst>
                  <a:gd name="adj" fmla="val 50000"/>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endParaRPr>
              </a:p>
            </p:txBody>
          </p:sp>
          <p:sp>
            <p:nvSpPr>
              <p:cNvPr id="22" name="TextBox 21"/>
              <p:cNvSpPr txBox="1"/>
              <p:nvPr/>
            </p:nvSpPr>
            <p:spPr>
              <a:xfrm>
                <a:off x="6403990" y="4492714"/>
                <a:ext cx="1898056" cy="592608"/>
              </a:xfrm>
              <a:prstGeom prst="rect">
                <a:avLst/>
              </a:prstGeom>
              <a:noFill/>
            </p:spPr>
            <p:txBody>
              <a:bodyPr wrap="square" rtlCol="0">
                <a:spAutoFit/>
              </a:bodyPr>
              <a:lstStyle/>
              <a:p>
                <a:pPr algn="just" defTabSz="914400">
                  <a:lnSpc>
                    <a:spcPts val="1300"/>
                  </a:lnSpc>
                  <a:defRPr/>
                </a:pPr>
                <a:r>
                  <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rPr>
                  <a:t>点击输入简要文字内容，文字内容需概括精炼，不用多余的文字修饰。</a:t>
                </a:r>
                <a:endPar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17" name="组合 22"/>
            <p:cNvGrpSpPr/>
            <p:nvPr/>
          </p:nvGrpSpPr>
          <p:grpSpPr>
            <a:xfrm>
              <a:off x="6386426" y="3333100"/>
              <a:ext cx="1950981" cy="912451"/>
              <a:chOff x="8514872" y="4156333"/>
              <a:chExt cx="2601772" cy="1216883"/>
            </a:xfrm>
          </p:grpSpPr>
          <p:sp>
            <p:nvSpPr>
              <p:cNvPr id="24" name="圆角矩形 23"/>
              <p:cNvSpPr/>
              <p:nvPr/>
            </p:nvSpPr>
            <p:spPr>
              <a:xfrm>
                <a:off x="8514872" y="4156333"/>
                <a:ext cx="2601772" cy="1216883"/>
              </a:xfrm>
              <a:prstGeom prst="roundRect">
                <a:avLst>
                  <a:gd name="adj" fmla="val 50000"/>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endParaRPr>
              </a:p>
            </p:txBody>
          </p:sp>
          <p:sp>
            <p:nvSpPr>
              <p:cNvPr id="25" name="TextBox 24"/>
              <p:cNvSpPr txBox="1"/>
              <p:nvPr/>
            </p:nvSpPr>
            <p:spPr>
              <a:xfrm>
                <a:off x="8866729" y="4492714"/>
                <a:ext cx="1898056" cy="592608"/>
              </a:xfrm>
              <a:prstGeom prst="rect">
                <a:avLst/>
              </a:prstGeom>
              <a:noFill/>
            </p:spPr>
            <p:txBody>
              <a:bodyPr wrap="square" rtlCol="0">
                <a:spAutoFit/>
              </a:bodyPr>
              <a:lstStyle/>
              <a:p>
                <a:pPr algn="just" defTabSz="914400">
                  <a:lnSpc>
                    <a:spcPts val="1300"/>
                  </a:lnSpc>
                  <a:defRPr/>
                </a:pPr>
                <a:r>
                  <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rPr>
                  <a:t>点击输入简要文字内容，文字内容需概括精炼，不用多余的文字修饰。</a:t>
                </a:r>
                <a:endPar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20" name="组合 25"/>
            <p:cNvGrpSpPr/>
            <p:nvPr/>
          </p:nvGrpSpPr>
          <p:grpSpPr>
            <a:xfrm>
              <a:off x="2998401" y="2259607"/>
              <a:ext cx="1343800" cy="913979"/>
              <a:chOff x="3996698" y="2724679"/>
              <a:chExt cx="1792053" cy="1218920"/>
            </a:xfrm>
            <a:solidFill>
              <a:srgbClr val="0070C0"/>
            </a:solidFill>
          </p:grpSpPr>
          <p:sp>
            <p:nvSpPr>
              <p:cNvPr id="27" name="Freeform 5"/>
              <p:cNvSpPr>
                <a:spLocks noChangeAspect="1"/>
              </p:cNvSpPr>
              <p:nvPr/>
            </p:nvSpPr>
            <p:spPr bwMode="auto">
              <a:xfrm>
                <a:off x="3996698"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2"/>
              </a:solidFill>
              <a:ln>
                <a:noFill/>
              </a:ln>
            </p:spPr>
            <p:txBody>
              <a:bodyPr vert="horz" wrap="square" lIns="121883" tIns="60941" rIns="121883" bIns="60941" numCol="1" anchor="t" anchorCtr="0" compatLnSpc="1"/>
              <a:lstStyle/>
              <a:p>
                <a:pPr defTabSz="914400">
                  <a:defRPr/>
                </a:pPr>
                <a:endParaRPr lang="zh-CN" altLang="en-US" sz="1600">
                  <a:solidFill>
                    <a:prstClr val="black"/>
                  </a:solidFill>
                  <a:latin typeface="微软雅黑" panose="020B0503020204020204" charset="-122"/>
                  <a:ea typeface="微软雅黑" panose="020B0503020204020204" charset="-122"/>
                  <a:sym typeface="Source Han Serif SC" panose="02020400000000000000" pitchFamily="18" charset="-122"/>
                </a:endParaRPr>
              </a:p>
            </p:txBody>
          </p:sp>
          <p:sp>
            <p:nvSpPr>
              <p:cNvPr id="28" name="TextBox 27"/>
              <p:cNvSpPr txBox="1"/>
              <p:nvPr/>
            </p:nvSpPr>
            <p:spPr>
              <a:xfrm>
                <a:off x="4182266" y="2939449"/>
                <a:ext cx="1416025" cy="338632"/>
              </a:xfrm>
              <a:prstGeom prst="rect">
                <a:avLst/>
              </a:prstGeom>
              <a:noFill/>
            </p:spPr>
            <p:txBody>
              <a:bodyPr wrap="none" rtlCol="0">
                <a:spAutoFit/>
              </a:bodyPr>
              <a:lstStyle/>
              <a:p>
                <a:pPr algn="ctr" defTabSz="914400">
                  <a:defRPr/>
                </a:pPr>
                <a:r>
                  <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rPr>
                  <a:t>添加标题内容</a:t>
                </a:r>
                <a:endPar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23" name="组合 28"/>
            <p:cNvGrpSpPr/>
            <p:nvPr/>
          </p:nvGrpSpPr>
          <p:grpSpPr>
            <a:xfrm>
              <a:off x="4841459" y="2259607"/>
              <a:ext cx="1343800" cy="913979"/>
              <a:chOff x="6454547" y="2724679"/>
              <a:chExt cx="1792053" cy="1218920"/>
            </a:xfrm>
            <a:solidFill>
              <a:srgbClr val="0070C0"/>
            </a:solidFill>
          </p:grpSpPr>
          <p:sp>
            <p:nvSpPr>
              <p:cNvPr id="30" name="Freeform 5"/>
              <p:cNvSpPr>
                <a:spLocks noChangeAspect="1"/>
              </p:cNvSpPr>
              <p:nvPr/>
            </p:nvSpPr>
            <p:spPr bwMode="auto">
              <a:xfrm>
                <a:off x="6454547"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3"/>
              </a:solidFill>
              <a:ln>
                <a:noFill/>
              </a:ln>
            </p:spPr>
            <p:txBody>
              <a:bodyPr vert="horz" wrap="square" lIns="121883" tIns="60941" rIns="121883" bIns="60941" numCol="1" anchor="t" anchorCtr="0" compatLnSpc="1"/>
              <a:lstStyle/>
              <a:p>
                <a:pPr defTabSz="914400">
                  <a:defRPr/>
                </a:pPr>
                <a:endParaRPr lang="zh-CN" altLang="en-US" sz="1600">
                  <a:solidFill>
                    <a:prstClr val="black"/>
                  </a:solidFill>
                  <a:latin typeface="微软雅黑" panose="020B0503020204020204" charset="-122"/>
                  <a:ea typeface="微软雅黑" panose="020B0503020204020204" charset="-122"/>
                  <a:sym typeface="Source Han Serif SC" panose="02020400000000000000" pitchFamily="18" charset="-122"/>
                </a:endParaRPr>
              </a:p>
            </p:txBody>
          </p:sp>
          <p:sp>
            <p:nvSpPr>
              <p:cNvPr id="31" name="TextBox 30"/>
              <p:cNvSpPr txBox="1"/>
              <p:nvPr/>
            </p:nvSpPr>
            <p:spPr>
              <a:xfrm>
                <a:off x="6645006" y="2939449"/>
                <a:ext cx="1416025" cy="338632"/>
              </a:xfrm>
              <a:prstGeom prst="rect">
                <a:avLst/>
              </a:prstGeom>
              <a:noFill/>
            </p:spPr>
            <p:txBody>
              <a:bodyPr wrap="none" rtlCol="0">
                <a:spAutoFit/>
              </a:bodyPr>
              <a:lstStyle/>
              <a:p>
                <a:pPr algn="ctr" defTabSz="914400">
                  <a:defRPr/>
                </a:pPr>
                <a:r>
                  <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rPr>
                  <a:t>添加标题内容</a:t>
                </a:r>
                <a:endPar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26" name="组合 31"/>
            <p:cNvGrpSpPr/>
            <p:nvPr/>
          </p:nvGrpSpPr>
          <p:grpSpPr>
            <a:xfrm>
              <a:off x="6688183" y="2259607"/>
              <a:ext cx="1343800" cy="913979"/>
              <a:chOff x="8917286" y="2724679"/>
              <a:chExt cx="1792053" cy="1218920"/>
            </a:xfrm>
            <a:solidFill>
              <a:srgbClr val="0070C0"/>
            </a:solidFill>
          </p:grpSpPr>
          <p:sp>
            <p:nvSpPr>
              <p:cNvPr id="33" name="Freeform 5"/>
              <p:cNvSpPr>
                <a:spLocks noChangeAspect="1"/>
              </p:cNvSpPr>
              <p:nvPr/>
            </p:nvSpPr>
            <p:spPr bwMode="auto">
              <a:xfrm>
                <a:off x="8917286"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4"/>
              </a:solidFill>
              <a:ln>
                <a:noFill/>
              </a:ln>
            </p:spPr>
            <p:txBody>
              <a:bodyPr vert="horz" wrap="square" lIns="121883" tIns="60941" rIns="121883" bIns="60941" numCol="1" anchor="t" anchorCtr="0" compatLnSpc="1"/>
              <a:lstStyle/>
              <a:p>
                <a:pPr defTabSz="914400">
                  <a:defRPr/>
                </a:pPr>
                <a:endParaRPr lang="zh-CN" altLang="en-US" sz="1600">
                  <a:solidFill>
                    <a:prstClr val="black"/>
                  </a:solidFill>
                  <a:latin typeface="微软雅黑" panose="020B0503020204020204" charset="-122"/>
                  <a:ea typeface="微软雅黑" panose="020B0503020204020204" charset="-122"/>
                  <a:sym typeface="Source Han Serif SC" panose="02020400000000000000" pitchFamily="18" charset="-122"/>
                </a:endParaRPr>
              </a:p>
            </p:txBody>
          </p:sp>
          <p:sp>
            <p:nvSpPr>
              <p:cNvPr id="34" name="TextBox 33"/>
              <p:cNvSpPr txBox="1"/>
              <p:nvPr/>
            </p:nvSpPr>
            <p:spPr>
              <a:xfrm>
                <a:off x="9107745" y="2939449"/>
                <a:ext cx="1416025" cy="338632"/>
              </a:xfrm>
              <a:prstGeom prst="rect">
                <a:avLst/>
              </a:prstGeom>
              <a:noFill/>
            </p:spPr>
            <p:txBody>
              <a:bodyPr wrap="none" rtlCol="0">
                <a:spAutoFit/>
              </a:bodyPr>
              <a:lstStyle/>
              <a:p>
                <a:pPr algn="ctr" defTabSz="914400">
                  <a:defRPr/>
                </a:pPr>
                <a:r>
                  <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rPr>
                  <a:t>添加标题内容</a:t>
                </a:r>
                <a:endPar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grpSp>
      </p:grpSp>
      <p:grpSp>
        <p:nvGrpSpPr>
          <p:cNvPr id="84" name="组合 83"/>
          <p:cNvGrpSpPr/>
          <p:nvPr/>
        </p:nvGrpSpPr>
        <p:grpSpPr>
          <a:xfrm>
            <a:off x="482556" y="327003"/>
            <a:ext cx="2331853" cy="646044"/>
            <a:chOff x="615" y="495"/>
            <a:chExt cx="4226" cy="1171"/>
          </a:xfrm>
        </p:grpSpPr>
        <p:sp>
          <p:nvSpPr>
            <p:cNvPr id="99" name="矩形 98"/>
            <p:cNvSpPr/>
            <p:nvPr/>
          </p:nvSpPr>
          <p:spPr>
            <a:xfrm>
              <a:off x="615" y="615"/>
              <a:ext cx="713" cy="8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p>
              <a:pPr algn="ctr" defTabSz="1219200"/>
              <a:endParaRPr lang="zh-CN" altLang="en-US" sz="2000">
                <a:solidFill>
                  <a:prstClr val="white"/>
                </a:solidFill>
                <a:latin typeface="微软雅黑" panose="020B0503020204020204" charset="-122"/>
                <a:ea typeface="微软雅黑" panose="020B0503020204020204" charset="-122"/>
                <a:sym typeface="Source Han Sans SC" panose="020B0500000000000000" pitchFamily="34" charset="-122"/>
              </a:endParaRPr>
            </a:p>
          </p:txBody>
        </p:sp>
        <p:sp>
          <p:nvSpPr>
            <p:cNvPr id="100" name="TextBox 48"/>
            <p:cNvSpPr txBox="1"/>
            <p:nvPr/>
          </p:nvSpPr>
          <p:spPr>
            <a:xfrm>
              <a:off x="1523" y="495"/>
              <a:ext cx="3318" cy="723"/>
            </a:xfrm>
            <a:prstGeom prst="rect">
              <a:avLst/>
            </a:prstGeom>
            <a:noFill/>
          </p:spPr>
          <p:txBody>
            <a:bodyPr wrap="square" lIns="91445" tIns="45721" rIns="91445" bIns="45721"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标题文本预设</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1" name="TextBox 49"/>
            <p:cNvSpPr txBox="1"/>
            <p:nvPr/>
          </p:nvSpPr>
          <p:spPr>
            <a:xfrm>
              <a:off x="1530" y="1222"/>
              <a:ext cx="3151" cy="444"/>
            </a:xfrm>
            <a:prstGeom prst="rect">
              <a:avLst/>
            </a:prstGeom>
            <a:noFill/>
          </p:spPr>
          <p:txBody>
            <a:bodyPr wrap="square" lIns="91445" tIns="45721" rIns="91445" bIns="45721" rtlCol="0">
              <a:spAutoFit/>
            </a:bodyPr>
            <a:p>
              <a:pPr algn="dist" defTabSz="1219200" eaLnBrk="0" hangingPunct="0"/>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ADD</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YOUR</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TITLE</a:t>
              </a:r>
              <a:endPar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开学季-恢复的"/>
          <p:cNvPicPr>
            <a:picLocks noChangeAspect="1"/>
          </p:cNvPicPr>
          <p:nvPr/>
        </p:nvPicPr>
        <p:blipFill>
          <a:blip r:embed="rId1"/>
          <a:srcRect l="6657" r="6562"/>
          <a:stretch>
            <a:fillRect/>
          </a:stretch>
        </p:blipFill>
        <p:spPr>
          <a:xfrm>
            <a:off x="-26670" y="0"/>
            <a:ext cx="12218670" cy="6922770"/>
          </a:xfrm>
          <a:prstGeom prst="rect">
            <a:avLst/>
          </a:prstGeom>
        </p:spPr>
      </p:pic>
      <p:grpSp>
        <p:nvGrpSpPr>
          <p:cNvPr id="11" name="组合 10"/>
          <p:cNvGrpSpPr/>
          <p:nvPr/>
        </p:nvGrpSpPr>
        <p:grpSpPr>
          <a:xfrm>
            <a:off x="3858413" y="1345112"/>
            <a:ext cx="4475921" cy="3791855"/>
            <a:chOff x="6307048" y="1341199"/>
            <a:chExt cx="4475921" cy="3791855"/>
          </a:xfrm>
        </p:grpSpPr>
        <p:sp>
          <p:nvSpPr>
            <p:cNvPr id="2" name="矩形 1"/>
            <p:cNvSpPr/>
            <p:nvPr/>
          </p:nvSpPr>
          <p:spPr>
            <a:xfrm>
              <a:off x="6859608" y="1967364"/>
              <a:ext cx="3609560" cy="198782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3" name="矩形 2"/>
            <p:cNvSpPr/>
            <p:nvPr/>
          </p:nvSpPr>
          <p:spPr>
            <a:xfrm>
              <a:off x="7972653" y="1341199"/>
              <a:ext cx="1383030" cy="1053465"/>
            </a:xfrm>
            <a:prstGeom prst="rect">
              <a:avLst/>
            </a:prstGeom>
            <a:solidFill>
              <a:srgbClr val="567762"/>
            </a:solidFill>
            <a:ln>
              <a:noFill/>
            </a:ln>
            <a:extLst>
              <a:ext uri="{909E8E84-426E-40DD-AFC4-6F175D3DCCD1}">
                <a14:hiddenFill xmlns:a14="http://schemas.microsoft.com/office/drawing/2010/main">
                  <a:solidFill>
                    <a:srgbClr val="254945"/>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03</a:t>
              </a:r>
              <a:endParaRPr kumimoji="0" lang="en-US" altLang="zh-CN" sz="80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4" name="矩形 3"/>
            <p:cNvSpPr/>
            <p:nvPr/>
          </p:nvSpPr>
          <p:spPr>
            <a:xfrm>
              <a:off x="6307048" y="2400434"/>
              <a:ext cx="4475921" cy="964095"/>
            </a:xfrm>
            <a:prstGeom prst="rect">
              <a:avLst/>
            </a:prstGeom>
            <a:noFill/>
            <a:ln>
              <a:noFill/>
            </a:ln>
            <a:extLst>
              <a:ext uri="{909E8E84-426E-40DD-AFC4-6F175D3DCCD1}">
                <a14:hiddenFill xmlns:a14="http://schemas.microsoft.com/office/drawing/2010/main">
                  <a:solidFill>
                    <a:srgbClr val="4C6C55"/>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CN" altLang="en-US" sz="4400" b="1" spc="788" dirty="0">
                  <a:solidFill>
                    <a:srgbClr val="FFFFFF"/>
                  </a:solidFill>
                  <a:latin typeface="微软雅黑" panose="020B0503020204020204" charset="-122"/>
                  <a:ea typeface="微软雅黑" panose="020B0503020204020204" charset="-122"/>
                  <a:sym typeface="Source Han Serif SC" panose="02020400000000000000" pitchFamily="18" charset="-122"/>
                </a:rPr>
                <a:t>教学过程</a:t>
              </a:r>
              <a:endParaRPr lang="zh-CN" altLang="en-US" sz="4400" dirty="0">
                <a:solidFill>
                  <a:schemeClr val="bg1"/>
                </a:solidFill>
                <a:latin typeface="微软雅黑" panose="020B0503020204020204" charset="-122"/>
                <a:ea typeface="微软雅黑" panose="020B0503020204020204" charset="-122"/>
                <a:sym typeface="Source Han Serif SC" panose="02020400000000000000" pitchFamily="18" charset="-122"/>
              </a:endParaRPr>
            </a:p>
          </p:txBody>
        </p:sp>
        <p:sp>
          <p:nvSpPr>
            <p:cNvPr id="5" name="文本框 4"/>
            <p:cNvSpPr txBox="1"/>
            <p:nvPr/>
          </p:nvSpPr>
          <p:spPr>
            <a:xfrm>
              <a:off x="7161302" y="4427220"/>
              <a:ext cx="3006172" cy="705834"/>
            </a:xfrm>
            <a:prstGeom prst="rect">
              <a:avLst/>
            </a:prstGeom>
            <a:noFill/>
          </p:spPr>
          <p:txBody>
            <a:bodyPr wrap="square" rtlCol="0">
              <a:spAutoFit/>
            </a:bodyPr>
            <a:lstStyle/>
            <a:p>
              <a:pPr marL="285750" marR="0" lvl="0" indent="-285750" algn="ctr" defTabSz="9144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点击此处更换文本输入替换内容</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a:p>
              <a:pPr marL="285750" marR="0" lvl="0" indent="-285750" algn="ctr" defTabSz="9144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点击此处更换文本输入替换内容</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6" name="矩形 5"/>
            <p:cNvSpPr/>
            <p:nvPr/>
          </p:nvSpPr>
          <p:spPr>
            <a:xfrm>
              <a:off x="6957288" y="3364309"/>
              <a:ext cx="3511550" cy="527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Click add caption text</a:t>
              </a:r>
              <a:r>
                <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a:t>
              </a:r>
              <a:endPar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pic>
        <p:nvPicPr>
          <p:cNvPr id="8" name="图片 7" descr="函数数学卡通学习"/>
          <p:cNvPicPr>
            <a:picLocks noChangeAspect="1"/>
          </p:cNvPicPr>
          <p:nvPr/>
        </p:nvPicPr>
        <p:blipFill>
          <a:blip r:embed="rId2"/>
          <a:srcRect l="51739" t="75101"/>
          <a:stretch>
            <a:fillRect/>
          </a:stretch>
        </p:blipFill>
        <p:spPr>
          <a:xfrm rot="19980000" flipH="1">
            <a:off x="9299575" y="5346065"/>
            <a:ext cx="3015615" cy="2080260"/>
          </a:xfrm>
          <a:prstGeom prst="rect">
            <a:avLst/>
          </a:prstGeom>
        </p:spPr>
      </p:pic>
      <p:pic>
        <p:nvPicPr>
          <p:cNvPr id="12" name="图片 11" descr="函数数学卡通学习"/>
          <p:cNvPicPr>
            <a:picLocks noChangeAspect="1"/>
          </p:cNvPicPr>
          <p:nvPr/>
        </p:nvPicPr>
        <p:blipFill>
          <a:blip r:embed="rId2"/>
          <a:srcRect l="57976" t="25972" r="1342" b="22740"/>
          <a:stretch>
            <a:fillRect/>
          </a:stretch>
        </p:blipFill>
        <p:spPr>
          <a:xfrm>
            <a:off x="0" y="3368675"/>
            <a:ext cx="2058670" cy="34702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562f4693-34fc-4622-bfca-43fd35292efa"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105535" y="1642110"/>
            <a:ext cx="9981565" cy="3754755"/>
            <a:chOff x="866776" y="1484784"/>
            <a:chExt cx="10446965" cy="3929346"/>
          </a:xfrm>
        </p:grpSpPr>
        <p:grpSp>
          <p:nvGrpSpPr>
            <p:cNvPr id="4" name="îSľïḍe"/>
            <p:cNvGrpSpPr/>
            <p:nvPr/>
          </p:nvGrpSpPr>
          <p:grpSpPr>
            <a:xfrm>
              <a:off x="866776" y="1484784"/>
              <a:ext cx="10446965" cy="2626967"/>
              <a:chOff x="866776" y="1754227"/>
              <a:chExt cx="10446965" cy="2626967"/>
            </a:xfrm>
          </p:grpSpPr>
          <p:sp>
            <p:nvSpPr>
              <p:cNvPr id="20" name="ïs1íḍe"/>
              <p:cNvSpPr/>
              <p:nvPr/>
            </p:nvSpPr>
            <p:spPr>
              <a:xfrm>
                <a:off x="6512520" y="2182579"/>
                <a:ext cx="1772290" cy="1770259"/>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chemeClr val="accent5">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scene3d>
                  <a:camera prst="orthographicFront"/>
                  <a:lightRig rig="threePt" dir="t"/>
                </a:scene3d>
                <a:sp3d contourW="12700"/>
              </a:bodyPr>
              <a:lstStyle/>
              <a:p>
                <a:pPr algn="ctr" defTabSz="457200">
                  <a:defRPr/>
                </a:pPr>
                <a:r>
                  <a:rPr lang="zh-CN" altLang="en-US" sz="2000" dirty="0">
                    <a:solidFill>
                      <a:srgbClr val="FFFFFF"/>
                    </a:solidFill>
                    <a:latin typeface="微软雅黑" panose="020B0503020204020204" charset="-122"/>
                    <a:ea typeface="微软雅黑" panose="020B0503020204020204" charset="-122"/>
                    <a:cs typeface="+mn-ea"/>
                    <a:sym typeface="Source Han Serif SC" panose="02020400000000000000" pitchFamily="18" charset="-122"/>
                  </a:rPr>
                  <a:t>关键词</a:t>
                </a:r>
                <a:endParaRPr lang="zh-CN" altLang="en-US" sz="2000" dirty="0">
                  <a:solidFill>
                    <a:srgbClr val="FFFFFF"/>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 name="íṩľîḓé"/>
              <p:cNvSpPr/>
              <p:nvPr/>
            </p:nvSpPr>
            <p:spPr>
              <a:xfrm>
                <a:off x="3883525" y="2182579"/>
                <a:ext cx="1772289" cy="1770259"/>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scene3d>
                  <a:camera prst="orthographicFront"/>
                  <a:lightRig rig="threePt" dir="t"/>
                </a:scene3d>
                <a:sp3d contourW="12700"/>
              </a:bodyPr>
              <a:lstStyle/>
              <a:p>
                <a:pPr algn="ctr" defTabSz="457200">
                  <a:defRPr/>
                </a:pPr>
                <a:r>
                  <a:rPr lang="zh-CN" altLang="en-US" sz="2000" dirty="0">
                    <a:solidFill>
                      <a:srgbClr val="FFFFFF"/>
                    </a:solidFill>
                    <a:latin typeface="微软雅黑" panose="020B0503020204020204" charset="-122"/>
                    <a:ea typeface="微软雅黑" panose="020B0503020204020204" charset="-122"/>
                    <a:cs typeface="+mn-ea"/>
                    <a:sym typeface="Source Han Serif SC" panose="02020400000000000000" pitchFamily="18" charset="-122"/>
                  </a:rPr>
                  <a:t>关键词</a:t>
                </a:r>
                <a:endParaRPr lang="zh-CN" altLang="en-US" sz="2000" dirty="0">
                  <a:solidFill>
                    <a:srgbClr val="FFFFFF"/>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2" name="îsļîḑê"/>
              <p:cNvSpPr/>
              <p:nvPr/>
            </p:nvSpPr>
            <p:spPr>
              <a:xfrm>
                <a:off x="1270767" y="2166338"/>
                <a:ext cx="1770259" cy="1770259"/>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chemeClr val="accent5">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scene3d>
                  <a:camera prst="orthographicFront"/>
                  <a:lightRig rig="threePt" dir="t"/>
                </a:scene3d>
                <a:sp3d contourW="12700"/>
              </a:bodyPr>
              <a:lstStyle/>
              <a:p>
                <a:pPr algn="ctr" defTabSz="457200">
                  <a:defRPr/>
                </a:pPr>
                <a:r>
                  <a:rPr lang="zh-CN" altLang="en-US" sz="2000">
                    <a:solidFill>
                      <a:srgbClr val="FFFFFF"/>
                    </a:solidFill>
                    <a:latin typeface="微软雅黑" panose="020B0503020204020204" charset="-122"/>
                    <a:ea typeface="微软雅黑" panose="020B0503020204020204" charset="-122"/>
                    <a:cs typeface="+mn-ea"/>
                    <a:sym typeface="Source Han Serif SC" panose="02020400000000000000" pitchFamily="18" charset="-122"/>
                  </a:rPr>
                  <a:t>关键词</a:t>
                </a:r>
                <a:endParaRPr lang="zh-CN" altLang="en-US" sz="2000" dirty="0">
                  <a:solidFill>
                    <a:srgbClr val="FFFFFF"/>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3" name="îšḷïḓè"/>
              <p:cNvSpPr/>
              <p:nvPr/>
            </p:nvSpPr>
            <p:spPr bwMode="auto">
              <a:xfrm>
                <a:off x="866776" y="1760315"/>
                <a:ext cx="4998140" cy="2608697"/>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bg1">
                    <a:lumMod val="85000"/>
                  </a:schemeClr>
                </a:solidFill>
                <a:prstDash val="solid"/>
                <a:round/>
              </a:ln>
              <a:effectLst/>
            </p:spPr>
            <p:txBody>
              <a:bodyPr anchor="ctr">
                <a:scene3d>
                  <a:camera prst="orthographicFront"/>
                  <a:lightRig rig="threePt" dir="t"/>
                </a:scene3d>
                <a:sp3d contourW="12700"/>
              </a:bodyPr>
              <a:lstStyle/>
              <a:p>
                <a:pPr algn="ctr" defTabSz="457200">
                  <a:defRPr/>
                </a:pPr>
                <a:endParaRPr>
                  <a:solidFill>
                    <a:srgbClr val="000000"/>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4" name="ïsļïďê"/>
              <p:cNvSpPr/>
              <p:nvPr/>
            </p:nvSpPr>
            <p:spPr>
              <a:xfrm>
                <a:off x="1985367" y="2306417"/>
                <a:ext cx="332939" cy="332939"/>
              </a:xfrm>
              <a:custGeom>
                <a:avLst/>
                <a:gdLst>
                  <a:gd name="connsiteX0" fmla="*/ 130460 w 260920"/>
                  <a:gd name="connsiteY0" fmla="*/ 0 h 260921"/>
                  <a:gd name="connsiteX1" fmla="*/ 260920 w 260920"/>
                  <a:gd name="connsiteY1" fmla="*/ 130461 h 260921"/>
                  <a:gd name="connsiteX2" fmla="*/ 130460 w 260920"/>
                  <a:gd name="connsiteY2" fmla="*/ 260921 h 260921"/>
                  <a:gd name="connsiteX3" fmla="*/ 0 w 260920"/>
                  <a:gd name="connsiteY3" fmla="*/ 130460 h 260921"/>
                </a:gdLst>
                <a:ahLst/>
                <a:cxnLst>
                  <a:cxn ang="0">
                    <a:pos x="connsiteX0" y="connsiteY0"/>
                  </a:cxn>
                  <a:cxn ang="0">
                    <a:pos x="connsiteX1" y="connsiteY1"/>
                  </a:cxn>
                  <a:cxn ang="0">
                    <a:pos x="connsiteX2" y="connsiteY2"/>
                  </a:cxn>
                  <a:cxn ang="0">
                    <a:pos x="connsiteX3" y="connsiteY3"/>
                  </a:cxn>
                </a:cxnLst>
                <a:rect l="l" t="t" r="r" b="b"/>
                <a:pathLst>
                  <a:path w="260920" h="260921">
                    <a:moveTo>
                      <a:pt x="130460" y="0"/>
                    </a:moveTo>
                    <a:lnTo>
                      <a:pt x="260920" y="130461"/>
                    </a:lnTo>
                    <a:lnTo>
                      <a:pt x="130460" y="260921"/>
                    </a:lnTo>
                    <a:lnTo>
                      <a:pt x="0" y="13046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scene3d>
                  <a:camera prst="orthographicFront"/>
                  <a:lightRig rig="threePt" dir="t"/>
                </a:scene3d>
                <a:sp3d contourW="12700"/>
              </a:bodyPr>
              <a:lstStyle/>
              <a:p>
                <a:pPr algn="ctr" defTabSz="457200">
                  <a:defRPr/>
                </a:pPr>
                <a:r>
                  <a:rPr lang="en-US" altLang="zh-CN" sz="1200" dirty="0">
                    <a:solidFill>
                      <a:srgbClr val="333333"/>
                    </a:solidFill>
                    <a:latin typeface="微软雅黑" panose="020B0503020204020204" charset="-122"/>
                    <a:ea typeface="微软雅黑" panose="020B0503020204020204" charset="-122"/>
                    <a:cs typeface="+mn-ea"/>
                    <a:sym typeface="Source Han Serif SC" panose="02020400000000000000" pitchFamily="18" charset="-122"/>
                  </a:rPr>
                  <a:t>1</a:t>
                </a:r>
                <a:endParaRPr lang="en-US" altLang="zh-CN" sz="1200" dirty="0">
                  <a:solidFill>
                    <a:srgbClr val="333333"/>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5" name="ïšliḍe"/>
              <p:cNvSpPr/>
              <p:nvPr/>
            </p:nvSpPr>
            <p:spPr>
              <a:xfrm>
                <a:off x="4602185" y="2322658"/>
                <a:ext cx="334968" cy="332939"/>
              </a:xfrm>
              <a:custGeom>
                <a:avLst/>
                <a:gdLst>
                  <a:gd name="connsiteX0" fmla="*/ 130460 w 260920"/>
                  <a:gd name="connsiteY0" fmla="*/ 0 h 260921"/>
                  <a:gd name="connsiteX1" fmla="*/ 260920 w 260920"/>
                  <a:gd name="connsiteY1" fmla="*/ 130461 h 260921"/>
                  <a:gd name="connsiteX2" fmla="*/ 130460 w 260920"/>
                  <a:gd name="connsiteY2" fmla="*/ 260921 h 260921"/>
                  <a:gd name="connsiteX3" fmla="*/ 0 w 260920"/>
                  <a:gd name="connsiteY3" fmla="*/ 130460 h 260921"/>
                </a:gdLst>
                <a:ahLst/>
                <a:cxnLst>
                  <a:cxn ang="0">
                    <a:pos x="connsiteX0" y="connsiteY0"/>
                  </a:cxn>
                  <a:cxn ang="0">
                    <a:pos x="connsiteX1" y="connsiteY1"/>
                  </a:cxn>
                  <a:cxn ang="0">
                    <a:pos x="connsiteX2" y="connsiteY2"/>
                  </a:cxn>
                  <a:cxn ang="0">
                    <a:pos x="connsiteX3" y="connsiteY3"/>
                  </a:cxn>
                </a:cxnLst>
                <a:rect l="l" t="t" r="r" b="b"/>
                <a:pathLst>
                  <a:path w="260920" h="260921">
                    <a:moveTo>
                      <a:pt x="130460" y="0"/>
                    </a:moveTo>
                    <a:lnTo>
                      <a:pt x="260920" y="130461"/>
                    </a:lnTo>
                    <a:lnTo>
                      <a:pt x="130460" y="260921"/>
                    </a:lnTo>
                    <a:lnTo>
                      <a:pt x="0" y="13046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scene3d>
                  <a:camera prst="orthographicFront"/>
                  <a:lightRig rig="threePt" dir="t"/>
                </a:scene3d>
                <a:sp3d contourW="12700"/>
              </a:bodyPr>
              <a:lstStyle/>
              <a:p>
                <a:pPr algn="ctr" defTabSz="457200">
                  <a:defRPr/>
                </a:pPr>
                <a:r>
                  <a:rPr lang="en-US" altLang="zh-CN" sz="1200">
                    <a:solidFill>
                      <a:srgbClr val="333333"/>
                    </a:solidFill>
                    <a:latin typeface="微软雅黑" panose="020B0503020204020204" charset="-122"/>
                    <a:ea typeface="微软雅黑" panose="020B0503020204020204" charset="-122"/>
                    <a:cs typeface="+mn-ea"/>
                    <a:sym typeface="Source Han Serif SC" panose="02020400000000000000" pitchFamily="18" charset="-122"/>
                  </a:rPr>
                  <a:t>2</a:t>
                </a:r>
                <a:endParaRPr lang="en-US" altLang="zh-CN" sz="1200" dirty="0">
                  <a:solidFill>
                    <a:srgbClr val="333333"/>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6" name="íSlïḋê"/>
              <p:cNvSpPr/>
              <p:nvPr/>
            </p:nvSpPr>
            <p:spPr>
              <a:xfrm>
                <a:off x="7225091" y="2322658"/>
                <a:ext cx="332939" cy="332939"/>
              </a:xfrm>
              <a:custGeom>
                <a:avLst/>
                <a:gdLst>
                  <a:gd name="connsiteX0" fmla="*/ 130460 w 260920"/>
                  <a:gd name="connsiteY0" fmla="*/ 0 h 260921"/>
                  <a:gd name="connsiteX1" fmla="*/ 260920 w 260920"/>
                  <a:gd name="connsiteY1" fmla="*/ 130461 h 260921"/>
                  <a:gd name="connsiteX2" fmla="*/ 130460 w 260920"/>
                  <a:gd name="connsiteY2" fmla="*/ 260921 h 260921"/>
                  <a:gd name="connsiteX3" fmla="*/ 0 w 260920"/>
                  <a:gd name="connsiteY3" fmla="*/ 130460 h 260921"/>
                </a:gdLst>
                <a:ahLst/>
                <a:cxnLst>
                  <a:cxn ang="0">
                    <a:pos x="connsiteX0" y="connsiteY0"/>
                  </a:cxn>
                  <a:cxn ang="0">
                    <a:pos x="connsiteX1" y="connsiteY1"/>
                  </a:cxn>
                  <a:cxn ang="0">
                    <a:pos x="connsiteX2" y="connsiteY2"/>
                  </a:cxn>
                  <a:cxn ang="0">
                    <a:pos x="connsiteX3" y="connsiteY3"/>
                  </a:cxn>
                </a:cxnLst>
                <a:rect l="l" t="t" r="r" b="b"/>
                <a:pathLst>
                  <a:path w="260920" h="260921">
                    <a:moveTo>
                      <a:pt x="130460" y="0"/>
                    </a:moveTo>
                    <a:lnTo>
                      <a:pt x="260920" y="130461"/>
                    </a:lnTo>
                    <a:lnTo>
                      <a:pt x="130460" y="260921"/>
                    </a:lnTo>
                    <a:lnTo>
                      <a:pt x="0" y="13046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scene3d>
                  <a:camera prst="orthographicFront"/>
                  <a:lightRig rig="threePt" dir="t"/>
                </a:scene3d>
                <a:sp3d contourW="12700"/>
              </a:bodyPr>
              <a:lstStyle/>
              <a:p>
                <a:pPr algn="ctr" defTabSz="457200">
                  <a:defRPr/>
                </a:pPr>
                <a:r>
                  <a:rPr lang="en-US" altLang="zh-CN" sz="1200">
                    <a:solidFill>
                      <a:srgbClr val="333333"/>
                    </a:solidFill>
                    <a:latin typeface="微软雅黑" panose="020B0503020204020204" charset="-122"/>
                    <a:ea typeface="微软雅黑" panose="020B0503020204020204" charset="-122"/>
                    <a:cs typeface="+mn-ea"/>
                    <a:sym typeface="Source Han Serif SC" panose="02020400000000000000" pitchFamily="18" charset="-122"/>
                  </a:rPr>
                  <a:t>3</a:t>
                </a:r>
                <a:endParaRPr lang="en-US" altLang="zh-CN" sz="1200" dirty="0">
                  <a:solidFill>
                    <a:srgbClr val="333333"/>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7" name="íŝḻîḍe"/>
              <p:cNvSpPr/>
              <p:nvPr/>
            </p:nvSpPr>
            <p:spPr>
              <a:xfrm>
                <a:off x="3684573" y="1754227"/>
                <a:ext cx="4797158" cy="2626967"/>
              </a:xfrm>
              <a:custGeom>
                <a:avLst/>
                <a:gdLst>
                  <a:gd name="connsiteX0" fmla="*/ 0 w 3902075"/>
                  <a:gd name="connsiteY0" fmla="*/ 1047871 h 2096659"/>
                  <a:gd name="connsiteX1" fmla="*/ 1019175 w 3902075"/>
                  <a:gd name="connsiteY1" fmla="*/ 2067046 h 2096659"/>
                  <a:gd name="connsiteX2" fmla="*/ 3063875 w 3902075"/>
                  <a:gd name="connsiteY2" fmla="*/ 25521 h 2096659"/>
                  <a:gd name="connsiteX3" fmla="*/ 3902075 w 3902075"/>
                  <a:gd name="connsiteY3" fmla="*/ 866896 h 2096659"/>
                  <a:gd name="connsiteX4" fmla="*/ 3902075 w 3902075"/>
                  <a:gd name="connsiteY4" fmla="*/ 866896 h 2096659"/>
                  <a:gd name="connsiteX0-1" fmla="*/ 0 w 3902075"/>
                  <a:gd name="connsiteY0-2" fmla="*/ 1047871 h 2096659"/>
                  <a:gd name="connsiteX1-3" fmla="*/ 1019175 w 3902075"/>
                  <a:gd name="connsiteY1-4" fmla="*/ 2067046 h 2096659"/>
                  <a:gd name="connsiteX2-5" fmla="*/ 3063875 w 3902075"/>
                  <a:gd name="connsiteY2-6" fmla="*/ 25521 h 2096659"/>
                  <a:gd name="connsiteX3-7" fmla="*/ 3902075 w 3902075"/>
                  <a:gd name="connsiteY3-8" fmla="*/ 866896 h 2096659"/>
                  <a:gd name="connsiteX4-9" fmla="*/ 3902075 w 3902075"/>
                  <a:gd name="connsiteY4-10" fmla="*/ 866896 h 2096659"/>
                  <a:gd name="connsiteX0-11" fmla="*/ 0 w 3902075"/>
                  <a:gd name="connsiteY0-12" fmla="*/ 1047871 h 2067046"/>
                  <a:gd name="connsiteX1-13" fmla="*/ 1019175 w 3902075"/>
                  <a:gd name="connsiteY1-14" fmla="*/ 2067046 h 2067046"/>
                  <a:gd name="connsiteX2-15" fmla="*/ 3063875 w 3902075"/>
                  <a:gd name="connsiteY2-16" fmla="*/ 25521 h 2067046"/>
                  <a:gd name="connsiteX3-17" fmla="*/ 3902075 w 3902075"/>
                  <a:gd name="connsiteY3-18" fmla="*/ 866896 h 2067046"/>
                  <a:gd name="connsiteX4-19" fmla="*/ 3902075 w 3902075"/>
                  <a:gd name="connsiteY4-20" fmla="*/ 866896 h 2067046"/>
                  <a:gd name="connsiteX0-21" fmla="*/ 0 w 3902075"/>
                  <a:gd name="connsiteY0-22" fmla="*/ 1047871 h 2067046"/>
                  <a:gd name="connsiteX1-23" fmla="*/ 1019175 w 3902075"/>
                  <a:gd name="connsiteY1-24" fmla="*/ 2067046 h 2067046"/>
                  <a:gd name="connsiteX2-25" fmla="*/ 3063875 w 3902075"/>
                  <a:gd name="connsiteY2-26" fmla="*/ 25521 h 2067046"/>
                  <a:gd name="connsiteX3-27" fmla="*/ 3902075 w 3902075"/>
                  <a:gd name="connsiteY3-28" fmla="*/ 866896 h 2067046"/>
                  <a:gd name="connsiteX4-29" fmla="*/ 3902075 w 3902075"/>
                  <a:gd name="connsiteY4-30" fmla="*/ 866896 h 2067046"/>
                  <a:gd name="connsiteX0-31" fmla="*/ 0 w 3902075"/>
                  <a:gd name="connsiteY0-32" fmla="*/ 1047871 h 2067046"/>
                  <a:gd name="connsiteX1-33" fmla="*/ 1019175 w 3902075"/>
                  <a:gd name="connsiteY1-34" fmla="*/ 2067046 h 2067046"/>
                  <a:gd name="connsiteX2-35" fmla="*/ 3063875 w 3902075"/>
                  <a:gd name="connsiteY2-36" fmla="*/ 25521 h 2067046"/>
                  <a:gd name="connsiteX3-37" fmla="*/ 3902075 w 3902075"/>
                  <a:gd name="connsiteY3-38" fmla="*/ 866896 h 2067046"/>
                  <a:gd name="connsiteX4-39" fmla="*/ 3902075 w 3902075"/>
                  <a:gd name="connsiteY4-40" fmla="*/ 866896 h 2067046"/>
                  <a:gd name="connsiteX0-41" fmla="*/ 0 w 3902075"/>
                  <a:gd name="connsiteY0-42" fmla="*/ 1047871 h 2067046"/>
                  <a:gd name="connsiteX1-43" fmla="*/ 1019175 w 3902075"/>
                  <a:gd name="connsiteY1-44" fmla="*/ 2067046 h 2067046"/>
                  <a:gd name="connsiteX2-45" fmla="*/ 3063875 w 3902075"/>
                  <a:gd name="connsiteY2-46" fmla="*/ 25521 h 2067046"/>
                  <a:gd name="connsiteX3-47" fmla="*/ 3902075 w 3902075"/>
                  <a:gd name="connsiteY3-48" fmla="*/ 866896 h 2067046"/>
                  <a:gd name="connsiteX4-49" fmla="*/ 3902075 w 3902075"/>
                  <a:gd name="connsiteY4-50" fmla="*/ 866896 h 2067046"/>
                  <a:gd name="connsiteX0-51" fmla="*/ 0 w 3902075"/>
                  <a:gd name="connsiteY0-52" fmla="*/ 1047871 h 2067046"/>
                  <a:gd name="connsiteX1-53" fmla="*/ 1019175 w 3902075"/>
                  <a:gd name="connsiteY1-54" fmla="*/ 2067046 h 2067046"/>
                  <a:gd name="connsiteX2-55" fmla="*/ 3063875 w 3902075"/>
                  <a:gd name="connsiteY2-56" fmla="*/ 25521 h 2067046"/>
                  <a:gd name="connsiteX3-57" fmla="*/ 3902075 w 3902075"/>
                  <a:gd name="connsiteY3-58" fmla="*/ 866896 h 2067046"/>
                  <a:gd name="connsiteX4-59" fmla="*/ 3902075 w 3902075"/>
                  <a:gd name="connsiteY4-60" fmla="*/ 866896 h 2067046"/>
                  <a:gd name="connsiteX0-61" fmla="*/ 0 w 3902075"/>
                  <a:gd name="connsiteY0-62" fmla="*/ 1047871 h 2067046"/>
                  <a:gd name="connsiteX1-63" fmla="*/ 1019175 w 3902075"/>
                  <a:gd name="connsiteY1-64" fmla="*/ 2067046 h 2067046"/>
                  <a:gd name="connsiteX2-65" fmla="*/ 3063875 w 3902075"/>
                  <a:gd name="connsiteY2-66" fmla="*/ 25521 h 2067046"/>
                  <a:gd name="connsiteX3-67" fmla="*/ 3902075 w 3902075"/>
                  <a:gd name="connsiteY3-68" fmla="*/ 866896 h 2067046"/>
                  <a:gd name="connsiteX4-69" fmla="*/ 3902075 w 3902075"/>
                  <a:gd name="connsiteY4-70" fmla="*/ 866896 h 2067046"/>
                  <a:gd name="connsiteX0-71" fmla="*/ 0 w 3902075"/>
                  <a:gd name="connsiteY0-72" fmla="*/ 1022350 h 2041525"/>
                  <a:gd name="connsiteX1-73" fmla="*/ 1019175 w 3902075"/>
                  <a:gd name="connsiteY1-74" fmla="*/ 2041525 h 2041525"/>
                  <a:gd name="connsiteX2-75" fmla="*/ 3063875 w 3902075"/>
                  <a:gd name="connsiteY2-76" fmla="*/ 0 h 2041525"/>
                  <a:gd name="connsiteX3-77" fmla="*/ 3902075 w 3902075"/>
                  <a:gd name="connsiteY3-78" fmla="*/ 841375 h 2041525"/>
                  <a:gd name="connsiteX4-79" fmla="*/ 3902075 w 3902075"/>
                  <a:gd name="connsiteY4-80" fmla="*/ 841375 h 2041525"/>
                  <a:gd name="connsiteX0-81" fmla="*/ 0 w 3902075"/>
                  <a:gd name="connsiteY0-82" fmla="*/ 1022350 h 1879600"/>
                  <a:gd name="connsiteX1-83" fmla="*/ 847725 w 3902075"/>
                  <a:gd name="connsiteY1-84" fmla="*/ 1879600 h 1879600"/>
                  <a:gd name="connsiteX2-85" fmla="*/ 3063875 w 3902075"/>
                  <a:gd name="connsiteY2-86" fmla="*/ 0 h 1879600"/>
                  <a:gd name="connsiteX3-87" fmla="*/ 3902075 w 3902075"/>
                  <a:gd name="connsiteY3-88" fmla="*/ 841375 h 1879600"/>
                  <a:gd name="connsiteX4-89" fmla="*/ 3902075 w 3902075"/>
                  <a:gd name="connsiteY4-90" fmla="*/ 841375 h 1879600"/>
                  <a:gd name="connsiteX0-91" fmla="*/ 0 w 3902075"/>
                  <a:gd name="connsiteY0-92" fmla="*/ 1196975 h 2054225"/>
                  <a:gd name="connsiteX1-93" fmla="*/ 847725 w 3902075"/>
                  <a:gd name="connsiteY1-94" fmla="*/ 2054225 h 2054225"/>
                  <a:gd name="connsiteX2-95" fmla="*/ 2895600 w 3902075"/>
                  <a:gd name="connsiteY2-96" fmla="*/ 0 h 2054225"/>
                  <a:gd name="connsiteX3-97" fmla="*/ 3902075 w 3902075"/>
                  <a:gd name="connsiteY3-98" fmla="*/ 1016000 h 2054225"/>
                  <a:gd name="connsiteX4-99" fmla="*/ 3902075 w 3902075"/>
                  <a:gd name="connsiteY4-100" fmla="*/ 1016000 h 2054225"/>
                  <a:gd name="connsiteX0-101" fmla="*/ 0 w 3902075"/>
                  <a:gd name="connsiteY0-102" fmla="*/ 1196975 h 2054225"/>
                  <a:gd name="connsiteX1-103" fmla="*/ 847725 w 3902075"/>
                  <a:gd name="connsiteY1-104" fmla="*/ 2054225 h 2054225"/>
                  <a:gd name="connsiteX2-105" fmla="*/ 2895600 w 3902075"/>
                  <a:gd name="connsiteY2-106" fmla="*/ 0 h 2054225"/>
                  <a:gd name="connsiteX3-107" fmla="*/ 3751060 w 3902075"/>
                  <a:gd name="connsiteY3-108" fmla="*/ 864864 h 2054225"/>
                  <a:gd name="connsiteX4-109" fmla="*/ 3902075 w 3902075"/>
                  <a:gd name="connsiteY4-110" fmla="*/ 1016000 h 2054225"/>
                  <a:gd name="connsiteX5" fmla="*/ 3902075 w 3902075"/>
                  <a:gd name="connsiteY5" fmla="*/ 1016000 h 2054225"/>
                  <a:gd name="connsiteX0-111" fmla="*/ 0 w 3902075"/>
                  <a:gd name="connsiteY0-112" fmla="*/ 1196975 h 2054225"/>
                  <a:gd name="connsiteX1-113" fmla="*/ 847725 w 3902075"/>
                  <a:gd name="connsiteY1-114" fmla="*/ 2054225 h 2054225"/>
                  <a:gd name="connsiteX2-115" fmla="*/ 2895600 w 3902075"/>
                  <a:gd name="connsiteY2-116" fmla="*/ 0 h 2054225"/>
                  <a:gd name="connsiteX3-117" fmla="*/ 3751060 w 3902075"/>
                  <a:gd name="connsiteY3-118" fmla="*/ 864864 h 2054225"/>
                  <a:gd name="connsiteX4-119" fmla="*/ 3902075 w 3902075"/>
                  <a:gd name="connsiteY4-120" fmla="*/ 1016000 h 2054225"/>
                  <a:gd name="connsiteX0-121" fmla="*/ 0 w 3751060"/>
                  <a:gd name="connsiteY0-122" fmla="*/ 1196975 h 2054225"/>
                  <a:gd name="connsiteX1-123" fmla="*/ 847725 w 3751060"/>
                  <a:gd name="connsiteY1-124" fmla="*/ 2054225 h 2054225"/>
                  <a:gd name="connsiteX2-125" fmla="*/ 2895600 w 3751060"/>
                  <a:gd name="connsiteY2-126" fmla="*/ 0 h 2054225"/>
                  <a:gd name="connsiteX3-127" fmla="*/ 3751060 w 3751060"/>
                  <a:gd name="connsiteY3-128" fmla="*/ 864864 h 2054225"/>
                </a:gdLst>
                <a:ahLst/>
                <a:cxnLst>
                  <a:cxn ang="0">
                    <a:pos x="connsiteX0-1" y="connsiteY0-2"/>
                  </a:cxn>
                  <a:cxn ang="0">
                    <a:pos x="connsiteX1-3" y="connsiteY1-4"/>
                  </a:cxn>
                  <a:cxn ang="0">
                    <a:pos x="connsiteX2-5" y="connsiteY2-6"/>
                  </a:cxn>
                  <a:cxn ang="0">
                    <a:pos x="connsiteX3-7" y="connsiteY3-8"/>
                  </a:cxn>
                </a:cxnLst>
                <a:rect l="l" t="t" r="r" b="b"/>
                <a:pathLst>
                  <a:path w="3751060" h="2054225">
                    <a:moveTo>
                      <a:pt x="0" y="1196975"/>
                    </a:moveTo>
                    <a:cubicBezTo>
                      <a:pt x="339725" y="1536700"/>
                      <a:pt x="508000" y="1714500"/>
                      <a:pt x="847725" y="2054225"/>
                    </a:cubicBezTo>
                    <a:lnTo>
                      <a:pt x="2895600" y="0"/>
                    </a:lnTo>
                    <a:lnTo>
                      <a:pt x="3751060" y="864864"/>
                    </a:lnTo>
                  </a:path>
                </a:pathLst>
              </a:custGeom>
              <a:noFill/>
              <a:ln w="254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defTabSz="457200">
                  <a:defRPr/>
                </a:pPr>
                <a:endParaRPr>
                  <a:solidFill>
                    <a:srgbClr val="FFFFFF"/>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8" name="ï$ļíḓe"/>
              <p:cNvSpPr/>
              <p:nvPr/>
            </p:nvSpPr>
            <p:spPr bwMode="auto">
              <a:xfrm flipH="1" flipV="1">
                <a:off x="6315601" y="1766408"/>
                <a:ext cx="4998140" cy="2610727"/>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bg1">
                    <a:lumMod val="85000"/>
                  </a:schemeClr>
                </a:solidFill>
                <a:prstDash val="solid"/>
                <a:round/>
              </a:ln>
              <a:effectLst/>
            </p:spPr>
            <p:txBody>
              <a:bodyPr anchor="ctr">
                <a:scene3d>
                  <a:camera prst="orthographicFront"/>
                  <a:lightRig rig="threePt" dir="t"/>
                </a:scene3d>
                <a:sp3d contourW="12700"/>
              </a:bodyPr>
              <a:lstStyle/>
              <a:p>
                <a:pPr algn="ctr" defTabSz="457200">
                  <a:defRPr/>
                </a:pPr>
                <a:endParaRPr>
                  <a:solidFill>
                    <a:srgbClr val="000000"/>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9" name="ïSľîḍè"/>
              <p:cNvSpPr/>
              <p:nvPr/>
            </p:nvSpPr>
            <p:spPr>
              <a:xfrm>
                <a:off x="9157760" y="2182579"/>
                <a:ext cx="1772289" cy="1770259"/>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scene3d>
                  <a:camera prst="orthographicFront"/>
                  <a:lightRig rig="threePt" dir="t"/>
                </a:scene3d>
                <a:sp3d contourW="12700"/>
              </a:bodyPr>
              <a:lstStyle/>
              <a:p>
                <a:pPr algn="ctr" defTabSz="914400">
                  <a:defRPr/>
                </a:pPr>
                <a:r>
                  <a:rPr lang="zh-CN" altLang="en-US" sz="2000">
                    <a:solidFill>
                      <a:srgbClr val="FFFFFF"/>
                    </a:solidFill>
                    <a:latin typeface="微软雅黑" panose="020B0503020204020204" charset="-122"/>
                    <a:ea typeface="微软雅黑" panose="020B0503020204020204" charset="-122"/>
                    <a:cs typeface="+mn-ea"/>
                    <a:sym typeface="Source Han Serif SC" panose="02020400000000000000" pitchFamily="18" charset="-122"/>
                  </a:rPr>
                  <a:t>关键词</a:t>
                </a:r>
                <a:endParaRPr lang="zh-CN" altLang="en-US" sz="2000" dirty="0">
                  <a:solidFill>
                    <a:srgbClr val="FFFFFF"/>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0" name="íṡļîḑê"/>
              <p:cNvSpPr/>
              <p:nvPr/>
            </p:nvSpPr>
            <p:spPr>
              <a:xfrm>
                <a:off x="9868300" y="2322658"/>
                <a:ext cx="334968" cy="332939"/>
              </a:xfrm>
              <a:custGeom>
                <a:avLst/>
                <a:gdLst>
                  <a:gd name="connsiteX0" fmla="*/ 130460 w 260920"/>
                  <a:gd name="connsiteY0" fmla="*/ 0 h 260921"/>
                  <a:gd name="connsiteX1" fmla="*/ 260920 w 260920"/>
                  <a:gd name="connsiteY1" fmla="*/ 130461 h 260921"/>
                  <a:gd name="connsiteX2" fmla="*/ 130460 w 260920"/>
                  <a:gd name="connsiteY2" fmla="*/ 260921 h 260921"/>
                  <a:gd name="connsiteX3" fmla="*/ 0 w 260920"/>
                  <a:gd name="connsiteY3" fmla="*/ 130460 h 260921"/>
                </a:gdLst>
                <a:ahLst/>
                <a:cxnLst>
                  <a:cxn ang="0">
                    <a:pos x="connsiteX0" y="connsiteY0"/>
                  </a:cxn>
                  <a:cxn ang="0">
                    <a:pos x="connsiteX1" y="connsiteY1"/>
                  </a:cxn>
                  <a:cxn ang="0">
                    <a:pos x="connsiteX2" y="connsiteY2"/>
                  </a:cxn>
                  <a:cxn ang="0">
                    <a:pos x="connsiteX3" y="connsiteY3"/>
                  </a:cxn>
                </a:cxnLst>
                <a:rect l="l" t="t" r="r" b="b"/>
                <a:pathLst>
                  <a:path w="260920" h="260921">
                    <a:moveTo>
                      <a:pt x="130460" y="0"/>
                    </a:moveTo>
                    <a:lnTo>
                      <a:pt x="260920" y="130461"/>
                    </a:lnTo>
                    <a:lnTo>
                      <a:pt x="130460" y="260921"/>
                    </a:lnTo>
                    <a:lnTo>
                      <a:pt x="0" y="13046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scene3d>
                  <a:camera prst="orthographicFront"/>
                  <a:lightRig rig="threePt" dir="t"/>
                </a:scene3d>
                <a:sp3d contourW="12700"/>
              </a:bodyPr>
              <a:lstStyle/>
              <a:p>
                <a:pPr algn="ctr" defTabSz="457200">
                  <a:defRPr/>
                </a:pPr>
                <a:r>
                  <a:rPr lang="en-US" altLang="zh-CN" sz="1200">
                    <a:solidFill>
                      <a:srgbClr val="333333"/>
                    </a:solidFill>
                    <a:latin typeface="微软雅黑" panose="020B0503020204020204" charset="-122"/>
                    <a:ea typeface="微软雅黑" panose="020B0503020204020204" charset="-122"/>
                    <a:cs typeface="+mn-ea"/>
                    <a:sym typeface="Source Han Serif SC" panose="02020400000000000000" pitchFamily="18" charset="-122"/>
                  </a:rPr>
                  <a:t>4</a:t>
                </a:r>
                <a:endParaRPr lang="en-US" altLang="zh-CN" sz="1200" dirty="0">
                  <a:solidFill>
                    <a:srgbClr val="333333"/>
                  </a:solidFill>
                  <a:latin typeface="微软雅黑" panose="020B0503020204020204" charset="-122"/>
                  <a:ea typeface="微软雅黑" panose="020B0503020204020204" charset="-122"/>
                  <a:cs typeface="+mn-ea"/>
                  <a:sym typeface="Source Han Serif SC" panose="02020400000000000000" pitchFamily="18" charset="-122"/>
                </a:endParaRPr>
              </a:p>
            </p:txBody>
          </p:sp>
        </p:grpSp>
        <p:cxnSp>
          <p:nvCxnSpPr>
            <p:cNvPr id="9" name="直接连接符 8"/>
            <p:cNvCxnSpPr/>
            <p:nvPr/>
          </p:nvCxnSpPr>
          <p:spPr>
            <a:xfrm>
              <a:off x="3503712" y="4505592"/>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096000" y="4505592"/>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8756904" y="4505592"/>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163320" y="4294505"/>
            <a:ext cx="9834245" cy="1316614"/>
            <a:chOff x="1425600" y="3177884"/>
            <a:chExt cx="6277415" cy="840689"/>
          </a:xfrm>
        </p:grpSpPr>
        <p:grpSp>
          <p:nvGrpSpPr>
            <p:cNvPr id="31" name="组合 30"/>
            <p:cNvGrpSpPr/>
            <p:nvPr/>
          </p:nvGrpSpPr>
          <p:grpSpPr>
            <a:xfrm>
              <a:off x="1425600" y="3177884"/>
              <a:ext cx="1480322" cy="840689"/>
              <a:chOff x="2197445" y="2412894"/>
              <a:chExt cx="1973762" cy="1120918"/>
            </a:xfrm>
          </p:grpSpPr>
          <p:sp>
            <p:nvSpPr>
              <p:cNvPr id="32" name="文本框 31"/>
              <p:cNvSpPr txBox="1"/>
              <p:nvPr/>
            </p:nvSpPr>
            <p:spPr>
              <a:xfrm>
                <a:off x="2273644" y="2412894"/>
                <a:ext cx="1821363" cy="313557"/>
              </a:xfrm>
              <a:prstGeom prst="rect">
                <a:avLst/>
              </a:prstGeom>
              <a:noFill/>
            </p:spPr>
            <p:txBody>
              <a:bodyPr wrap="square" rtlCol="0">
                <a:spAutoFit/>
                <a:scene3d>
                  <a:camera prst="orthographicFront"/>
                  <a:lightRig rig="threePt" dir="t"/>
                </a:scene3d>
                <a:sp3d contourW="12700"/>
              </a:bodyPr>
              <a:lstStyle/>
              <a:p>
                <a:pPr algn="ctr" defTabSz="457200">
                  <a:defRPr/>
                </a:pPr>
                <a:r>
                  <a:rPr lang="zh-CN" altLang="en-US" b="1" dirty="0">
                    <a:solidFill>
                      <a:srgbClr val="000000">
                        <a:lumMod val="75000"/>
                        <a:lumOff val="25000"/>
                      </a:srgbClr>
                    </a:solidFill>
                    <a:latin typeface="微软雅黑" panose="020B0503020204020204" charset="-122"/>
                    <a:ea typeface="微软雅黑" panose="020B0503020204020204" charset="-122"/>
                    <a:cs typeface="+mn-ea"/>
                    <a:sym typeface="Source Han Serif SC" panose="02020400000000000000" pitchFamily="18" charset="-122"/>
                  </a:rPr>
                  <a:t>标题文字添加</a:t>
                </a:r>
                <a:endParaRPr lang="zh-CN" altLang="en-US" b="1" dirty="0">
                  <a:solidFill>
                    <a:srgbClr val="000000">
                      <a:lumMod val="75000"/>
                      <a:lumOff val="25000"/>
                    </a:srgb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3" name="文本框 32"/>
              <p:cNvSpPr txBox="1"/>
              <p:nvPr/>
            </p:nvSpPr>
            <p:spPr>
              <a:xfrm>
                <a:off x="2197445" y="2801277"/>
                <a:ext cx="1973762" cy="732535"/>
              </a:xfrm>
              <a:prstGeom prst="rect">
                <a:avLst/>
              </a:prstGeom>
              <a:noFill/>
            </p:spPr>
            <p:txBody>
              <a:bodyPr wrap="square" rtlCol="0">
                <a:spAutoFit/>
                <a:scene3d>
                  <a:camera prst="orthographicFront"/>
                  <a:lightRig rig="threePt" dir="t"/>
                </a:scene3d>
                <a:sp3d contourW="12700"/>
              </a:bodyPr>
              <a:lstStyle/>
              <a:p>
                <a:pPr algn="ctr" defTabSz="457200">
                  <a:lnSpc>
                    <a:spcPct val="114000"/>
                  </a:lnSpc>
                  <a:defRPr/>
                </a:pPr>
                <a:r>
                  <a:rPr lang="zh-CN" altLang="en-US" sz="11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您的内容打在这里，或者通过复制您的文本后，在此框中选择粘贴。您的内容打在这里，或者通过复制您的文本后，在此框中选择粘贴。</a:t>
                </a:r>
                <a:endParaRPr lang="zh-CN" altLang="en-US" sz="1100" dirty="0">
                  <a:solidFill>
                    <a:srgbClr val="000000">
                      <a:lumMod val="50000"/>
                      <a:lumOff val="50000"/>
                    </a:srgb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34" name="组合 33"/>
            <p:cNvGrpSpPr/>
            <p:nvPr/>
          </p:nvGrpSpPr>
          <p:grpSpPr>
            <a:xfrm>
              <a:off x="3019630" y="3177884"/>
              <a:ext cx="1480322" cy="840689"/>
              <a:chOff x="2197445" y="2412894"/>
              <a:chExt cx="1973762" cy="1120918"/>
            </a:xfrm>
          </p:grpSpPr>
          <p:sp>
            <p:nvSpPr>
              <p:cNvPr id="35" name="文本框 34"/>
              <p:cNvSpPr txBox="1"/>
              <p:nvPr/>
            </p:nvSpPr>
            <p:spPr>
              <a:xfrm>
                <a:off x="2273644" y="2412894"/>
                <a:ext cx="1821363" cy="313557"/>
              </a:xfrm>
              <a:prstGeom prst="rect">
                <a:avLst/>
              </a:prstGeom>
              <a:noFill/>
            </p:spPr>
            <p:txBody>
              <a:bodyPr wrap="square" rtlCol="0">
                <a:spAutoFit/>
                <a:scene3d>
                  <a:camera prst="orthographicFront"/>
                  <a:lightRig rig="threePt" dir="t"/>
                </a:scene3d>
                <a:sp3d contourW="12700"/>
              </a:bodyPr>
              <a:lstStyle/>
              <a:p>
                <a:pPr algn="ctr" defTabSz="457200">
                  <a:defRPr/>
                </a:pPr>
                <a:r>
                  <a:rPr lang="zh-CN" altLang="en-US" b="1" dirty="0">
                    <a:solidFill>
                      <a:srgbClr val="000000">
                        <a:lumMod val="75000"/>
                        <a:lumOff val="25000"/>
                      </a:srgbClr>
                    </a:solidFill>
                    <a:latin typeface="微软雅黑" panose="020B0503020204020204" charset="-122"/>
                    <a:ea typeface="微软雅黑" panose="020B0503020204020204" charset="-122"/>
                    <a:cs typeface="+mn-ea"/>
                    <a:sym typeface="Source Han Serif SC" panose="02020400000000000000" pitchFamily="18" charset="-122"/>
                  </a:rPr>
                  <a:t>标题文字添加</a:t>
                </a:r>
                <a:endParaRPr lang="zh-CN" altLang="en-US" b="1" dirty="0">
                  <a:solidFill>
                    <a:srgbClr val="000000">
                      <a:lumMod val="75000"/>
                      <a:lumOff val="25000"/>
                    </a:srgb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6" name="文本框 35"/>
              <p:cNvSpPr txBox="1"/>
              <p:nvPr/>
            </p:nvSpPr>
            <p:spPr>
              <a:xfrm>
                <a:off x="2197445" y="2801277"/>
                <a:ext cx="1973762" cy="732535"/>
              </a:xfrm>
              <a:prstGeom prst="rect">
                <a:avLst/>
              </a:prstGeom>
              <a:noFill/>
            </p:spPr>
            <p:txBody>
              <a:bodyPr wrap="square" rtlCol="0">
                <a:spAutoFit/>
                <a:scene3d>
                  <a:camera prst="orthographicFront"/>
                  <a:lightRig rig="threePt" dir="t"/>
                </a:scene3d>
                <a:sp3d contourW="12700"/>
              </a:bodyPr>
              <a:lstStyle/>
              <a:p>
                <a:pPr algn="ctr" defTabSz="457200">
                  <a:lnSpc>
                    <a:spcPct val="114000"/>
                  </a:lnSpc>
                  <a:defRPr/>
                </a:pPr>
                <a:r>
                  <a:rPr lang="zh-CN" altLang="en-US" sz="11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您的内容打在这里，或者通过复制您的文本后，在此框中选择粘贴。您的内容打在这里，或者通过复制您的文本后，在此框中选择粘贴。</a:t>
                </a:r>
                <a:endParaRPr lang="zh-CN" altLang="en-US" sz="1100" dirty="0">
                  <a:solidFill>
                    <a:srgbClr val="000000">
                      <a:lumMod val="50000"/>
                      <a:lumOff val="50000"/>
                    </a:srgb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37" name="组合 36"/>
            <p:cNvGrpSpPr/>
            <p:nvPr/>
          </p:nvGrpSpPr>
          <p:grpSpPr>
            <a:xfrm>
              <a:off x="4621162" y="3177884"/>
              <a:ext cx="1480322" cy="840689"/>
              <a:chOff x="2197445" y="2412894"/>
              <a:chExt cx="1973762" cy="1120918"/>
            </a:xfrm>
          </p:grpSpPr>
          <p:sp>
            <p:nvSpPr>
              <p:cNvPr id="38" name="文本框 37"/>
              <p:cNvSpPr txBox="1"/>
              <p:nvPr/>
            </p:nvSpPr>
            <p:spPr>
              <a:xfrm>
                <a:off x="2273644" y="2412894"/>
                <a:ext cx="1821363" cy="313557"/>
              </a:xfrm>
              <a:prstGeom prst="rect">
                <a:avLst/>
              </a:prstGeom>
              <a:noFill/>
            </p:spPr>
            <p:txBody>
              <a:bodyPr wrap="square" rtlCol="0">
                <a:spAutoFit/>
                <a:scene3d>
                  <a:camera prst="orthographicFront"/>
                  <a:lightRig rig="threePt" dir="t"/>
                </a:scene3d>
                <a:sp3d contourW="12700"/>
              </a:bodyPr>
              <a:lstStyle/>
              <a:p>
                <a:pPr algn="ctr" defTabSz="457200">
                  <a:defRPr/>
                </a:pPr>
                <a:r>
                  <a:rPr lang="zh-CN" altLang="en-US" b="1" dirty="0">
                    <a:solidFill>
                      <a:srgbClr val="000000">
                        <a:lumMod val="75000"/>
                        <a:lumOff val="25000"/>
                      </a:srgbClr>
                    </a:solidFill>
                    <a:latin typeface="微软雅黑" panose="020B0503020204020204" charset="-122"/>
                    <a:ea typeface="微软雅黑" panose="020B0503020204020204" charset="-122"/>
                    <a:cs typeface="+mn-ea"/>
                    <a:sym typeface="Source Han Serif SC" panose="02020400000000000000" pitchFamily="18" charset="-122"/>
                  </a:rPr>
                  <a:t>标题文字添加</a:t>
                </a:r>
                <a:endParaRPr lang="zh-CN" altLang="en-US" b="1" dirty="0">
                  <a:solidFill>
                    <a:srgbClr val="000000">
                      <a:lumMod val="75000"/>
                      <a:lumOff val="25000"/>
                    </a:srgb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9" name="文本框 38"/>
              <p:cNvSpPr txBox="1"/>
              <p:nvPr/>
            </p:nvSpPr>
            <p:spPr>
              <a:xfrm>
                <a:off x="2197445" y="2801277"/>
                <a:ext cx="1973762" cy="732535"/>
              </a:xfrm>
              <a:prstGeom prst="rect">
                <a:avLst/>
              </a:prstGeom>
              <a:noFill/>
            </p:spPr>
            <p:txBody>
              <a:bodyPr wrap="square" rtlCol="0">
                <a:spAutoFit/>
                <a:scene3d>
                  <a:camera prst="orthographicFront"/>
                  <a:lightRig rig="threePt" dir="t"/>
                </a:scene3d>
                <a:sp3d contourW="12700"/>
              </a:bodyPr>
              <a:lstStyle/>
              <a:p>
                <a:pPr algn="ctr" defTabSz="457200">
                  <a:lnSpc>
                    <a:spcPct val="114000"/>
                  </a:lnSpc>
                  <a:defRPr/>
                </a:pPr>
                <a:r>
                  <a:rPr lang="zh-CN" altLang="en-US" sz="11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您的内容打在这里，或者通过复制您的文本后，在此框中选择粘贴。您的内容打在这里，或者通过复制您的文本后，在此框中选择粘贴。</a:t>
                </a:r>
                <a:endParaRPr lang="zh-CN" altLang="en-US" sz="1100" dirty="0">
                  <a:solidFill>
                    <a:srgbClr val="000000">
                      <a:lumMod val="50000"/>
                      <a:lumOff val="50000"/>
                    </a:srgb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40" name="组合 39"/>
            <p:cNvGrpSpPr/>
            <p:nvPr/>
          </p:nvGrpSpPr>
          <p:grpSpPr>
            <a:xfrm>
              <a:off x="6222693" y="3177884"/>
              <a:ext cx="1480322" cy="840689"/>
              <a:chOff x="2197445" y="2412894"/>
              <a:chExt cx="1973762" cy="1120918"/>
            </a:xfrm>
          </p:grpSpPr>
          <p:sp>
            <p:nvSpPr>
              <p:cNvPr id="41" name="文本框 40"/>
              <p:cNvSpPr txBox="1"/>
              <p:nvPr/>
            </p:nvSpPr>
            <p:spPr>
              <a:xfrm>
                <a:off x="2273644" y="2412894"/>
                <a:ext cx="1821363" cy="313557"/>
              </a:xfrm>
              <a:prstGeom prst="rect">
                <a:avLst/>
              </a:prstGeom>
              <a:noFill/>
            </p:spPr>
            <p:txBody>
              <a:bodyPr wrap="square" rtlCol="0">
                <a:spAutoFit/>
                <a:scene3d>
                  <a:camera prst="orthographicFront"/>
                  <a:lightRig rig="threePt" dir="t"/>
                </a:scene3d>
                <a:sp3d contourW="12700"/>
              </a:bodyPr>
              <a:lstStyle/>
              <a:p>
                <a:pPr algn="ctr" defTabSz="457200">
                  <a:defRPr/>
                </a:pPr>
                <a:r>
                  <a:rPr lang="zh-CN" altLang="en-US" b="1" dirty="0">
                    <a:solidFill>
                      <a:srgbClr val="000000">
                        <a:lumMod val="75000"/>
                        <a:lumOff val="25000"/>
                      </a:srgbClr>
                    </a:solidFill>
                    <a:latin typeface="微软雅黑" panose="020B0503020204020204" charset="-122"/>
                    <a:ea typeface="微软雅黑" panose="020B0503020204020204" charset="-122"/>
                    <a:cs typeface="+mn-ea"/>
                    <a:sym typeface="Source Han Serif SC" panose="02020400000000000000" pitchFamily="18" charset="-122"/>
                  </a:rPr>
                  <a:t>标题文字添加</a:t>
                </a:r>
                <a:endParaRPr lang="zh-CN" altLang="en-US" b="1" dirty="0">
                  <a:solidFill>
                    <a:srgbClr val="000000">
                      <a:lumMod val="75000"/>
                      <a:lumOff val="25000"/>
                    </a:srgb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2" name="文本框 41"/>
              <p:cNvSpPr txBox="1"/>
              <p:nvPr/>
            </p:nvSpPr>
            <p:spPr>
              <a:xfrm>
                <a:off x="2197445" y="2801277"/>
                <a:ext cx="1973762" cy="732535"/>
              </a:xfrm>
              <a:prstGeom prst="rect">
                <a:avLst/>
              </a:prstGeom>
              <a:noFill/>
            </p:spPr>
            <p:txBody>
              <a:bodyPr wrap="square" rtlCol="0">
                <a:spAutoFit/>
                <a:scene3d>
                  <a:camera prst="orthographicFront"/>
                  <a:lightRig rig="threePt" dir="t"/>
                </a:scene3d>
                <a:sp3d contourW="12700"/>
              </a:bodyPr>
              <a:lstStyle/>
              <a:p>
                <a:pPr algn="ctr" defTabSz="457200">
                  <a:lnSpc>
                    <a:spcPct val="114000"/>
                  </a:lnSpc>
                  <a:defRPr/>
                </a:pPr>
                <a:r>
                  <a:rPr lang="zh-CN" altLang="en-US" sz="11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您的内容打在这里，或者通过复制您的文本后，在此框中选择粘贴。您的内容打在这里，或者通过复制您的文本后，在此框中选择粘贴。</a:t>
                </a:r>
                <a:endParaRPr lang="zh-CN" altLang="en-US" sz="1100" dirty="0">
                  <a:solidFill>
                    <a:srgbClr val="000000">
                      <a:lumMod val="50000"/>
                      <a:lumOff val="50000"/>
                    </a:srgb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grpSp>
        <p:nvGrpSpPr>
          <p:cNvPr id="84" name="组合 83"/>
          <p:cNvGrpSpPr/>
          <p:nvPr/>
        </p:nvGrpSpPr>
        <p:grpSpPr>
          <a:xfrm>
            <a:off x="482556" y="327003"/>
            <a:ext cx="2331853" cy="646044"/>
            <a:chOff x="615" y="495"/>
            <a:chExt cx="4226" cy="1171"/>
          </a:xfrm>
        </p:grpSpPr>
        <p:sp>
          <p:nvSpPr>
            <p:cNvPr id="99" name="矩形 98"/>
            <p:cNvSpPr/>
            <p:nvPr/>
          </p:nvSpPr>
          <p:spPr>
            <a:xfrm>
              <a:off x="615" y="615"/>
              <a:ext cx="713" cy="8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p>
              <a:pPr algn="ctr" defTabSz="1219200"/>
              <a:endParaRPr lang="zh-CN" altLang="en-US" sz="2000">
                <a:solidFill>
                  <a:prstClr val="white"/>
                </a:solidFill>
                <a:latin typeface="微软雅黑" panose="020B0503020204020204" charset="-122"/>
                <a:ea typeface="微软雅黑" panose="020B0503020204020204" charset="-122"/>
                <a:sym typeface="Source Han Sans SC" panose="020B0500000000000000" pitchFamily="34" charset="-122"/>
              </a:endParaRPr>
            </a:p>
          </p:txBody>
        </p:sp>
        <p:sp>
          <p:nvSpPr>
            <p:cNvPr id="100" name="TextBox 48"/>
            <p:cNvSpPr txBox="1"/>
            <p:nvPr/>
          </p:nvSpPr>
          <p:spPr>
            <a:xfrm>
              <a:off x="1523" y="495"/>
              <a:ext cx="3318" cy="723"/>
            </a:xfrm>
            <a:prstGeom prst="rect">
              <a:avLst/>
            </a:prstGeom>
            <a:noFill/>
          </p:spPr>
          <p:txBody>
            <a:bodyPr wrap="square" lIns="91445" tIns="45721" rIns="91445" bIns="45721"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标题文本预设</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1" name="TextBox 49"/>
            <p:cNvSpPr txBox="1"/>
            <p:nvPr/>
          </p:nvSpPr>
          <p:spPr>
            <a:xfrm>
              <a:off x="1530" y="1222"/>
              <a:ext cx="3151" cy="444"/>
            </a:xfrm>
            <a:prstGeom prst="rect">
              <a:avLst/>
            </a:prstGeom>
            <a:noFill/>
          </p:spPr>
          <p:txBody>
            <a:bodyPr wrap="square" lIns="91445" tIns="45721" rIns="91445" bIns="45721" rtlCol="0">
              <a:spAutoFit/>
            </a:bodyPr>
            <a:p>
              <a:pPr algn="dist" defTabSz="1219200" eaLnBrk="0" hangingPunct="0"/>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ADD</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YOUR</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TITLE</a:t>
              </a:r>
              <a:endPar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04618" y="2099304"/>
            <a:ext cx="5937145" cy="3210866"/>
            <a:chOff x="5584471" y="2597261"/>
            <a:chExt cx="5938691" cy="3211702"/>
          </a:xfrm>
        </p:grpSpPr>
        <p:grpSp>
          <p:nvGrpSpPr>
            <p:cNvPr id="14" name="4"/>
            <p:cNvGrpSpPr/>
            <p:nvPr/>
          </p:nvGrpSpPr>
          <p:grpSpPr>
            <a:xfrm>
              <a:off x="5584471" y="2597261"/>
              <a:ext cx="2953652" cy="1079230"/>
              <a:chOff x="673100" y="3487322"/>
              <a:chExt cx="2952968" cy="1078980"/>
            </a:xfrm>
          </p:grpSpPr>
          <p:sp>
            <p:nvSpPr>
              <p:cNvPr id="29" name="42"/>
              <p:cNvSpPr txBox="1"/>
              <p:nvPr/>
            </p:nvSpPr>
            <p:spPr>
              <a:xfrm>
                <a:off x="673100" y="3487322"/>
                <a:ext cx="2952968" cy="454062"/>
              </a:xfrm>
              <a:prstGeom prst="rect">
                <a:avLst/>
              </a:prstGeom>
              <a:solidFill>
                <a:schemeClr val="accent1"/>
              </a:solidFill>
              <a:ln>
                <a:noFill/>
              </a:ln>
            </p:spPr>
            <p:txBody>
              <a:bodyPr wrap="none" lIns="91416" tIns="45708" rIns="91416" bIns="45708" anchor="ctr" anchorCtr="0">
                <a:normAutofit/>
              </a:bodyPr>
              <a:lstStyle/>
              <a:p>
                <a:pPr algn="ctr" defTabSz="1088390">
                  <a:buSzPct val="25000"/>
                </a:pPr>
                <a:r>
                  <a:rPr lang="de-DE" sz="2000" b="1" dirty="0">
                    <a:solidFill>
                      <a:prstClr val="white"/>
                    </a:solidFill>
                    <a:latin typeface="微软雅黑" panose="020B0503020204020204" charset="-122"/>
                    <a:ea typeface="微软雅黑" panose="020B0503020204020204" charset="-122"/>
                    <a:sym typeface="Source Han Serif SC" panose="02020400000000000000" pitchFamily="18" charset="-122"/>
                  </a:rPr>
                  <a:t>01.Text here</a:t>
                </a:r>
                <a:endParaRPr lang="de-DE" sz="2000" b="1"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sp>
            <p:nvSpPr>
              <p:cNvPr id="30" name="41"/>
              <p:cNvSpPr txBox="1"/>
              <p:nvPr/>
            </p:nvSpPr>
            <p:spPr>
              <a:xfrm>
                <a:off x="673100" y="3941384"/>
                <a:ext cx="2952968" cy="624918"/>
              </a:xfrm>
              <a:prstGeom prst="rect">
                <a:avLst/>
              </a:prstGeom>
              <a:noFill/>
              <a:ln>
                <a:noFill/>
              </a:ln>
            </p:spPr>
            <p:txBody>
              <a:bodyPr lIns="91416" tIns="45708" rIns="91416" bIns="45708" anchor="t" anchorCtr="0">
                <a:noAutofit/>
              </a:bodyPr>
              <a:lstStyle/>
              <a:p>
                <a:pPr algn="ctr" defTabSz="1088390">
                  <a:lnSpc>
                    <a:spcPct val="150000"/>
                  </a:lnSpc>
                  <a:buSzPct val="25000"/>
                </a:pPr>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lang="zh-CN" altLang="en-US" sz="1200" dirty="0">
                  <a:solidFill>
                    <a:prstClr val="black">
                      <a:lumMod val="65000"/>
                      <a:lumOff val="35000"/>
                    </a:prst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15" name="3"/>
            <p:cNvGrpSpPr/>
            <p:nvPr/>
          </p:nvGrpSpPr>
          <p:grpSpPr>
            <a:xfrm>
              <a:off x="8569510" y="2597261"/>
              <a:ext cx="2953652" cy="1079230"/>
              <a:chOff x="673100" y="3487322"/>
              <a:chExt cx="2952968" cy="1078980"/>
            </a:xfrm>
          </p:grpSpPr>
          <p:sp>
            <p:nvSpPr>
              <p:cNvPr id="27" name="32"/>
              <p:cNvSpPr txBox="1"/>
              <p:nvPr/>
            </p:nvSpPr>
            <p:spPr>
              <a:xfrm>
                <a:off x="673100" y="3487322"/>
                <a:ext cx="2952968" cy="454062"/>
              </a:xfrm>
              <a:prstGeom prst="rect">
                <a:avLst/>
              </a:prstGeom>
              <a:solidFill>
                <a:schemeClr val="accent2"/>
              </a:solidFill>
              <a:ln>
                <a:noFill/>
              </a:ln>
            </p:spPr>
            <p:txBody>
              <a:bodyPr wrap="none" lIns="91416" tIns="45708" rIns="91416" bIns="45708" anchor="ctr" anchorCtr="0">
                <a:normAutofit/>
              </a:bodyPr>
              <a:lstStyle/>
              <a:p>
                <a:pPr algn="ctr" defTabSz="1088390">
                  <a:buSzPct val="25000"/>
                </a:pPr>
                <a:r>
                  <a:rPr lang="de-DE" sz="2000" b="1" dirty="0">
                    <a:solidFill>
                      <a:prstClr val="white"/>
                    </a:solidFill>
                    <a:latin typeface="微软雅黑" panose="020B0503020204020204" charset="-122"/>
                    <a:ea typeface="微软雅黑" panose="020B0503020204020204" charset="-122"/>
                    <a:sym typeface="Source Han Serif SC" panose="02020400000000000000" pitchFamily="18" charset="-122"/>
                  </a:rPr>
                  <a:t>02.Text here</a:t>
                </a:r>
                <a:endParaRPr lang="de-DE" sz="2000" b="1"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sp>
            <p:nvSpPr>
              <p:cNvPr id="28" name="31"/>
              <p:cNvSpPr txBox="1"/>
              <p:nvPr/>
            </p:nvSpPr>
            <p:spPr>
              <a:xfrm>
                <a:off x="673100" y="3941384"/>
                <a:ext cx="2952968" cy="624918"/>
              </a:xfrm>
              <a:prstGeom prst="rect">
                <a:avLst/>
              </a:prstGeom>
              <a:noFill/>
              <a:ln>
                <a:noFill/>
              </a:ln>
            </p:spPr>
            <p:txBody>
              <a:bodyPr lIns="91416" tIns="45708" rIns="91416" bIns="45708" anchor="t" anchorCtr="0">
                <a:noAutofit/>
              </a:bodyPr>
              <a:lstStyle/>
              <a:p>
                <a:pPr algn="ctr" defTabSz="1088390">
                  <a:lnSpc>
                    <a:spcPct val="150000"/>
                  </a:lnSpc>
                  <a:buSzPct val="25000"/>
                </a:pPr>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lang="zh-CN" altLang="en-US" sz="1200" dirty="0">
                  <a:solidFill>
                    <a:prstClr val="black">
                      <a:lumMod val="65000"/>
                      <a:lumOff val="35000"/>
                    </a:prst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16" name="2"/>
            <p:cNvGrpSpPr/>
            <p:nvPr/>
          </p:nvGrpSpPr>
          <p:grpSpPr>
            <a:xfrm>
              <a:off x="5584471" y="4729733"/>
              <a:ext cx="2953652" cy="1079230"/>
              <a:chOff x="673100" y="3487322"/>
              <a:chExt cx="2952968" cy="1078980"/>
            </a:xfrm>
          </p:grpSpPr>
          <p:sp>
            <p:nvSpPr>
              <p:cNvPr id="25" name="22"/>
              <p:cNvSpPr txBox="1"/>
              <p:nvPr/>
            </p:nvSpPr>
            <p:spPr>
              <a:xfrm>
                <a:off x="673100" y="3487322"/>
                <a:ext cx="2952968" cy="454062"/>
              </a:xfrm>
              <a:prstGeom prst="rect">
                <a:avLst/>
              </a:prstGeom>
              <a:solidFill>
                <a:schemeClr val="accent3"/>
              </a:solidFill>
              <a:ln>
                <a:noFill/>
              </a:ln>
            </p:spPr>
            <p:txBody>
              <a:bodyPr wrap="none" lIns="91416" tIns="45708" rIns="91416" bIns="45708" anchor="ctr" anchorCtr="0">
                <a:normAutofit/>
              </a:bodyPr>
              <a:lstStyle/>
              <a:p>
                <a:pPr algn="ctr" defTabSz="1088390">
                  <a:buSzPct val="25000"/>
                </a:pPr>
                <a:r>
                  <a:rPr lang="de-DE" sz="2000" b="1" dirty="0">
                    <a:solidFill>
                      <a:prstClr val="white"/>
                    </a:solidFill>
                    <a:latin typeface="微软雅黑" panose="020B0503020204020204" charset="-122"/>
                    <a:ea typeface="微软雅黑" panose="020B0503020204020204" charset="-122"/>
                    <a:sym typeface="Source Han Serif SC" panose="02020400000000000000" pitchFamily="18" charset="-122"/>
                  </a:rPr>
                  <a:t>03.Text here</a:t>
                </a:r>
                <a:endParaRPr lang="de-DE" sz="2000" b="1"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sp>
            <p:nvSpPr>
              <p:cNvPr id="26" name="21"/>
              <p:cNvSpPr txBox="1"/>
              <p:nvPr/>
            </p:nvSpPr>
            <p:spPr>
              <a:xfrm>
                <a:off x="673100" y="3941384"/>
                <a:ext cx="2952968" cy="624918"/>
              </a:xfrm>
              <a:prstGeom prst="rect">
                <a:avLst/>
              </a:prstGeom>
              <a:noFill/>
              <a:ln>
                <a:noFill/>
              </a:ln>
            </p:spPr>
            <p:txBody>
              <a:bodyPr lIns="91416" tIns="45708" rIns="91416" bIns="45708" anchor="t" anchorCtr="0">
                <a:noAutofit/>
              </a:bodyPr>
              <a:lstStyle/>
              <a:p>
                <a:pPr algn="ctr" defTabSz="1088390">
                  <a:lnSpc>
                    <a:spcPct val="150000"/>
                  </a:lnSpc>
                  <a:buSzPct val="25000"/>
                </a:pPr>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lang="zh-CN" altLang="en-US" sz="1200" dirty="0">
                  <a:solidFill>
                    <a:prstClr val="black">
                      <a:lumMod val="65000"/>
                      <a:lumOff val="35000"/>
                    </a:prst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17" name="1"/>
            <p:cNvGrpSpPr/>
            <p:nvPr/>
          </p:nvGrpSpPr>
          <p:grpSpPr>
            <a:xfrm>
              <a:off x="8569510" y="4729733"/>
              <a:ext cx="2953652" cy="1079230"/>
              <a:chOff x="673100" y="3487322"/>
              <a:chExt cx="2952968" cy="1078980"/>
            </a:xfrm>
          </p:grpSpPr>
          <p:sp>
            <p:nvSpPr>
              <p:cNvPr id="18" name="11"/>
              <p:cNvSpPr txBox="1"/>
              <p:nvPr/>
            </p:nvSpPr>
            <p:spPr>
              <a:xfrm>
                <a:off x="673100" y="3487322"/>
                <a:ext cx="2952968" cy="454062"/>
              </a:xfrm>
              <a:prstGeom prst="rect">
                <a:avLst/>
              </a:prstGeom>
              <a:solidFill>
                <a:schemeClr val="accent4"/>
              </a:solidFill>
              <a:ln>
                <a:noFill/>
              </a:ln>
            </p:spPr>
            <p:txBody>
              <a:bodyPr wrap="none" lIns="91416" tIns="45708" rIns="91416" bIns="45708" anchor="ctr" anchorCtr="0">
                <a:normAutofit/>
              </a:bodyPr>
              <a:lstStyle/>
              <a:p>
                <a:pPr algn="ctr" defTabSz="1088390">
                  <a:buSzPct val="25000"/>
                </a:pPr>
                <a:r>
                  <a:rPr lang="de-DE" sz="2000" b="1" dirty="0">
                    <a:solidFill>
                      <a:prstClr val="white"/>
                    </a:solidFill>
                    <a:latin typeface="微软雅黑" panose="020B0503020204020204" charset="-122"/>
                    <a:ea typeface="微软雅黑" panose="020B0503020204020204" charset="-122"/>
                    <a:sym typeface="Source Han Serif SC" panose="02020400000000000000" pitchFamily="18" charset="-122"/>
                  </a:rPr>
                  <a:t>04.Text here</a:t>
                </a:r>
                <a:endParaRPr lang="de-DE" sz="2000" b="1"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sp>
            <p:nvSpPr>
              <p:cNvPr id="19" name="12"/>
              <p:cNvSpPr txBox="1"/>
              <p:nvPr/>
            </p:nvSpPr>
            <p:spPr>
              <a:xfrm>
                <a:off x="673100" y="3941384"/>
                <a:ext cx="2952968" cy="624918"/>
              </a:xfrm>
              <a:prstGeom prst="rect">
                <a:avLst/>
              </a:prstGeom>
              <a:noFill/>
              <a:ln>
                <a:noFill/>
              </a:ln>
            </p:spPr>
            <p:txBody>
              <a:bodyPr lIns="91416" tIns="45708" rIns="91416" bIns="45708" anchor="t" anchorCtr="0">
                <a:noAutofit/>
              </a:bodyPr>
              <a:lstStyle/>
              <a:p>
                <a:pPr algn="ctr" defTabSz="1088390">
                  <a:lnSpc>
                    <a:spcPct val="150000"/>
                  </a:lnSpc>
                  <a:buSzPct val="25000"/>
                </a:pPr>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lang="zh-CN" altLang="en-US" sz="1200" dirty="0">
                  <a:solidFill>
                    <a:prstClr val="black">
                      <a:lumMod val="65000"/>
                      <a:lumOff val="35000"/>
                    </a:prstClr>
                  </a:solidFill>
                  <a:latin typeface="微软雅黑" panose="020B0503020204020204" charset="-122"/>
                  <a:ea typeface="微软雅黑" panose="020B0503020204020204" charset="-122"/>
                  <a:sym typeface="Source Han Serif SC" panose="02020400000000000000" pitchFamily="18" charset="-122"/>
                </a:endParaRPr>
              </a:p>
            </p:txBody>
          </p:sp>
        </p:grpSp>
      </p:grpSp>
      <p:sp>
        <p:nvSpPr>
          <p:cNvPr id="31" name="矩形 30"/>
          <p:cNvSpPr/>
          <p:nvPr/>
        </p:nvSpPr>
        <p:spPr>
          <a:xfrm>
            <a:off x="7313506" y="1985004"/>
            <a:ext cx="4318875" cy="35990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88390"/>
            <a:endParaRPr lang="zh-CN" altLang="en-US" sz="21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84" name="组合 83"/>
          <p:cNvGrpSpPr/>
          <p:nvPr/>
        </p:nvGrpSpPr>
        <p:grpSpPr>
          <a:xfrm>
            <a:off x="482556" y="327003"/>
            <a:ext cx="2331853" cy="646044"/>
            <a:chOff x="615" y="495"/>
            <a:chExt cx="4226" cy="1171"/>
          </a:xfrm>
        </p:grpSpPr>
        <p:sp>
          <p:nvSpPr>
            <p:cNvPr id="99" name="矩形 98"/>
            <p:cNvSpPr/>
            <p:nvPr/>
          </p:nvSpPr>
          <p:spPr>
            <a:xfrm>
              <a:off x="615" y="615"/>
              <a:ext cx="713" cy="8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p>
              <a:pPr algn="ctr" defTabSz="1219200"/>
              <a:endParaRPr lang="zh-CN" altLang="en-US" sz="2000">
                <a:solidFill>
                  <a:prstClr val="white"/>
                </a:solidFill>
                <a:latin typeface="微软雅黑" panose="020B0503020204020204" charset="-122"/>
                <a:ea typeface="微软雅黑" panose="020B0503020204020204" charset="-122"/>
                <a:sym typeface="Source Han Sans SC" panose="020B0500000000000000" pitchFamily="34" charset="-122"/>
              </a:endParaRPr>
            </a:p>
          </p:txBody>
        </p:sp>
        <p:sp>
          <p:nvSpPr>
            <p:cNvPr id="100" name="TextBox 48"/>
            <p:cNvSpPr txBox="1"/>
            <p:nvPr/>
          </p:nvSpPr>
          <p:spPr>
            <a:xfrm>
              <a:off x="1523" y="495"/>
              <a:ext cx="3318" cy="723"/>
            </a:xfrm>
            <a:prstGeom prst="rect">
              <a:avLst/>
            </a:prstGeom>
            <a:noFill/>
          </p:spPr>
          <p:txBody>
            <a:bodyPr wrap="square" lIns="91445" tIns="45721" rIns="91445" bIns="45721"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标题文本预设</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1" name="TextBox 49"/>
            <p:cNvSpPr txBox="1"/>
            <p:nvPr/>
          </p:nvSpPr>
          <p:spPr>
            <a:xfrm>
              <a:off x="1530" y="1222"/>
              <a:ext cx="3151" cy="444"/>
            </a:xfrm>
            <a:prstGeom prst="rect">
              <a:avLst/>
            </a:prstGeom>
            <a:noFill/>
          </p:spPr>
          <p:txBody>
            <a:bodyPr wrap="square" lIns="91445" tIns="45721" rIns="91445" bIns="45721" rtlCol="0">
              <a:spAutoFit/>
            </a:bodyPr>
            <a:p>
              <a:pPr algn="dist" defTabSz="1219200" eaLnBrk="0" hangingPunct="0"/>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ADD</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YOUR</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TITLE</a:t>
              </a:r>
              <a:endPar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endParaRPr>
            </a:p>
          </p:txBody>
        </p:sp>
      </p:grpSp>
      <p:pic>
        <p:nvPicPr>
          <p:cNvPr id="2" name="图片 1" descr="图片1.png我企鹅企鹅"/>
          <p:cNvPicPr>
            <a:picLocks noChangeAspect="1"/>
          </p:cNvPicPr>
          <p:nvPr/>
        </p:nvPicPr>
        <p:blipFill>
          <a:blip r:embed="rId1"/>
          <a:srcRect r="57765" b="40504"/>
          <a:stretch>
            <a:fillRect/>
          </a:stretch>
        </p:blipFill>
        <p:spPr>
          <a:xfrm>
            <a:off x="7348855" y="2059940"/>
            <a:ext cx="4248150" cy="34493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740129" y="1660316"/>
            <a:ext cx="4045360" cy="588695"/>
            <a:chOff x="1693635" y="1499965"/>
            <a:chExt cx="4045360" cy="588695"/>
          </a:xfrm>
        </p:grpSpPr>
        <p:sp>
          <p:nvSpPr>
            <p:cNvPr id="4" name="Rectangle 3"/>
            <p:cNvSpPr/>
            <p:nvPr/>
          </p:nvSpPr>
          <p:spPr>
            <a:xfrm>
              <a:off x="1698398" y="1766715"/>
              <a:ext cx="4040597" cy="321945"/>
            </a:xfrm>
            <a:prstGeom prst="rect">
              <a:avLst/>
            </a:prstGeom>
          </p:spPr>
          <p:txBody>
            <a:bodyPr wrap="square">
              <a:spAutoFit/>
            </a:bodyPr>
            <a:lstStyle/>
            <a:p>
              <a:pPr algn="ctr" defTabSz="1088390">
                <a:lnSpc>
                  <a:spcPct val="150000"/>
                </a:lnSpc>
                <a:buSzPct val="25000"/>
              </a:pPr>
              <a:r>
                <a:rPr lang="zh-CN" altLang="en-US" sz="1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lang="zh-CN" altLang="en-US" sz="1000" dirty="0">
                <a:solidFill>
                  <a:schemeClr val="bg1">
                    <a:lumMod val="6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5" name="TextBox 4"/>
            <p:cNvSpPr txBox="1"/>
            <p:nvPr/>
          </p:nvSpPr>
          <p:spPr>
            <a:xfrm>
              <a:off x="1693635" y="1499965"/>
              <a:ext cx="2971800" cy="338554"/>
            </a:xfrm>
            <a:prstGeom prst="rect">
              <a:avLst/>
            </a:prstGeom>
            <a:noFill/>
          </p:spPr>
          <p:txBody>
            <a:bodyPr wrap="square" rtlCol="0">
              <a:spAutoFit/>
            </a:bodyPr>
            <a:lstStyle/>
            <a:p>
              <a:r>
                <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6" name="Group 5"/>
          <p:cNvGrpSpPr/>
          <p:nvPr/>
        </p:nvGrpSpPr>
        <p:grpSpPr>
          <a:xfrm>
            <a:off x="1102357" y="1730813"/>
            <a:ext cx="604435" cy="577312"/>
            <a:chOff x="1055863" y="1613329"/>
            <a:chExt cx="604434" cy="577312"/>
          </a:xfrm>
        </p:grpSpPr>
        <p:sp>
          <p:nvSpPr>
            <p:cNvPr id="7" name="Rounded Rectangle 11"/>
            <p:cNvSpPr/>
            <p:nvPr/>
          </p:nvSpPr>
          <p:spPr>
            <a:xfrm>
              <a:off x="1055863" y="1613329"/>
              <a:ext cx="604434" cy="577312"/>
            </a:xfrm>
            <a:prstGeom prst="roundRect">
              <a:avLst>
                <a:gd name="adj" fmla="val 2656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charset="-122"/>
                <a:ea typeface="微软雅黑" panose="020B0503020204020204" charset="-122"/>
                <a:sym typeface="Source Han Serif SC" panose="02020400000000000000" pitchFamily="18" charset="-122"/>
              </a:endParaRPr>
            </a:p>
          </p:txBody>
        </p:sp>
        <p:grpSp>
          <p:nvGrpSpPr>
            <p:cNvPr id="8" name="Group 7"/>
            <p:cNvGrpSpPr/>
            <p:nvPr/>
          </p:nvGrpSpPr>
          <p:grpSpPr>
            <a:xfrm>
              <a:off x="1249356" y="1740525"/>
              <a:ext cx="205562" cy="320037"/>
              <a:chOff x="8480426" y="6334125"/>
              <a:chExt cx="265113" cy="412750"/>
            </a:xfrm>
            <a:solidFill>
              <a:schemeClr val="bg1"/>
            </a:solidFill>
          </p:grpSpPr>
          <p:sp>
            <p:nvSpPr>
              <p:cNvPr id="9" name="Freeform 361"/>
              <p:cNvSpPr>
                <a:spLocks noEditPoints="1"/>
              </p:cNvSpPr>
              <p:nvPr/>
            </p:nvSpPr>
            <p:spPr bwMode="auto">
              <a:xfrm>
                <a:off x="8480426" y="6334125"/>
                <a:ext cx="265113" cy="412750"/>
              </a:xfrm>
              <a:custGeom>
                <a:avLst/>
                <a:gdLst>
                  <a:gd name="T0" fmla="*/ 332 w 333"/>
                  <a:gd name="T1" fmla="*/ 150 h 520"/>
                  <a:gd name="T2" fmla="*/ 320 w 333"/>
                  <a:gd name="T3" fmla="*/ 102 h 520"/>
                  <a:gd name="T4" fmla="*/ 294 w 333"/>
                  <a:gd name="T5" fmla="*/ 60 h 520"/>
                  <a:gd name="T6" fmla="*/ 260 w 333"/>
                  <a:gd name="T7" fmla="*/ 29 h 520"/>
                  <a:gd name="T8" fmla="*/ 215 w 333"/>
                  <a:gd name="T9" fmla="*/ 8 h 520"/>
                  <a:gd name="T10" fmla="*/ 166 w 333"/>
                  <a:gd name="T11" fmla="*/ 0 h 520"/>
                  <a:gd name="T12" fmla="*/ 133 w 333"/>
                  <a:gd name="T13" fmla="*/ 3 h 520"/>
                  <a:gd name="T14" fmla="*/ 87 w 333"/>
                  <a:gd name="T15" fmla="*/ 20 h 520"/>
                  <a:gd name="T16" fmla="*/ 48 w 333"/>
                  <a:gd name="T17" fmla="*/ 48 h 520"/>
                  <a:gd name="T18" fmla="*/ 20 w 333"/>
                  <a:gd name="T19" fmla="*/ 87 h 520"/>
                  <a:gd name="T20" fmla="*/ 3 w 333"/>
                  <a:gd name="T21" fmla="*/ 133 h 520"/>
                  <a:gd name="T22" fmla="*/ 0 w 333"/>
                  <a:gd name="T23" fmla="*/ 166 h 520"/>
                  <a:gd name="T24" fmla="*/ 9 w 333"/>
                  <a:gd name="T25" fmla="*/ 227 h 520"/>
                  <a:gd name="T26" fmla="*/ 30 w 333"/>
                  <a:gd name="T27" fmla="*/ 271 h 520"/>
                  <a:gd name="T28" fmla="*/ 62 w 333"/>
                  <a:gd name="T29" fmla="*/ 312 h 520"/>
                  <a:gd name="T30" fmla="*/ 76 w 333"/>
                  <a:gd name="T31" fmla="*/ 342 h 520"/>
                  <a:gd name="T32" fmla="*/ 84 w 333"/>
                  <a:gd name="T33" fmla="*/ 380 h 520"/>
                  <a:gd name="T34" fmla="*/ 85 w 333"/>
                  <a:gd name="T35" fmla="*/ 463 h 520"/>
                  <a:gd name="T36" fmla="*/ 105 w 333"/>
                  <a:gd name="T37" fmla="*/ 499 h 520"/>
                  <a:gd name="T38" fmla="*/ 142 w 333"/>
                  <a:gd name="T39" fmla="*/ 519 h 520"/>
                  <a:gd name="T40" fmla="*/ 177 w 333"/>
                  <a:gd name="T41" fmla="*/ 520 h 520"/>
                  <a:gd name="T42" fmla="*/ 217 w 333"/>
                  <a:gd name="T43" fmla="*/ 508 h 520"/>
                  <a:gd name="T44" fmla="*/ 244 w 333"/>
                  <a:gd name="T45" fmla="*/ 477 h 520"/>
                  <a:gd name="T46" fmla="*/ 250 w 333"/>
                  <a:gd name="T47" fmla="*/ 378 h 520"/>
                  <a:gd name="T48" fmla="*/ 253 w 333"/>
                  <a:gd name="T49" fmla="*/ 353 h 520"/>
                  <a:gd name="T50" fmla="*/ 265 w 333"/>
                  <a:gd name="T51" fmla="*/ 321 h 520"/>
                  <a:gd name="T52" fmla="*/ 286 w 333"/>
                  <a:gd name="T53" fmla="*/ 293 h 520"/>
                  <a:gd name="T54" fmla="*/ 317 w 333"/>
                  <a:gd name="T55" fmla="*/ 242 h 520"/>
                  <a:gd name="T56" fmla="*/ 332 w 333"/>
                  <a:gd name="T57" fmla="*/ 189 h 520"/>
                  <a:gd name="T58" fmla="*/ 177 w 333"/>
                  <a:gd name="T59" fmla="*/ 490 h 520"/>
                  <a:gd name="T60" fmla="*/ 150 w 333"/>
                  <a:gd name="T61" fmla="*/ 490 h 520"/>
                  <a:gd name="T62" fmla="*/ 133 w 333"/>
                  <a:gd name="T63" fmla="*/ 483 h 520"/>
                  <a:gd name="T64" fmla="*/ 121 w 333"/>
                  <a:gd name="T65" fmla="*/ 466 h 520"/>
                  <a:gd name="T66" fmla="*/ 214 w 333"/>
                  <a:gd name="T67" fmla="*/ 460 h 520"/>
                  <a:gd name="T68" fmla="*/ 205 w 333"/>
                  <a:gd name="T69" fmla="*/ 478 h 520"/>
                  <a:gd name="T70" fmla="*/ 188 w 333"/>
                  <a:gd name="T71" fmla="*/ 489 h 520"/>
                  <a:gd name="T72" fmla="*/ 177 w 333"/>
                  <a:gd name="T73" fmla="*/ 490 h 520"/>
                  <a:gd name="T74" fmla="*/ 115 w 333"/>
                  <a:gd name="T75" fmla="*/ 413 h 520"/>
                  <a:gd name="T76" fmla="*/ 215 w 333"/>
                  <a:gd name="T77" fmla="*/ 377 h 520"/>
                  <a:gd name="T78" fmla="*/ 117 w 333"/>
                  <a:gd name="T79" fmla="*/ 360 h 520"/>
                  <a:gd name="T80" fmla="*/ 103 w 333"/>
                  <a:gd name="T81" fmla="*/ 317 h 520"/>
                  <a:gd name="T82" fmla="*/ 75 w 333"/>
                  <a:gd name="T83" fmla="*/ 274 h 520"/>
                  <a:gd name="T84" fmla="*/ 53 w 333"/>
                  <a:gd name="T85" fmla="*/ 241 h 520"/>
                  <a:gd name="T86" fmla="*/ 38 w 333"/>
                  <a:gd name="T87" fmla="*/ 200 h 520"/>
                  <a:gd name="T88" fmla="*/ 33 w 333"/>
                  <a:gd name="T89" fmla="*/ 166 h 520"/>
                  <a:gd name="T90" fmla="*/ 39 w 333"/>
                  <a:gd name="T91" fmla="*/ 127 h 520"/>
                  <a:gd name="T92" fmla="*/ 57 w 333"/>
                  <a:gd name="T93" fmla="*/ 91 h 520"/>
                  <a:gd name="T94" fmla="*/ 82 w 333"/>
                  <a:gd name="T95" fmla="*/ 65 h 520"/>
                  <a:gd name="T96" fmla="*/ 115 w 333"/>
                  <a:gd name="T97" fmla="*/ 44 h 520"/>
                  <a:gd name="T98" fmla="*/ 153 w 333"/>
                  <a:gd name="T99" fmla="*/ 35 h 520"/>
                  <a:gd name="T100" fmla="*/ 180 w 333"/>
                  <a:gd name="T101" fmla="*/ 35 h 520"/>
                  <a:gd name="T102" fmla="*/ 218 w 333"/>
                  <a:gd name="T103" fmla="*/ 44 h 520"/>
                  <a:gd name="T104" fmla="*/ 251 w 333"/>
                  <a:gd name="T105" fmla="*/ 65 h 520"/>
                  <a:gd name="T106" fmla="*/ 277 w 333"/>
                  <a:gd name="T107" fmla="*/ 91 h 520"/>
                  <a:gd name="T108" fmla="*/ 293 w 333"/>
                  <a:gd name="T109" fmla="*/ 127 h 520"/>
                  <a:gd name="T110" fmla="*/ 299 w 333"/>
                  <a:gd name="T111" fmla="*/ 166 h 520"/>
                  <a:gd name="T112" fmla="*/ 296 w 333"/>
                  <a:gd name="T113" fmla="*/ 200 h 520"/>
                  <a:gd name="T114" fmla="*/ 280 w 333"/>
                  <a:gd name="T115" fmla="*/ 241 h 520"/>
                  <a:gd name="T116" fmla="*/ 257 w 333"/>
                  <a:gd name="T117" fmla="*/ 274 h 520"/>
                  <a:gd name="T118" fmla="*/ 229 w 333"/>
                  <a:gd name="T119" fmla="*/ 317 h 520"/>
                  <a:gd name="T120" fmla="*/ 217 w 333"/>
                  <a:gd name="T121" fmla="*/ 36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33" h="520">
                    <a:moveTo>
                      <a:pt x="333" y="166"/>
                    </a:moveTo>
                    <a:lnTo>
                      <a:pt x="333" y="166"/>
                    </a:lnTo>
                    <a:lnTo>
                      <a:pt x="332" y="150"/>
                    </a:lnTo>
                    <a:lnTo>
                      <a:pt x="330" y="133"/>
                    </a:lnTo>
                    <a:lnTo>
                      <a:pt x="326" y="117"/>
                    </a:lnTo>
                    <a:lnTo>
                      <a:pt x="320" y="102"/>
                    </a:lnTo>
                    <a:lnTo>
                      <a:pt x="312" y="87"/>
                    </a:lnTo>
                    <a:lnTo>
                      <a:pt x="305" y="74"/>
                    </a:lnTo>
                    <a:lnTo>
                      <a:pt x="294" y="60"/>
                    </a:lnTo>
                    <a:lnTo>
                      <a:pt x="284" y="48"/>
                    </a:lnTo>
                    <a:lnTo>
                      <a:pt x="272" y="38"/>
                    </a:lnTo>
                    <a:lnTo>
                      <a:pt x="260" y="29"/>
                    </a:lnTo>
                    <a:lnTo>
                      <a:pt x="245" y="20"/>
                    </a:lnTo>
                    <a:lnTo>
                      <a:pt x="232" y="12"/>
                    </a:lnTo>
                    <a:lnTo>
                      <a:pt x="215" y="8"/>
                    </a:lnTo>
                    <a:lnTo>
                      <a:pt x="200" y="3"/>
                    </a:lnTo>
                    <a:lnTo>
                      <a:pt x="184" y="0"/>
                    </a:lnTo>
                    <a:lnTo>
                      <a:pt x="166" y="0"/>
                    </a:lnTo>
                    <a:lnTo>
                      <a:pt x="166" y="0"/>
                    </a:lnTo>
                    <a:lnTo>
                      <a:pt x="150" y="0"/>
                    </a:lnTo>
                    <a:lnTo>
                      <a:pt x="133" y="3"/>
                    </a:lnTo>
                    <a:lnTo>
                      <a:pt x="117" y="8"/>
                    </a:lnTo>
                    <a:lnTo>
                      <a:pt x="102" y="12"/>
                    </a:lnTo>
                    <a:lnTo>
                      <a:pt x="87" y="20"/>
                    </a:lnTo>
                    <a:lnTo>
                      <a:pt x="74" y="29"/>
                    </a:lnTo>
                    <a:lnTo>
                      <a:pt x="60" y="38"/>
                    </a:lnTo>
                    <a:lnTo>
                      <a:pt x="48" y="48"/>
                    </a:lnTo>
                    <a:lnTo>
                      <a:pt x="38" y="60"/>
                    </a:lnTo>
                    <a:lnTo>
                      <a:pt x="29" y="74"/>
                    </a:lnTo>
                    <a:lnTo>
                      <a:pt x="20" y="87"/>
                    </a:lnTo>
                    <a:lnTo>
                      <a:pt x="12" y="102"/>
                    </a:lnTo>
                    <a:lnTo>
                      <a:pt x="8" y="117"/>
                    </a:lnTo>
                    <a:lnTo>
                      <a:pt x="3" y="133"/>
                    </a:lnTo>
                    <a:lnTo>
                      <a:pt x="0" y="150"/>
                    </a:lnTo>
                    <a:lnTo>
                      <a:pt x="0" y="166"/>
                    </a:lnTo>
                    <a:lnTo>
                      <a:pt x="0" y="166"/>
                    </a:lnTo>
                    <a:lnTo>
                      <a:pt x="0" y="189"/>
                    </a:lnTo>
                    <a:lnTo>
                      <a:pt x="3" y="209"/>
                    </a:lnTo>
                    <a:lnTo>
                      <a:pt x="9" y="227"/>
                    </a:lnTo>
                    <a:lnTo>
                      <a:pt x="15" y="242"/>
                    </a:lnTo>
                    <a:lnTo>
                      <a:pt x="23" y="257"/>
                    </a:lnTo>
                    <a:lnTo>
                      <a:pt x="30" y="271"/>
                    </a:lnTo>
                    <a:lnTo>
                      <a:pt x="48" y="295"/>
                    </a:lnTo>
                    <a:lnTo>
                      <a:pt x="48" y="295"/>
                    </a:lnTo>
                    <a:lnTo>
                      <a:pt x="62" y="312"/>
                    </a:lnTo>
                    <a:lnTo>
                      <a:pt x="68" y="321"/>
                    </a:lnTo>
                    <a:lnTo>
                      <a:pt x="74" y="332"/>
                    </a:lnTo>
                    <a:lnTo>
                      <a:pt x="76" y="342"/>
                    </a:lnTo>
                    <a:lnTo>
                      <a:pt x="81" y="353"/>
                    </a:lnTo>
                    <a:lnTo>
                      <a:pt x="82" y="366"/>
                    </a:lnTo>
                    <a:lnTo>
                      <a:pt x="84" y="380"/>
                    </a:lnTo>
                    <a:lnTo>
                      <a:pt x="84" y="448"/>
                    </a:lnTo>
                    <a:lnTo>
                      <a:pt x="84" y="448"/>
                    </a:lnTo>
                    <a:lnTo>
                      <a:pt x="85" y="463"/>
                    </a:lnTo>
                    <a:lnTo>
                      <a:pt x="88" y="477"/>
                    </a:lnTo>
                    <a:lnTo>
                      <a:pt x="96" y="489"/>
                    </a:lnTo>
                    <a:lnTo>
                      <a:pt x="105" y="499"/>
                    </a:lnTo>
                    <a:lnTo>
                      <a:pt x="115" y="508"/>
                    </a:lnTo>
                    <a:lnTo>
                      <a:pt x="127" y="514"/>
                    </a:lnTo>
                    <a:lnTo>
                      <a:pt x="142" y="519"/>
                    </a:lnTo>
                    <a:lnTo>
                      <a:pt x="156" y="520"/>
                    </a:lnTo>
                    <a:lnTo>
                      <a:pt x="177" y="520"/>
                    </a:lnTo>
                    <a:lnTo>
                      <a:pt x="177" y="520"/>
                    </a:lnTo>
                    <a:lnTo>
                      <a:pt x="191" y="519"/>
                    </a:lnTo>
                    <a:lnTo>
                      <a:pt x="205" y="514"/>
                    </a:lnTo>
                    <a:lnTo>
                      <a:pt x="217" y="508"/>
                    </a:lnTo>
                    <a:lnTo>
                      <a:pt x="229" y="499"/>
                    </a:lnTo>
                    <a:lnTo>
                      <a:pt x="238" y="489"/>
                    </a:lnTo>
                    <a:lnTo>
                      <a:pt x="244" y="477"/>
                    </a:lnTo>
                    <a:lnTo>
                      <a:pt x="248" y="463"/>
                    </a:lnTo>
                    <a:lnTo>
                      <a:pt x="250" y="448"/>
                    </a:lnTo>
                    <a:lnTo>
                      <a:pt x="250" y="378"/>
                    </a:lnTo>
                    <a:lnTo>
                      <a:pt x="250" y="378"/>
                    </a:lnTo>
                    <a:lnTo>
                      <a:pt x="250" y="365"/>
                    </a:lnTo>
                    <a:lnTo>
                      <a:pt x="253" y="353"/>
                    </a:lnTo>
                    <a:lnTo>
                      <a:pt x="256" y="342"/>
                    </a:lnTo>
                    <a:lnTo>
                      <a:pt x="260" y="332"/>
                    </a:lnTo>
                    <a:lnTo>
                      <a:pt x="265" y="321"/>
                    </a:lnTo>
                    <a:lnTo>
                      <a:pt x="271" y="312"/>
                    </a:lnTo>
                    <a:lnTo>
                      <a:pt x="286" y="293"/>
                    </a:lnTo>
                    <a:lnTo>
                      <a:pt x="286" y="293"/>
                    </a:lnTo>
                    <a:lnTo>
                      <a:pt x="302" y="271"/>
                    </a:lnTo>
                    <a:lnTo>
                      <a:pt x="309" y="257"/>
                    </a:lnTo>
                    <a:lnTo>
                      <a:pt x="317" y="242"/>
                    </a:lnTo>
                    <a:lnTo>
                      <a:pt x="324" y="227"/>
                    </a:lnTo>
                    <a:lnTo>
                      <a:pt x="329" y="209"/>
                    </a:lnTo>
                    <a:lnTo>
                      <a:pt x="332" y="189"/>
                    </a:lnTo>
                    <a:lnTo>
                      <a:pt x="333" y="166"/>
                    </a:lnTo>
                    <a:lnTo>
                      <a:pt x="333" y="166"/>
                    </a:lnTo>
                    <a:close/>
                    <a:moveTo>
                      <a:pt x="177" y="490"/>
                    </a:moveTo>
                    <a:lnTo>
                      <a:pt x="156" y="490"/>
                    </a:lnTo>
                    <a:lnTo>
                      <a:pt x="156" y="490"/>
                    </a:lnTo>
                    <a:lnTo>
                      <a:pt x="150" y="490"/>
                    </a:lnTo>
                    <a:lnTo>
                      <a:pt x="144" y="489"/>
                    </a:lnTo>
                    <a:lnTo>
                      <a:pt x="138" y="486"/>
                    </a:lnTo>
                    <a:lnTo>
                      <a:pt x="133" y="483"/>
                    </a:lnTo>
                    <a:lnTo>
                      <a:pt x="129" y="478"/>
                    </a:lnTo>
                    <a:lnTo>
                      <a:pt x="124" y="472"/>
                    </a:lnTo>
                    <a:lnTo>
                      <a:pt x="121" y="466"/>
                    </a:lnTo>
                    <a:lnTo>
                      <a:pt x="118" y="460"/>
                    </a:lnTo>
                    <a:lnTo>
                      <a:pt x="214" y="460"/>
                    </a:lnTo>
                    <a:lnTo>
                      <a:pt x="214" y="460"/>
                    </a:lnTo>
                    <a:lnTo>
                      <a:pt x="211" y="466"/>
                    </a:lnTo>
                    <a:lnTo>
                      <a:pt x="208" y="472"/>
                    </a:lnTo>
                    <a:lnTo>
                      <a:pt x="205" y="478"/>
                    </a:lnTo>
                    <a:lnTo>
                      <a:pt x="199" y="483"/>
                    </a:lnTo>
                    <a:lnTo>
                      <a:pt x="194" y="486"/>
                    </a:lnTo>
                    <a:lnTo>
                      <a:pt x="188" y="489"/>
                    </a:lnTo>
                    <a:lnTo>
                      <a:pt x="183" y="490"/>
                    </a:lnTo>
                    <a:lnTo>
                      <a:pt x="177" y="490"/>
                    </a:lnTo>
                    <a:lnTo>
                      <a:pt x="177" y="490"/>
                    </a:lnTo>
                    <a:close/>
                    <a:moveTo>
                      <a:pt x="217" y="430"/>
                    </a:moveTo>
                    <a:lnTo>
                      <a:pt x="115" y="430"/>
                    </a:lnTo>
                    <a:lnTo>
                      <a:pt x="115" y="413"/>
                    </a:lnTo>
                    <a:lnTo>
                      <a:pt x="217" y="413"/>
                    </a:lnTo>
                    <a:lnTo>
                      <a:pt x="217" y="430"/>
                    </a:lnTo>
                    <a:close/>
                    <a:moveTo>
                      <a:pt x="215" y="377"/>
                    </a:moveTo>
                    <a:lnTo>
                      <a:pt x="117" y="377"/>
                    </a:lnTo>
                    <a:lnTo>
                      <a:pt x="117" y="377"/>
                    </a:lnTo>
                    <a:lnTo>
                      <a:pt x="117" y="360"/>
                    </a:lnTo>
                    <a:lnTo>
                      <a:pt x="114" y="344"/>
                    </a:lnTo>
                    <a:lnTo>
                      <a:pt x="109" y="330"/>
                    </a:lnTo>
                    <a:lnTo>
                      <a:pt x="103" y="317"/>
                    </a:lnTo>
                    <a:lnTo>
                      <a:pt x="97" y="305"/>
                    </a:lnTo>
                    <a:lnTo>
                      <a:pt x="90" y="295"/>
                    </a:lnTo>
                    <a:lnTo>
                      <a:pt x="75" y="274"/>
                    </a:lnTo>
                    <a:lnTo>
                      <a:pt x="75" y="274"/>
                    </a:lnTo>
                    <a:lnTo>
                      <a:pt x="60" y="251"/>
                    </a:lnTo>
                    <a:lnTo>
                      <a:pt x="53" y="241"/>
                    </a:lnTo>
                    <a:lnTo>
                      <a:pt x="47" y="229"/>
                    </a:lnTo>
                    <a:lnTo>
                      <a:pt x="41" y="215"/>
                    </a:lnTo>
                    <a:lnTo>
                      <a:pt x="38" y="200"/>
                    </a:lnTo>
                    <a:lnTo>
                      <a:pt x="35" y="184"/>
                    </a:lnTo>
                    <a:lnTo>
                      <a:pt x="33" y="166"/>
                    </a:lnTo>
                    <a:lnTo>
                      <a:pt x="33" y="166"/>
                    </a:lnTo>
                    <a:lnTo>
                      <a:pt x="35" y="153"/>
                    </a:lnTo>
                    <a:lnTo>
                      <a:pt x="36" y="139"/>
                    </a:lnTo>
                    <a:lnTo>
                      <a:pt x="39" y="127"/>
                    </a:lnTo>
                    <a:lnTo>
                      <a:pt x="44" y="114"/>
                    </a:lnTo>
                    <a:lnTo>
                      <a:pt x="50" y="103"/>
                    </a:lnTo>
                    <a:lnTo>
                      <a:pt x="57" y="91"/>
                    </a:lnTo>
                    <a:lnTo>
                      <a:pt x="65" y="83"/>
                    </a:lnTo>
                    <a:lnTo>
                      <a:pt x="72" y="72"/>
                    </a:lnTo>
                    <a:lnTo>
                      <a:pt x="82" y="65"/>
                    </a:lnTo>
                    <a:lnTo>
                      <a:pt x="93" y="56"/>
                    </a:lnTo>
                    <a:lnTo>
                      <a:pt x="103" y="50"/>
                    </a:lnTo>
                    <a:lnTo>
                      <a:pt x="115" y="44"/>
                    </a:lnTo>
                    <a:lnTo>
                      <a:pt x="127" y="39"/>
                    </a:lnTo>
                    <a:lnTo>
                      <a:pt x="139" y="36"/>
                    </a:lnTo>
                    <a:lnTo>
                      <a:pt x="153" y="35"/>
                    </a:lnTo>
                    <a:lnTo>
                      <a:pt x="166" y="33"/>
                    </a:lnTo>
                    <a:lnTo>
                      <a:pt x="166" y="33"/>
                    </a:lnTo>
                    <a:lnTo>
                      <a:pt x="180" y="35"/>
                    </a:lnTo>
                    <a:lnTo>
                      <a:pt x="193" y="36"/>
                    </a:lnTo>
                    <a:lnTo>
                      <a:pt x="206" y="39"/>
                    </a:lnTo>
                    <a:lnTo>
                      <a:pt x="218" y="44"/>
                    </a:lnTo>
                    <a:lnTo>
                      <a:pt x="230" y="50"/>
                    </a:lnTo>
                    <a:lnTo>
                      <a:pt x="241" y="56"/>
                    </a:lnTo>
                    <a:lnTo>
                      <a:pt x="251" y="65"/>
                    </a:lnTo>
                    <a:lnTo>
                      <a:pt x="260" y="72"/>
                    </a:lnTo>
                    <a:lnTo>
                      <a:pt x="269" y="83"/>
                    </a:lnTo>
                    <a:lnTo>
                      <a:pt x="277" y="91"/>
                    </a:lnTo>
                    <a:lnTo>
                      <a:pt x="283" y="103"/>
                    </a:lnTo>
                    <a:lnTo>
                      <a:pt x="289" y="115"/>
                    </a:lnTo>
                    <a:lnTo>
                      <a:pt x="293" y="127"/>
                    </a:lnTo>
                    <a:lnTo>
                      <a:pt x="296" y="139"/>
                    </a:lnTo>
                    <a:lnTo>
                      <a:pt x="299" y="153"/>
                    </a:lnTo>
                    <a:lnTo>
                      <a:pt x="299" y="166"/>
                    </a:lnTo>
                    <a:lnTo>
                      <a:pt x="299" y="166"/>
                    </a:lnTo>
                    <a:lnTo>
                      <a:pt x="297" y="186"/>
                    </a:lnTo>
                    <a:lnTo>
                      <a:pt x="296" y="200"/>
                    </a:lnTo>
                    <a:lnTo>
                      <a:pt x="292" y="215"/>
                    </a:lnTo>
                    <a:lnTo>
                      <a:pt x="287" y="229"/>
                    </a:lnTo>
                    <a:lnTo>
                      <a:pt x="280" y="241"/>
                    </a:lnTo>
                    <a:lnTo>
                      <a:pt x="274" y="251"/>
                    </a:lnTo>
                    <a:lnTo>
                      <a:pt x="257" y="274"/>
                    </a:lnTo>
                    <a:lnTo>
                      <a:pt x="257" y="274"/>
                    </a:lnTo>
                    <a:lnTo>
                      <a:pt x="242" y="295"/>
                    </a:lnTo>
                    <a:lnTo>
                      <a:pt x="235" y="305"/>
                    </a:lnTo>
                    <a:lnTo>
                      <a:pt x="229" y="317"/>
                    </a:lnTo>
                    <a:lnTo>
                      <a:pt x="223" y="330"/>
                    </a:lnTo>
                    <a:lnTo>
                      <a:pt x="220" y="344"/>
                    </a:lnTo>
                    <a:lnTo>
                      <a:pt x="217" y="360"/>
                    </a:lnTo>
                    <a:lnTo>
                      <a:pt x="215" y="377"/>
                    </a:lnTo>
                    <a:lnTo>
                      <a:pt x="215" y="3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IN" dirty="0">
                  <a:latin typeface="微软雅黑" panose="020B0503020204020204" charset="-122"/>
                  <a:ea typeface="微软雅黑" panose="020B0503020204020204" charset="-122"/>
                  <a:sym typeface="Source Han Serif SC" panose="02020400000000000000" pitchFamily="18" charset="-122"/>
                </a:endParaRPr>
              </a:p>
            </p:txBody>
          </p:sp>
          <p:sp>
            <p:nvSpPr>
              <p:cNvPr id="10" name="Freeform 362"/>
              <p:cNvSpPr/>
              <p:nvPr/>
            </p:nvSpPr>
            <p:spPr bwMode="auto">
              <a:xfrm>
                <a:off x="8543926" y="6424613"/>
                <a:ext cx="136525" cy="147638"/>
              </a:xfrm>
              <a:custGeom>
                <a:avLst/>
                <a:gdLst>
                  <a:gd name="T0" fmla="*/ 144 w 174"/>
                  <a:gd name="T1" fmla="*/ 7 h 187"/>
                  <a:gd name="T2" fmla="*/ 144 w 174"/>
                  <a:gd name="T3" fmla="*/ 7 h 187"/>
                  <a:gd name="T4" fmla="*/ 138 w 174"/>
                  <a:gd name="T5" fmla="*/ 1 h 187"/>
                  <a:gd name="T6" fmla="*/ 132 w 174"/>
                  <a:gd name="T7" fmla="*/ 0 h 187"/>
                  <a:gd name="T8" fmla="*/ 132 w 174"/>
                  <a:gd name="T9" fmla="*/ 0 h 187"/>
                  <a:gd name="T10" fmla="*/ 124 w 174"/>
                  <a:gd name="T11" fmla="*/ 0 h 187"/>
                  <a:gd name="T12" fmla="*/ 118 w 174"/>
                  <a:gd name="T13" fmla="*/ 4 h 187"/>
                  <a:gd name="T14" fmla="*/ 87 w 174"/>
                  <a:gd name="T15" fmla="*/ 31 h 187"/>
                  <a:gd name="T16" fmla="*/ 57 w 174"/>
                  <a:gd name="T17" fmla="*/ 4 h 187"/>
                  <a:gd name="T18" fmla="*/ 57 w 174"/>
                  <a:gd name="T19" fmla="*/ 4 h 187"/>
                  <a:gd name="T20" fmla="*/ 51 w 174"/>
                  <a:gd name="T21" fmla="*/ 0 h 187"/>
                  <a:gd name="T22" fmla="*/ 44 w 174"/>
                  <a:gd name="T23" fmla="*/ 0 h 187"/>
                  <a:gd name="T24" fmla="*/ 44 w 174"/>
                  <a:gd name="T25" fmla="*/ 0 h 187"/>
                  <a:gd name="T26" fmla="*/ 36 w 174"/>
                  <a:gd name="T27" fmla="*/ 1 h 187"/>
                  <a:gd name="T28" fmla="*/ 30 w 174"/>
                  <a:gd name="T29" fmla="*/ 7 h 187"/>
                  <a:gd name="T30" fmla="*/ 3 w 174"/>
                  <a:gd name="T31" fmla="*/ 51 h 187"/>
                  <a:gd name="T32" fmla="*/ 3 w 174"/>
                  <a:gd name="T33" fmla="*/ 51 h 187"/>
                  <a:gd name="T34" fmla="*/ 2 w 174"/>
                  <a:gd name="T35" fmla="*/ 54 h 187"/>
                  <a:gd name="T36" fmla="*/ 0 w 174"/>
                  <a:gd name="T37" fmla="*/ 58 h 187"/>
                  <a:gd name="T38" fmla="*/ 0 w 174"/>
                  <a:gd name="T39" fmla="*/ 63 h 187"/>
                  <a:gd name="T40" fmla="*/ 2 w 174"/>
                  <a:gd name="T41" fmla="*/ 66 h 187"/>
                  <a:gd name="T42" fmla="*/ 41 w 174"/>
                  <a:gd name="T43" fmla="*/ 175 h 187"/>
                  <a:gd name="T44" fmla="*/ 41 w 174"/>
                  <a:gd name="T45" fmla="*/ 175 h 187"/>
                  <a:gd name="T46" fmla="*/ 45 w 174"/>
                  <a:gd name="T47" fmla="*/ 181 h 187"/>
                  <a:gd name="T48" fmla="*/ 50 w 174"/>
                  <a:gd name="T49" fmla="*/ 185 h 187"/>
                  <a:gd name="T50" fmla="*/ 56 w 174"/>
                  <a:gd name="T51" fmla="*/ 187 h 187"/>
                  <a:gd name="T52" fmla="*/ 63 w 174"/>
                  <a:gd name="T53" fmla="*/ 185 h 187"/>
                  <a:gd name="T54" fmla="*/ 63 w 174"/>
                  <a:gd name="T55" fmla="*/ 185 h 187"/>
                  <a:gd name="T56" fmla="*/ 69 w 174"/>
                  <a:gd name="T57" fmla="*/ 182 h 187"/>
                  <a:gd name="T58" fmla="*/ 72 w 174"/>
                  <a:gd name="T59" fmla="*/ 176 h 187"/>
                  <a:gd name="T60" fmla="*/ 74 w 174"/>
                  <a:gd name="T61" fmla="*/ 170 h 187"/>
                  <a:gd name="T62" fmla="*/ 74 w 174"/>
                  <a:gd name="T63" fmla="*/ 164 h 187"/>
                  <a:gd name="T64" fmla="*/ 36 w 174"/>
                  <a:gd name="T65" fmla="*/ 63 h 187"/>
                  <a:gd name="T66" fmla="*/ 48 w 174"/>
                  <a:gd name="T67" fmla="*/ 42 h 187"/>
                  <a:gd name="T68" fmla="*/ 75 w 174"/>
                  <a:gd name="T69" fmla="*/ 67 h 187"/>
                  <a:gd name="T70" fmla="*/ 75 w 174"/>
                  <a:gd name="T71" fmla="*/ 67 h 187"/>
                  <a:gd name="T72" fmla="*/ 81 w 174"/>
                  <a:gd name="T73" fmla="*/ 72 h 187"/>
                  <a:gd name="T74" fmla="*/ 87 w 174"/>
                  <a:gd name="T75" fmla="*/ 72 h 187"/>
                  <a:gd name="T76" fmla="*/ 93 w 174"/>
                  <a:gd name="T77" fmla="*/ 72 h 187"/>
                  <a:gd name="T78" fmla="*/ 99 w 174"/>
                  <a:gd name="T79" fmla="*/ 67 h 187"/>
                  <a:gd name="T80" fmla="*/ 126 w 174"/>
                  <a:gd name="T81" fmla="*/ 42 h 187"/>
                  <a:gd name="T82" fmla="*/ 138 w 174"/>
                  <a:gd name="T83" fmla="*/ 63 h 187"/>
                  <a:gd name="T84" fmla="*/ 102 w 174"/>
                  <a:gd name="T85" fmla="*/ 164 h 187"/>
                  <a:gd name="T86" fmla="*/ 102 w 174"/>
                  <a:gd name="T87" fmla="*/ 164 h 187"/>
                  <a:gd name="T88" fmla="*/ 101 w 174"/>
                  <a:gd name="T89" fmla="*/ 170 h 187"/>
                  <a:gd name="T90" fmla="*/ 102 w 174"/>
                  <a:gd name="T91" fmla="*/ 176 h 187"/>
                  <a:gd name="T92" fmla="*/ 106 w 174"/>
                  <a:gd name="T93" fmla="*/ 182 h 187"/>
                  <a:gd name="T94" fmla="*/ 112 w 174"/>
                  <a:gd name="T95" fmla="*/ 185 h 187"/>
                  <a:gd name="T96" fmla="*/ 112 w 174"/>
                  <a:gd name="T97" fmla="*/ 185 h 187"/>
                  <a:gd name="T98" fmla="*/ 117 w 174"/>
                  <a:gd name="T99" fmla="*/ 187 h 187"/>
                  <a:gd name="T100" fmla="*/ 117 w 174"/>
                  <a:gd name="T101" fmla="*/ 187 h 187"/>
                  <a:gd name="T102" fmla="*/ 123 w 174"/>
                  <a:gd name="T103" fmla="*/ 185 h 187"/>
                  <a:gd name="T104" fmla="*/ 127 w 174"/>
                  <a:gd name="T105" fmla="*/ 184 h 187"/>
                  <a:gd name="T106" fmla="*/ 130 w 174"/>
                  <a:gd name="T107" fmla="*/ 179 h 187"/>
                  <a:gd name="T108" fmla="*/ 133 w 174"/>
                  <a:gd name="T109" fmla="*/ 175 h 187"/>
                  <a:gd name="T110" fmla="*/ 174 w 174"/>
                  <a:gd name="T111" fmla="*/ 66 h 187"/>
                  <a:gd name="T112" fmla="*/ 174 w 174"/>
                  <a:gd name="T113" fmla="*/ 66 h 187"/>
                  <a:gd name="T114" fmla="*/ 174 w 174"/>
                  <a:gd name="T115" fmla="*/ 63 h 187"/>
                  <a:gd name="T116" fmla="*/ 174 w 174"/>
                  <a:gd name="T117" fmla="*/ 58 h 187"/>
                  <a:gd name="T118" fmla="*/ 174 w 174"/>
                  <a:gd name="T119" fmla="*/ 54 h 187"/>
                  <a:gd name="T120" fmla="*/ 172 w 174"/>
                  <a:gd name="T121" fmla="*/ 51 h 187"/>
                  <a:gd name="T122" fmla="*/ 144 w 174"/>
                  <a:gd name="T123" fmla="*/ 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4" h="187">
                    <a:moveTo>
                      <a:pt x="144" y="7"/>
                    </a:moveTo>
                    <a:lnTo>
                      <a:pt x="144" y="7"/>
                    </a:lnTo>
                    <a:lnTo>
                      <a:pt x="138" y="1"/>
                    </a:lnTo>
                    <a:lnTo>
                      <a:pt x="132" y="0"/>
                    </a:lnTo>
                    <a:lnTo>
                      <a:pt x="132" y="0"/>
                    </a:lnTo>
                    <a:lnTo>
                      <a:pt x="124" y="0"/>
                    </a:lnTo>
                    <a:lnTo>
                      <a:pt x="118" y="4"/>
                    </a:lnTo>
                    <a:lnTo>
                      <a:pt x="87" y="31"/>
                    </a:lnTo>
                    <a:lnTo>
                      <a:pt x="57" y="4"/>
                    </a:lnTo>
                    <a:lnTo>
                      <a:pt x="57" y="4"/>
                    </a:lnTo>
                    <a:lnTo>
                      <a:pt x="51" y="0"/>
                    </a:lnTo>
                    <a:lnTo>
                      <a:pt x="44" y="0"/>
                    </a:lnTo>
                    <a:lnTo>
                      <a:pt x="44" y="0"/>
                    </a:lnTo>
                    <a:lnTo>
                      <a:pt x="36" y="1"/>
                    </a:lnTo>
                    <a:lnTo>
                      <a:pt x="30" y="7"/>
                    </a:lnTo>
                    <a:lnTo>
                      <a:pt x="3" y="51"/>
                    </a:lnTo>
                    <a:lnTo>
                      <a:pt x="3" y="51"/>
                    </a:lnTo>
                    <a:lnTo>
                      <a:pt x="2" y="54"/>
                    </a:lnTo>
                    <a:lnTo>
                      <a:pt x="0" y="58"/>
                    </a:lnTo>
                    <a:lnTo>
                      <a:pt x="0" y="63"/>
                    </a:lnTo>
                    <a:lnTo>
                      <a:pt x="2" y="66"/>
                    </a:lnTo>
                    <a:lnTo>
                      <a:pt x="41" y="175"/>
                    </a:lnTo>
                    <a:lnTo>
                      <a:pt x="41" y="175"/>
                    </a:lnTo>
                    <a:lnTo>
                      <a:pt x="45" y="181"/>
                    </a:lnTo>
                    <a:lnTo>
                      <a:pt x="50" y="185"/>
                    </a:lnTo>
                    <a:lnTo>
                      <a:pt x="56" y="187"/>
                    </a:lnTo>
                    <a:lnTo>
                      <a:pt x="63" y="185"/>
                    </a:lnTo>
                    <a:lnTo>
                      <a:pt x="63" y="185"/>
                    </a:lnTo>
                    <a:lnTo>
                      <a:pt x="69" y="182"/>
                    </a:lnTo>
                    <a:lnTo>
                      <a:pt x="72" y="176"/>
                    </a:lnTo>
                    <a:lnTo>
                      <a:pt x="74" y="170"/>
                    </a:lnTo>
                    <a:lnTo>
                      <a:pt x="74" y="164"/>
                    </a:lnTo>
                    <a:lnTo>
                      <a:pt x="36" y="63"/>
                    </a:lnTo>
                    <a:lnTo>
                      <a:pt x="48" y="42"/>
                    </a:lnTo>
                    <a:lnTo>
                      <a:pt x="75" y="67"/>
                    </a:lnTo>
                    <a:lnTo>
                      <a:pt x="75" y="67"/>
                    </a:lnTo>
                    <a:lnTo>
                      <a:pt x="81" y="72"/>
                    </a:lnTo>
                    <a:lnTo>
                      <a:pt x="87" y="72"/>
                    </a:lnTo>
                    <a:lnTo>
                      <a:pt x="93" y="72"/>
                    </a:lnTo>
                    <a:lnTo>
                      <a:pt x="99" y="67"/>
                    </a:lnTo>
                    <a:lnTo>
                      <a:pt x="126" y="42"/>
                    </a:lnTo>
                    <a:lnTo>
                      <a:pt x="138" y="63"/>
                    </a:lnTo>
                    <a:lnTo>
                      <a:pt x="102" y="164"/>
                    </a:lnTo>
                    <a:lnTo>
                      <a:pt x="102" y="164"/>
                    </a:lnTo>
                    <a:lnTo>
                      <a:pt x="101" y="170"/>
                    </a:lnTo>
                    <a:lnTo>
                      <a:pt x="102" y="176"/>
                    </a:lnTo>
                    <a:lnTo>
                      <a:pt x="106" y="182"/>
                    </a:lnTo>
                    <a:lnTo>
                      <a:pt x="112" y="185"/>
                    </a:lnTo>
                    <a:lnTo>
                      <a:pt x="112" y="185"/>
                    </a:lnTo>
                    <a:lnTo>
                      <a:pt x="117" y="187"/>
                    </a:lnTo>
                    <a:lnTo>
                      <a:pt x="117" y="187"/>
                    </a:lnTo>
                    <a:lnTo>
                      <a:pt x="123" y="185"/>
                    </a:lnTo>
                    <a:lnTo>
                      <a:pt x="127" y="184"/>
                    </a:lnTo>
                    <a:lnTo>
                      <a:pt x="130" y="179"/>
                    </a:lnTo>
                    <a:lnTo>
                      <a:pt x="133" y="175"/>
                    </a:lnTo>
                    <a:lnTo>
                      <a:pt x="174" y="66"/>
                    </a:lnTo>
                    <a:lnTo>
                      <a:pt x="174" y="66"/>
                    </a:lnTo>
                    <a:lnTo>
                      <a:pt x="174" y="63"/>
                    </a:lnTo>
                    <a:lnTo>
                      <a:pt x="174" y="58"/>
                    </a:lnTo>
                    <a:lnTo>
                      <a:pt x="174" y="54"/>
                    </a:lnTo>
                    <a:lnTo>
                      <a:pt x="172" y="51"/>
                    </a:lnTo>
                    <a:lnTo>
                      <a:pt x="144"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IN" dirty="0">
                  <a:latin typeface="微软雅黑" panose="020B0503020204020204" charset="-122"/>
                  <a:ea typeface="微软雅黑" panose="020B0503020204020204" charset="-122"/>
                  <a:sym typeface="Source Han Serif SC" panose="02020400000000000000" pitchFamily="18" charset="-122"/>
                </a:endParaRPr>
              </a:p>
            </p:txBody>
          </p:sp>
        </p:grpSp>
      </p:grpSp>
      <p:grpSp>
        <p:nvGrpSpPr>
          <p:cNvPr id="11" name="Group 10"/>
          <p:cNvGrpSpPr/>
          <p:nvPr/>
        </p:nvGrpSpPr>
        <p:grpSpPr>
          <a:xfrm>
            <a:off x="1740129" y="2500230"/>
            <a:ext cx="4045360" cy="588695"/>
            <a:chOff x="1693635" y="1499965"/>
            <a:chExt cx="4045360" cy="588695"/>
          </a:xfrm>
        </p:grpSpPr>
        <p:sp>
          <p:nvSpPr>
            <p:cNvPr id="12" name="Rectangle 11"/>
            <p:cNvSpPr/>
            <p:nvPr/>
          </p:nvSpPr>
          <p:spPr>
            <a:xfrm>
              <a:off x="1698398" y="1766715"/>
              <a:ext cx="4040597" cy="321945"/>
            </a:xfrm>
            <a:prstGeom prst="rect">
              <a:avLst/>
            </a:prstGeom>
          </p:spPr>
          <p:txBody>
            <a:bodyPr wrap="square">
              <a:spAutoFit/>
            </a:bodyPr>
            <a:lstStyle/>
            <a:p>
              <a:pPr algn="ctr" defTabSz="1088390">
                <a:lnSpc>
                  <a:spcPct val="150000"/>
                </a:lnSpc>
                <a:buSzPct val="25000"/>
              </a:pPr>
              <a:r>
                <a:rPr lang="zh-CN" altLang="en-US" sz="1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lang="zh-CN" altLang="en-US" sz="1000" dirty="0">
                <a:solidFill>
                  <a:schemeClr val="bg1">
                    <a:lumMod val="6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13" name="TextBox 12"/>
            <p:cNvSpPr txBox="1"/>
            <p:nvPr/>
          </p:nvSpPr>
          <p:spPr>
            <a:xfrm>
              <a:off x="1693635" y="1499965"/>
              <a:ext cx="2971800" cy="338554"/>
            </a:xfrm>
            <a:prstGeom prst="rect">
              <a:avLst/>
            </a:prstGeom>
            <a:noFill/>
          </p:spPr>
          <p:txBody>
            <a:bodyPr wrap="square" rtlCol="0">
              <a:spAutoFit/>
            </a:bodyPr>
            <a:lstStyle/>
            <a:p>
              <a:r>
                <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14" name="Group 13"/>
          <p:cNvGrpSpPr/>
          <p:nvPr/>
        </p:nvGrpSpPr>
        <p:grpSpPr>
          <a:xfrm>
            <a:off x="1102357" y="2570727"/>
            <a:ext cx="604435" cy="577312"/>
            <a:chOff x="1102357" y="2747708"/>
            <a:chExt cx="604434" cy="577312"/>
          </a:xfrm>
        </p:grpSpPr>
        <p:sp>
          <p:nvSpPr>
            <p:cNvPr id="15" name="Rounded Rectangle 20"/>
            <p:cNvSpPr/>
            <p:nvPr/>
          </p:nvSpPr>
          <p:spPr>
            <a:xfrm>
              <a:off x="1102357" y="2747708"/>
              <a:ext cx="604434" cy="577312"/>
            </a:xfrm>
            <a:prstGeom prst="roundRect">
              <a:avLst>
                <a:gd name="adj" fmla="val 2656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charset="-122"/>
                <a:ea typeface="微软雅黑" panose="020B0503020204020204" charset="-122"/>
                <a:sym typeface="Source Han Serif SC" panose="02020400000000000000" pitchFamily="18" charset="-122"/>
              </a:endParaRPr>
            </a:p>
          </p:txBody>
        </p:sp>
        <p:sp>
          <p:nvSpPr>
            <p:cNvPr id="16" name="Freeform 378"/>
            <p:cNvSpPr>
              <a:spLocks noEditPoints="1"/>
            </p:cNvSpPr>
            <p:nvPr/>
          </p:nvSpPr>
          <p:spPr bwMode="auto">
            <a:xfrm>
              <a:off x="1237028" y="2896340"/>
              <a:ext cx="290367" cy="284489"/>
            </a:xfrm>
            <a:custGeom>
              <a:avLst/>
              <a:gdLst>
                <a:gd name="T0" fmla="*/ 99 w 496"/>
                <a:gd name="T1" fmla="*/ 25 h 482"/>
                <a:gd name="T2" fmla="*/ 94 w 496"/>
                <a:gd name="T3" fmla="*/ 19 h 482"/>
                <a:gd name="T4" fmla="*/ 20 w 496"/>
                <a:gd name="T5" fmla="*/ 1 h 482"/>
                <a:gd name="T6" fmla="*/ 3 w 496"/>
                <a:gd name="T7" fmla="*/ 7 h 482"/>
                <a:gd name="T8" fmla="*/ 0 w 496"/>
                <a:gd name="T9" fmla="*/ 21 h 482"/>
                <a:gd name="T10" fmla="*/ 12 w 496"/>
                <a:gd name="T11" fmla="*/ 34 h 482"/>
                <a:gd name="T12" fmla="*/ 220 w 496"/>
                <a:gd name="T13" fmla="*/ 398 h 482"/>
                <a:gd name="T14" fmla="*/ 212 w 496"/>
                <a:gd name="T15" fmla="*/ 418 h 482"/>
                <a:gd name="T16" fmla="*/ 214 w 496"/>
                <a:gd name="T17" fmla="*/ 437 h 482"/>
                <a:gd name="T18" fmla="*/ 229 w 496"/>
                <a:gd name="T19" fmla="*/ 466 h 482"/>
                <a:gd name="T20" fmla="*/ 257 w 496"/>
                <a:gd name="T21" fmla="*/ 481 h 482"/>
                <a:gd name="T22" fmla="*/ 279 w 496"/>
                <a:gd name="T23" fmla="*/ 481 h 482"/>
                <a:gd name="T24" fmla="*/ 308 w 496"/>
                <a:gd name="T25" fmla="*/ 464 h 482"/>
                <a:gd name="T26" fmla="*/ 324 w 496"/>
                <a:gd name="T27" fmla="*/ 436 h 482"/>
                <a:gd name="T28" fmla="*/ 324 w 496"/>
                <a:gd name="T29" fmla="*/ 415 h 482"/>
                <a:gd name="T30" fmla="*/ 381 w 496"/>
                <a:gd name="T31" fmla="*/ 401 h 482"/>
                <a:gd name="T32" fmla="*/ 376 w 496"/>
                <a:gd name="T33" fmla="*/ 424 h 482"/>
                <a:gd name="T34" fmla="*/ 387 w 496"/>
                <a:gd name="T35" fmla="*/ 457 h 482"/>
                <a:gd name="T36" fmla="*/ 411 w 496"/>
                <a:gd name="T37" fmla="*/ 476 h 482"/>
                <a:gd name="T38" fmla="*/ 433 w 496"/>
                <a:gd name="T39" fmla="*/ 481 h 482"/>
                <a:gd name="T40" fmla="*/ 464 w 496"/>
                <a:gd name="T41" fmla="*/ 472 h 482"/>
                <a:gd name="T42" fmla="*/ 485 w 496"/>
                <a:gd name="T43" fmla="*/ 448 h 482"/>
                <a:gd name="T44" fmla="*/ 490 w 496"/>
                <a:gd name="T45" fmla="*/ 425 h 482"/>
                <a:gd name="T46" fmla="*/ 479 w 496"/>
                <a:gd name="T47" fmla="*/ 394 h 482"/>
                <a:gd name="T48" fmla="*/ 455 w 496"/>
                <a:gd name="T49" fmla="*/ 375 h 482"/>
                <a:gd name="T50" fmla="*/ 245 w 496"/>
                <a:gd name="T51" fmla="*/ 372 h 482"/>
                <a:gd name="T52" fmla="*/ 478 w 496"/>
                <a:gd name="T53" fmla="*/ 318 h 482"/>
                <a:gd name="T54" fmla="*/ 494 w 496"/>
                <a:gd name="T55" fmla="*/ 306 h 482"/>
                <a:gd name="T56" fmla="*/ 496 w 496"/>
                <a:gd name="T57" fmla="*/ 92 h 482"/>
                <a:gd name="T58" fmla="*/ 485 w 496"/>
                <a:gd name="T59" fmla="*/ 74 h 482"/>
                <a:gd name="T60" fmla="*/ 433 w 496"/>
                <a:gd name="T61" fmla="*/ 403 h 482"/>
                <a:gd name="T62" fmla="*/ 442 w 496"/>
                <a:gd name="T63" fmla="*/ 406 h 482"/>
                <a:gd name="T64" fmla="*/ 454 w 496"/>
                <a:gd name="T65" fmla="*/ 421 h 482"/>
                <a:gd name="T66" fmla="*/ 454 w 496"/>
                <a:gd name="T67" fmla="*/ 430 h 482"/>
                <a:gd name="T68" fmla="*/ 442 w 496"/>
                <a:gd name="T69" fmla="*/ 446 h 482"/>
                <a:gd name="T70" fmla="*/ 433 w 496"/>
                <a:gd name="T71" fmla="*/ 448 h 482"/>
                <a:gd name="T72" fmla="*/ 417 w 496"/>
                <a:gd name="T73" fmla="*/ 442 h 482"/>
                <a:gd name="T74" fmla="*/ 411 w 496"/>
                <a:gd name="T75" fmla="*/ 425 h 482"/>
                <a:gd name="T76" fmla="*/ 412 w 496"/>
                <a:gd name="T77" fmla="*/ 416 h 482"/>
                <a:gd name="T78" fmla="*/ 429 w 496"/>
                <a:gd name="T79" fmla="*/ 404 h 482"/>
                <a:gd name="T80" fmla="*/ 269 w 496"/>
                <a:gd name="T81" fmla="*/ 403 h 482"/>
                <a:gd name="T82" fmla="*/ 278 w 496"/>
                <a:gd name="T83" fmla="*/ 406 h 482"/>
                <a:gd name="T84" fmla="*/ 290 w 496"/>
                <a:gd name="T85" fmla="*/ 421 h 482"/>
                <a:gd name="T86" fmla="*/ 290 w 496"/>
                <a:gd name="T87" fmla="*/ 430 h 482"/>
                <a:gd name="T88" fmla="*/ 278 w 496"/>
                <a:gd name="T89" fmla="*/ 446 h 482"/>
                <a:gd name="T90" fmla="*/ 269 w 496"/>
                <a:gd name="T91" fmla="*/ 448 h 482"/>
                <a:gd name="T92" fmla="*/ 252 w 496"/>
                <a:gd name="T93" fmla="*/ 442 h 482"/>
                <a:gd name="T94" fmla="*/ 246 w 496"/>
                <a:gd name="T95" fmla="*/ 425 h 482"/>
                <a:gd name="T96" fmla="*/ 248 w 496"/>
                <a:gd name="T97" fmla="*/ 416 h 482"/>
                <a:gd name="T98" fmla="*/ 264 w 496"/>
                <a:gd name="T99" fmla="*/ 404 h 482"/>
                <a:gd name="T100" fmla="*/ 460 w 496"/>
                <a:gd name="T101" fmla="*/ 180 h 482"/>
                <a:gd name="T102" fmla="*/ 342 w 496"/>
                <a:gd name="T103" fmla="*/ 182 h 482"/>
                <a:gd name="T104" fmla="*/ 332 w 496"/>
                <a:gd name="T105" fmla="*/ 195 h 482"/>
                <a:gd name="T106" fmla="*/ 336 w 496"/>
                <a:gd name="T107" fmla="*/ 206 h 482"/>
                <a:gd name="T108" fmla="*/ 460 w 496"/>
                <a:gd name="T109" fmla="*/ 210 h 482"/>
                <a:gd name="T110" fmla="*/ 133 w 496"/>
                <a:gd name="T111" fmla="*/ 109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6" h="482">
                  <a:moveTo>
                    <a:pt x="478" y="73"/>
                  </a:moveTo>
                  <a:lnTo>
                    <a:pt x="120" y="73"/>
                  </a:lnTo>
                  <a:lnTo>
                    <a:pt x="99" y="25"/>
                  </a:lnTo>
                  <a:lnTo>
                    <a:pt x="99" y="25"/>
                  </a:lnTo>
                  <a:lnTo>
                    <a:pt x="96" y="22"/>
                  </a:lnTo>
                  <a:lnTo>
                    <a:pt x="94" y="19"/>
                  </a:lnTo>
                  <a:lnTo>
                    <a:pt x="87" y="16"/>
                  </a:lnTo>
                  <a:lnTo>
                    <a:pt x="20" y="1"/>
                  </a:lnTo>
                  <a:lnTo>
                    <a:pt x="20" y="1"/>
                  </a:lnTo>
                  <a:lnTo>
                    <a:pt x="14" y="0"/>
                  </a:lnTo>
                  <a:lnTo>
                    <a:pt x="8" y="3"/>
                  </a:lnTo>
                  <a:lnTo>
                    <a:pt x="3" y="7"/>
                  </a:lnTo>
                  <a:lnTo>
                    <a:pt x="0" y="13"/>
                  </a:lnTo>
                  <a:lnTo>
                    <a:pt x="0" y="13"/>
                  </a:lnTo>
                  <a:lnTo>
                    <a:pt x="0" y="21"/>
                  </a:lnTo>
                  <a:lnTo>
                    <a:pt x="2" y="27"/>
                  </a:lnTo>
                  <a:lnTo>
                    <a:pt x="6" y="31"/>
                  </a:lnTo>
                  <a:lnTo>
                    <a:pt x="12" y="34"/>
                  </a:lnTo>
                  <a:lnTo>
                    <a:pt x="70" y="48"/>
                  </a:lnTo>
                  <a:lnTo>
                    <a:pt x="220" y="398"/>
                  </a:lnTo>
                  <a:lnTo>
                    <a:pt x="220" y="398"/>
                  </a:lnTo>
                  <a:lnTo>
                    <a:pt x="217" y="404"/>
                  </a:lnTo>
                  <a:lnTo>
                    <a:pt x="214" y="412"/>
                  </a:lnTo>
                  <a:lnTo>
                    <a:pt x="212" y="418"/>
                  </a:lnTo>
                  <a:lnTo>
                    <a:pt x="212" y="425"/>
                  </a:lnTo>
                  <a:lnTo>
                    <a:pt x="212" y="425"/>
                  </a:lnTo>
                  <a:lnTo>
                    <a:pt x="214" y="437"/>
                  </a:lnTo>
                  <a:lnTo>
                    <a:pt x="217" y="448"/>
                  </a:lnTo>
                  <a:lnTo>
                    <a:pt x="223" y="457"/>
                  </a:lnTo>
                  <a:lnTo>
                    <a:pt x="229" y="466"/>
                  </a:lnTo>
                  <a:lnTo>
                    <a:pt x="238" y="472"/>
                  </a:lnTo>
                  <a:lnTo>
                    <a:pt x="246" y="478"/>
                  </a:lnTo>
                  <a:lnTo>
                    <a:pt x="257" y="481"/>
                  </a:lnTo>
                  <a:lnTo>
                    <a:pt x="269" y="482"/>
                  </a:lnTo>
                  <a:lnTo>
                    <a:pt x="269" y="482"/>
                  </a:lnTo>
                  <a:lnTo>
                    <a:pt x="279" y="481"/>
                  </a:lnTo>
                  <a:lnTo>
                    <a:pt x="290" y="478"/>
                  </a:lnTo>
                  <a:lnTo>
                    <a:pt x="300" y="472"/>
                  </a:lnTo>
                  <a:lnTo>
                    <a:pt x="308" y="464"/>
                  </a:lnTo>
                  <a:lnTo>
                    <a:pt x="315" y="457"/>
                  </a:lnTo>
                  <a:lnTo>
                    <a:pt x="320" y="446"/>
                  </a:lnTo>
                  <a:lnTo>
                    <a:pt x="324" y="436"/>
                  </a:lnTo>
                  <a:lnTo>
                    <a:pt x="324" y="424"/>
                  </a:lnTo>
                  <a:lnTo>
                    <a:pt x="324" y="424"/>
                  </a:lnTo>
                  <a:lnTo>
                    <a:pt x="324" y="415"/>
                  </a:lnTo>
                  <a:lnTo>
                    <a:pt x="320" y="401"/>
                  </a:lnTo>
                  <a:lnTo>
                    <a:pt x="381" y="401"/>
                  </a:lnTo>
                  <a:lnTo>
                    <a:pt x="381" y="401"/>
                  </a:lnTo>
                  <a:lnTo>
                    <a:pt x="378" y="415"/>
                  </a:lnTo>
                  <a:lnTo>
                    <a:pt x="376" y="424"/>
                  </a:lnTo>
                  <a:lnTo>
                    <a:pt x="376" y="424"/>
                  </a:lnTo>
                  <a:lnTo>
                    <a:pt x="378" y="436"/>
                  </a:lnTo>
                  <a:lnTo>
                    <a:pt x="381" y="446"/>
                  </a:lnTo>
                  <a:lnTo>
                    <a:pt x="387" y="457"/>
                  </a:lnTo>
                  <a:lnTo>
                    <a:pt x="393" y="464"/>
                  </a:lnTo>
                  <a:lnTo>
                    <a:pt x="402" y="472"/>
                  </a:lnTo>
                  <a:lnTo>
                    <a:pt x="411" y="476"/>
                  </a:lnTo>
                  <a:lnTo>
                    <a:pt x="421" y="481"/>
                  </a:lnTo>
                  <a:lnTo>
                    <a:pt x="433" y="481"/>
                  </a:lnTo>
                  <a:lnTo>
                    <a:pt x="433" y="481"/>
                  </a:lnTo>
                  <a:lnTo>
                    <a:pt x="444" y="481"/>
                  </a:lnTo>
                  <a:lnTo>
                    <a:pt x="455" y="478"/>
                  </a:lnTo>
                  <a:lnTo>
                    <a:pt x="464" y="472"/>
                  </a:lnTo>
                  <a:lnTo>
                    <a:pt x="472" y="466"/>
                  </a:lnTo>
                  <a:lnTo>
                    <a:pt x="479" y="457"/>
                  </a:lnTo>
                  <a:lnTo>
                    <a:pt x="485" y="448"/>
                  </a:lnTo>
                  <a:lnTo>
                    <a:pt x="488" y="437"/>
                  </a:lnTo>
                  <a:lnTo>
                    <a:pt x="490" y="425"/>
                  </a:lnTo>
                  <a:lnTo>
                    <a:pt x="490" y="425"/>
                  </a:lnTo>
                  <a:lnTo>
                    <a:pt x="488" y="415"/>
                  </a:lnTo>
                  <a:lnTo>
                    <a:pt x="485" y="403"/>
                  </a:lnTo>
                  <a:lnTo>
                    <a:pt x="479" y="394"/>
                  </a:lnTo>
                  <a:lnTo>
                    <a:pt x="472" y="386"/>
                  </a:lnTo>
                  <a:lnTo>
                    <a:pt x="464" y="379"/>
                  </a:lnTo>
                  <a:lnTo>
                    <a:pt x="455" y="375"/>
                  </a:lnTo>
                  <a:lnTo>
                    <a:pt x="444" y="370"/>
                  </a:lnTo>
                  <a:lnTo>
                    <a:pt x="433" y="370"/>
                  </a:lnTo>
                  <a:lnTo>
                    <a:pt x="245" y="372"/>
                  </a:lnTo>
                  <a:lnTo>
                    <a:pt x="221" y="318"/>
                  </a:lnTo>
                  <a:lnTo>
                    <a:pt x="478" y="318"/>
                  </a:lnTo>
                  <a:lnTo>
                    <a:pt x="478" y="318"/>
                  </a:lnTo>
                  <a:lnTo>
                    <a:pt x="485" y="316"/>
                  </a:lnTo>
                  <a:lnTo>
                    <a:pt x="490" y="312"/>
                  </a:lnTo>
                  <a:lnTo>
                    <a:pt x="494" y="306"/>
                  </a:lnTo>
                  <a:lnTo>
                    <a:pt x="496" y="298"/>
                  </a:lnTo>
                  <a:lnTo>
                    <a:pt x="496" y="92"/>
                  </a:lnTo>
                  <a:lnTo>
                    <a:pt x="496" y="92"/>
                  </a:lnTo>
                  <a:lnTo>
                    <a:pt x="494" y="85"/>
                  </a:lnTo>
                  <a:lnTo>
                    <a:pt x="490" y="79"/>
                  </a:lnTo>
                  <a:lnTo>
                    <a:pt x="485" y="74"/>
                  </a:lnTo>
                  <a:lnTo>
                    <a:pt x="478" y="73"/>
                  </a:lnTo>
                  <a:lnTo>
                    <a:pt x="478" y="73"/>
                  </a:lnTo>
                  <a:close/>
                  <a:moveTo>
                    <a:pt x="433" y="403"/>
                  </a:moveTo>
                  <a:lnTo>
                    <a:pt x="433" y="403"/>
                  </a:lnTo>
                  <a:lnTo>
                    <a:pt x="438" y="404"/>
                  </a:lnTo>
                  <a:lnTo>
                    <a:pt x="442" y="406"/>
                  </a:lnTo>
                  <a:lnTo>
                    <a:pt x="448" y="410"/>
                  </a:lnTo>
                  <a:lnTo>
                    <a:pt x="454" y="416"/>
                  </a:lnTo>
                  <a:lnTo>
                    <a:pt x="454" y="421"/>
                  </a:lnTo>
                  <a:lnTo>
                    <a:pt x="455" y="425"/>
                  </a:lnTo>
                  <a:lnTo>
                    <a:pt x="455" y="425"/>
                  </a:lnTo>
                  <a:lnTo>
                    <a:pt x="454" y="430"/>
                  </a:lnTo>
                  <a:lnTo>
                    <a:pt x="454" y="434"/>
                  </a:lnTo>
                  <a:lnTo>
                    <a:pt x="448" y="442"/>
                  </a:lnTo>
                  <a:lnTo>
                    <a:pt x="442" y="446"/>
                  </a:lnTo>
                  <a:lnTo>
                    <a:pt x="438" y="448"/>
                  </a:lnTo>
                  <a:lnTo>
                    <a:pt x="433" y="448"/>
                  </a:lnTo>
                  <a:lnTo>
                    <a:pt x="433" y="448"/>
                  </a:lnTo>
                  <a:lnTo>
                    <a:pt x="429" y="448"/>
                  </a:lnTo>
                  <a:lnTo>
                    <a:pt x="424" y="446"/>
                  </a:lnTo>
                  <a:lnTo>
                    <a:pt x="417" y="442"/>
                  </a:lnTo>
                  <a:lnTo>
                    <a:pt x="412" y="434"/>
                  </a:lnTo>
                  <a:lnTo>
                    <a:pt x="411" y="430"/>
                  </a:lnTo>
                  <a:lnTo>
                    <a:pt x="411" y="425"/>
                  </a:lnTo>
                  <a:lnTo>
                    <a:pt x="411" y="425"/>
                  </a:lnTo>
                  <a:lnTo>
                    <a:pt x="411" y="421"/>
                  </a:lnTo>
                  <a:lnTo>
                    <a:pt x="412" y="416"/>
                  </a:lnTo>
                  <a:lnTo>
                    <a:pt x="417" y="410"/>
                  </a:lnTo>
                  <a:lnTo>
                    <a:pt x="424" y="406"/>
                  </a:lnTo>
                  <a:lnTo>
                    <a:pt x="429" y="404"/>
                  </a:lnTo>
                  <a:lnTo>
                    <a:pt x="433" y="403"/>
                  </a:lnTo>
                  <a:lnTo>
                    <a:pt x="433" y="403"/>
                  </a:lnTo>
                  <a:close/>
                  <a:moveTo>
                    <a:pt x="269" y="403"/>
                  </a:moveTo>
                  <a:lnTo>
                    <a:pt x="269" y="403"/>
                  </a:lnTo>
                  <a:lnTo>
                    <a:pt x="273" y="404"/>
                  </a:lnTo>
                  <a:lnTo>
                    <a:pt x="278" y="406"/>
                  </a:lnTo>
                  <a:lnTo>
                    <a:pt x="284" y="410"/>
                  </a:lnTo>
                  <a:lnTo>
                    <a:pt x="288" y="416"/>
                  </a:lnTo>
                  <a:lnTo>
                    <a:pt x="290" y="421"/>
                  </a:lnTo>
                  <a:lnTo>
                    <a:pt x="291" y="425"/>
                  </a:lnTo>
                  <a:lnTo>
                    <a:pt x="291" y="425"/>
                  </a:lnTo>
                  <a:lnTo>
                    <a:pt x="290" y="430"/>
                  </a:lnTo>
                  <a:lnTo>
                    <a:pt x="288" y="434"/>
                  </a:lnTo>
                  <a:lnTo>
                    <a:pt x="284" y="442"/>
                  </a:lnTo>
                  <a:lnTo>
                    <a:pt x="278" y="446"/>
                  </a:lnTo>
                  <a:lnTo>
                    <a:pt x="273" y="448"/>
                  </a:lnTo>
                  <a:lnTo>
                    <a:pt x="269" y="448"/>
                  </a:lnTo>
                  <a:lnTo>
                    <a:pt x="269" y="448"/>
                  </a:lnTo>
                  <a:lnTo>
                    <a:pt x="264" y="448"/>
                  </a:lnTo>
                  <a:lnTo>
                    <a:pt x="260" y="446"/>
                  </a:lnTo>
                  <a:lnTo>
                    <a:pt x="252" y="442"/>
                  </a:lnTo>
                  <a:lnTo>
                    <a:pt x="248" y="434"/>
                  </a:lnTo>
                  <a:lnTo>
                    <a:pt x="246" y="430"/>
                  </a:lnTo>
                  <a:lnTo>
                    <a:pt x="246" y="425"/>
                  </a:lnTo>
                  <a:lnTo>
                    <a:pt x="246" y="425"/>
                  </a:lnTo>
                  <a:lnTo>
                    <a:pt x="246" y="421"/>
                  </a:lnTo>
                  <a:lnTo>
                    <a:pt x="248" y="416"/>
                  </a:lnTo>
                  <a:lnTo>
                    <a:pt x="252" y="410"/>
                  </a:lnTo>
                  <a:lnTo>
                    <a:pt x="260" y="406"/>
                  </a:lnTo>
                  <a:lnTo>
                    <a:pt x="264" y="404"/>
                  </a:lnTo>
                  <a:lnTo>
                    <a:pt x="269" y="403"/>
                  </a:lnTo>
                  <a:lnTo>
                    <a:pt x="269" y="403"/>
                  </a:lnTo>
                  <a:close/>
                  <a:moveTo>
                    <a:pt x="460" y="180"/>
                  </a:moveTo>
                  <a:lnTo>
                    <a:pt x="348" y="180"/>
                  </a:lnTo>
                  <a:lnTo>
                    <a:pt x="348" y="180"/>
                  </a:lnTo>
                  <a:lnTo>
                    <a:pt x="342" y="182"/>
                  </a:lnTo>
                  <a:lnTo>
                    <a:pt x="336" y="185"/>
                  </a:lnTo>
                  <a:lnTo>
                    <a:pt x="333" y="189"/>
                  </a:lnTo>
                  <a:lnTo>
                    <a:pt x="332" y="195"/>
                  </a:lnTo>
                  <a:lnTo>
                    <a:pt x="332" y="195"/>
                  </a:lnTo>
                  <a:lnTo>
                    <a:pt x="333" y="201"/>
                  </a:lnTo>
                  <a:lnTo>
                    <a:pt x="336" y="206"/>
                  </a:lnTo>
                  <a:lnTo>
                    <a:pt x="342" y="209"/>
                  </a:lnTo>
                  <a:lnTo>
                    <a:pt x="348" y="210"/>
                  </a:lnTo>
                  <a:lnTo>
                    <a:pt x="460" y="210"/>
                  </a:lnTo>
                  <a:lnTo>
                    <a:pt x="460" y="282"/>
                  </a:lnTo>
                  <a:lnTo>
                    <a:pt x="206" y="282"/>
                  </a:lnTo>
                  <a:lnTo>
                    <a:pt x="133" y="109"/>
                  </a:lnTo>
                  <a:lnTo>
                    <a:pt x="460" y="109"/>
                  </a:lnTo>
                  <a:lnTo>
                    <a:pt x="460" y="180"/>
                  </a:lnTo>
                  <a:close/>
                </a:path>
              </a:pathLst>
            </a:custGeom>
            <a:solidFill>
              <a:schemeClr val="bg1"/>
            </a:solidFill>
            <a:ln>
              <a:noFill/>
            </a:ln>
          </p:spPr>
          <p:txBody>
            <a:bodyPr vert="horz" wrap="square" lIns="91440" tIns="45720" rIns="91440" bIns="45720" numCol="1" anchor="t" anchorCtr="0" compatLnSpc="1"/>
            <a:lstStyle/>
            <a:p>
              <a:endParaRPr lang="en-IN" dirty="0">
                <a:latin typeface="微软雅黑" panose="020B0503020204020204" charset="-122"/>
                <a:ea typeface="微软雅黑" panose="020B0503020204020204" charset="-122"/>
                <a:sym typeface="Source Han Serif SC" panose="02020400000000000000" pitchFamily="18" charset="-122"/>
              </a:endParaRPr>
            </a:p>
          </p:txBody>
        </p:sp>
      </p:grpSp>
      <p:grpSp>
        <p:nvGrpSpPr>
          <p:cNvPr id="17" name="Group 16"/>
          <p:cNvGrpSpPr/>
          <p:nvPr/>
        </p:nvGrpSpPr>
        <p:grpSpPr>
          <a:xfrm>
            <a:off x="1740129" y="3379431"/>
            <a:ext cx="4045360" cy="588695"/>
            <a:chOff x="1693635" y="1499965"/>
            <a:chExt cx="4045360" cy="588695"/>
          </a:xfrm>
        </p:grpSpPr>
        <p:sp>
          <p:nvSpPr>
            <p:cNvPr id="18" name="Rectangle 17"/>
            <p:cNvSpPr/>
            <p:nvPr/>
          </p:nvSpPr>
          <p:spPr>
            <a:xfrm>
              <a:off x="1698398" y="1766715"/>
              <a:ext cx="4040597" cy="321945"/>
            </a:xfrm>
            <a:prstGeom prst="rect">
              <a:avLst/>
            </a:prstGeom>
          </p:spPr>
          <p:txBody>
            <a:bodyPr wrap="square">
              <a:spAutoFit/>
            </a:bodyPr>
            <a:lstStyle/>
            <a:p>
              <a:pPr algn="ctr" defTabSz="1088390">
                <a:lnSpc>
                  <a:spcPct val="150000"/>
                </a:lnSpc>
                <a:buSzPct val="25000"/>
              </a:pPr>
              <a:r>
                <a:rPr lang="zh-CN" altLang="en-US" sz="1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lang="zh-CN" altLang="en-US" sz="1000" dirty="0">
                <a:solidFill>
                  <a:schemeClr val="bg1">
                    <a:lumMod val="6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19" name="TextBox 18"/>
            <p:cNvSpPr txBox="1"/>
            <p:nvPr/>
          </p:nvSpPr>
          <p:spPr>
            <a:xfrm>
              <a:off x="1693635" y="1499965"/>
              <a:ext cx="2971800" cy="338554"/>
            </a:xfrm>
            <a:prstGeom prst="rect">
              <a:avLst/>
            </a:prstGeom>
            <a:noFill/>
          </p:spPr>
          <p:txBody>
            <a:bodyPr wrap="square" rtlCol="0">
              <a:spAutoFit/>
            </a:bodyPr>
            <a:lstStyle/>
            <a:p>
              <a:r>
                <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20" name="Group 19"/>
          <p:cNvGrpSpPr/>
          <p:nvPr/>
        </p:nvGrpSpPr>
        <p:grpSpPr>
          <a:xfrm>
            <a:off x="1740129" y="4259644"/>
            <a:ext cx="4045360" cy="588695"/>
            <a:chOff x="1693635" y="1499965"/>
            <a:chExt cx="4045360" cy="588695"/>
          </a:xfrm>
        </p:grpSpPr>
        <p:sp>
          <p:nvSpPr>
            <p:cNvPr id="21" name="Rectangle 20"/>
            <p:cNvSpPr/>
            <p:nvPr/>
          </p:nvSpPr>
          <p:spPr>
            <a:xfrm>
              <a:off x="1698398" y="1766715"/>
              <a:ext cx="4040597" cy="321945"/>
            </a:xfrm>
            <a:prstGeom prst="rect">
              <a:avLst/>
            </a:prstGeom>
          </p:spPr>
          <p:txBody>
            <a:bodyPr wrap="square">
              <a:spAutoFit/>
            </a:bodyPr>
            <a:lstStyle/>
            <a:p>
              <a:pPr algn="ctr" defTabSz="1088390">
                <a:lnSpc>
                  <a:spcPct val="150000"/>
                </a:lnSpc>
                <a:buSzPct val="25000"/>
              </a:pPr>
              <a:r>
                <a:rPr lang="zh-CN" altLang="en-US" sz="1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lang="zh-CN" altLang="en-US" sz="1000" dirty="0">
                <a:solidFill>
                  <a:schemeClr val="bg1">
                    <a:lumMod val="6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22" name="TextBox 21"/>
            <p:cNvSpPr txBox="1"/>
            <p:nvPr/>
          </p:nvSpPr>
          <p:spPr>
            <a:xfrm>
              <a:off x="1693635" y="1499965"/>
              <a:ext cx="2971800" cy="338554"/>
            </a:xfrm>
            <a:prstGeom prst="rect">
              <a:avLst/>
            </a:prstGeom>
            <a:noFill/>
          </p:spPr>
          <p:txBody>
            <a:bodyPr wrap="square" rtlCol="0">
              <a:spAutoFit/>
            </a:bodyPr>
            <a:lstStyle/>
            <a:p>
              <a:r>
                <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23" name="Group 22"/>
          <p:cNvGrpSpPr/>
          <p:nvPr/>
        </p:nvGrpSpPr>
        <p:grpSpPr>
          <a:xfrm>
            <a:off x="1740129" y="5181779"/>
            <a:ext cx="4045360" cy="588695"/>
            <a:chOff x="1693635" y="1499965"/>
            <a:chExt cx="4045360" cy="588695"/>
          </a:xfrm>
        </p:grpSpPr>
        <p:sp>
          <p:nvSpPr>
            <p:cNvPr id="24" name="Rectangle 23"/>
            <p:cNvSpPr/>
            <p:nvPr/>
          </p:nvSpPr>
          <p:spPr>
            <a:xfrm>
              <a:off x="1698398" y="1766715"/>
              <a:ext cx="4040597" cy="321945"/>
            </a:xfrm>
            <a:prstGeom prst="rect">
              <a:avLst/>
            </a:prstGeom>
          </p:spPr>
          <p:txBody>
            <a:bodyPr wrap="square">
              <a:spAutoFit/>
            </a:bodyPr>
            <a:lstStyle/>
            <a:p>
              <a:pPr algn="ctr" defTabSz="1088390">
                <a:lnSpc>
                  <a:spcPct val="150000"/>
                </a:lnSpc>
                <a:buSzPct val="25000"/>
              </a:pPr>
              <a:r>
                <a:rPr lang="zh-CN" altLang="en-US" sz="1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lang="zh-CN" altLang="en-US" sz="1000" dirty="0">
                <a:solidFill>
                  <a:schemeClr val="bg1">
                    <a:lumMod val="6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25" name="TextBox 24"/>
            <p:cNvSpPr txBox="1"/>
            <p:nvPr/>
          </p:nvSpPr>
          <p:spPr>
            <a:xfrm>
              <a:off x="1693635" y="1499965"/>
              <a:ext cx="2971800" cy="338554"/>
            </a:xfrm>
            <a:prstGeom prst="rect">
              <a:avLst/>
            </a:prstGeom>
            <a:noFill/>
          </p:spPr>
          <p:txBody>
            <a:bodyPr wrap="square" rtlCol="0">
              <a:spAutoFit/>
            </a:bodyPr>
            <a:lstStyle/>
            <a:p>
              <a:r>
                <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26" name="Group 25"/>
          <p:cNvGrpSpPr/>
          <p:nvPr/>
        </p:nvGrpSpPr>
        <p:grpSpPr>
          <a:xfrm>
            <a:off x="7284951" y="1708315"/>
            <a:ext cx="4045360" cy="588695"/>
            <a:chOff x="1693635" y="1499965"/>
            <a:chExt cx="4045360" cy="588695"/>
          </a:xfrm>
        </p:grpSpPr>
        <p:sp>
          <p:nvSpPr>
            <p:cNvPr id="27" name="Rectangle 26"/>
            <p:cNvSpPr/>
            <p:nvPr/>
          </p:nvSpPr>
          <p:spPr>
            <a:xfrm>
              <a:off x="1698398" y="1766715"/>
              <a:ext cx="4040597" cy="321945"/>
            </a:xfrm>
            <a:prstGeom prst="rect">
              <a:avLst/>
            </a:prstGeom>
          </p:spPr>
          <p:txBody>
            <a:bodyPr wrap="square">
              <a:spAutoFit/>
            </a:bodyPr>
            <a:lstStyle/>
            <a:p>
              <a:pPr algn="ctr" defTabSz="1088390">
                <a:lnSpc>
                  <a:spcPct val="150000"/>
                </a:lnSpc>
                <a:buSzPct val="25000"/>
              </a:pPr>
              <a:r>
                <a:rPr lang="zh-CN" altLang="en-US" sz="1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lang="zh-CN" altLang="en-US" sz="1000" dirty="0">
                <a:solidFill>
                  <a:schemeClr val="bg1">
                    <a:lumMod val="6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28" name="TextBox 27"/>
            <p:cNvSpPr txBox="1"/>
            <p:nvPr/>
          </p:nvSpPr>
          <p:spPr>
            <a:xfrm>
              <a:off x="1693635" y="1499965"/>
              <a:ext cx="2971800" cy="338554"/>
            </a:xfrm>
            <a:prstGeom prst="rect">
              <a:avLst/>
            </a:prstGeom>
            <a:noFill/>
          </p:spPr>
          <p:txBody>
            <a:bodyPr wrap="square" rtlCol="0">
              <a:spAutoFit/>
            </a:bodyPr>
            <a:lstStyle/>
            <a:p>
              <a:r>
                <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29" name="Group 28"/>
          <p:cNvGrpSpPr/>
          <p:nvPr/>
        </p:nvGrpSpPr>
        <p:grpSpPr>
          <a:xfrm>
            <a:off x="7284951" y="2548227"/>
            <a:ext cx="4045360" cy="588695"/>
            <a:chOff x="1693635" y="1499965"/>
            <a:chExt cx="4045360" cy="588695"/>
          </a:xfrm>
        </p:grpSpPr>
        <p:sp>
          <p:nvSpPr>
            <p:cNvPr id="30" name="Rectangle 29"/>
            <p:cNvSpPr/>
            <p:nvPr/>
          </p:nvSpPr>
          <p:spPr>
            <a:xfrm>
              <a:off x="1698398" y="1766715"/>
              <a:ext cx="4040597" cy="321945"/>
            </a:xfrm>
            <a:prstGeom prst="rect">
              <a:avLst/>
            </a:prstGeom>
          </p:spPr>
          <p:txBody>
            <a:bodyPr wrap="square">
              <a:spAutoFit/>
            </a:bodyPr>
            <a:lstStyle/>
            <a:p>
              <a:pPr algn="ctr" defTabSz="1088390">
                <a:lnSpc>
                  <a:spcPct val="150000"/>
                </a:lnSpc>
                <a:buSzPct val="25000"/>
              </a:pPr>
              <a:r>
                <a:rPr lang="zh-CN" altLang="en-US" sz="1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lang="zh-CN" altLang="en-US" sz="1000" dirty="0">
                <a:solidFill>
                  <a:schemeClr val="bg1">
                    <a:lumMod val="6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31" name="TextBox 30"/>
            <p:cNvSpPr txBox="1"/>
            <p:nvPr/>
          </p:nvSpPr>
          <p:spPr>
            <a:xfrm>
              <a:off x="1693635" y="1499965"/>
              <a:ext cx="2971800" cy="338554"/>
            </a:xfrm>
            <a:prstGeom prst="rect">
              <a:avLst/>
            </a:prstGeom>
            <a:noFill/>
          </p:spPr>
          <p:txBody>
            <a:bodyPr wrap="square" rtlCol="0">
              <a:spAutoFit/>
            </a:bodyPr>
            <a:lstStyle/>
            <a:p>
              <a:r>
                <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32" name="Group 31"/>
          <p:cNvGrpSpPr/>
          <p:nvPr/>
        </p:nvGrpSpPr>
        <p:grpSpPr>
          <a:xfrm>
            <a:off x="7284951" y="3427430"/>
            <a:ext cx="4045360" cy="588695"/>
            <a:chOff x="1693635" y="1499965"/>
            <a:chExt cx="4045360" cy="588695"/>
          </a:xfrm>
        </p:grpSpPr>
        <p:sp>
          <p:nvSpPr>
            <p:cNvPr id="33" name="Rectangle 32"/>
            <p:cNvSpPr/>
            <p:nvPr/>
          </p:nvSpPr>
          <p:spPr>
            <a:xfrm>
              <a:off x="1698398" y="1766715"/>
              <a:ext cx="4040597" cy="321945"/>
            </a:xfrm>
            <a:prstGeom prst="rect">
              <a:avLst/>
            </a:prstGeom>
          </p:spPr>
          <p:txBody>
            <a:bodyPr wrap="square">
              <a:spAutoFit/>
            </a:bodyPr>
            <a:lstStyle/>
            <a:p>
              <a:pPr algn="ctr" defTabSz="1088390">
                <a:lnSpc>
                  <a:spcPct val="150000"/>
                </a:lnSpc>
                <a:buSzPct val="25000"/>
              </a:pPr>
              <a:r>
                <a:rPr lang="zh-CN" altLang="en-US" sz="1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lang="zh-CN" altLang="en-US" sz="1000" dirty="0">
                <a:solidFill>
                  <a:schemeClr val="bg1">
                    <a:lumMod val="6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34" name="TextBox 33"/>
            <p:cNvSpPr txBox="1"/>
            <p:nvPr/>
          </p:nvSpPr>
          <p:spPr>
            <a:xfrm>
              <a:off x="1693635" y="1499965"/>
              <a:ext cx="2971800" cy="338554"/>
            </a:xfrm>
            <a:prstGeom prst="rect">
              <a:avLst/>
            </a:prstGeom>
            <a:noFill/>
          </p:spPr>
          <p:txBody>
            <a:bodyPr wrap="square" rtlCol="0">
              <a:spAutoFit/>
            </a:bodyPr>
            <a:lstStyle/>
            <a:p>
              <a:r>
                <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35" name="Group 34"/>
          <p:cNvGrpSpPr/>
          <p:nvPr/>
        </p:nvGrpSpPr>
        <p:grpSpPr>
          <a:xfrm>
            <a:off x="7284951" y="4307643"/>
            <a:ext cx="4045360" cy="588695"/>
            <a:chOff x="1693635" y="1499965"/>
            <a:chExt cx="4045360" cy="588695"/>
          </a:xfrm>
        </p:grpSpPr>
        <p:sp>
          <p:nvSpPr>
            <p:cNvPr id="36" name="Rectangle 35"/>
            <p:cNvSpPr/>
            <p:nvPr/>
          </p:nvSpPr>
          <p:spPr>
            <a:xfrm>
              <a:off x="1698398" y="1766715"/>
              <a:ext cx="4040597" cy="321945"/>
            </a:xfrm>
            <a:prstGeom prst="rect">
              <a:avLst/>
            </a:prstGeom>
          </p:spPr>
          <p:txBody>
            <a:bodyPr wrap="square">
              <a:spAutoFit/>
            </a:bodyPr>
            <a:lstStyle/>
            <a:p>
              <a:pPr algn="ctr" defTabSz="1088390">
                <a:lnSpc>
                  <a:spcPct val="150000"/>
                </a:lnSpc>
                <a:buSzPct val="25000"/>
              </a:pPr>
              <a:r>
                <a:rPr lang="zh-CN" altLang="en-US" sz="1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lang="zh-CN" altLang="en-US" sz="1000" dirty="0">
                <a:solidFill>
                  <a:schemeClr val="bg1">
                    <a:lumMod val="6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37" name="TextBox 36"/>
            <p:cNvSpPr txBox="1"/>
            <p:nvPr/>
          </p:nvSpPr>
          <p:spPr>
            <a:xfrm>
              <a:off x="1693635" y="1499965"/>
              <a:ext cx="2971800" cy="338554"/>
            </a:xfrm>
            <a:prstGeom prst="rect">
              <a:avLst/>
            </a:prstGeom>
            <a:noFill/>
          </p:spPr>
          <p:txBody>
            <a:bodyPr wrap="square" rtlCol="0">
              <a:spAutoFit/>
            </a:bodyPr>
            <a:lstStyle/>
            <a:p>
              <a:r>
                <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38" name="Group 37"/>
          <p:cNvGrpSpPr/>
          <p:nvPr/>
        </p:nvGrpSpPr>
        <p:grpSpPr>
          <a:xfrm>
            <a:off x="7284951" y="5229778"/>
            <a:ext cx="4045360" cy="588695"/>
            <a:chOff x="1693635" y="1499965"/>
            <a:chExt cx="4045360" cy="588695"/>
          </a:xfrm>
        </p:grpSpPr>
        <p:sp>
          <p:nvSpPr>
            <p:cNvPr id="39" name="Rectangle 38"/>
            <p:cNvSpPr/>
            <p:nvPr/>
          </p:nvSpPr>
          <p:spPr>
            <a:xfrm>
              <a:off x="1698398" y="1766715"/>
              <a:ext cx="4040597" cy="321945"/>
            </a:xfrm>
            <a:prstGeom prst="rect">
              <a:avLst/>
            </a:prstGeom>
          </p:spPr>
          <p:txBody>
            <a:bodyPr wrap="square">
              <a:spAutoFit/>
            </a:bodyPr>
            <a:lstStyle/>
            <a:p>
              <a:pPr algn="ctr" defTabSz="1088390">
                <a:lnSpc>
                  <a:spcPct val="150000"/>
                </a:lnSpc>
                <a:buSzPct val="25000"/>
              </a:pPr>
              <a:r>
                <a:rPr lang="zh-CN" altLang="en-US" sz="1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lang="zh-CN" altLang="en-US" sz="1000" dirty="0">
                <a:solidFill>
                  <a:schemeClr val="bg1">
                    <a:lumMod val="6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40" name="TextBox 39"/>
            <p:cNvSpPr txBox="1"/>
            <p:nvPr/>
          </p:nvSpPr>
          <p:spPr>
            <a:xfrm>
              <a:off x="1693635" y="1499965"/>
              <a:ext cx="2971800" cy="338554"/>
            </a:xfrm>
            <a:prstGeom prst="rect">
              <a:avLst/>
            </a:prstGeom>
            <a:noFill/>
          </p:spPr>
          <p:txBody>
            <a:bodyPr wrap="square" rtlCol="0">
              <a:spAutoFit/>
            </a:bodyPr>
            <a:lstStyle/>
            <a:p>
              <a:r>
                <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41" name="Group 40"/>
          <p:cNvGrpSpPr/>
          <p:nvPr/>
        </p:nvGrpSpPr>
        <p:grpSpPr>
          <a:xfrm>
            <a:off x="1102357" y="3449928"/>
            <a:ext cx="604435" cy="577312"/>
            <a:chOff x="1102357" y="3626910"/>
            <a:chExt cx="604434" cy="577312"/>
          </a:xfrm>
        </p:grpSpPr>
        <p:sp>
          <p:nvSpPr>
            <p:cNvPr id="42" name="Rounded Rectangle 28"/>
            <p:cNvSpPr/>
            <p:nvPr/>
          </p:nvSpPr>
          <p:spPr>
            <a:xfrm>
              <a:off x="1102357" y="3626910"/>
              <a:ext cx="604434" cy="577312"/>
            </a:xfrm>
            <a:prstGeom prst="roundRect">
              <a:avLst>
                <a:gd name="adj" fmla="val 2656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charset="-122"/>
                <a:ea typeface="微软雅黑" panose="020B0503020204020204" charset="-122"/>
                <a:sym typeface="Source Han Serif SC" panose="02020400000000000000" pitchFamily="18" charset="-122"/>
              </a:endParaRPr>
            </a:p>
          </p:txBody>
        </p:sp>
        <p:sp>
          <p:nvSpPr>
            <p:cNvPr id="43" name="Freeform 550"/>
            <p:cNvSpPr>
              <a:spLocks noEditPoints="1"/>
            </p:cNvSpPr>
            <p:nvPr/>
          </p:nvSpPr>
          <p:spPr bwMode="auto">
            <a:xfrm>
              <a:off x="1255715" y="3773128"/>
              <a:ext cx="300828" cy="300828"/>
            </a:xfrm>
            <a:custGeom>
              <a:avLst/>
              <a:gdLst>
                <a:gd name="T0" fmla="*/ 405 w 469"/>
                <a:gd name="T1" fmla="*/ 64 h 469"/>
                <a:gd name="T2" fmla="*/ 405 w 469"/>
                <a:gd name="T3" fmla="*/ 64 h 469"/>
                <a:gd name="T4" fmla="*/ 405 w 469"/>
                <a:gd name="T5" fmla="*/ 64 h 469"/>
                <a:gd name="T6" fmla="*/ 345 w 469"/>
                <a:gd name="T7" fmla="*/ 5 h 469"/>
                <a:gd name="T8" fmla="*/ 333 w 469"/>
                <a:gd name="T9" fmla="*/ 0 h 469"/>
                <a:gd name="T10" fmla="*/ 327 w 469"/>
                <a:gd name="T11" fmla="*/ 2 h 469"/>
                <a:gd name="T12" fmla="*/ 36 w 469"/>
                <a:gd name="T13" fmla="*/ 291 h 469"/>
                <a:gd name="T14" fmla="*/ 33 w 469"/>
                <a:gd name="T15" fmla="*/ 294 h 469"/>
                <a:gd name="T16" fmla="*/ 0 w 469"/>
                <a:gd name="T17" fmla="*/ 448 h 469"/>
                <a:gd name="T18" fmla="*/ 0 w 469"/>
                <a:gd name="T19" fmla="*/ 453 h 469"/>
                <a:gd name="T20" fmla="*/ 2 w 469"/>
                <a:gd name="T21" fmla="*/ 460 h 469"/>
                <a:gd name="T22" fmla="*/ 5 w 469"/>
                <a:gd name="T23" fmla="*/ 465 h 469"/>
                <a:gd name="T24" fmla="*/ 17 w 469"/>
                <a:gd name="T25" fmla="*/ 469 h 469"/>
                <a:gd name="T26" fmla="*/ 20 w 469"/>
                <a:gd name="T27" fmla="*/ 469 h 469"/>
                <a:gd name="T28" fmla="*/ 169 w 469"/>
                <a:gd name="T29" fmla="*/ 438 h 469"/>
                <a:gd name="T30" fmla="*/ 178 w 469"/>
                <a:gd name="T31" fmla="*/ 433 h 469"/>
                <a:gd name="T32" fmla="*/ 463 w 469"/>
                <a:gd name="T33" fmla="*/ 148 h 469"/>
                <a:gd name="T34" fmla="*/ 469 w 469"/>
                <a:gd name="T35" fmla="*/ 135 h 469"/>
                <a:gd name="T36" fmla="*/ 463 w 469"/>
                <a:gd name="T37" fmla="*/ 123 h 469"/>
                <a:gd name="T38" fmla="*/ 58 w 469"/>
                <a:gd name="T39" fmla="*/ 338 h 469"/>
                <a:gd name="T40" fmla="*/ 39 w 469"/>
                <a:gd name="T41" fmla="*/ 430 h 469"/>
                <a:gd name="T42" fmla="*/ 166 w 469"/>
                <a:gd name="T43" fmla="*/ 397 h 469"/>
                <a:gd name="T44" fmla="*/ 333 w 469"/>
                <a:gd name="T45" fmla="*/ 40 h 469"/>
                <a:gd name="T46" fmla="*/ 211 w 469"/>
                <a:gd name="T47" fmla="*/ 235 h 469"/>
                <a:gd name="T48" fmla="*/ 206 w 469"/>
                <a:gd name="T49" fmla="*/ 241 h 469"/>
                <a:gd name="T50" fmla="*/ 206 w 469"/>
                <a:gd name="T51" fmla="*/ 252 h 469"/>
                <a:gd name="T52" fmla="*/ 211 w 469"/>
                <a:gd name="T53" fmla="*/ 258 h 469"/>
                <a:gd name="T54" fmla="*/ 223 w 469"/>
                <a:gd name="T55" fmla="*/ 263 h 469"/>
                <a:gd name="T56" fmla="*/ 229 w 469"/>
                <a:gd name="T57" fmla="*/ 263 h 469"/>
                <a:gd name="T58" fmla="*/ 393 w 469"/>
                <a:gd name="T59" fmla="*/ 100 h 469"/>
                <a:gd name="T60" fmla="*/ 166 w 469"/>
                <a:gd name="T61" fmla="*/ 397 h 469"/>
                <a:gd name="T62" fmla="*/ 166 w 469"/>
                <a:gd name="T63" fmla="*/ 39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9" h="469">
                  <a:moveTo>
                    <a:pt x="463" y="123"/>
                  </a:moveTo>
                  <a:lnTo>
                    <a:pt x="405" y="64"/>
                  </a:lnTo>
                  <a:lnTo>
                    <a:pt x="405" y="64"/>
                  </a:lnTo>
                  <a:lnTo>
                    <a:pt x="405" y="64"/>
                  </a:lnTo>
                  <a:lnTo>
                    <a:pt x="405" y="64"/>
                  </a:lnTo>
                  <a:lnTo>
                    <a:pt x="405" y="64"/>
                  </a:lnTo>
                  <a:lnTo>
                    <a:pt x="345" y="5"/>
                  </a:lnTo>
                  <a:lnTo>
                    <a:pt x="345" y="5"/>
                  </a:lnTo>
                  <a:lnTo>
                    <a:pt x="341" y="2"/>
                  </a:lnTo>
                  <a:lnTo>
                    <a:pt x="333" y="0"/>
                  </a:lnTo>
                  <a:lnTo>
                    <a:pt x="333" y="0"/>
                  </a:lnTo>
                  <a:lnTo>
                    <a:pt x="327" y="2"/>
                  </a:lnTo>
                  <a:lnTo>
                    <a:pt x="321" y="5"/>
                  </a:lnTo>
                  <a:lnTo>
                    <a:pt x="36" y="291"/>
                  </a:lnTo>
                  <a:lnTo>
                    <a:pt x="36" y="291"/>
                  </a:lnTo>
                  <a:lnTo>
                    <a:pt x="33" y="294"/>
                  </a:lnTo>
                  <a:lnTo>
                    <a:pt x="32" y="300"/>
                  </a:lnTo>
                  <a:lnTo>
                    <a:pt x="0" y="448"/>
                  </a:lnTo>
                  <a:lnTo>
                    <a:pt x="0" y="448"/>
                  </a:lnTo>
                  <a:lnTo>
                    <a:pt x="0" y="453"/>
                  </a:lnTo>
                  <a:lnTo>
                    <a:pt x="0" y="457"/>
                  </a:lnTo>
                  <a:lnTo>
                    <a:pt x="2" y="460"/>
                  </a:lnTo>
                  <a:lnTo>
                    <a:pt x="5" y="465"/>
                  </a:lnTo>
                  <a:lnTo>
                    <a:pt x="5" y="465"/>
                  </a:lnTo>
                  <a:lnTo>
                    <a:pt x="11" y="467"/>
                  </a:lnTo>
                  <a:lnTo>
                    <a:pt x="17" y="469"/>
                  </a:lnTo>
                  <a:lnTo>
                    <a:pt x="17" y="469"/>
                  </a:lnTo>
                  <a:lnTo>
                    <a:pt x="20" y="469"/>
                  </a:lnTo>
                  <a:lnTo>
                    <a:pt x="169" y="438"/>
                  </a:lnTo>
                  <a:lnTo>
                    <a:pt x="169" y="438"/>
                  </a:lnTo>
                  <a:lnTo>
                    <a:pt x="173" y="436"/>
                  </a:lnTo>
                  <a:lnTo>
                    <a:pt x="178" y="433"/>
                  </a:lnTo>
                  <a:lnTo>
                    <a:pt x="463" y="148"/>
                  </a:lnTo>
                  <a:lnTo>
                    <a:pt x="463" y="148"/>
                  </a:lnTo>
                  <a:lnTo>
                    <a:pt x="468" y="142"/>
                  </a:lnTo>
                  <a:lnTo>
                    <a:pt x="469" y="135"/>
                  </a:lnTo>
                  <a:lnTo>
                    <a:pt x="468" y="129"/>
                  </a:lnTo>
                  <a:lnTo>
                    <a:pt x="463" y="123"/>
                  </a:lnTo>
                  <a:lnTo>
                    <a:pt x="463" y="123"/>
                  </a:lnTo>
                  <a:close/>
                  <a:moveTo>
                    <a:pt x="58" y="338"/>
                  </a:moveTo>
                  <a:lnTo>
                    <a:pt x="132" y="411"/>
                  </a:lnTo>
                  <a:lnTo>
                    <a:pt x="39" y="430"/>
                  </a:lnTo>
                  <a:lnTo>
                    <a:pt x="58" y="338"/>
                  </a:lnTo>
                  <a:close/>
                  <a:moveTo>
                    <a:pt x="166" y="397"/>
                  </a:moveTo>
                  <a:lnTo>
                    <a:pt x="72" y="303"/>
                  </a:lnTo>
                  <a:lnTo>
                    <a:pt x="333" y="40"/>
                  </a:lnTo>
                  <a:lnTo>
                    <a:pt x="369" y="76"/>
                  </a:lnTo>
                  <a:lnTo>
                    <a:pt x="211" y="235"/>
                  </a:lnTo>
                  <a:lnTo>
                    <a:pt x="211" y="235"/>
                  </a:lnTo>
                  <a:lnTo>
                    <a:pt x="206" y="241"/>
                  </a:lnTo>
                  <a:lnTo>
                    <a:pt x="205" y="247"/>
                  </a:lnTo>
                  <a:lnTo>
                    <a:pt x="206" y="252"/>
                  </a:lnTo>
                  <a:lnTo>
                    <a:pt x="211" y="258"/>
                  </a:lnTo>
                  <a:lnTo>
                    <a:pt x="211" y="258"/>
                  </a:lnTo>
                  <a:lnTo>
                    <a:pt x="215" y="263"/>
                  </a:lnTo>
                  <a:lnTo>
                    <a:pt x="223" y="263"/>
                  </a:lnTo>
                  <a:lnTo>
                    <a:pt x="223" y="263"/>
                  </a:lnTo>
                  <a:lnTo>
                    <a:pt x="229" y="263"/>
                  </a:lnTo>
                  <a:lnTo>
                    <a:pt x="235" y="258"/>
                  </a:lnTo>
                  <a:lnTo>
                    <a:pt x="393" y="100"/>
                  </a:lnTo>
                  <a:lnTo>
                    <a:pt x="427" y="135"/>
                  </a:lnTo>
                  <a:lnTo>
                    <a:pt x="166" y="397"/>
                  </a:lnTo>
                  <a:close/>
                  <a:moveTo>
                    <a:pt x="166" y="397"/>
                  </a:moveTo>
                  <a:lnTo>
                    <a:pt x="166" y="397"/>
                  </a:lnTo>
                  <a:close/>
                </a:path>
              </a:pathLst>
            </a:custGeom>
            <a:solidFill>
              <a:schemeClr val="bg1"/>
            </a:solidFill>
            <a:ln>
              <a:noFill/>
            </a:ln>
          </p:spPr>
          <p:txBody>
            <a:bodyPr vert="horz" wrap="square" lIns="91440" tIns="45720" rIns="91440" bIns="45720" numCol="1" anchor="t" anchorCtr="0" compatLnSpc="1"/>
            <a:lstStyle/>
            <a:p>
              <a:endParaRPr lang="en-IN" dirty="0">
                <a:latin typeface="微软雅黑" panose="020B0503020204020204" charset="-122"/>
                <a:ea typeface="微软雅黑" panose="020B0503020204020204" charset="-122"/>
                <a:sym typeface="Source Han Serif SC" panose="02020400000000000000" pitchFamily="18" charset="-122"/>
              </a:endParaRPr>
            </a:p>
          </p:txBody>
        </p:sp>
      </p:grpSp>
      <p:grpSp>
        <p:nvGrpSpPr>
          <p:cNvPr id="44" name="Group 43"/>
          <p:cNvGrpSpPr/>
          <p:nvPr/>
        </p:nvGrpSpPr>
        <p:grpSpPr>
          <a:xfrm>
            <a:off x="1102357" y="4330141"/>
            <a:ext cx="604435" cy="577312"/>
            <a:chOff x="1102357" y="4507123"/>
            <a:chExt cx="604434" cy="577312"/>
          </a:xfrm>
        </p:grpSpPr>
        <p:sp>
          <p:nvSpPr>
            <p:cNvPr id="45" name="Rounded Rectangle 33"/>
            <p:cNvSpPr/>
            <p:nvPr/>
          </p:nvSpPr>
          <p:spPr>
            <a:xfrm>
              <a:off x="1102357" y="4507123"/>
              <a:ext cx="604434" cy="577312"/>
            </a:xfrm>
            <a:prstGeom prst="roundRect">
              <a:avLst>
                <a:gd name="adj" fmla="val 2656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charset="-122"/>
                <a:ea typeface="微软雅黑" panose="020B0503020204020204" charset="-122"/>
                <a:sym typeface="Source Han Serif SC" panose="02020400000000000000" pitchFamily="18" charset="-122"/>
              </a:endParaRPr>
            </a:p>
          </p:txBody>
        </p:sp>
        <p:sp>
          <p:nvSpPr>
            <p:cNvPr id="46" name="Freeform 564"/>
            <p:cNvSpPr>
              <a:spLocks noEditPoints="1"/>
            </p:cNvSpPr>
            <p:nvPr/>
          </p:nvSpPr>
          <p:spPr bwMode="auto">
            <a:xfrm>
              <a:off x="1259321" y="4647377"/>
              <a:ext cx="311528" cy="312755"/>
            </a:xfrm>
            <a:custGeom>
              <a:avLst/>
              <a:gdLst>
                <a:gd name="T0" fmla="*/ 321 w 510"/>
                <a:gd name="T1" fmla="*/ 4 h 509"/>
                <a:gd name="T2" fmla="*/ 304 w 510"/>
                <a:gd name="T3" fmla="*/ 1 h 509"/>
                <a:gd name="T4" fmla="*/ 292 w 510"/>
                <a:gd name="T5" fmla="*/ 10 h 509"/>
                <a:gd name="T6" fmla="*/ 271 w 510"/>
                <a:gd name="T7" fmla="*/ 64 h 509"/>
                <a:gd name="T8" fmla="*/ 193 w 510"/>
                <a:gd name="T9" fmla="*/ 154 h 509"/>
                <a:gd name="T10" fmla="*/ 172 w 510"/>
                <a:gd name="T11" fmla="*/ 151 h 509"/>
                <a:gd name="T12" fmla="*/ 147 w 510"/>
                <a:gd name="T13" fmla="*/ 155 h 509"/>
                <a:gd name="T14" fmla="*/ 126 w 510"/>
                <a:gd name="T15" fmla="*/ 170 h 509"/>
                <a:gd name="T16" fmla="*/ 108 w 510"/>
                <a:gd name="T17" fmla="*/ 203 h 509"/>
                <a:gd name="T18" fmla="*/ 112 w 510"/>
                <a:gd name="T19" fmla="*/ 240 h 509"/>
                <a:gd name="T20" fmla="*/ 175 w 510"/>
                <a:gd name="T21" fmla="*/ 310 h 509"/>
                <a:gd name="T22" fmla="*/ 2 w 510"/>
                <a:gd name="T23" fmla="*/ 485 h 509"/>
                <a:gd name="T24" fmla="*/ 5 w 510"/>
                <a:gd name="T25" fmla="*/ 505 h 509"/>
                <a:gd name="T26" fmla="*/ 17 w 510"/>
                <a:gd name="T27" fmla="*/ 509 h 509"/>
                <a:gd name="T28" fmla="*/ 29 w 510"/>
                <a:gd name="T29" fmla="*/ 505 h 509"/>
                <a:gd name="T30" fmla="*/ 247 w 510"/>
                <a:gd name="T31" fmla="*/ 384 h 509"/>
                <a:gd name="T32" fmla="*/ 280 w 510"/>
                <a:gd name="T33" fmla="*/ 401 h 509"/>
                <a:gd name="T34" fmla="*/ 307 w 510"/>
                <a:gd name="T35" fmla="*/ 401 h 509"/>
                <a:gd name="T36" fmla="*/ 339 w 510"/>
                <a:gd name="T37" fmla="*/ 384 h 509"/>
                <a:gd name="T38" fmla="*/ 350 w 510"/>
                <a:gd name="T39" fmla="*/ 369 h 509"/>
                <a:gd name="T40" fmla="*/ 359 w 510"/>
                <a:gd name="T41" fmla="*/ 343 h 509"/>
                <a:gd name="T42" fmla="*/ 356 w 510"/>
                <a:gd name="T43" fmla="*/ 316 h 509"/>
                <a:gd name="T44" fmla="*/ 445 w 510"/>
                <a:gd name="T45" fmla="*/ 237 h 509"/>
                <a:gd name="T46" fmla="*/ 498 w 510"/>
                <a:gd name="T47" fmla="*/ 216 h 509"/>
                <a:gd name="T48" fmla="*/ 508 w 510"/>
                <a:gd name="T49" fmla="*/ 206 h 509"/>
                <a:gd name="T50" fmla="*/ 505 w 510"/>
                <a:gd name="T51" fmla="*/ 188 h 509"/>
                <a:gd name="T52" fmla="*/ 417 w 510"/>
                <a:gd name="T53" fmla="*/ 210 h 509"/>
                <a:gd name="T54" fmla="*/ 407 w 510"/>
                <a:gd name="T55" fmla="*/ 216 h 509"/>
                <a:gd name="T56" fmla="*/ 323 w 510"/>
                <a:gd name="T57" fmla="*/ 300 h 509"/>
                <a:gd name="T58" fmla="*/ 319 w 510"/>
                <a:gd name="T59" fmla="*/ 315 h 509"/>
                <a:gd name="T60" fmla="*/ 324 w 510"/>
                <a:gd name="T61" fmla="*/ 331 h 509"/>
                <a:gd name="T62" fmla="*/ 316 w 510"/>
                <a:gd name="T63" fmla="*/ 360 h 509"/>
                <a:gd name="T64" fmla="*/ 305 w 510"/>
                <a:gd name="T65" fmla="*/ 366 h 509"/>
                <a:gd name="T66" fmla="*/ 293 w 510"/>
                <a:gd name="T67" fmla="*/ 369 h 509"/>
                <a:gd name="T68" fmla="*/ 275 w 510"/>
                <a:gd name="T69" fmla="*/ 363 h 509"/>
                <a:gd name="T70" fmla="*/ 211 w 510"/>
                <a:gd name="T71" fmla="*/ 298 h 509"/>
                <a:gd name="T72" fmla="*/ 211 w 510"/>
                <a:gd name="T73" fmla="*/ 298 h 509"/>
                <a:gd name="T74" fmla="*/ 147 w 510"/>
                <a:gd name="T75" fmla="*/ 233 h 509"/>
                <a:gd name="T76" fmla="*/ 141 w 510"/>
                <a:gd name="T77" fmla="*/ 216 h 509"/>
                <a:gd name="T78" fmla="*/ 147 w 510"/>
                <a:gd name="T79" fmla="*/ 198 h 509"/>
                <a:gd name="T80" fmla="*/ 156 w 510"/>
                <a:gd name="T81" fmla="*/ 189 h 509"/>
                <a:gd name="T82" fmla="*/ 172 w 510"/>
                <a:gd name="T83" fmla="*/ 185 h 509"/>
                <a:gd name="T84" fmla="*/ 189 w 510"/>
                <a:gd name="T85" fmla="*/ 189 h 509"/>
                <a:gd name="T86" fmla="*/ 199 w 510"/>
                <a:gd name="T87" fmla="*/ 191 h 509"/>
                <a:gd name="T88" fmla="*/ 292 w 510"/>
                <a:gd name="T89" fmla="*/ 104 h 509"/>
                <a:gd name="T90" fmla="*/ 293 w 510"/>
                <a:gd name="T91" fmla="*/ 101 h 509"/>
                <a:gd name="T92" fmla="*/ 299 w 510"/>
                <a:gd name="T93" fmla="*/ 92 h 509"/>
                <a:gd name="T94" fmla="*/ 465 w 510"/>
                <a:gd name="T95" fmla="*/ 195 h 509"/>
                <a:gd name="T96" fmla="*/ 417 w 510"/>
                <a:gd name="T97" fmla="*/ 210 h 509"/>
                <a:gd name="T98" fmla="*/ 417 w 510"/>
                <a:gd name="T99" fmla="*/ 21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10" h="509">
                  <a:moveTo>
                    <a:pt x="505" y="188"/>
                  </a:moveTo>
                  <a:lnTo>
                    <a:pt x="321" y="4"/>
                  </a:lnTo>
                  <a:lnTo>
                    <a:pt x="321" y="4"/>
                  </a:lnTo>
                  <a:lnTo>
                    <a:pt x="316" y="1"/>
                  </a:lnTo>
                  <a:lnTo>
                    <a:pt x="310" y="0"/>
                  </a:lnTo>
                  <a:lnTo>
                    <a:pt x="304" y="1"/>
                  </a:lnTo>
                  <a:lnTo>
                    <a:pt x="298" y="4"/>
                  </a:lnTo>
                  <a:lnTo>
                    <a:pt x="298" y="4"/>
                  </a:lnTo>
                  <a:lnTo>
                    <a:pt x="292" y="10"/>
                  </a:lnTo>
                  <a:lnTo>
                    <a:pt x="287" y="19"/>
                  </a:lnTo>
                  <a:lnTo>
                    <a:pt x="278" y="42"/>
                  </a:lnTo>
                  <a:lnTo>
                    <a:pt x="271" y="64"/>
                  </a:lnTo>
                  <a:lnTo>
                    <a:pt x="266" y="80"/>
                  </a:lnTo>
                  <a:lnTo>
                    <a:pt x="266" y="80"/>
                  </a:lnTo>
                  <a:lnTo>
                    <a:pt x="193" y="154"/>
                  </a:lnTo>
                  <a:lnTo>
                    <a:pt x="193" y="154"/>
                  </a:lnTo>
                  <a:lnTo>
                    <a:pt x="183" y="152"/>
                  </a:lnTo>
                  <a:lnTo>
                    <a:pt x="172" y="151"/>
                  </a:lnTo>
                  <a:lnTo>
                    <a:pt x="172" y="151"/>
                  </a:lnTo>
                  <a:lnTo>
                    <a:pt x="160" y="152"/>
                  </a:lnTo>
                  <a:lnTo>
                    <a:pt x="147" y="155"/>
                  </a:lnTo>
                  <a:lnTo>
                    <a:pt x="136" y="161"/>
                  </a:lnTo>
                  <a:lnTo>
                    <a:pt x="126" y="170"/>
                  </a:lnTo>
                  <a:lnTo>
                    <a:pt x="126" y="170"/>
                  </a:lnTo>
                  <a:lnTo>
                    <a:pt x="118" y="180"/>
                  </a:lnTo>
                  <a:lnTo>
                    <a:pt x="112" y="191"/>
                  </a:lnTo>
                  <a:lnTo>
                    <a:pt x="108" y="203"/>
                  </a:lnTo>
                  <a:lnTo>
                    <a:pt x="106" y="216"/>
                  </a:lnTo>
                  <a:lnTo>
                    <a:pt x="108" y="228"/>
                  </a:lnTo>
                  <a:lnTo>
                    <a:pt x="112" y="240"/>
                  </a:lnTo>
                  <a:lnTo>
                    <a:pt x="118" y="252"/>
                  </a:lnTo>
                  <a:lnTo>
                    <a:pt x="126" y="263"/>
                  </a:lnTo>
                  <a:lnTo>
                    <a:pt x="175" y="310"/>
                  </a:lnTo>
                  <a:lnTo>
                    <a:pt x="5" y="479"/>
                  </a:lnTo>
                  <a:lnTo>
                    <a:pt x="5" y="479"/>
                  </a:lnTo>
                  <a:lnTo>
                    <a:pt x="2" y="485"/>
                  </a:lnTo>
                  <a:lnTo>
                    <a:pt x="0" y="493"/>
                  </a:lnTo>
                  <a:lnTo>
                    <a:pt x="2" y="499"/>
                  </a:lnTo>
                  <a:lnTo>
                    <a:pt x="5" y="505"/>
                  </a:lnTo>
                  <a:lnTo>
                    <a:pt x="5" y="505"/>
                  </a:lnTo>
                  <a:lnTo>
                    <a:pt x="11" y="507"/>
                  </a:lnTo>
                  <a:lnTo>
                    <a:pt x="17" y="509"/>
                  </a:lnTo>
                  <a:lnTo>
                    <a:pt x="17" y="509"/>
                  </a:lnTo>
                  <a:lnTo>
                    <a:pt x="24" y="507"/>
                  </a:lnTo>
                  <a:lnTo>
                    <a:pt x="29" y="505"/>
                  </a:lnTo>
                  <a:lnTo>
                    <a:pt x="199" y="334"/>
                  </a:lnTo>
                  <a:lnTo>
                    <a:pt x="247" y="384"/>
                  </a:lnTo>
                  <a:lnTo>
                    <a:pt x="247" y="384"/>
                  </a:lnTo>
                  <a:lnTo>
                    <a:pt x="257" y="391"/>
                  </a:lnTo>
                  <a:lnTo>
                    <a:pt x="268" y="397"/>
                  </a:lnTo>
                  <a:lnTo>
                    <a:pt x="280" y="401"/>
                  </a:lnTo>
                  <a:lnTo>
                    <a:pt x="293" y="401"/>
                  </a:lnTo>
                  <a:lnTo>
                    <a:pt x="293" y="401"/>
                  </a:lnTo>
                  <a:lnTo>
                    <a:pt x="307" y="401"/>
                  </a:lnTo>
                  <a:lnTo>
                    <a:pt x="319" y="397"/>
                  </a:lnTo>
                  <a:lnTo>
                    <a:pt x="329" y="391"/>
                  </a:lnTo>
                  <a:lnTo>
                    <a:pt x="339" y="384"/>
                  </a:lnTo>
                  <a:lnTo>
                    <a:pt x="339" y="384"/>
                  </a:lnTo>
                  <a:lnTo>
                    <a:pt x="345" y="376"/>
                  </a:lnTo>
                  <a:lnTo>
                    <a:pt x="350" y="369"/>
                  </a:lnTo>
                  <a:lnTo>
                    <a:pt x="354" y="360"/>
                  </a:lnTo>
                  <a:lnTo>
                    <a:pt x="357" y="352"/>
                  </a:lnTo>
                  <a:lnTo>
                    <a:pt x="359" y="343"/>
                  </a:lnTo>
                  <a:lnTo>
                    <a:pt x="359" y="334"/>
                  </a:lnTo>
                  <a:lnTo>
                    <a:pt x="357" y="325"/>
                  </a:lnTo>
                  <a:lnTo>
                    <a:pt x="356" y="316"/>
                  </a:lnTo>
                  <a:lnTo>
                    <a:pt x="429" y="242"/>
                  </a:lnTo>
                  <a:lnTo>
                    <a:pt x="429" y="242"/>
                  </a:lnTo>
                  <a:lnTo>
                    <a:pt x="445" y="237"/>
                  </a:lnTo>
                  <a:lnTo>
                    <a:pt x="468" y="231"/>
                  </a:lnTo>
                  <a:lnTo>
                    <a:pt x="489" y="222"/>
                  </a:lnTo>
                  <a:lnTo>
                    <a:pt x="498" y="216"/>
                  </a:lnTo>
                  <a:lnTo>
                    <a:pt x="505" y="212"/>
                  </a:lnTo>
                  <a:lnTo>
                    <a:pt x="505" y="212"/>
                  </a:lnTo>
                  <a:lnTo>
                    <a:pt x="508" y="206"/>
                  </a:lnTo>
                  <a:lnTo>
                    <a:pt x="510" y="200"/>
                  </a:lnTo>
                  <a:lnTo>
                    <a:pt x="508" y="194"/>
                  </a:lnTo>
                  <a:lnTo>
                    <a:pt x="505" y="188"/>
                  </a:lnTo>
                  <a:lnTo>
                    <a:pt x="505" y="188"/>
                  </a:lnTo>
                  <a:close/>
                  <a:moveTo>
                    <a:pt x="417" y="210"/>
                  </a:moveTo>
                  <a:lnTo>
                    <a:pt x="417" y="210"/>
                  </a:lnTo>
                  <a:lnTo>
                    <a:pt x="411" y="212"/>
                  </a:lnTo>
                  <a:lnTo>
                    <a:pt x="407" y="216"/>
                  </a:lnTo>
                  <a:lnTo>
                    <a:pt x="407" y="216"/>
                  </a:lnTo>
                  <a:lnTo>
                    <a:pt x="405" y="218"/>
                  </a:lnTo>
                  <a:lnTo>
                    <a:pt x="323" y="300"/>
                  </a:lnTo>
                  <a:lnTo>
                    <a:pt x="323" y="300"/>
                  </a:lnTo>
                  <a:lnTo>
                    <a:pt x="320" y="304"/>
                  </a:lnTo>
                  <a:lnTo>
                    <a:pt x="319" y="310"/>
                  </a:lnTo>
                  <a:lnTo>
                    <a:pt x="319" y="315"/>
                  </a:lnTo>
                  <a:lnTo>
                    <a:pt x="320" y="321"/>
                  </a:lnTo>
                  <a:lnTo>
                    <a:pt x="320" y="321"/>
                  </a:lnTo>
                  <a:lnTo>
                    <a:pt x="324" y="331"/>
                  </a:lnTo>
                  <a:lnTo>
                    <a:pt x="324" y="340"/>
                  </a:lnTo>
                  <a:lnTo>
                    <a:pt x="321" y="351"/>
                  </a:lnTo>
                  <a:lnTo>
                    <a:pt x="316" y="360"/>
                  </a:lnTo>
                  <a:lnTo>
                    <a:pt x="316" y="360"/>
                  </a:lnTo>
                  <a:lnTo>
                    <a:pt x="311" y="363"/>
                  </a:lnTo>
                  <a:lnTo>
                    <a:pt x="305" y="366"/>
                  </a:lnTo>
                  <a:lnTo>
                    <a:pt x="299" y="367"/>
                  </a:lnTo>
                  <a:lnTo>
                    <a:pt x="293" y="369"/>
                  </a:lnTo>
                  <a:lnTo>
                    <a:pt x="293" y="369"/>
                  </a:lnTo>
                  <a:lnTo>
                    <a:pt x="287" y="367"/>
                  </a:lnTo>
                  <a:lnTo>
                    <a:pt x="281" y="366"/>
                  </a:lnTo>
                  <a:lnTo>
                    <a:pt x="275" y="363"/>
                  </a:lnTo>
                  <a:lnTo>
                    <a:pt x="271" y="360"/>
                  </a:lnTo>
                  <a:lnTo>
                    <a:pt x="211" y="298"/>
                  </a:lnTo>
                  <a:lnTo>
                    <a:pt x="211" y="298"/>
                  </a:lnTo>
                  <a:lnTo>
                    <a:pt x="211" y="298"/>
                  </a:lnTo>
                  <a:lnTo>
                    <a:pt x="211" y="298"/>
                  </a:lnTo>
                  <a:lnTo>
                    <a:pt x="211" y="298"/>
                  </a:lnTo>
                  <a:lnTo>
                    <a:pt x="150" y="239"/>
                  </a:lnTo>
                  <a:lnTo>
                    <a:pt x="150" y="239"/>
                  </a:lnTo>
                  <a:lnTo>
                    <a:pt x="147" y="233"/>
                  </a:lnTo>
                  <a:lnTo>
                    <a:pt x="144" y="228"/>
                  </a:lnTo>
                  <a:lnTo>
                    <a:pt x="142" y="222"/>
                  </a:lnTo>
                  <a:lnTo>
                    <a:pt x="141" y="216"/>
                  </a:lnTo>
                  <a:lnTo>
                    <a:pt x="142" y="210"/>
                  </a:lnTo>
                  <a:lnTo>
                    <a:pt x="144" y="204"/>
                  </a:lnTo>
                  <a:lnTo>
                    <a:pt x="147" y="198"/>
                  </a:lnTo>
                  <a:lnTo>
                    <a:pt x="150" y="194"/>
                  </a:lnTo>
                  <a:lnTo>
                    <a:pt x="150" y="194"/>
                  </a:lnTo>
                  <a:lnTo>
                    <a:pt x="156" y="189"/>
                  </a:lnTo>
                  <a:lnTo>
                    <a:pt x="160" y="186"/>
                  </a:lnTo>
                  <a:lnTo>
                    <a:pt x="166" y="185"/>
                  </a:lnTo>
                  <a:lnTo>
                    <a:pt x="172" y="185"/>
                  </a:lnTo>
                  <a:lnTo>
                    <a:pt x="172" y="185"/>
                  </a:lnTo>
                  <a:lnTo>
                    <a:pt x="181" y="186"/>
                  </a:lnTo>
                  <a:lnTo>
                    <a:pt x="189" y="189"/>
                  </a:lnTo>
                  <a:lnTo>
                    <a:pt x="189" y="189"/>
                  </a:lnTo>
                  <a:lnTo>
                    <a:pt x="193" y="191"/>
                  </a:lnTo>
                  <a:lnTo>
                    <a:pt x="199" y="191"/>
                  </a:lnTo>
                  <a:lnTo>
                    <a:pt x="205" y="189"/>
                  </a:lnTo>
                  <a:lnTo>
                    <a:pt x="210" y="186"/>
                  </a:lnTo>
                  <a:lnTo>
                    <a:pt x="292" y="104"/>
                  </a:lnTo>
                  <a:lnTo>
                    <a:pt x="292" y="104"/>
                  </a:lnTo>
                  <a:lnTo>
                    <a:pt x="293" y="101"/>
                  </a:lnTo>
                  <a:lnTo>
                    <a:pt x="293" y="101"/>
                  </a:lnTo>
                  <a:lnTo>
                    <a:pt x="298" y="98"/>
                  </a:lnTo>
                  <a:lnTo>
                    <a:pt x="299" y="92"/>
                  </a:lnTo>
                  <a:lnTo>
                    <a:pt x="299" y="92"/>
                  </a:lnTo>
                  <a:lnTo>
                    <a:pt x="305" y="70"/>
                  </a:lnTo>
                  <a:lnTo>
                    <a:pt x="314" y="45"/>
                  </a:lnTo>
                  <a:lnTo>
                    <a:pt x="465" y="195"/>
                  </a:lnTo>
                  <a:lnTo>
                    <a:pt x="465" y="195"/>
                  </a:lnTo>
                  <a:lnTo>
                    <a:pt x="439" y="204"/>
                  </a:lnTo>
                  <a:lnTo>
                    <a:pt x="417" y="210"/>
                  </a:lnTo>
                  <a:lnTo>
                    <a:pt x="417" y="210"/>
                  </a:lnTo>
                  <a:close/>
                  <a:moveTo>
                    <a:pt x="417" y="210"/>
                  </a:moveTo>
                  <a:lnTo>
                    <a:pt x="417" y="210"/>
                  </a:lnTo>
                  <a:close/>
                </a:path>
              </a:pathLst>
            </a:custGeom>
            <a:solidFill>
              <a:schemeClr val="bg1"/>
            </a:solidFill>
            <a:ln>
              <a:noFill/>
            </a:ln>
          </p:spPr>
          <p:txBody>
            <a:bodyPr vert="horz" wrap="square" lIns="91440" tIns="45720" rIns="91440" bIns="45720" numCol="1" anchor="t" anchorCtr="0" compatLnSpc="1"/>
            <a:lstStyle/>
            <a:p>
              <a:endParaRPr lang="en-IN" dirty="0">
                <a:latin typeface="微软雅黑" panose="020B0503020204020204" charset="-122"/>
                <a:ea typeface="微软雅黑" panose="020B0503020204020204" charset="-122"/>
                <a:sym typeface="Source Han Serif SC" panose="02020400000000000000" pitchFamily="18" charset="-122"/>
              </a:endParaRPr>
            </a:p>
          </p:txBody>
        </p:sp>
      </p:grpSp>
      <p:grpSp>
        <p:nvGrpSpPr>
          <p:cNvPr id="47" name="Group 46"/>
          <p:cNvGrpSpPr/>
          <p:nvPr/>
        </p:nvGrpSpPr>
        <p:grpSpPr>
          <a:xfrm>
            <a:off x="1102357" y="5252276"/>
            <a:ext cx="604435" cy="577312"/>
            <a:chOff x="1102357" y="5429258"/>
            <a:chExt cx="604434" cy="577312"/>
          </a:xfrm>
        </p:grpSpPr>
        <p:sp>
          <p:nvSpPr>
            <p:cNvPr id="48" name="Rounded Rectangle 37"/>
            <p:cNvSpPr/>
            <p:nvPr/>
          </p:nvSpPr>
          <p:spPr>
            <a:xfrm>
              <a:off x="1102357" y="5429258"/>
              <a:ext cx="604434" cy="577312"/>
            </a:xfrm>
            <a:prstGeom prst="roundRect">
              <a:avLst>
                <a:gd name="adj" fmla="val 2656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charset="-122"/>
                <a:ea typeface="微软雅黑" panose="020B0503020204020204" charset="-122"/>
                <a:sym typeface="Source Han Serif SC" panose="02020400000000000000" pitchFamily="18" charset="-122"/>
              </a:endParaRPr>
            </a:p>
          </p:txBody>
        </p:sp>
        <p:sp>
          <p:nvSpPr>
            <p:cNvPr id="49" name="Freeform 428"/>
            <p:cNvSpPr>
              <a:spLocks noEditPoints="1"/>
            </p:cNvSpPr>
            <p:nvPr/>
          </p:nvSpPr>
          <p:spPr bwMode="auto">
            <a:xfrm>
              <a:off x="1330780" y="5563499"/>
              <a:ext cx="225763" cy="324781"/>
            </a:xfrm>
            <a:custGeom>
              <a:avLst/>
              <a:gdLst>
                <a:gd name="T0" fmla="*/ 338 w 341"/>
                <a:gd name="T1" fmla="*/ 238 h 493"/>
                <a:gd name="T2" fmla="*/ 280 w 341"/>
                <a:gd name="T3" fmla="*/ 141 h 493"/>
                <a:gd name="T4" fmla="*/ 338 w 341"/>
                <a:gd name="T5" fmla="*/ 42 h 493"/>
                <a:gd name="T6" fmla="*/ 338 w 341"/>
                <a:gd name="T7" fmla="*/ 42 h 493"/>
                <a:gd name="T8" fmla="*/ 340 w 341"/>
                <a:gd name="T9" fmla="*/ 38 h 493"/>
                <a:gd name="T10" fmla="*/ 341 w 341"/>
                <a:gd name="T11" fmla="*/ 33 h 493"/>
                <a:gd name="T12" fmla="*/ 340 w 341"/>
                <a:gd name="T13" fmla="*/ 29 h 493"/>
                <a:gd name="T14" fmla="*/ 338 w 341"/>
                <a:gd name="T15" fmla="*/ 24 h 493"/>
                <a:gd name="T16" fmla="*/ 338 w 341"/>
                <a:gd name="T17" fmla="*/ 24 h 493"/>
                <a:gd name="T18" fmla="*/ 335 w 341"/>
                <a:gd name="T19" fmla="*/ 21 h 493"/>
                <a:gd name="T20" fmla="*/ 332 w 341"/>
                <a:gd name="T21" fmla="*/ 18 h 493"/>
                <a:gd name="T22" fmla="*/ 328 w 341"/>
                <a:gd name="T23" fmla="*/ 17 h 493"/>
                <a:gd name="T24" fmla="*/ 324 w 341"/>
                <a:gd name="T25" fmla="*/ 17 h 493"/>
                <a:gd name="T26" fmla="*/ 32 w 341"/>
                <a:gd name="T27" fmla="*/ 17 h 493"/>
                <a:gd name="T28" fmla="*/ 32 w 341"/>
                <a:gd name="T29" fmla="*/ 17 h 493"/>
                <a:gd name="T30" fmla="*/ 31 w 341"/>
                <a:gd name="T31" fmla="*/ 9 h 493"/>
                <a:gd name="T32" fmla="*/ 28 w 341"/>
                <a:gd name="T33" fmla="*/ 5 h 493"/>
                <a:gd name="T34" fmla="*/ 22 w 341"/>
                <a:gd name="T35" fmla="*/ 0 h 493"/>
                <a:gd name="T36" fmla="*/ 16 w 341"/>
                <a:gd name="T37" fmla="*/ 0 h 493"/>
                <a:gd name="T38" fmla="*/ 16 w 341"/>
                <a:gd name="T39" fmla="*/ 0 h 493"/>
                <a:gd name="T40" fmla="*/ 8 w 341"/>
                <a:gd name="T41" fmla="*/ 0 h 493"/>
                <a:gd name="T42" fmla="*/ 4 w 341"/>
                <a:gd name="T43" fmla="*/ 5 h 493"/>
                <a:gd name="T44" fmla="*/ 0 w 341"/>
                <a:gd name="T45" fmla="*/ 11 h 493"/>
                <a:gd name="T46" fmla="*/ 0 w 341"/>
                <a:gd name="T47" fmla="*/ 17 h 493"/>
                <a:gd name="T48" fmla="*/ 0 w 341"/>
                <a:gd name="T49" fmla="*/ 477 h 493"/>
                <a:gd name="T50" fmla="*/ 0 w 341"/>
                <a:gd name="T51" fmla="*/ 477 h 493"/>
                <a:gd name="T52" fmla="*/ 0 w 341"/>
                <a:gd name="T53" fmla="*/ 483 h 493"/>
                <a:gd name="T54" fmla="*/ 4 w 341"/>
                <a:gd name="T55" fmla="*/ 489 h 493"/>
                <a:gd name="T56" fmla="*/ 8 w 341"/>
                <a:gd name="T57" fmla="*/ 492 h 493"/>
                <a:gd name="T58" fmla="*/ 16 w 341"/>
                <a:gd name="T59" fmla="*/ 493 h 493"/>
                <a:gd name="T60" fmla="*/ 16 w 341"/>
                <a:gd name="T61" fmla="*/ 493 h 493"/>
                <a:gd name="T62" fmla="*/ 22 w 341"/>
                <a:gd name="T63" fmla="*/ 492 h 493"/>
                <a:gd name="T64" fmla="*/ 28 w 341"/>
                <a:gd name="T65" fmla="*/ 489 h 493"/>
                <a:gd name="T66" fmla="*/ 31 w 341"/>
                <a:gd name="T67" fmla="*/ 483 h 493"/>
                <a:gd name="T68" fmla="*/ 32 w 341"/>
                <a:gd name="T69" fmla="*/ 477 h 493"/>
                <a:gd name="T70" fmla="*/ 32 w 341"/>
                <a:gd name="T71" fmla="*/ 265 h 493"/>
                <a:gd name="T72" fmla="*/ 324 w 341"/>
                <a:gd name="T73" fmla="*/ 265 h 493"/>
                <a:gd name="T74" fmla="*/ 324 w 341"/>
                <a:gd name="T75" fmla="*/ 265 h 493"/>
                <a:gd name="T76" fmla="*/ 324 w 341"/>
                <a:gd name="T77" fmla="*/ 265 h 493"/>
                <a:gd name="T78" fmla="*/ 324 w 341"/>
                <a:gd name="T79" fmla="*/ 265 h 493"/>
                <a:gd name="T80" fmla="*/ 331 w 341"/>
                <a:gd name="T81" fmla="*/ 263 h 493"/>
                <a:gd name="T82" fmla="*/ 335 w 341"/>
                <a:gd name="T83" fmla="*/ 260 h 493"/>
                <a:gd name="T84" fmla="*/ 340 w 341"/>
                <a:gd name="T85" fmla="*/ 254 h 493"/>
                <a:gd name="T86" fmla="*/ 341 w 341"/>
                <a:gd name="T87" fmla="*/ 248 h 493"/>
                <a:gd name="T88" fmla="*/ 341 w 341"/>
                <a:gd name="T89" fmla="*/ 248 h 493"/>
                <a:gd name="T90" fmla="*/ 340 w 341"/>
                <a:gd name="T91" fmla="*/ 242 h 493"/>
                <a:gd name="T92" fmla="*/ 338 w 341"/>
                <a:gd name="T93" fmla="*/ 238 h 493"/>
                <a:gd name="T94" fmla="*/ 338 w 341"/>
                <a:gd name="T95" fmla="*/ 238 h 493"/>
                <a:gd name="T96" fmla="*/ 32 w 341"/>
                <a:gd name="T97" fmla="*/ 230 h 493"/>
                <a:gd name="T98" fmla="*/ 32 w 341"/>
                <a:gd name="T99" fmla="*/ 50 h 493"/>
                <a:gd name="T100" fmla="*/ 294 w 341"/>
                <a:gd name="T101" fmla="*/ 50 h 493"/>
                <a:gd name="T102" fmla="*/ 246 w 341"/>
                <a:gd name="T103" fmla="*/ 132 h 493"/>
                <a:gd name="T104" fmla="*/ 246 w 341"/>
                <a:gd name="T105" fmla="*/ 132 h 493"/>
                <a:gd name="T106" fmla="*/ 244 w 341"/>
                <a:gd name="T107" fmla="*/ 136 h 493"/>
                <a:gd name="T108" fmla="*/ 244 w 341"/>
                <a:gd name="T109" fmla="*/ 141 h 493"/>
                <a:gd name="T110" fmla="*/ 244 w 341"/>
                <a:gd name="T111" fmla="*/ 145 h 493"/>
                <a:gd name="T112" fmla="*/ 246 w 341"/>
                <a:gd name="T113" fmla="*/ 150 h 493"/>
                <a:gd name="T114" fmla="*/ 294 w 341"/>
                <a:gd name="T115" fmla="*/ 230 h 493"/>
                <a:gd name="T116" fmla="*/ 32 w 341"/>
                <a:gd name="T117" fmla="*/ 230 h 493"/>
                <a:gd name="T118" fmla="*/ 32 w 341"/>
                <a:gd name="T119" fmla="*/ 230 h 493"/>
                <a:gd name="T120" fmla="*/ 32 w 341"/>
                <a:gd name="T121" fmla="*/ 23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1" h="493">
                  <a:moveTo>
                    <a:pt x="338" y="238"/>
                  </a:moveTo>
                  <a:lnTo>
                    <a:pt x="280" y="141"/>
                  </a:lnTo>
                  <a:lnTo>
                    <a:pt x="338" y="42"/>
                  </a:lnTo>
                  <a:lnTo>
                    <a:pt x="338" y="42"/>
                  </a:lnTo>
                  <a:lnTo>
                    <a:pt x="340" y="38"/>
                  </a:lnTo>
                  <a:lnTo>
                    <a:pt x="341" y="33"/>
                  </a:lnTo>
                  <a:lnTo>
                    <a:pt x="340" y="29"/>
                  </a:lnTo>
                  <a:lnTo>
                    <a:pt x="338" y="24"/>
                  </a:lnTo>
                  <a:lnTo>
                    <a:pt x="338" y="24"/>
                  </a:lnTo>
                  <a:lnTo>
                    <a:pt x="335" y="21"/>
                  </a:lnTo>
                  <a:lnTo>
                    <a:pt x="332" y="18"/>
                  </a:lnTo>
                  <a:lnTo>
                    <a:pt x="328" y="17"/>
                  </a:lnTo>
                  <a:lnTo>
                    <a:pt x="324" y="17"/>
                  </a:lnTo>
                  <a:lnTo>
                    <a:pt x="32" y="17"/>
                  </a:lnTo>
                  <a:lnTo>
                    <a:pt x="32" y="17"/>
                  </a:lnTo>
                  <a:lnTo>
                    <a:pt x="31" y="9"/>
                  </a:lnTo>
                  <a:lnTo>
                    <a:pt x="28" y="5"/>
                  </a:lnTo>
                  <a:lnTo>
                    <a:pt x="22" y="0"/>
                  </a:lnTo>
                  <a:lnTo>
                    <a:pt x="16" y="0"/>
                  </a:lnTo>
                  <a:lnTo>
                    <a:pt x="16" y="0"/>
                  </a:lnTo>
                  <a:lnTo>
                    <a:pt x="8" y="0"/>
                  </a:lnTo>
                  <a:lnTo>
                    <a:pt x="4" y="5"/>
                  </a:lnTo>
                  <a:lnTo>
                    <a:pt x="0" y="11"/>
                  </a:lnTo>
                  <a:lnTo>
                    <a:pt x="0" y="17"/>
                  </a:lnTo>
                  <a:lnTo>
                    <a:pt x="0" y="477"/>
                  </a:lnTo>
                  <a:lnTo>
                    <a:pt x="0" y="477"/>
                  </a:lnTo>
                  <a:lnTo>
                    <a:pt x="0" y="483"/>
                  </a:lnTo>
                  <a:lnTo>
                    <a:pt x="4" y="489"/>
                  </a:lnTo>
                  <a:lnTo>
                    <a:pt x="8" y="492"/>
                  </a:lnTo>
                  <a:lnTo>
                    <a:pt x="16" y="493"/>
                  </a:lnTo>
                  <a:lnTo>
                    <a:pt x="16" y="493"/>
                  </a:lnTo>
                  <a:lnTo>
                    <a:pt x="22" y="492"/>
                  </a:lnTo>
                  <a:lnTo>
                    <a:pt x="28" y="489"/>
                  </a:lnTo>
                  <a:lnTo>
                    <a:pt x="31" y="483"/>
                  </a:lnTo>
                  <a:lnTo>
                    <a:pt x="32" y="477"/>
                  </a:lnTo>
                  <a:lnTo>
                    <a:pt x="32" y="265"/>
                  </a:lnTo>
                  <a:lnTo>
                    <a:pt x="324" y="265"/>
                  </a:lnTo>
                  <a:lnTo>
                    <a:pt x="324" y="265"/>
                  </a:lnTo>
                  <a:lnTo>
                    <a:pt x="324" y="265"/>
                  </a:lnTo>
                  <a:lnTo>
                    <a:pt x="324" y="265"/>
                  </a:lnTo>
                  <a:lnTo>
                    <a:pt x="331" y="263"/>
                  </a:lnTo>
                  <a:lnTo>
                    <a:pt x="335" y="260"/>
                  </a:lnTo>
                  <a:lnTo>
                    <a:pt x="340" y="254"/>
                  </a:lnTo>
                  <a:lnTo>
                    <a:pt x="341" y="248"/>
                  </a:lnTo>
                  <a:lnTo>
                    <a:pt x="341" y="248"/>
                  </a:lnTo>
                  <a:lnTo>
                    <a:pt x="340" y="242"/>
                  </a:lnTo>
                  <a:lnTo>
                    <a:pt x="338" y="238"/>
                  </a:lnTo>
                  <a:lnTo>
                    <a:pt x="338" y="238"/>
                  </a:lnTo>
                  <a:close/>
                  <a:moveTo>
                    <a:pt x="32" y="230"/>
                  </a:moveTo>
                  <a:lnTo>
                    <a:pt x="32" y="50"/>
                  </a:lnTo>
                  <a:lnTo>
                    <a:pt x="294" y="50"/>
                  </a:lnTo>
                  <a:lnTo>
                    <a:pt x="246" y="132"/>
                  </a:lnTo>
                  <a:lnTo>
                    <a:pt x="246" y="132"/>
                  </a:lnTo>
                  <a:lnTo>
                    <a:pt x="244" y="136"/>
                  </a:lnTo>
                  <a:lnTo>
                    <a:pt x="244" y="141"/>
                  </a:lnTo>
                  <a:lnTo>
                    <a:pt x="244" y="145"/>
                  </a:lnTo>
                  <a:lnTo>
                    <a:pt x="246" y="150"/>
                  </a:lnTo>
                  <a:lnTo>
                    <a:pt x="294" y="230"/>
                  </a:lnTo>
                  <a:lnTo>
                    <a:pt x="32" y="230"/>
                  </a:lnTo>
                  <a:close/>
                  <a:moveTo>
                    <a:pt x="32" y="230"/>
                  </a:moveTo>
                  <a:lnTo>
                    <a:pt x="32" y="230"/>
                  </a:lnTo>
                  <a:close/>
                </a:path>
              </a:pathLst>
            </a:custGeom>
            <a:solidFill>
              <a:schemeClr val="bg1"/>
            </a:solidFill>
            <a:ln>
              <a:noFill/>
            </a:ln>
          </p:spPr>
          <p:txBody>
            <a:bodyPr vert="horz" wrap="square" lIns="91440" tIns="45720" rIns="91440" bIns="45720" numCol="1" anchor="t" anchorCtr="0" compatLnSpc="1"/>
            <a:lstStyle/>
            <a:p>
              <a:endParaRPr lang="en-IN" dirty="0">
                <a:latin typeface="微软雅黑" panose="020B0503020204020204" charset="-122"/>
                <a:ea typeface="微软雅黑" panose="020B0503020204020204" charset="-122"/>
                <a:sym typeface="Source Han Serif SC" panose="02020400000000000000" pitchFamily="18" charset="-122"/>
              </a:endParaRPr>
            </a:p>
          </p:txBody>
        </p:sp>
      </p:grpSp>
      <p:grpSp>
        <p:nvGrpSpPr>
          <p:cNvPr id="50" name="Group 49"/>
          <p:cNvGrpSpPr/>
          <p:nvPr/>
        </p:nvGrpSpPr>
        <p:grpSpPr>
          <a:xfrm>
            <a:off x="6647177" y="1778811"/>
            <a:ext cx="604435" cy="577312"/>
            <a:chOff x="6647178" y="1955793"/>
            <a:chExt cx="604434" cy="577312"/>
          </a:xfrm>
        </p:grpSpPr>
        <p:sp>
          <p:nvSpPr>
            <p:cNvPr id="51" name="Rounded Rectangle 53"/>
            <p:cNvSpPr/>
            <p:nvPr/>
          </p:nvSpPr>
          <p:spPr>
            <a:xfrm>
              <a:off x="6647178" y="1955793"/>
              <a:ext cx="604434" cy="577312"/>
            </a:xfrm>
            <a:prstGeom prst="roundRect">
              <a:avLst>
                <a:gd name="adj" fmla="val 2656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charset="-122"/>
                <a:ea typeface="微软雅黑" panose="020B0503020204020204" charset="-122"/>
                <a:sym typeface="Source Han Serif SC" panose="02020400000000000000" pitchFamily="18" charset="-122"/>
              </a:endParaRPr>
            </a:p>
          </p:txBody>
        </p:sp>
        <p:sp>
          <p:nvSpPr>
            <p:cNvPr id="52" name="Freeform 444"/>
            <p:cNvSpPr>
              <a:spLocks noEditPoints="1"/>
            </p:cNvSpPr>
            <p:nvPr/>
          </p:nvSpPr>
          <p:spPr bwMode="auto">
            <a:xfrm>
              <a:off x="6826777" y="2073103"/>
              <a:ext cx="254295" cy="326389"/>
            </a:xfrm>
            <a:custGeom>
              <a:avLst/>
              <a:gdLst>
                <a:gd name="T0" fmla="*/ 360 w 388"/>
                <a:gd name="T1" fmla="*/ 116 h 497"/>
                <a:gd name="T2" fmla="*/ 370 w 388"/>
                <a:gd name="T3" fmla="*/ 80 h 497"/>
                <a:gd name="T4" fmla="*/ 358 w 388"/>
                <a:gd name="T5" fmla="*/ 37 h 497"/>
                <a:gd name="T6" fmla="*/ 330 w 388"/>
                <a:gd name="T7" fmla="*/ 10 h 497"/>
                <a:gd name="T8" fmla="*/ 293 w 388"/>
                <a:gd name="T9" fmla="*/ 0 h 497"/>
                <a:gd name="T10" fmla="*/ 261 w 388"/>
                <a:gd name="T11" fmla="*/ 7 h 497"/>
                <a:gd name="T12" fmla="*/ 237 w 388"/>
                <a:gd name="T13" fmla="*/ 25 h 497"/>
                <a:gd name="T14" fmla="*/ 195 w 388"/>
                <a:gd name="T15" fmla="*/ 94 h 497"/>
                <a:gd name="T16" fmla="*/ 163 w 388"/>
                <a:gd name="T17" fmla="*/ 35 h 497"/>
                <a:gd name="T18" fmla="*/ 139 w 388"/>
                <a:gd name="T19" fmla="*/ 11 h 497"/>
                <a:gd name="T20" fmla="*/ 98 w 388"/>
                <a:gd name="T21" fmla="*/ 1 h 497"/>
                <a:gd name="T22" fmla="*/ 70 w 388"/>
                <a:gd name="T23" fmla="*/ 5 h 497"/>
                <a:gd name="T24" fmla="*/ 39 w 388"/>
                <a:gd name="T25" fmla="*/ 29 h 497"/>
                <a:gd name="T26" fmla="*/ 22 w 388"/>
                <a:gd name="T27" fmla="*/ 65 h 497"/>
                <a:gd name="T28" fmla="*/ 28 w 388"/>
                <a:gd name="T29" fmla="*/ 109 h 497"/>
                <a:gd name="T30" fmla="*/ 18 w 388"/>
                <a:gd name="T31" fmla="*/ 120 h 497"/>
                <a:gd name="T32" fmla="*/ 0 w 388"/>
                <a:gd name="T33" fmla="*/ 140 h 497"/>
                <a:gd name="T34" fmla="*/ 4 w 388"/>
                <a:gd name="T35" fmla="*/ 494 h 497"/>
                <a:gd name="T36" fmla="*/ 375 w 388"/>
                <a:gd name="T37" fmla="*/ 497 h 497"/>
                <a:gd name="T38" fmla="*/ 388 w 388"/>
                <a:gd name="T39" fmla="*/ 483 h 497"/>
                <a:gd name="T40" fmla="*/ 385 w 388"/>
                <a:gd name="T41" fmla="*/ 126 h 497"/>
                <a:gd name="T42" fmla="*/ 375 w 388"/>
                <a:gd name="T43" fmla="*/ 120 h 497"/>
                <a:gd name="T44" fmla="*/ 77 w 388"/>
                <a:gd name="T45" fmla="*/ 40 h 497"/>
                <a:gd name="T46" fmla="*/ 110 w 388"/>
                <a:gd name="T47" fmla="*/ 35 h 497"/>
                <a:gd name="T48" fmla="*/ 131 w 388"/>
                <a:gd name="T49" fmla="*/ 50 h 497"/>
                <a:gd name="T50" fmla="*/ 164 w 388"/>
                <a:gd name="T51" fmla="*/ 106 h 497"/>
                <a:gd name="T52" fmla="*/ 133 w 388"/>
                <a:gd name="T53" fmla="*/ 85 h 497"/>
                <a:gd name="T54" fmla="*/ 115 w 388"/>
                <a:gd name="T55" fmla="*/ 77 h 497"/>
                <a:gd name="T56" fmla="*/ 101 w 388"/>
                <a:gd name="T57" fmla="*/ 89 h 497"/>
                <a:gd name="T58" fmla="*/ 112 w 388"/>
                <a:gd name="T59" fmla="*/ 113 h 497"/>
                <a:gd name="T60" fmla="*/ 88 w 388"/>
                <a:gd name="T61" fmla="*/ 119 h 497"/>
                <a:gd name="T62" fmla="*/ 70 w 388"/>
                <a:gd name="T63" fmla="*/ 110 h 497"/>
                <a:gd name="T64" fmla="*/ 57 w 388"/>
                <a:gd name="T65" fmla="*/ 88 h 497"/>
                <a:gd name="T66" fmla="*/ 61 w 388"/>
                <a:gd name="T67" fmla="*/ 55 h 497"/>
                <a:gd name="T68" fmla="*/ 36 w 388"/>
                <a:gd name="T69" fmla="*/ 156 h 497"/>
                <a:gd name="T70" fmla="*/ 270 w 388"/>
                <a:gd name="T71" fmla="*/ 41 h 497"/>
                <a:gd name="T72" fmla="*/ 303 w 388"/>
                <a:gd name="T73" fmla="*/ 35 h 497"/>
                <a:gd name="T74" fmla="*/ 330 w 388"/>
                <a:gd name="T75" fmla="*/ 55 h 497"/>
                <a:gd name="T76" fmla="*/ 334 w 388"/>
                <a:gd name="T77" fmla="*/ 88 h 497"/>
                <a:gd name="T78" fmla="*/ 322 w 388"/>
                <a:gd name="T79" fmla="*/ 110 h 497"/>
                <a:gd name="T80" fmla="*/ 303 w 388"/>
                <a:gd name="T81" fmla="*/ 119 h 497"/>
                <a:gd name="T82" fmla="*/ 279 w 388"/>
                <a:gd name="T83" fmla="*/ 113 h 497"/>
                <a:gd name="T84" fmla="*/ 290 w 388"/>
                <a:gd name="T85" fmla="*/ 89 h 497"/>
                <a:gd name="T86" fmla="*/ 276 w 388"/>
                <a:gd name="T87" fmla="*/ 77 h 497"/>
                <a:gd name="T88" fmla="*/ 260 w 388"/>
                <a:gd name="T89" fmla="*/ 85 h 497"/>
                <a:gd name="T90" fmla="*/ 228 w 388"/>
                <a:gd name="T91" fmla="*/ 106 h 497"/>
                <a:gd name="T92" fmla="*/ 260 w 388"/>
                <a:gd name="T93" fmla="*/ 50 h 497"/>
                <a:gd name="T94" fmla="*/ 358 w 388"/>
                <a:gd name="T95" fmla="*/ 467 h 497"/>
                <a:gd name="T96" fmla="*/ 358 w 388"/>
                <a:gd name="T97" fmla="*/ 46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88" h="497">
                  <a:moveTo>
                    <a:pt x="375" y="120"/>
                  </a:moveTo>
                  <a:lnTo>
                    <a:pt x="355" y="120"/>
                  </a:lnTo>
                  <a:lnTo>
                    <a:pt x="355" y="120"/>
                  </a:lnTo>
                  <a:lnTo>
                    <a:pt x="360" y="116"/>
                  </a:lnTo>
                  <a:lnTo>
                    <a:pt x="363" y="109"/>
                  </a:lnTo>
                  <a:lnTo>
                    <a:pt x="367" y="95"/>
                  </a:lnTo>
                  <a:lnTo>
                    <a:pt x="367" y="95"/>
                  </a:lnTo>
                  <a:lnTo>
                    <a:pt x="370" y="80"/>
                  </a:lnTo>
                  <a:lnTo>
                    <a:pt x="369" y="65"/>
                  </a:lnTo>
                  <a:lnTo>
                    <a:pt x="366" y="50"/>
                  </a:lnTo>
                  <a:lnTo>
                    <a:pt x="358" y="37"/>
                  </a:lnTo>
                  <a:lnTo>
                    <a:pt x="358" y="37"/>
                  </a:lnTo>
                  <a:lnTo>
                    <a:pt x="352" y="29"/>
                  </a:lnTo>
                  <a:lnTo>
                    <a:pt x="346" y="22"/>
                  </a:lnTo>
                  <a:lnTo>
                    <a:pt x="339" y="14"/>
                  </a:lnTo>
                  <a:lnTo>
                    <a:pt x="330" y="10"/>
                  </a:lnTo>
                  <a:lnTo>
                    <a:pt x="321" y="5"/>
                  </a:lnTo>
                  <a:lnTo>
                    <a:pt x="312" y="2"/>
                  </a:lnTo>
                  <a:lnTo>
                    <a:pt x="303" y="1"/>
                  </a:lnTo>
                  <a:lnTo>
                    <a:pt x="293" y="0"/>
                  </a:lnTo>
                  <a:lnTo>
                    <a:pt x="293" y="0"/>
                  </a:lnTo>
                  <a:lnTo>
                    <a:pt x="282" y="1"/>
                  </a:lnTo>
                  <a:lnTo>
                    <a:pt x="272" y="2"/>
                  </a:lnTo>
                  <a:lnTo>
                    <a:pt x="261" y="7"/>
                  </a:lnTo>
                  <a:lnTo>
                    <a:pt x="252" y="11"/>
                  </a:lnTo>
                  <a:lnTo>
                    <a:pt x="252" y="11"/>
                  </a:lnTo>
                  <a:lnTo>
                    <a:pt x="245" y="17"/>
                  </a:lnTo>
                  <a:lnTo>
                    <a:pt x="237" y="25"/>
                  </a:lnTo>
                  <a:lnTo>
                    <a:pt x="228" y="35"/>
                  </a:lnTo>
                  <a:lnTo>
                    <a:pt x="221" y="46"/>
                  </a:lnTo>
                  <a:lnTo>
                    <a:pt x="207" y="70"/>
                  </a:lnTo>
                  <a:lnTo>
                    <a:pt x="195" y="94"/>
                  </a:lnTo>
                  <a:lnTo>
                    <a:pt x="195" y="94"/>
                  </a:lnTo>
                  <a:lnTo>
                    <a:pt x="184" y="70"/>
                  </a:lnTo>
                  <a:lnTo>
                    <a:pt x="170" y="46"/>
                  </a:lnTo>
                  <a:lnTo>
                    <a:pt x="163" y="35"/>
                  </a:lnTo>
                  <a:lnTo>
                    <a:pt x="155" y="25"/>
                  </a:lnTo>
                  <a:lnTo>
                    <a:pt x="146" y="17"/>
                  </a:lnTo>
                  <a:lnTo>
                    <a:pt x="139" y="11"/>
                  </a:lnTo>
                  <a:lnTo>
                    <a:pt x="139" y="11"/>
                  </a:lnTo>
                  <a:lnTo>
                    <a:pt x="130" y="7"/>
                  </a:lnTo>
                  <a:lnTo>
                    <a:pt x="119" y="2"/>
                  </a:lnTo>
                  <a:lnTo>
                    <a:pt x="109" y="1"/>
                  </a:lnTo>
                  <a:lnTo>
                    <a:pt x="98" y="1"/>
                  </a:lnTo>
                  <a:lnTo>
                    <a:pt x="98" y="1"/>
                  </a:lnTo>
                  <a:lnTo>
                    <a:pt x="89" y="1"/>
                  </a:lnTo>
                  <a:lnTo>
                    <a:pt x="79" y="2"/>
                  </a:lnTo>
                  <a:lnTo>
                    <a:pt x="70" y="5"/>
                  </a:lnTo>
                  <a:lnTo>
                    <a:pt x="61" y="10"/>
                  </a:lnTo>
                  <a:lnTo>
                    <a:pt x="52" y="16"/>
                  </a:lnTo>
                  <a:lnTo>
                    <a:pt x="45" y="22"/>
                  </a:lnTo>
                  <a:lnTo>
                    <a:pt x="39" y="29"/>
                  </a:lnTo>
                  <a:lnTo>
                    <a:pt x="33" y="37"/>
                  </a:lnTo>
                  <a:lnTo>
                    <a:pt x="33" y="37"/>
                  </a:lnTo>
                  <a:lnTo>
                    <a:pt x="27" y="52"/>
                  </a:lnTo>
                  <a:lnTo>
                    <a:pt x="22" y="65"/>
                  </a:lnTo>
                  <a:lnTo>
                    <a:pt x="21" y="80"/>
                  </a:lnTo>
                  <a:lnTo>
                    <a:pt x="24" y="95"/>
                  </a:lnTo>
                  <a:lnTo>
                    <a:pt x="24" y="95"/>
                  </a:lnTo>
                  <a:lnTo>
                    <a:pt x="28" y="109"/>
                  </a:lnTo>
                  <a:lnTo>
                    <a:pt x="31" y="116"/>
                  </a:lnTo>
                  <a:lnTo>
                    <a:pt x="36" y="120"/>
                  </a:lnTo>
                  <a:lnTo>
                    <a:pt x="18" y="120"/>
                  </a:lnTo>
                  <a:lnTo>
                    <a:pt x="18" y="120"/>
                  </a:lnTo>
                  <a:lnTo>
                    <a:pt x="10" y="122"/>
                  </a:lnTo>
                  <a:lnTo>
                    <a:pt x="4" y="126"/>
                  </a:lnTo>
                  <a:lnTo>
                    <a:pt x="1" y="132"/>
                  </a:lnTo>
                  <a:lnTo>
                    <a:pt x="0" y="140"/>
                  </a:lnTo>
                  <a:lnTo>
                    <a:pt x="0" y="483"/>
                  </a:lnTo>
                  <a:lnTo>
                    <a:pt x="0" y="483"/>
                  </a:lnTo>
                  <a:lnTo>
                    <a:pt x="1" y="489"/>
                  </a:lnTo>
                  <a:lnTo>
                    <a:pt x="4" y="494"/>
                  </a:lnTo>
                  <a:lnTo>
                    <a:pt x="10" y="495"/>
                  </a:lnTo>
                  <a:lnTo>
                    <a:pt x="18" y="497"/>
                  </a:lnTo>
                  <a:lnTo>
                    <a:pt x="375" y="497"/>
                  </a:lnTo>
                  <a:lnTo>
                    <a:pt x="375" y="497"/>
                  </a:lnTo>
                  <a:lnTo>
                    <a:pt x="381" y="495"/>
                  </a:lnTo>
                  <a:lnTo>
                    <a:pt x="385" y="494"/>
                  </a:lnTo>
                  <a:lnTo>
                    <a:pt x="387" y="489"/>
                  </a:lnTo>
                  <a:lnTo>
                    <a:pt x="388" y="483"/>
                  </a:lnTo>
                  <a:lnTo>
                    <a:pt x="388" y="140"/>
                  </a:lnTo>
                  <a:lnTo>
                    <a:pt x="388" y="140"/>
                  </a:lnTo>
                  <a:lnTo>
                    <a:pt x="387" y="132"/>
                  </a:lnTo>
                  <a:lnTo>
                    <a:pt x="385" y="126"/>
                  </a:lnTo>
                  <a:lnTo>
                    <a:pt x="381" y="122"/>
                  </a:lnTo>
                  <a:lnTo>
                    <a:pt x="378" y="120"/>
                  </a:lnTo>
                  <a:lnTo>
                    <a:pt x="375" y="120"/>
                  </a:lnTo>
                  <a:lnTo>
                    <a:pt x="375" y="120"/>
                  </a:lnTo>
                  <a:close/>
                  <a:moveTo>
                    <a:pt x="61" y="55"/>
                  </a:moveTo>
                  <a:lnTo>
                    <a:pt x="61" y="55"/>
                  </a:lnTo>
                  <a:lnTo>
                    <a:pt x="69" y="46"/>
                  </a:lnTo>
                  <a:lnTo>
                    <a:pt x="77" y="40"/>
                  </a:lnTo>
                  <a:lnTo>
                    <a:pt x="88" y="35"/>
                  </a:lnTo>
                  <a:lnTo>
                    <a:pt x="98" y="34"/>
                  </a:lnTo>
                  <a:lnTo>
                    <a:pt x="98" y="34"/>
                  </a:lnTo>
                  <a:lnTo>
                    <a:pt x="110" y="35"/>
                  </a:lnTo>
                  <a:lnTo>
                    <a:pt x="121" y="41"/>
                  </a:lnTo>
                  <a:lnTo>
                    <a:pt x="121" y="41"/>
                  </a:lnTo>
                  <a:lnTo>
                    <a:pt x="125" y="44"/>
                  </a:lnTo>
                  <a:lnTo>
                    <a:pt x="131" y="50"/>
                  </a:lnTo>
                  <a:lnTo>
                    <a:pt x="142" y="65"/>
                  </a:lnTo>
                  <a:lnTo>
                    <a:pt x="152" y="85"/>
                  </a:lnTo>
                  <a:lnTo>
                    <a:pt x="164" y="106"/>
                  </a:lnTo>
                  <a:lnTo>
                    <a:pt x="164" y="106"/>
                  </a:lnTo>
                  <a:lnTo>
                    <a:pt x="152" y="101"/>
                  </a:lnTo>
                  <a:lnTo>
                    <a:pt x="145" y="97"/>
                  </a:lnTo>
                  <a:lnTo>
                    <a:pt x="137" y="91"/>
                  </a:lnTo>
                  <a:lnTo>
                    <a:pt x="133" y="85"/>
                  </a:lnTo>
                  <a:lnTo>
                    <a:pt x="133" y="85"/>
                  </a:lnTo>
                  <a:lnTo>
                    <a:pt x="127" y="80"/>
                  </a:lnTo>
                  <a:lnTo>
                    <a:pt x="121" y="77"/>
                  </a:lnTo>
                  <a:lnTo>
                    <a:pt x="115" y="77"/>
                  </a:lnTo>
                  <a:lnTo>
                    <a:pt x="109" y="79"/>
                  </a:lnTo>
                  <a:lnTo>
                    <a:pt x="109" y="79"/>
                  </a:lnTo>
                  <a:lnTo>
                    <a:pt x="104" y="83"/>
                  </a:lnTo>
                  <a:lnTo>
                    <a:pt x="101" y="89"/>
                  </a:lnTo>
                  <a:lnTo>
                    <a:pt x="101" y="97"/>
                  </a:lnTo>
                  <a:lnTo>
                    <a:pt x="103" y="103"/>
                  </a:lnTo>
                  <a:lnTo>
                    <a:pt x="103" y="103"/>
                  </a:lnTo>
                  <a:lnTo>
                    <a:pt x="112" y="113"/>
                  </a:lnTo>
                  <a:lnTo>
                    <a:pt x="122" y="122"/>
                  </a:lnTo>
                  <a:lnTo>
                    <a:pt x="122" y="122"/>
                  </a:lnTo>
                  <a:lnTo>
                    <a:pt x="101" y="120"/>
                  </a:lnTo>
                  <a:lnTo>
                    <a:pt x="88" y="119"/>
                  </a:lnTo>
                  <a:lnTo>
                    <a:pt x="80" y="116"/>
                  </a:lnTo>
                  <a:lnTo>
                    <a:pt x="76" y="114"/>
                  </a:lnTo>
                  <a:lnTo>
                    <a:pt x="76" y="114"/>
                  </a:lnTo>
                  <a:lnTo>
                    <a:pt x="70" y="110"/>
                  </a:lnTo>
                  <a:lnTo>
                    <a:pt x="64" y="104"/>
                  </a:lnTo>
                  <a:lnTo>
                    <a:pt x="60" y="97"/>
                  </a:lnTo>
                  <a:lnTo>
                    <a:pt x="57" y="88"/>
                  </a:lnTo>
                  <a:lnTo>
                    <a:pt x="57" y="88"/>
                  </a:lnTo>
                  <a:lnTo>
                    <a:pt x="55" y="80"/>
                  </a:lnTo>
                  <a:lnTo>
                    <a:pt x="57" y="71"/>
                  </a:lnTo>
                  <a:lnTo>
                    <a:pt x="58" y="62"/>
                  </a:lnTo>
                  <a:lnTo>
                    <a:pt x="61" y="55"/>
                  </a:lnTo>
                  <a:lnTo>
                    <a:pt x="61" y="55"/>
                  </a:lnTo>
                  <a:close/>
                  <a:moveTo>
                    <a:pt x="179" y="467"/>
                  </a:moveTo>
                  <a:lnTo>
                    <a:pt x="36" y="467"/>
                  </a:lnTo>
                  <a:lnTo>
                    <a:pt x="36" y="156"/>
                  </a:lnTo>
                  <a:lnTo>
                    <a:pt x="179" y="156"/>
                  </a:lnTo>
                  <a:lnTo>
                    <a:pt x="179" y="467"/>
                  </a:lnTo>
                  <a:close/>
                  <a:moveTo>
                    <a:pt x="270" y="41"/>
                  </a:moveTo>
                  <a:lnTo>
                    <a:pt x="270" y="41"/>
                  </a:lnTo>
                  <a:lnTo>
                    <a:pt x="281" y="35"/>
                  </a:lnTo>
                  <a:lnTo>
                    <a:pt x="293" y="34"/>
                  </a:lnTo>
                  <a:lnTo>
                    <a:pt x="293" y="34"/>
                  </a:lnTo>
                  <a:lnTo>
                    <a:pt x="303" y="35"/>
                  </a:lnTo>
                  <a:lnTo>
                    <a:pt x="313" y="40"/>
                  </a:lnTo>
                  <a:lnTo>
                    <a:pt x="322" y="46"/>
                  </a:lnTo>
                  <a:lnTo>
                    <a:pt x="330" y="55"/>
                  </a:lnTo>
                  <a:lnTo>
                    <a:pt x="330" y="55"/>
                  </a:lnTo>
                  <a:lnTo>
                    <a:pt x="333" y="62"/>
                  </a:lnTo>
                  <a:lnTo>
                    <a:pt x="336" y="71"/>
                  </a:lnTo>
                  <a:lnTo>
                    <a:pt x="336" y="80"/>
                  </a:lnTo>
                  <a:lnTo>
                    <a:pt x="334" y="88"/>
                  </a:lnTo>
                  <a:lnTo>
                    <a:pt x="334" y="88"/>
                  </a:lnTo>
                  <a:lnTo>
                    <a:pt x="331" y="97"/>
                  </a:lnTo>
                  <a:lnTo>
                    <a:pt x="327" y="104"/>
                  </a:lnTo>
                  <a:lnTo>
                    <a:pt x="322" y="110"/>
                  </a:lnTo>
                  <a:lnTo>
                    <a:pt x="315" y="114"/>
                  </a:lnTo>
                  <a:lnTo>
                    <a:pt x="315" y="114"/>
                  </a:lnTo>
                  <a:lnTo>
                    <a:pt x="312" y="116"/>
                  </a:lnTo>
                  <a:lnTo>
                    <a:pt x="303" y="119"/>
                  </a:lnTo>
                  <a:lnTo>
                    <a:pt x="290" y="120"/>
                  </a:lnTo>
                  <a:lnTo>
                    <a:pt x="269" y="122"/>
                  </a:lnTo>
                  <a:lnTo>
                    <a:pt x="269" y="122"/>
                  </a:lnTo>
                  <a:lnTo>
                    <a:pt x="279" y="113"/>
                  </a:lnTo>
                  <a:lnTo>
                    <a:pt x="288" y="103"/>
                  </a:lnTo>
                  <a:lnTo>
                    <a:pt x="288" y="103"/>
                  </a:lnTo>
                  <a:lnTo>
                    <a:pt x="290" y="97"/>
                  </a:lnTo>
                  <a:lnTo>
                    <a:pt x="290" y="89"/>
                  </a:lnTo>
                  <a:lnTo>
                    <a:pt x="288" y="83"/>
                  </a:lnTo>
                  <a:lnTo>
                    <a:pt x="282" y="79"/>
                  </a:lnTo>
                  <a:lnTo>
                    <a:pt x="282" y="79"/>
                  </a:lnTo>
                  <a:lnTo>
                    <a:pt x="276" y="77"/>
                  </a:lnTo>
                  <a:lnTo>
                    <a:pt x="270" y="77"/>
                  </a:lnTo>
                  <a:lnTo>
                    <a:pt x="264" y="80"/>
                  </a:lnTo>
                  <a:lnTo>
                    <a:pt x="260" y="85"/>
                  </a:lnTo>
                  <a:lnTo>
                    <a:pt x="260" y="85"/>
                  </a:lnTo>
                  <a:lnTo>
                    <a:pt x="254" y="91"/>
                  </a:lnTo>
                  <a:lnTo>
                    <a:pt x="248" y="97"/>
                  </a:lnTo>
                  <a:lnTo>
                    <a:pt x="239" y="101"/>
                  </a:lnTo>
                  <a:lnTo>
                    <a:pt x="228" y="106"/>
                  </a:lnTo>
                  <a:lnTo>
                    <a:pt x="228" y="106"/>
                  </a:lnTo>
                  <a:lnTo>
                    <a:pt x="239" y="85"/>
                  </a:lnTo>
                  <a:lnTo>
                    <a:pt x="249" y="65"/>
                  </a:lnTo>
                  <a:lnTo>
                    <a:pt x="260" y="50"/>
                  </a:lnTo>
                  <a:lnTo>
                    <a:pt x="266" y="44"/>
                  </a:lnTo>
                  <a:lnTo>
                    <a:pt x="270" y="41"/>
                  </a:lnTo>
                  <a:lnTo>
                    <a:pt x="270" y="41"/>
                  </a:lnTo>
                  <a:close/>
                  <a:moveTo>
                    <a:pt x="358" y="467"/>
                  </a:moveTo>
                  <a:lnTo>
                    <a:pt x="215" y="467"/>
                  </a:lnTo>
                  <a:lnTo>
                    <a:pt x="215" y="156"/>
                  </a:lnTo>
                  <a:lnTo>
                    <a:pt x="358" y="156"/>
                  </a:lnTo>
                  <a:lnTo>
                    <a:pt x="358" y="467"/>
                  </a:lnTo>
                  <a:close/>
                </a:path>
              </a:pathLst>
            </a:custGeom>
            <a:solidFill>
              <a:schemeClr val="bg1"/>
            </a:solidFill>
            <a:ln>
              <a:noFill/>
            </a:ln>
          </p:spPr>
          <p:txBody>
            <a:bodyPr vert="horz" wrap="square" lIns="91440" tIns="45720" rIns="91440" bIns="45720" numCol="1" anchor="t" anchorCtr="0" compatLnSpc="1"/>
            <a:lstStyle/>
            <a:p>
              <a:endParaRPr lang="en-IN" dirty="0">
                <a:latin typeface="微软雅黑" panose="020B0503020204020204" charset="-122"/>
                <a:ea typeface="微软雅黑" panose="020B0503020204020204" charset="-122"/>
                <a:sym typeface="Source Han Serif SC" panose="02020400000000000000" pitchFamily="18" charset="-122"/>
              </a:endParaRPr>
            </a:p>
          </p:txBody>
        </p:sp>
      </p:grpSp>
      <p:grpSp>
        <p:nvGrpSpPr>
          <p:cNvPr id="53" name="Group 52"/>
          <p:cNvGrpSpPr/>
          <p:nvPr/>
        </p:nvGrpSpPr>
        <p:grpSpPr>
          <a:xfrm>
            <a:off x="6647177" y="2618724"/>
            <a:ext cx="604435" cy="577312"/>
            <a:chOff x="6647178" y="2795706"/>
            <a:chExt cx="604434" cy="577312"/>
          </a:xfrm>
        </p:grpSpPr>
        <p:sp>
          <p:nvSpPr>
            <p:cNvPr id="54" name="Rounded Rectangle 61"/>
            <p:cNvSpPr/>
            <p:nvPr/>
          </p:nvSpPr>
          <p:spPr>
            <a:xfrm>
              <a:off x="6647178" y="2795706"/>
              <a:ext cx="604434" cy="577312"/>
            </a:xfrm>
            <a:prstGeom prst="roundRect">
              <a:avLst>
                <a:gd name="adj" fmla="val 2656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charset="-122"/>
                <a:ea typeface="微软雅黑" panose="020B0503020204020204" charset="-122"/>
                <a:sym typeface="Source Han Serif SC" panose="02020400000000000000" pitchFamily="18" charset="-122"/>
              </a:endParaRPr>
            </a:p>
          </p:txBody>
        </p:sp>
        <p:sp>
          <p:nvSpPr>
            <p:cNvPr id="55" name="Freeform 485"/>
            <p:cNvSpPr>
              <a:spLocks noEditPoints="1"/>
            </p:cNvSpPr>
            <p:nvPr/>
          </p:nvSpPr>
          <p:spPr bwMode="auto">
            <a:xfrm>
              <a:off x="6791937" y="2959180"/>
              <a:ext cx="335258" cy="266315"/>
            </a:xfrm>
            <a:custGeom>
              <a:avLst/>
              <a:gdLst>
                <a:gd name="T0" fmla="*/ 17 w 495"/>
                <a:gd name="T1" fmla="*/ 0 h 394"/>
                <a:gd name="T2" fmla="*/ 10 w 495"/>
                <a:gd name="T3" fmla="*/ 0 h 394"/>
                <a:gd name="T4" fmla="*/ 1 w 495"/>
                <a:gd name="T5" fmla="*/ 10 h 394"/>
                <a:gd name="T6" fmla="*/ 0 w 495"/>
                <a:gd name="T7" fmla="*/ 310 h 394"/>
                <a:gd name="T8" fmla="*/ 1 w 495"/>
                <a:gd name="T9" fmla="*/ 318 h 394"/>
                <a:gd name="T10" fmla="*/ 10 w 495"/>
                <a:gd name="T11" fmla="*/ 327 h 394"/>
                <a:gd name="T12" fmla="*/ 182 w 495"/>
                <a:gd name="T13" fmla="*/ 328 h 394"/>
                <a:gd name="T14" fmla="*/ 141 w 495"/>
                <a:gd name="T15" fmla="*/ 359 h 394"/>
                <a:gd name="T16" fmla="*/ 135 w 495"/>
                <a:gd name="T17" fmla="*/ 361 h 394"/>
                <a:gd name="T18" fmla="*/ 126 w 495"/>
                <a:gd name="T19" fmla="*/ 370 h 394"/>
                <a:gd name="T20" fmla="*/ 125 w 495"/>
                <a:gd name="T21" fmla="*/ 377 h 394"/>
                <a:gd name="T22" fmla="*/ 129 w 495"/>
                <a:gd name="T23" fmla="*/ 389 h 394"/>
                <a:gd name="T24" fmla="*/ 141 w 495"/>
                <a:gd name="T25" fmla="*/ 394 h 394"/>
                <a:gd name="T26" fmla="*/ 353 w 495"/>
                <a:gd name="T27" fmla="*/ 394 h 394"/>
                <a:gd name="T28" fmla="*/ 365 w 495"/>
                <a:gd name="T29" fmla="*/ 389 h 394"/>
                <a:gd name="T30" fmla="*/ 370 w 495"/>
                <a:gd name="T31" fmla="*/ 377 h 394"/>
                <a:gd name="T32" fmla="*/ 368 w 495"/>
                <a:gd name="T33" fmla="*/ 370 h 394"/>
                <a:gd name="T34" fmla="*/ 359 w 495"/>
                <a:gd name="T35" fmla="*/ 361 h 394"/>
                <a:gd name="T36" fmla="*/ 313 w 495"/>
                <a:gd name="T37" fmla="*/ 359 h 394"/>
                <a:gd name="T38" fmla="*/ 477 w 495"/>
                <a:gd name="T39" fmla="*/ 328 h 394"/>
                <a:gd name="T40" fmla="*/ 485 w 495"/>
                <a:gd name="T41" fmla="*/ 327 h 394"/>
                <a:gd name="T42" fmla="*/ 494 w 495"/>
                <a:gd name="T43" fmla="*/ 318 h 394"/>
                <a:gd name="T44" fmla="*/ 495 w 495"/>
                <a:gd name="T45" fmla="*/ 16 h 394"/>
                <a:gd name="T46" fmla="*/ 494 w 495"/>
                <a:gd name="T47" fmla="*/ 10 h 394"/>
                <a:gd name="T48" fmla="*/ 485 w 495"/>
                <a:gd name="T49" fmla="*/ 0 h 394"/>
                <a:gd name="T50" fmla="*/ 477 w 495"/>
                <a:gd name="T51" fmla="*/ 0 h 394"/>
                <a:gd name="T52" fmla="*/ 216 w 495"/>
                <a:gd name="T53" fmla="*/ 359 h 394"/>
                <a:gd name="T54" fmla="*/ 279 w 495"/>
                <a:gd name="T55" fmla="*/ 328 h 394"/>
                <a:gd name="T56" fmla="*/ 461 w 495"/>
                <a:gd name="T57" fmla="*/ 294 h 394"/>
                <a:gd name="T58" fmla="*/ 442 w 495"/>
                <a:gd name="T59" fmla="*/ 279 h 394"/>
                <a:gd name="T60" fmla="*/ 440 w 495"/>
                <a:gd name="T61" fmla="*/ 273 h 394"/>
                <a:gd name="T62" fmla="*/ 431 w 495"/>
                <a:gd name="T63" fmla="*/ 264 h 394"/>
                <a:gd name="T64" fmla="*/ 424 w 495"/>
                <a:gd name="T65" fmla="*/ 262 h 394"/>
                <a:gd name="T66" fmla="*/ 412 w 495"/>
                <a:gd name="T67" fmla="*/ 267 h 394"/>
                <a:gd name="T68" fmla="*/ 407 w 495"/>
                <a:gd name="T69" fmla="*/ 279 h 394"/>
                <a:gd name="T70" fmla="*/ 379 w 495"/>
                <a:gd name="T71" fmla="*/ 294 h 394"/>
                <a:gd name="T72" fmla="*/ 379 w 495"/>
                <a:gd name="T73" fmla="*/ 279 h 394"/>
                <a:gd name="T74" fmla="*/ 374 w 495"/>
                <a:gd name="T75" fmla="*/ 267 h 394"/>
                <a:gd name="T76" fmla="*/ 362 w 495"/>
                <a:gd name="T77" fmla="*/ 262 h 394"/>
                <a:gd name="T78" fmla="*/ 356 w 495"/>
                <a:gd name="T79" fmla="*/ 264 h 394"/>
                <a:gd name="T80" fmla="*/ 347 w 495"/>
                <a:gd name="T81" fmla="*/ 273 h 394"/>
                <a:gd name="T82" fmla="*/ 346 w 495"/>
                <a:gd name="T83" fmla="*/ 294 h 394"/>
                <a:gd name="T84" fmla="*/ 34 w 495"/>
                <a:gd name="T85" fmla="*/ 32 h 394"/>
                <a:gd name="T86" fmla="*/ 461 w 495"/>
                <a:gd name="T87" fmla="*/ 294 h 394"/>
                <a:gd name="T88" fmla="*/ 461 w 495"/>
                <a:gd name="T89" fmla="*/ 294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5" h="394">
                  <a:moveTo>
                    <a:pt x="477" y="0"/>
                  </a:moveTo>
                  <a:lnTo>
                    <a:pt x="17" y="0"/>
                  </a:lnTo>
                  <a:lnTo>
                    <a:pt x="17" y="0"/>
                  </a:lnTo>
                  <a:lnTo>
                    <a:pt x="10" y="0"/>
                  </a:lnTo>
                  <a:lnTo>
                    <a:pt x="6" y="4"/>
                  </a:lnTo>
                  <a:lnTo>
                    <a:pt x="1" y="10"/>
                  </a:lnTo>
                  <a:lnTo>
                    <a:pt x="0" y="16"/>
                  </a:lnTo>
                  <a:lnTo>
                    <a:pt x="0" y="310"/>
                  </a:lnTo>
                  <a:lnTo>
                    <a:pt x="0" y="310"/>
                  </a:lnTo>
                  <a:lnTo>
                    <a:pt x="1" y="318"/>
                  </a:lnTo>
                  <a:lnTo>
                    <a:pt x="6" y="322"/>
                  </a:lnTo>
                  <a:lnTo>
                    <a:pt x="10" y="327"/>
                  </a:lnTo>
                  <a:lnTo>
                    <a:pt x="17" y="328"/>
                  </a:lnTo>
                  <a:lnTo>
                    <a:pt x="182" y="328"/>
                  </a:lnTo>
                  <a:lnTo>
                    <a:pt x="182" y="359"/>
                  </a:lnTo>
                  <a:lnTo>
                    <a:pt x="141" y="359"/>
                  </a:lnTo>
                  <a:lnTo>
                    <a:pt x="141" y="359"/>
                  </a:lnTo>
                  <a:lnTo>
                    <a:pt x="135" y="361"/>
                  </a:lnTo>
                  <a:lnTo>
                    <a:pt x="129" y="364"/>
                  </a:lnTo>
                  <a:lnTo>
                    <a:pt x="126" y="370"/>
                  </a:lnTo>
                  <a:lnTo>
                    <a:pt x="125" y="377"/>
                  </a:lnTo>
                  <a:lnTo>
                    <a:pt x="125" y="377"/>
                  </a:lnTo>
                  <a:lnTo>
                    <a:pt x="126" y="383"/>
                  </a:lnTo>
                  <a:lnTo>
                    <a:pt x="129" y="389"/>
                  </a:lnTo>
                  <a:lnTo>
                    <a:pt x="135" y="392"/>
                  </a:lnTo>
                  <a:lnTo>
                    <a:pt x="141" y="394"/>
                  </a:lnTo>
                  <a:lnTo>
                    <a:pt x="353" y="394"/>
                  </a:lnTo>
                  <a:lnTo>
                    <a:pt x="353" y="394"/>
                  </a:lnTo>
                  <a:lnTo>
                    <a:pt x="359" y="392"/>
                  </a:lnTo>
                  <a:lnTo>
                    <a:pt x="365" y="389"/>
                  </a:lnTo>
                  <a:lnTo>
                    <a:pt x="368" y="383"/>
                  </a:lnTo>
                  <a:lnTo>
                    <a:pt x="370" y="377"/>
                  </a:lnTo>
                  <a:lnTo>
                    <a:pt x="370" y="377"/>
                  </a:lnTo>
                  <a:lnTo>
                    <a:pt x="368" y="370"/>
                  </a:lnTo>
                  <a:lnTo>
                    <a:pt x="365" y="364"/>
                  </a:lnTo>
                  <a:lnTo>
                    <a:pt x="359" y="361"/>
                  </a:lnTo>
                  <a:lnTo>
                    <a:pt x="353" y="359"/>
                  </a:lnTo>
                  <a:lnTo>
                    <a:pt x="313" y="359"/>
                  </a:lnTo>
                  <a:lnTo>
                    <a:pt x="313" y="328"/>
                  </a:lnTo>
                  <a:lnTo>
                    <a:pt x="477" y="328"/>
                  </a:lnTo>
                  <a:lnTo>
                    <a:pt x="477" y="328"/>
                  </a:lnTo>
                  <a:lnTo>
                    <a:pt x="485" y="327"/>
                  </a:lnTo>
                  <a:lnTo>
                    <a:pt x="489" y="322"/>
                  </a:lnTo>
                  <a:lnTo>
                    <a:pt x="494" y="318"/>
                  </a:lnTo>
                  <a:lnTo>
                    <a:pt x="495" y="310"/>
                  </a:lnTo>
                  <a:lnTo>
                    <a:pt x="495" y="16"/>
                  </a:lnTo>
                  <a:lnTo>
                    <a:pt x="495" y="16"/>
                  </a:lnTo>
                  <a:lnTo>
                    <a:pt x="494" y="10"/>
                  </a:lnTo>
                  <a:lnTo>
                    <a:pt x="489" y="4"/>
                  </a:lnTo>
                  <a:lnTo>
                    <a:pt x="485" y="0"/>
                  </a:lnTo>
                  <a:lnTo>
                    <a:pt x="477" y="0"/>
                  </a:lnTo>
                  <a:lnTo>
                    <a:pt x="477" y="0"/>
                  </a:lnTo>
                  <a:close/>
                  <a:moveTo>
                    <a:pt x="279" y="359"/>
                  </a:moveTo>
                  <a:lnTo>
                    <a:pt x="216" y="359"/>
                  </a:lnTo>
                  <a:lnTo>
                    <a:pt x="216" y="328"/>
                  </a:lnTo>
                  <a:lnTo>
                    <a:pt x="279" y="328"/>
                  </a:lnTo>
                  <a:lnTo>
                    <a:pt x="279" y="359"/>
                  </a:lnTo>
                  <a:close/>
                  <a:moveTo>
                    <a:pt x="461" y="294"/>
                  </a:moveTo>
                  <a:lnTo>
                    <a:pt x="442" y="294"/>
                  </a:lnTo>
                  <a:lnTo>
                    <a:pt x="442" y="279"/>
                  </a:lnTo>
                  <a:lnTo>
                    <a:pt x="442" y="279"/>
                  </a:lnTo>
                  <a:lnTo>
                    <a:pt x="440" y="273"/>
                  </a:lnTo>
                  <a:lnTo>
                    <a:pt x="436" y="267"/>
                  </a:lnTo>
                  <a:lnTo>
                    <a:pt x="431" y="264"/>
                  </a:lnTo>
                  <a:lnTo>
                    <a:pt x="424" y="262"/>
                  </a:lnTo>
                  <a:lnTo>
                    <a:pt x="424" y="262"/>
                  </a:lnTo>
                  <a:lnTo>
                    <a:pt x="418" y="264"/>
                  </a:lnTo>
                  <a:lnTo>
                    <a:pt x="412" y="267"/>
                  </a:lnTo>
                  <a:lnTo>
                    <a:pt x="409" y="273"/>
                  </a:lnTo>
                  <a:lnTo>
                    <a:pt x="407" y="279"/>
                  </a:lnTo>
                  <a:lnTo>
                    <a:pt x="407" y="294"/>
                  </a:lnTo>
                  <a:lnTo>
                    <a:pt x="379" y="294"/>
                  </a:lnTo>
                  <a:lnTo>
                    <a:pt x="379" y="279"/>
                  </a:lnTo>
                  <a:lnTo>
                    <a:pt x="379" y="279"/>
                  </a:lnTo>
                  <a:lnTo>
                    <a:pt x="379" y="273"/>
                  </a:lnTo>
                  <a:lnTo>
                    <a:pt x="374" y="267"/>
                  </a:lnTo>
                  <a:lnTo>
                    <a:pt x="368" y="264"/>
                  </a:lnTo>
                  <a:lnTo>
                    <a:pt x="362" y="262"/>
                  </a:lnTo>
                  <a:lnTo>
                    <a:pt x="362" y="262"/>
                  </a:lnTo>
                  <a:lnTo>
                    <a:pt x="356" y="264"/>
                  </a:lnTo>
                  <a:lnTo>
                    <a:pt x="350" y="267"/>
                  </a:lnTo>
                  <a:lnTo>
                    <a:pt x="347" y="273"/>
                  </a:lnTo>
                  <a:lnTo>
                    <a:pt x="346" y="279"/>
                  </a:lnTo>
                  <a:lnTo>
                    <a:pt x="346" y="294"/>
                  </a:lnTo>
                  <a:lnTo>
                    <a:pt x="34" y="294"/>
                  </a:lnTo>
                  <a:lnTo>
                    <a:pt x="34" y="32"/>
                  </a:lnTo>
                  <a:lnTo>
                    <a:pt x="461" y="32"/>
                  </a:lnTo>
                  <a:lnTo>
                    <a:pt x="461" y="294"/>
                  </a:lnTo>
                  <a:close/>
                  <a:moveTo>
                    <a:pt x="461" y="294"/>
                  </a:moveTo>
                  <a:lnTo>
                    <a:pt x="461" y="294"/>
                  </a:lnTo>
                  <a:close/>
                </a:path>
              </a:pathLst>
            </a:custGeom>
            <a:solidFill>
              <a:schemeClr val="bg1"/>
            </a:solidFill>
            <a:ln>
              <a:noFill/>
            </a:ln>
          </p:spPr>
          <p:txBody>
            <a:bodyPr vert="horz" wrap="square" lIns="91440" tIns="45720" rIns="91440" bIns="45720" numCol="1" anchor="t" anchorCtr="0" compatLnSpc="1"/>
            <a:lstStyle/>
            <a:p>
              <a:endParaRPr lang="en-IN" dirty="0">
                <a:latin typeface="微软雅黑" panose="020B0503020204020204" charset="-122"/>
                <a:ea typeface="微软雅黑" panose="020B0503020204020204" charset="-122"/>
                <a:sym typeface="Source Han Serif SC" panose="02020400000000000000" pitchFamily="18" charset="-122"/>
              </a:endParaRPr>
            </a:p>
          </p:txBody>
        </p:sp>
      </p:grpSp>
      <p:grpSp>
        <p:nvGrpSpPr>
          <p:cNvPr id="56" name="Group 55"/>
          <p:cNvGrpSpPr/>
          <p:nvPr/>
        </p:nvGrpSpPr>
        <p:grpSpPr>
          <a:xfrm>
            <a:off x="6647177" y="3497927"/>
            <a:ext cx="604435" cy="577312"/>
            <a:chOff x="6647178" y="3674908"/>
            <a:chExt cx="604434" cy="577312"/>
          </a:xfrm>
        </p:grpSpPr>
        <p:sp>
          <p:nvSpPr>
            <p:cNvPr id="57" name="Rounded Rectangle 66"/>
            <p:cNvSpPr/>
            <p:nvPr/>
          </p:nvSpPr>
          <p:spPr>
            <a:xfrm>
              <a:off x="6647178" y="3674908"/>
              <a:ext cx="604434" cy="577312"/>
            </a:xfrm>
            <a:prstGeom prst="roundRect">
              <a:avLst>
                <a:gd name="adj" fmla="val 2656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charset="-122"/>
                <a:ea typeface="微软雅黑" panose="020B0503020204020204" charset="-122"/>
                <a:sym typeface="Source Han Serif SC" panose="02020400000000000000" pitchFamily="18" charset="-122"/>
              </a:endParaRPr>
            </a:p>
          </p:txBody>
        </p:sp>
        <p:sp>
          <p:nvSpPr>
            <p:cNvPr id="58" name="Freeform 6"/>
            <p:cNvSpPr>
              <a:spLocks noEditPoints="1"/>
            </p:cNvSpPr>
            <p:nvPr/>
          </p:nvSpPr>
          <p:spPr bwMode="auto">
            <a:xfrm>
              <a:off x="6809756" y="3815180"/>
              <a:ext cx="293059" cy="296768"/>
            </a:xfrm>
            <a:custGeom>
              <a:avLst/>
              <a:gdLst>
                <a:gd name="T0" fmla="*/ 3418 w 3952"/>
                <a:gd name="T1" fmla="*/ 3340 h 3998"/>
                <a:gd name="T2" fmla="*/ 3497 w 3952"/>
                <a:gd name="T3" fmla="*/ 3360 h 3998"/>
                <a:gd name="T4" fmla="*/ 3555 w 3952"/>
                <a:gd name="T5" fmla="*/ 3303 h 3998"/>
                <a:gd name="T6" fmla="*/ 3534 w 3952"/>
                <a:gd name="T7" fmla="*/ 3225 h 3998"/>
                <a:gd name="T8" fmla="*/ 725 w 3952"/>
                <a:gd name="T9" fmla="*/ 483 h 3998"/>
                <a:gd name="T10" fmla="*/ 570 w 3952"/>
                <a:gd name="T11" fmla="*/ 571 h 3998"/>
                <a:gd name="T12" fmla="*/ 481 w 3952"/>
                <a:gd name="T13" fmla="*/ 725 h 3998"/>
                <a:gd name="T14" fmla="*/ 481 w 3952"/>
                <a:gd name="T15" fmla="*/ 897 h 3998"/>
                <a:gd name="T16" fmla="*/ 570 w 3952"/>
                <a:gd name="T17" fmla="*/ 1051 h 3998"/>
                <a:gd name="T18" fmla="*/ 725 w 3952"/>
                <a:gd name="T19" fmla="*/ 1140 h 3998"/>
                <a:gd name="T20" fmla="*/ 896 w 3952"/>
                <a:gd name="T21" fmla="*/ 1140 h 3998"/>
                <a:gd name="T22" fmla="*/ 1051 w 3952"/>
                <a:gd name="T23" fmla="*/ 1051 h 3998"/>
                <a:gd name="T24" fmla="*/ 1140 w 3952"/>
                <a:gd name="T25" fmla="*/ 897 h 3998"/>
                <a:gd name="T26" fmla="*/ 1140 w 3952"/>
                <a:gd name="T27" fmla="*/ 725 h 3998"/>
                <a:gd name="T28" fmla="*/ 1051 w 3952"/>
                <a:gd name="T29" fmla="*/ 571 h 3998"/>
                <a:gd name="T30" fmla="*/ 896 w 3952"/>
                <a:gd name="T31" fmla="*/ 482 h 3998"/>
                <a:gd name="T32" fmla="*/ 1282 w 3952"/>
                <a:gd name="T33" fmla="*/ 4 h 3998"/>
                <a:gd name="T34" fmla="*/ 1614 w 3952"/>
                <a:gd name="T35" fmla="*/ 75 h 3998"/>
                <a:gd name="T36" fmla="*/ 1911 w 3952"/>
                <a:gd name="T37" fmla="*/ 237 h 3998"/>
                <a:gd name="T38" fmla="*/ 2154 w 3952"/>
                <a:gd name="T39" fmla="*/ 481 h 3998"/>
                <a:gd name="T40" fmla="*/ 2316 w 3952"/>
                <a:gd name="T41" fmla="*/ 777 h 3998"/>
                <a:gd name="T42" fmla="*/ 2388 w 3952"/>
                <a:gd name="T43" fmla="*/ 1110 h 3998"/>
                <a:gd name="T44" fmla="*/ 2367 w 3952"/>
                <a:gd name="T45" fmla="*/ 1436 h 3998"/>
                <a:gd name="T46" fmla="*/ 3872 w 3952"/>
                <a:gd name="T47" fmla="*/ 3238 h 3998"/>
                <a:gd name="T48" fmla="*/ 3952 w 3952"/>
                <a:gd name="T49" fmla="*/ 3833 h 3998"/>
                <a:gd name="T50" fmla="*/ 3920 w 3952"/>
                <a:gd name="T51" fmla="*/ 3919 h 3998"/>
                <a:gd name="T52" fmla="*/ 3423 w 3952"/>
                <a:gd name="T53" fmla="*/ 3998 h 3998"/>
                <a:gd name="T54" fmla="*/ 3338 w 3952"/>
                <a:gd name="T55" fmla="*/ 3969 h 3998"/>
                <a:gd name="T56" fmla="*/ 3304 w 3952"/>
                <a:gd name="T57" fmla="*/ 3886 h 3998"/>
                <a:gd name="T58" fmla="*/ 2986 w 3952"/>
                <a:gd name="T59" fmla="*/ 3606 h 3998"/>
                <a:gd name="T60" fmla="*/ 2926 w 3952"/>
                <a:gd name="T61" fmla="*/ 3545 h 3998"/>
                <a:gd name="T62" fmla="*/ 2645 w 3952"/>
                <a:gd name="T63" fmla="*/ 3229 h 3998"/>
                <a:gd name="T64" fmla="*/ 2566 w 3952"/>
                <a:gd name="T65" fmla="*/ 3197 h 3998"/>
                <a:gd name="T66" fmla="*/ 2534 w 3952"/>
                <a:gd name="T67" fmla="*/ 3118 h 3998"/>
                <a:gd name="T68" fmla="*/ 2218 w 3952"/>
                <a:gd name="T69" fmla="*/ 2837 h 3998"/>
                <a:gd name="T70" fmla="*/ 1573 w 3952"/>
                <a:gd name="T71" fmla="*/ 2330 h 3998"/>
                <a:gd name="T72" fmla="*/ 1196 w 3952"/>
                <a:gd name="T73" fmla="*/ 2391 h 3998"/>
                <a:gd name="T74" fmla="*/ 857 w 3952"/>
                <a:gd name="T75" fmla="*/ 2342 h 3998"/>
                <a:gd name="T76" fmla="*/ 550 w 3952"/>
                <a:gd name="T77" fmla="*/ 2202 h 3998"/>
                <a:gd name="T78" fmla="*/ 289 w 3952"/>
                <a:gd name="T79" fmla="*/ 1975 h 3998"/>
                <a:gd name="T80" fmla="*/ 104 w 3952"/>
                <a:gd name="T81" fmla="*/ 1684 h 3998"/>
                <a:gd name="T82" fmla="*/ 11 w 3952"/>
                <a:gd name="T83" fmla="*/ 1361 h 3998"/>
                <a:gd name="T84" fmla="*/ 11 w 3952"/>
                <a:gd name="T85" fmla="*/ 1029 h 3998"/>
                <a:gd name="T86" fmla="*/ 104 w 3952"/>
                <a:gd name="T87" fmla="*/ 707 h 3998"/>
                <a:gd name="T88" fmla="*/ 289 w 3952"/>
                <a:gd name="T89" fmla="*/ 416 h 3998"/>
                <a:gd name="T90" fmla="*/ 550 w 3952"/>
                <a:gd name="T91" fmla="*/ 189 h 3998"/>
                <a:gd name="T92" fmla="*/ 857 w 3952"/>
                <a:gd name="T93" fmla="*/ 49 h 3998"/>
                <a:gd name="T94" fmla="*/ 1196 w 3952"/>
                <a:gd name="T95" fmla="*/ 0 h 3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52" h="3998">
                  <a:moveTo>
                    <a:pt x="2180" y="1872"/>
                  </a:moveTo>
                  <a:lnTo>
                    <a:pt x="2131" y="1938"/>
                  </a:lnTo>
                  <a:lnTo>
                    <a:pt x="2077" y="2000"/>
                  </a:lnTo>
                  <a:lnTo>
                    <a:pt x="3418" y="3340"/>
                  </a:lnTo>
                  <a:lnTo>
                    <a:pt x="3436" y="3353"/>
                  </a:lnTo>
                  <a:lnTo>
                    <a:pt x="3456" y="3360"/>
                  </a:lnTo>
                  <a:lnTo>
                    <a:pt x="3477" y="3363"/>
                  </a:lnTo>
                  <a:lnTo>
                    <a:pt x="3497" y="3360"/>
                  </a:lnTo>
                  <a:lnTo>
                    <a:pt x="3517" y="3353"/>
                  </a:lnTo>
                  <a:lnTo>
                    <a:pt x="3534" y="3340"/>
                  </a:lnTo>
                  <a:lnTo>
                    <a:pt x="3547" y="3323"/>
                  </a:lnTo>
                  <a:lnTo>
                    <a:pt x="3555" y="3303"/>
                  </a:lnTo>
                  <a:lnTo>
                    <a:pt x="3557" y="3283"/>
                  </a:lnTo>
                  <a:lnTo>
                    <a:pt x="3555" y="3262"/>
                  </a:lnTo>
                  <a:lnTo>
                    <a:pt x="3547" y="3242"/>
                  </a:lnTo>
                  <a:lnTo>
                    <a:pt x="3534" y="3225"/>
                  </a:lnTo>
                  <a:lnTo>
                    <a:pt x="2180" y="1872"/>
                  </a:lnTo>
                  <a:close/>
                  <a:moveTo>
                    <a:pt x="810" y="471"/>
                  </a:moveTo>
                  <a:lnTo>
                    <a:pt x="767" y="475"/>
                  </a:lnTo>
                  <a:lnTo>
                    <a:pt x="725" y="483"/>
                  </a:lnTo>
                  <a:lnTo>
                    <a:pt x="682" y="496"/>
                  </a:lnTo>
                  <a:lnTo>
                    <a:pt x="643" y="516"/>
                  </a:lnTo>
                  <a:lnTo>
                    <a:pt x="605" y="540"/>
                  </a:lnTo>
                  <a:lnTo>
                    <a:pt x="570" y="571"/>
                  </a:lnTo>
                  <a:lnTo>
                    <a:pt x="539" y="606"/>
                  </a:lnTo>
                  <a:lnTo>
                    <a:pt x="515" y="644"/>
                  </a:lnTo>
                  <a:lnTo>
                    <a:pt x="496" y="684"/>
                  </a:lnTo>
                  <a:lnTo>
                    <a:pt x="481" y="725"/>
                  </a:lnTo>
                  <a:lnTo>
                    <a:pt x="474" y="768"/>
                  </a:lnTo>
                  <a:lnTo>
                    <a:pt x="470" y="812"/>
                  </a:lnTo>
                  <a:lnTo>
                    <a:pt x="474" y="854"/>
                  </a:lnTo>
                  <a:lnTo>
                    <a:pt x="481" y="897"/>
                  </a:lnTo>
                  <a:lnTo>
                    <a:pt x="496" y="939"/>
                  </a:lnTo>
                  <a:lnTo>
                    <a:pt x="515" y="978"/>
                  </a:lnTo>
                  <a:lnTo>
                    <a:pt x="539" y="1016"/>
                  </a:lnTo>
                  <a:lnTo>
                    <a:pt x="570" y="1051"/>
                  </a:lnTo>
                  <a:lnTo>
                    <a:pt x="605" y="1082"/>
                  </a:lnTo>
                  <a:lnTo>
                    <a:pt x="643" y="1107"/>
                  </a:lnTo>
                  <a:lnTo>
                    <a:pt x="682" y="1125"/>
                  </a:lnTo>
                  <a:lnTo>
                    <a:pt x="725" y="1140"/>
                  </a:lnTo>
                  <a:lnTo>
                    <a:pt x="767" y="1149"/>
                  </a:lnTo>
                  <a:lnTo>
                    <a:pt x="810" y="1151"/>
                  </a:lnTo>
                  <a:lnTo>
                    <a:pt x="854" y="1149"/>
                  </a:lnTo>
                  <a:lnTo>
                    <a:pt x="896" y="1140"/>
                  </a:lnTo>
                  <a:lnTo>
                    <a:pt x="939" y="1125"/>
                  </a:lnTo>
                  <a:lnTo>
                    <a:pt x="978" y="1107"/>
                  </a:lnTo>
                  <a:lnTo>
                    <a:pt x="1016" y="1082"/>
                  </a:lnTo>
                  <a:lnTo>
                    <a:pt x="1051" y="1051"/>
                  </a:lnTo>
                  <a:lnTo>
                    <a:pt x="1081" y="1016"/>
                  </a:lnTo>
                  <a:lnTo>
                    <a:pt x="1106" y="979"/>
                  </a:lnTo>
                  <a:lnTo>
                    <a:pt x="1125" y="939"/>
                  </a:lnTo>
                  <a:lnTo>
                    <a:pt x="1140" y="897"/>
                  </a:lnTo>
                  <a:lnTo>
                    <a:pt x="1147" y="854"/>
                  </a:lnTo>
                  <a:lnTo>
                    <a:pt x="1151" y="812"/>
                  </a:lnTo>
                  <a:lnTo>
                    <a:pt x="1147" y="768"/>
                  </a:lnTo>
                  <a:lnTo>
                    <a:pt x="1140" y="725"/>
                  </a:lnTo>
                  <a:lnTo>
                    <a:pt x="1125" y="684"/>
                  </a:lnTo>
                  <a:lnTo>
                    <a:pt x="1106" y="644"/>
                  </a:lnTo>
                  <a:lnTo>
                    <a:pt x="1081" y="606"/>
                  </a:lnTo>
                  <a:lnTo>
                    <a:pt x="1051" y="571"/>
                  </a:lnTo>
                  <a:lnTo>
                    <a:pt x="1016" y="540"/>
                  </a:lnTo>
                  <a:lnTo>
                    <a:pt x="978" y="516"/>
                  </a:lnTo>
                  <a:lnTo>
                    <a:pt x="939" y="496"/>
                  </a:lnTo>
                  <a:lnTo>
                    <a:pt x="896" y="482"/>
                  </a:lnTo>
                  <a:lnTo>
                    <a:pt x="854" y="475"/>
                  </a:lnTo>
                  <a:lnTo>
                    <a:pt x="810" y="471"/>
                  </a:lnTo>
                  <a:close/>
                  <a:moveTo>
                    <a:pt x="1196" y="0"/>
                  </a:moveTo>
                  <a:lnTo>
                    <a:pt x="1282" y="4"/>
                  </a:lnTo>
                  <a:lnTo>
                    <a:pt x="1368" y="12"/>
                  </a:lnTo>
                  <a:lnTo>
                    <a:pt x="1452" y="28"/>
                  </a:lnTo>
                  <a:lnTo>
                    <a:pt x="1534" y="49"/>
                  </a:lnTo>
                  <a:lnTo>
                    <a:pt x="1614" y="75"/>
                  </a:lnTo>
                  <a:lnTo>
                    <a:pt x="1693" y="108"/>
                  </a:lnTo>
                  <a:lnTo>
                    <a:pt x="1768" y="146"/>
                  </a:lnTo>
                  <a:lnTo>
                    <a:pt x="1841" y="189"/>
                  </a:lnTo>
                  <a:lnTo>
                    <a:pt x="1911" y="237"/>
                  </a:lnTo>
                  <a:lnTo>
                    <a:pt x="1978" y="291"/>
                  </a:lnTo>
                  <a:lnTo>
                    <a:pt x="2041" y="350"/>
                  </a:lnTo>
                  <a:lnTo>
                    <a:pt x="2101" y="414"/>
                  </a:lnTo>
                  <a:lnTo>
                    <a:pt x="2154" y="481"/>
                  </a:lnTo>
                  <a:lnTo>
                    <a:pt x="2203" y="550"/>
                  </a:lnTo>
                  <a:lnTo>
                    <a:pt x="2246" y="623"/>
                  </a:lnTo>
                  <a:lnTo>
                    <a:pt x="2285" y="700"/>
                  </a:lnTo>
                  <a:lnTo>
                    <a:pt x="2316" y="777"/>
                  </a:lnTo>
                  <a:lnTo>
                    <a:pt x="2343" y="858"/>
                  </a:lnTo>
                  <a:lnTo>
                    <a:pt x="2364" y="939"/>
                  </a:lnTo>
                  <a:lnTo>
                    <a:pt x="2379" y="1023"/>
                  </a:lnTo>
                  <a:lnTo>
                    <a:pt x="2388" y="1110"/>
                  </a:lnTo>
                  <a:lnTo>
                    <a:pt x="2392" y="1196"/>
                  </a:lnTo>
                  <a:lnTo>
                    <a:pt x="2388" y="1276"/>
                  </a:lnTo>
                  <a:lnTo>
                    <a:pt x="2381" y="1357"/>
                  </a:lnTo>
                  <a:lnTo>
                    <a:pt x="2367" y="1436"/>
                  </a:lnTo>
                  <a:lnTo>
                    <a:pt x="2349" y="1514"/>
                  </a:lnTo>
                  <a:lnTo>
                    <a:pt x="2325" y="1589"/>
                  </a:lnTo>
                  <a:lnTo>
                    <a:pt x="2297" y="1663"/>
                  </a:lnTo>
                  <a:lnTo>
                    <a:pt x="3872" y="3238"/>
                  </a:lnTo>
                  <a:lnTo>
                    <a:pt x="3888" y="3257"/>
                  </a:lnTo>
                  <a:lnTo>
                    <a:pt x="3899" y="3279"/>
                  </a:lnTo>
                  <a:lnTo>
                    <a:pt x="3904" y="3303"/>
                  </a:lnTo>
                  <a:lnTo>
                    <a:pt x="3952" y="3833"/>
                  </a:lnTo>
                  <a:lnTo>
                    <a:pt x="3952" y="3857"/>
                  </a:lnTo>
                  <a:lnTo>
                    <a:pt x="3946" y="3880"/>
                  </a:lnTo>
                  <a:lnTo>
                    <a:pt x="3935" y="3901"/>
                  </a:lnTo>
                  <a:lnTo>
                    <a:pt x="3920" y="3919"/>
                  </a:lnTo>
                  <a:lnTo>
                    <a:pt x="3902" y="3934"/>
                  </a:lnTo>
                  <a:lnTo>
                    <a:pt x="3880" y="3944"/>
                  </a:lnTo>
                  <a:lnTo>
                    <a:pt x="3855" y="3949"/>
                  </a:lnTo>
                  <a:lnTo>
                    <a:pt x="3423" y="3998"/>
                  </a:lnTo>
                  <a:lnTo>
                    <a:pt x="3411" y="3998"/>
                  </a:lnTo>
                  <a:lnTo>
                    <a:pt x="3384" y="3994"/>
                  </a:lnTo>
                  <a:lnTo>
                    <a:pt x="3360" y="3985"/>
                  </a:lnTo>
                  <a:lnTo>
                    <a:pt x="3338" y="3969"/>
                  </a:lnTo>
                  <a:lnTo>
                    <a:pt x="3322" y="3952"/>
                  </a:lnTo>
                  <a:lnTo>
                    <a:pt x="3311" y="3931"/>
                  </a:lnTo>
                  <a:lnTo>
                    <a:pt x="3305" y="3909"/>
                  </a:lnTo>
                  <a:lnTo>
                    <a:pt x="3304" y="3886"/>
                  </a:lnTo>
                  <a:lnTo>
                    <a:pt x="3312" y="3604"/>
                  </a:lnTo>
                  <a:lnTo>
                    <a:pt x="3030" y="3614"/>
                  </a:lnTo>
                  <a:lnTo>
                    <a:pt x="3007" y="3612"/>
                  </a:lnTo>
                  <a:lnTo>
                    <a:pt x="2986" y="3606"/>
                  </a:lnTo>
                  <a:lnTo>
                    <a:pt x="2966" y="3597"/>
                  </a:lnTo>
                  <a:lnTo>
                    <a:pt x="2949" y="3582"/>
                  </a:lnTo>
                  <a:lnTo>
                    <a:pt x="2936" y="3565"/>
                  </a:lnTo>
                  <a:lnTo>
                    <a:pt x="2926" y="3545"/>
                  </a:lnTo>
                  <a:lnTo>
                    <a:pt x="2920" y="3524"/>
                  </a:lnTo>
                  <a:lnTo>
                    <a:pt x="2918" y="3502"/>
                  </a:lnTo>
                  <a:lnTo>
                    <a:pt x="2929" y="3219"/>
                  </a:lnTo>
                  <a:lnTo>
                    <a:pt x="2645" y="3229"/>
                  </a:lnTo>
                  <a:lnTo>
                    <a:pt x="2623" y="3228"/>
                  </a:lnTo>
                  <a:lnTo>
                    <a:pt x="2602" y="3222"/>
                  </a:lnTo>
                  <a:lnTo>
                    <a:pt x="2583" y="3212"/>
                  </a:lnTo>
                  <a:lnTo>
                    <a:pt x="2566" y="3197"/>
                  </a:lnTo>
                  <a:lnTo>
                    <a:pt x="2551" y="3180"/>
                  </a:lnTo>
                  <a:lnTo>
                    <a:pt x="2541" y="3161"/>
                  </a:lnTo>
                  <a:lnTo>
                    <a:pt x="2535" y="3140"/>
                  </a:lnTo>
                  <a:lnTo>
                    <a:pt x="2534" y="3118"/>
                  </a:lnTo>
                  <a:lnTo>
                    <a:pt x="2543" y="2835"/>
                  </a:lnTo>
                  <a:lnTo>
                    <a:pt x="2261" y="2845"/>
                  </a:lnTo>
                  <a:lnTo>
                    <a:pt x="2238" y="2843"/>
                  </a:lnTo>
                  <a:lnTo>
                    <a:pt x="2218" y="2837"/>
                  </a:lnTo>
                  <a:lnTo>
                    <a:pt x="2198" y="2828"/>
                  </a:lnTo>
                  <a:lnTo>
                    <a:pt x="2181" y="2813"/>
                  </a:lnTo>
                  <a:lnTo>
                    <a:pt x="1663" y="2296"/>
                  </a:lnTo>
                  <a:lnTo>
                    <a:pt x="1573" y="2330"/>
                  </a:lnTo>
                  <a:lnTo>
                    <a:pt x="1482" y="2357"/>
                  </a:lnTo>
                  <a:lnTo>
                    <a:pt x="1388" y="2375"/>
                  </a:lnTo>
                  <a:lnTo>
                    <a:pt x="1292" y="2387"/>
                  </a:lnTo>
                  <a:lnTo>
                    <a:pt x="1196" y="2391"/>
                  </a:lnTo>
                  <a:lnTo>
                    <a:pt x="1108" y="2388"/>
                  </a:lnTo>
                  <a:lnTo>
                    <a:pt x="1023" y="2379"/>
                  </a:lnTo>
                  <a:lnTo>
                    <a:pt x="939" y="2364"/>
                  </a:lnTo>
                  <a:lnTo>
                    <a:pt x="857" y="2342"/>
                  </a:lnTo>
                  <a:lnTo>
                    <a:pt x="777" y="2317"/>
                  </a:lnTo>
                  <a:lnTo>
                    <a:pt x="699" y="2284"/>
                  </a:lnTo>
                  <a:lnTo>
                    <a:pt x="623" y="2246"/>
                  </a:lnTo>
                  <a:lnTo>
                    <a:pt x="550" y="2202"/>
                  </a:lnTo>
                  <a:lnTo>
                    <a:pt x="480" y="2154"/>
                  </a:lnTo>
                  <a:lnTo>
                    <a:pt x="413" y="2100"/>
                  </a:lnTo>
                  <a:lnTo>
                    <a:pt x="349" y="2040"/>
                  </a:lnTo>
                  <a:lnTo>
                    <a:pt x="289" y="1975"/>
                  </a:lnTo>
                  <a:lnTo>
                    <a:pt x="234" y="1907"/>
                  </a:lnTo>
                  <a:lnTo>
                    <a:pt x="185" y="1835"/>
                  </a:lnTo>
                  <a:lnTo>
                    <a:pt x="141" y="1761"/>
                  </a:lnTo>
                  <a:lnTo>
                    <a:pt x="104" y="1684"/>
                  </a:lnTo>
                  <a:lnTo>
                    <a:pt x="72" y="1606"/>
                  </a:lnTo>
                  <a:lnTo>
                    <a:pt x="46" y="1526"/>
                  </a:lnTo>
                  <a:lnTo>
                    <a:pt x="26" y="1444"/>
                  </a:lnTo>
                  <a:lnTo>
                    <a:pt x="11" y="1361"/>
                  </a:lnTo>
                  <a:lnTo>
                    <a:pt x="2" y="1279"/>
                  </a:lnTo>
                  <a:lnTo>
                    <a:pt x="0" y="1196"/>
                  </a:lnTo>
                  <a:lnTo>
                    <a:pt x="2" y="1112"/>
                  </a:lnTo>
                  <a:lnTo>
                    <a:pt x="11" y="1029"/>
                  </a:lnTo>
                  <a:lnTo>
                    <a:pt x="26" y="947"/>
                  </a:lnTo>
                  <a:lnTo>
                    <a:pt x="46" y="865"/>
                  </a:lnTo>
                  <a:lnTo>
                    <a:pt x="72" y="785"/>
                  </a:lnTo>
                  <a:lnTo>
                    <a:pt x="104" y="707"/>
                  </a:lnTo>
                  <a:lnTo>
                    <a:pt x="141" y="630"/>
                  </a:lnTo>
                  <a:lnTo>
                    <a:pt x="185" y="556"/>
                  </a:lnTo>
                  <a:lnTo>
                    <a:pt x="234" y="484"/>
                  </a:lnTo>
                  <a:lnTo>
                    <a:pt x="289" y="416"/>
                  </a:lnTo>
                  <a:lnTo>
                    <a:pt x="349" y="350"/>
                  </a:lnTo>
                  <a:lnTo>
                    <a:pt x="413" y="292"/>
                  </a:lnTo>
                  <a:lnTo>
                    <a:pt x="480" y="237"/>
                  </a:lnTo>
                  <a:lnTo>
                    <a:pt x="550" y="189"/>
                  </a:lnTo>
                  <a:lnTo>
                    <a:pt x="623" y="146"/>
                  </a:lnTo>
                  <a:lnTo>
                    <a:pt x="699" y="108"/>
                  </a:lnTo>
                  <a:lnTo>
                    <a:pt x="777" y="75"/>
                  </a:lnTo>
                  <a:lnTo>
                    <a:pt x="857" y="49"/>
                  </a:lnTo>
                  <a:lnTo>
                    <a:pt x="939" y="28"/>
                  </a:lnTo>
                  <a:lnTo>
                    <a:pt x="1023" y="12"/>
                  </a:lnTo>
                  <a:lnTo>
                    <a:pt x="1108" y="4"/>
                  </a:lnTo>
                  <a:lnTo>
                    <a:pt x="1196"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IN" dirty="0">
                <a:latin typeface="微软雅黑" panose="020B0503020204020204" charset="-122"/>
                <a:ea typeface="微软雅黑" panose="020B0503020204020204" charset="-122"/>
                <a:sym typeface="Source Han Serif SC" panose="02020400000000000000" pitchFamily="18" charset="-122"/>
              </a:endParaRPr>
            </a:p>
          </p:txBody>
        </p:sp>
      </p:grpSp>
      <p:grpSp>
        <p:nvGrpSpPr>
          <p:cNvPr id="59" name="Group 58"/>
          <p:cNvGrpSpPr/>
          <p:nvPr/>
        </p:nvGrpSpPr>
        <p:grpSpPr>
          <a:xfrm>
            <a:off x="6647177" y="4378139"/>
            <a:ext cx="604435" cy="577312"/>
            <a:chOff x="6647178" y="4555121"/>
            <a:chExt cx="604434" cy="577312"/>
          </a:xfrm>
        </p:grpSpPr>
        <p:sp>
          <p:nvSpPr>
            <p:cNvPr id="60" name="Rounded Rectangle 70"/>
            <p:cNvSpPr/>
            <p:nvPr/>
          </p:nvSpPr>
          <p:spPr>
            <a:xfrm>
              <a:off x="6647178" y="4555121"/>
              <a:ext cx="604434" cy="577312"/>
            </a:xfrm>
            <a:prstGeom prst="roundRect">
              <a:avLst>
                <a:gd name="adj" fmla="val 2656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charset="-122"/>
                <a:ea typeface="微软雅黑" panose="020B0503020204020204" charset="-122"/>
                <a:sym typeface="Source Han Serif SC" panose="02020400000000000000" pitchFamily="18" charset="-122"/>
              </a:endParaRPr>
            </a:p>
          </p:txBody>
        </p:sp>
        <p:sp>
          <p:nvSpPr>
            <p:cNvPr id="61" name="Freeform 60"/>
            <p:cNvSpPr>
              <a:spLocks noEditPoints="1"/>
            </p:cNvSpPr>
            <p:nvPr/>
          </p:nvSpPr>
          <p:spPr bwMode="auto">
            <a:xfrm>
              <a:off x="6778189" y="4690149"/>
              <a:ext cx="342411" cy="307256"/>
            </a:xfrm>
            <a:custGeom>
              <a:avLst/>
              <a:gdLst>
                <a:gd name="T0" fmla="*/ 1562 w 3584"/>
                <a:gd name="T1" fmla="*/ 2055 h 3573"/>
                <a:gd name="T2" fmla="*/ 1544 w 3584"/>
                <a:gd name="T3" fmla="*/ 2368 h 3573"/>
                <a:gd name="T4" fmla="*/ 1848 w 3584"/>
                <a:gd name="T5" fmla="*/ 2581 h 3573"/>
                <a:gd name="T6" fmla="*/ 1895 w 3584"/>
                <a:gd name="T7" fmla="*/ 2785 h 3573"/>
                <a:gd name="T8" fmla="*/ 1715 w 3584"/>
                <a:gd name="T9" fmla="*/ 2800 h 3573"/>
                <a:gd name="T10" fmla="*/ 1492 w 3584"/>
                <a:gd name="T11" fmla="*/ 2764 h 3573"/>
                <a:gd name="T12" fmla="*/ 1754 w 3584"/>
                <a:gd name="T13" fmla="*/ 2989 h 3573"/>
                <a:gd name="T14" fmla="*/ 2043 w 3584"/>
                <a:gd name="T15" fmla="*/ 2902 h 3573"/>
                <a:gd name="T16" fmla="*/ 2093 w 3584"/>
                <a:gd name="T17" fmla="*/ 2593 h 3573"/>
                <a:gd name="T18" fmla="*/ 1802 w 3584"/>
                <a:gd name="T19" fmla="*/ 2363 h 3573"/>
                <a:gd name="T20" fmla="*/ 1721 w 3584"/>
                <a:gd name="T21" fmla="*/ 2170 h 3573"/>
                <a:gd name="T22" fmla="*/ 1869 w 3584"/>
                <a:gd name="T23" fmla="*/ 2116 h 3573"/>
                <a:gd name="T24" fmla="*/ 2096 w 3584"/>
                <a:gd name="T25" fmla="*/ 2136 h 3573"/>
                <a:gd name="T26" fmla="*/ 1872 w 3584"/>
                <a:gd name="T27" fmla="*/ 1942 h 3573"/>
                <a:gd name="T28" fmla="*/ 2657 w 3584"/>
                <a:gd name="T29" fmla="*/ 1446 h 3573"/>
                <a:gd name="T30" fmla="*/ 3302 w 3584"/>
                <a:gd name="T31" fmla="*/ 2055 h 3573"/>
                <a:gd name="T32" fmla="*/ 3582 w 3584"/>
                <a:gd name="T33" fmla="*/ 2756 h 3573"/>
                <a:gd name="T34" fmla="*/ 3436 w 3584"/>
                <a:gd name="T35" fmla="*/ 3232 h 3573"/>
                <a:gd name="T36" fmla="*/ 2962 w 3584"/>
                <a:gd name="T37" fmla="*/ 3476 h 3573"/>
                <a:gd name="T38" fmla="*/ 2254 w 3584"/>
                <a:gd name="T39" fmla="*/ 3565 h 3573"/>
                <a:gd name="T40" fmla="*/ 1420 w 3584"/>
                <a:gd name="T41" fmla="*/ 3568 h 3573"/>
                <a:gd name="T42" fmla="*/ 692 w 3584"/>
                <a:gd name="T43" fmla="*/ 3492 h 3573"/>
                <a:gd name="T44" fmla="*/ 187 w 3584"/>
                <a:gd name="T45" fmla="*/ 3269 h 3573"/>
                <a:gd name="T46" fmla="*/ 0 w 3584"/>
                <a:gd name="T47" fmla="*/ 2829 h 3573"/>
                <a:gd name="T48" fmla="*/ 222 w 3584"/>
                <a:gd name="T49" fmla="*/ 2149 h 3573"/>
                <a:gd name="T50" fmla="*/ 810 w 3584"/>
                <a:gd name="T51" fmla="*/ 1524 h 3573"/>
                <a:gd name="T52" fmla="*/ 1480 w 3584"/>
                <a:gd name="T53" fmla="*/ 1290 h 3573"/>
                <a:gd name="T54" fmla="*/ 1759 w 3584"/>
                <a:gd name="T55" fmla="*/ 1304 h 3573"/>
                <a:gd name="T56" fmla="*/ 1645 w 3584"/>
                <a:gd name="T57" fmla="*/ 148 h 3573"/>
                <a:gd name="T58" fmla="*/ 1540 w 3584"/>
                <a:gd name="T59" fmla="*/ 268 h 3573"/>
                <a:gd name="T60" fmla="*/ 1292 w 3584"/>
                <a:gd name="T61" fmla="*/ 435 h 3573"/>
                <a:gd name="T62" fmla="*/ 1098 w 3584"/>
                <a:gd name="T63" fmla="*/ 471 h 3573"/>
                <a:gd name="T64" fmla="*/ 1350 w 3584"/>
                <a:gd name="T65" fmla="*/ 683 h 3573"/>
                <a:gd name="T66" fmla="*/ 1548 w 3584"/>
                <a:gd name="T67" fmla="*/ 610 h 3573"/>
                <a:gd name="T68" fmla="*/ 1685 w 3584"/>
                <a:gd name="T69" fmla="*/ 559 h 3573"/>
                <a:gd name="T70" fmla="*/ 1803 w 3584"/>
                <a:gd name="T71" fmla="*/ 698 h 3573"/>
                <a:gd name="T72" fmla="*/ 2020 w 3584"/>
                <a:gd name="T73" fmla="*/ 657 h 3573"/>
                <a:gd name="T74" fmla="*/ 2212 w 3584"/>
                <a:gd name="T75" fmla="*/ 313 h 3573"/>
                <a:gd name="T76" fmla="*/ 2006 w 3584"/>
                <a:gd name="T77" fmla="*/ 414 h 3573"/>
                <a:gd name="T78" fmla="*/ 1811 w 3584"/>
                <a:gd name="T79" fmla="*/ 350 h 3573"/>
                <a:gd name="T80" fmla="*/ 1665 w 3584"/>
                <a:gd name="T81" fmla="*/ 151 h 3573"/>
                <a:gd name="T82" fmla="*/ 1745 w 3584"/>
                <a:gd name="T83" fmla="*/ 24 h 3573"/>
                <a:gd name="T84" fmla="*/ 1926 w 3584"/>
                <a:gd name="T85" fmla="*/ 254 h 3573"/>
                <a:gd name="T86" fmla="*/ 2105 w 3584"/>
                <a:gd name="T87" fmla="*/ 199 h 3573"/>
                <a:gd name="T88" fmla="*/ 2326 w 3584"/>
                <a:gd name="T89" fmla="*/ 176 h 3573"/>
                <a:gd name="T90" fmla="*/ 2384 w 3584"/>
                <a:gd name="T91" fmla="*/ 339 h 3573"/>
                <a:gd name="T92" fmla="*/ 2316 w 3584"/>
                <a:gd name="T93" fmla="*/ 455 h 3573"/>
                <a:gd name="T94" fmla="*/ 2150 w 3584"/>
                <a:gd name="T95" fmla="*/ 764 h 3573"/>
                <a:gd name="T96" fmla="*/ 2078 w 3584"/>
                <a:gd name="T97" fmla="*/ 1050 h 3573"/>
                <a:gd name="T98" fmla="*/ 1785 w 3584"/>
                <a:gd name="T99" fmla="*/ 1152 h 3573"/>
                <a:gd name="T100" fmla="*/ 1623 w 3584"/>
                <a:gd name="T101" fmla="*/ 1156 h 3573"/>
                <a:gd name="T102" fmla="*/ 1479 w 3584"/>
                <a:gd name="T103" fmla="*/ 1138 h 3573"/>
                <a:gd name="T104" fmla="*/ 1349 w 3584"/>
                <a:gd name="T105" fmla="*/ 1104 h 3573"/>
                <a:gd name="T106" fmla="*/ 1277 w 3584"/>
                <a:gd name="T107" fmla="*/ 1064 h 3573"/>
                <a:gd name="T108" fmla="*/ 1205 w 3584"/>
                <a:gd name="T109" fmla="*/ 958 h 3573"/>
                <a:gd name="T110" fmla="*/ 1027 w 3584"/>
                <a:gd name="T111" fmla="*/ 660 h 3573"/>
                <a:gd name="T112" fmla="*/ 919 w 3584"/>
                <a:gd name="T113" fmla="*/ 482 h 3573"/>
                <a:gd name="T114" fmla="*/ 963 w 3584"/>
                <a:gd name="T115" fmla="*/ 313 h 3573"/>
                <a:gd name="T116" fmla="*/ 1277 w 3584"/>
                <a:gd name="T117" fmla="*/ 287 h 3573"/>
                <a:gd name="T118" fmla="*/ 1451 w 3584"/>
                <a:gd name="T119" fmla="*/ 106 h 3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84" h="3573">
                  <a:moveTo>
                    <a:pt x="1768" y="1791"/>
                  </a:moveTo>
                  <a:lnTo>
                    <a:pt x="1768" y="1940"/>
                  </a:lnTo>
                  <a:lnTo>
                    <a:pt x="1731" y="1945"/>
                  </a:lnTo>
                  <a:lnTo>
                    <a:pt x="1696" y="1955"/>
                  </a:lnTo>
                  <a:lnTo>
                    <a:pt x="1664" y="1969"/>
                  </a:lnTo>
                  <a:lnTo>
                    <a:pt x="1634" y="1985"/>
                  </a:lnTo>
                  <a:lnTo>
                    <a:pt x="1607" y="2005"/>
                  </a:lnTo>
                  <a:lnTo>
                    <a:pt x="1583" y="2029"/>
                  </a:lnTo>
                  <a:lnTo>
                    <a:pt x="1562" y="2055"/>
                  </a:lnTo>
                  <a:lnTo>
                    <a:pt x="1544" y="2084"/>
                  </a:lnTo>
                  <a:lnTo>
                    <a:pt x="1531" y="2115"/>
                  </a:lnTo>
                  <a:lnTo>
                    <a:pt x="1522" y="2149"/>
                  </a:lnTo>
                  <a:lnTo>
                    <a:pt x="1516" y="2184"/>
                  </a:lnTo>
                  <a:lnTo>
                    <a:pt x="1515" y="2223"/>
                  </a:lnTo>
                  <a:lnTo>
                    <a:pt x="1516" y="2263"/>
                  </a:lnTo>
                  <a:lnTo>
                    <a:pt x="1521" y="2302"/>
                  </a:lnTo>
                  <a:lnTo>
                    <a:pt x="1531" y="2337"/>
                  </a:lnTo>
                  <a:lnTo>
                    <a:pt x="1544" y="2368"/>
                  </a:lnTo>
                  <a:lnTo>
                    <a:pt x="1561" y="2396"/>
                  </a:lnTo>
                  <a:lnTo>
                    <a:pt x="1582" y="2422"/>
                  </a:lnTo>
                  <a:lnTo>
                    <a:pt x="1612" y="2449"/>
                  </a:lnTo>
                  <a:lnTo>
                    <a:pt x="1648" y="2475"/>
                  </a:lnTo>
                  <a:lnTo>
                    <a:pt x="1690" y="2500"/>
                  </a:lnTo>
                  <a:lnTo>
                    <a:pt x="1739" y="2524"/>
                  </a:lnTo>
                  <a:lnTo>
                    <a:pt x="1793" y="2546"/>
                  </a:lnTo>
                  <a:lnTo>
                    <a:pt x="1823" y="2564"/>
                  </a:lnTo>
                  <a:lnTo>
                    <a:pt x="1848" y="2581"/>
                  </a:lnTo>
                  <a:lnTo>
                    <a:pt x="1869" y="2598"/>
                  </a:lnTo>
                  <a:lnTo>
                    <a:pt x="1883" y="2615"/>
                  </a:lnTo>
                  <a:lnTo>
                    <a:pt x="1894" y="2634"/>
                  </a:lnTo>
                  <a:lnTo>
                    <a:pt x="1903" y="2657"/>
                  </a:lnTo>
                  <a:lnTo>
                    <a:pt x="1907" y="2681"/>
                  </a:lnTo>
                  <a:lnTo>
                    <a:pt x="1909" y="2710"/>
                  </a:lnTo>
                  <a:lnTo>
                    <a:pt x="1907" y="2739"/>
                  </a:lnTo>
                  <a:lnTo>
                    <a:pt x="1903" y="2763"/>
                  </a:lnTo>
                  <a:lnTo>
                    <a:pt x="1895" y="2785"/>
                  </a:lnTo>
                  <a:lnTo>
                    <a:pt x="1884" y="2803"/>
                  </a:lnTo>
                  <a:lnTo>
                    <a:pt x="1870" y="2819"/>
                  </a:lnTo>
                  <a:lnTo>
                    <a:pt x="1852" y="2830"/>
                  </a:lnTo>
                  <a:lnTo>
                    <a:pt x="1831" y="2836"/>
                  </a:lnTo>
                  <a:lnTo>
                    <a:pt x="1806" y="2839"/>
                  </a:lnTo>
                  <a:lnTo>
                    <a:pt x="1779" y="2836"/>
                  </a:lnTo>
                  <a:lnTo>
                    <a:pt x="1755" y="2829"/>
                  </a:lnTo>
                  <a:lnTo>
                    <a:pt x="1733" y="2817"/>
                  </a:lnTo>
                  <a:lnTo>
                    <a:pt x="1715" y="2800"/>
                  </a:lnTo>
                  <a:lnTo>
                    <a:pt x="1703" y="2781"/>
                  </a:lnTo>
                  <a:lnTo>
                    <a:pt x="1693" y="2759"/>
                  </a:lnTo>
                  <a:lnTo>
                    <a:pt x="1687" y="2733"/>
                  </a:lnTo>
                  <a:lnTo>
                    <a:pt x="1682" y="2702"/>
                  </a:lnTo>
                  <a:lnTo>
                    <a:pt x="1681" y="2668"/>
                  </a:lnTo>
                  <a:lnTo>
                    <a:pt x="1486" y="2668"/>
                  </a:lnTo>
                  <a:lnTo>
                    <a:pt x="1484" y="2671"/>
                  </a:lnTo>
                  <a:lnTo>
                    <a:pt x="1486" y="2720"/>
                  </a:lnTo>
                  <a:lnTo>
                    <a:pt x="1492" y="2764"/>
                  </a:lnTo>
                  <a:lnTo>
                    <a:pt x="1501" y="2803"/>
                  </a:lnTo>
                  <a:lnTo>
                    <a:pt x="1516" y="2840"/>
                  </a:lnTo>
                  <a:lnTo>
                    <a:pt x="1535" y="2872"/>
                  </a:lnTo>
                  <a:lnTo>
                    <a:pt x="1558" y="2899"/>
                  </a:lnTo>
                  <a:lnTo>
                    <a:pt x="1590" y="2928"/>
                  </a:lnTo>
                  <a:lnTo>
                    <a:pt x="1626" y="2951"/>
                  </a:lnTo>
                  <a:lnTo>
                    <a:pt x="1665" y="2968"/>
                  </a:lnTo>
                  <a:lnTo>
                    <a:pt x="1708" y="2982"/>
                  </a:lnTo>
                  <a:lnTo>
                    <a:pt x="1754" y="2989"/>
                  </a:lnTo>
                  <a:lnTo>
                    <a:pt x="1754" y="3129"/>
                  </a:lnTo>
                  <a:lnTo>
                    <a:pt x="1859" y="3129"/>
                  </a:lnTo>
                  <a:lnTo>
                    <a:pt x="1859" y="2989"/>
                  </a:lnTo>
                  <a:lnTo>
                    <a:pt x="1896" y="2983"/>
                  </a:lnTo>
                  <a:lnTo>
                    <a:pt x="1931" y="2974"/>
                  </a:lnTo>
                  <a:lnTo>
                    <a:pt x="1963" y="2961"/>
                  </a:lnTo>
                  <a:lnTo>
                    <a:pt x="1992" y="2945"/>
                  </a:lnTo>
                  <a:lnTo>
                    <a:pt x="2019" y="2926"/>
                  </a:lnTo>
                  <a:lnTo>
                    <a:pt x="2043" y="2902"/>
                  </a:lnTo>
                  <a:lnTo>
                    <a:pt x="2064" y="2877"/>
                  </a:lnTo>
                  <a:lnTo>
                    <a:pt x="2081" y="2849"/>
                  </a:lnTo>
                  <a:lnTo>
                    <a:pt x="2094" y="2818"/>
                  </a:lnTo>
                  <a:lnTo>
                    <a:pt x="2103" y="2785"/>
                  </a:lnTo>
                  <a:lnTo>
                    <a:pt x="2108" y="2748"/>
                  </a:lnTo>
                  <a:lnTo>
                    <a:pt x="2110" y="2709"/>
                  </a:lnTo>
                  <a:lnTo>
                    <a:pt x="2108" y="2667"/>
                  </a:lnTo>
                  <a:lnTo>
                    <a:pt x="2103" y="2629"/>
                  </a:lnTo>
                  <a:lnTo>
                    <a:pt x="2093" y="2593"/>
                  </a:lnTo>
                  <a:lnTo>
                    <a:pt x="2080" y="2561"/>
                  </a:lnTo>
                  <a:lnTo>
                    <a:pt x="2062" y="2533"/>
                  </a:lnTo>
                  <a:lnTo>
                    <a:pt x="2041" y="2506"/>
                  </a:lnTo>
                  <a:lnTo>
                    <a:pt x="2011" y="2479"/>
                  </a:lnTo>
                  <a:lnTo>
                    <a:pt x="1975" y="2451"/>
                  </a:lnTo>
                  <a:lnTo>
                    <a:pt x="1933" y="2427"/>
                  </a:lnTo>
                  <a:lnTo>
                    <a:pt x="1887" y="2404"/>
                  </a:lnTo>
                  <a:lnTo>
                    <a:pt x="1834" y="2383"/>
                  </a:lnTo>
                  <a:lnTo>
                    <a:pt x="1802" y="2363"/>
                  </a:lnTo>
                  <a:lnTo>
                    <a:pt x="1775" y="2346"/>
                  </a:lnTo>
                  <a:lnTo>
                    <a:pt x="1755" y="2328"/>
                  </a:lnTo>
                  <a:lnTo>
                    <a:pt x="1740" y="2311"/>
                  </a:lnTo>
                  <a:lnTo>
                    <a:pt x="1730" y="2293"/>
                  </a:lnTo>
                  <a:lnTo>
                    <a:pt x="1722" y="2272"/>
                  </a:lnTo>
                  <a:lnTo>
                    <a:pt x="1718" y="2249"/>
                  </a:lnTo>
                  <a:lnTo>
                    <a:pt x="1715" y="2223"/>
                  </a:lnTo>
                  <a:lnTo>
                    <a:pt x="1717" y="2195"/>
                  </a:lnTo>
                  <a:lnTo>
                    <a:pt x="1721" y="2170"/>
                  </a:lnTo>
                  <a:lnTo>
                    <a:pt x="1728" y="2148"/>
                  </a:lnTo>
                  <a:lnTo>
                    <a:pt x="1738" y="2128"/>
                  </a:lnTo>
                  <a:lnTo>
                    <a:pt x="1750" y="2113"/>
                  </a:lnTo>
                  <a:lnTo>
                    <a:pt x="1766" y="2102"/>
                  </a:lnTo>
                  <a:lnTo>
                    <a:pt x="1786" y="2095"/>
                  </a:lnTo>
                  <a:lnTo>
                    <a:pt x="1809" y="2093"/>
                  </a:lnTo>
                  <a:lnTo>
                    <a:pt x="1831" y="2095"/>
                  </a:lnTo>
                  <a:lnTo>
                    <a:pt x="1852" y="2103"/>
                  </a:lnTo>
                  <a:lnTo>
                    <a:pt x="1869" y="2116"/>
                  </a:lnTo>
                  <a:lnTo>
                    <a:pt x="1884" y="2135"/>
                  </a:lnTo>
                  <a:lnTo>
                    <a:pt x="1896" y="2158"/>
                  </a:lnTo>
                  <a:lnTo>
                    <a:pt x="1904" y="2185"/>
                  </a:lnTo>
                  <a:lnTo>
                    <a:pt x="1910" y="2218"/>
                  </a:lnTo>
                  <a:lnTo>
                    <a:pt x="1911" y="2255"/>
                  </a:lnTo>
                  <a:lnTo>
                    <a:pt x="2112" y="2255"/>
                  </a:lnTo>
                  <a:lnTo>
                    <a:pt x="2110" y="2212"/>
                  </a:lnTo>
                  <a:lnTo>
                    <a:pt x="2105" y="2172"/>
                  </a:lnTo>
                  <a:lnTo>
                    <a:pt x="2096" y="2136"/>
                  </a:lnTo>
                  <a:lnTo>
                    <a:pt x="2084" y="2102"/>
                  </a:lnTo>
                  <a:lnTo>
                    <a:pt x="2067" y="2071"/>
                  </a:lnTo>
                  <a:lnTo>
                    <a:pt x="2048" y="2042"/>
                  </a:lnTo>
                  <a:lnTo>
                    <a:pt x="2026" y="2017"/>
                  </a:lnTo>
                  <a:lnTo>
                    <a:pt x="2000" y="1995"/>
                  </a:lnTo>
                  <a:lnTo>
                    <a:pt x="1973" y="1976"/>
                  </a:lnTo>
                  <a:lnTo>
                    <a:pt x="1942" y="1962"/>
                  </a:lnTo>
                  <a:lnTo>
                    <a:pt x="1909" y="1951"/>
                  </a:lnTo>
                  <a:lnTo>
                    <a:pt x="1872" y="1942"/>
                  </a:lnTo>
                  <a:lnTo>
                    <a:pt x="1872" y="1791"/>
                  </a:lnTo>
                  <a:lnTo>
                    <a:pt x="1768" y="1791"/>
                  </a:lnTo>
                  <a:close/>
                  <a:moveTo>
                    <a:pt x="2085" y="1222"/>
                  </a:moveTo>
                  <a:lnTo>
                    <a:pt x="2185" y="1245"/>
                  </a:lnTo>
                  <a:lnTo>
                    <a:pt x="2285" y="1273"/>
                  </a:lnTo>
                  <a:lnTo>
                    <a:pt x="2382" y="1309"/>
                  </a:lnTo>
                  <a:lnTo>
                    <a:pt x="2476" y="1349"/>
                  </a:lnTo>
                  <a:lnTo>
                    <a:pt x="2567" y="1395"/>
                  </a:lnTo>
                  <a:lnTo>
                    <a:pt x="2657" y="1446"/>
                  </a:lnTo>
                  <a:lnTo>
                    <a:pt x="2742" y="1501"/>
                  </a:lnTo>
                  <a:lnTo>
                    <a:pt x="2824" y="1559"/>
                  </a:lnTo>
                  <a:lnTo>
                    <a:pt x="2904" y="1622"/>
                  </a:lnTo>
                  <a:lnTo>
                    <a:pt x="2980" y="1688"/>
                  </a:lnTo>
                  <a:lnTo>
                    <a:pt x="3053" y="1757"/>
                  </a:lnTo>
                  <a:lnTo>
                    <a:pt x="3121" y="1829"/>
                  </a:lnTo>
                  <a:lnTo>
                    <a:pt x="3185" y="1903"/>
                  </a:lnTo>
                  <a:lnTo>
                    <a:pt x="3246" y="1978"/>
                  </a:lnTo>
                  <a:lnTo>
                    <a:pt x="3302" y="2055"/>
                  </a:lnTo>
                  <a:lnTo>
                    <a:pt x="3353" y="2134"/>
                  </a:lnTo>
                  <a:lnTo>
                    <a:pt x="3400" y="2212"/>
                  </a:lnTo>
                  <a:lnTo>
                    <a:pt x="3442" y="2292"/>
                  </a:lnTo>
                  <a:lnTo>
                    <a:pt x="3479" y="2371"/>
                  </a:lnTo>
                  <a:lnTo>
                    <a:pt x="3511" y="2450"/>
                  </a:lnTo>
                  <a:lnTo>
                    <a:pt x="3537" y="2528"/>
                  </a:lnTo>
                  <a:lnTo>
                    <a:pt x="3558" y="2607"/>
                  </a:lnTo>
                  <a:lnTo>
                    <a:pt x="3572" y="2682"/>
                  </a:lnTo>
                  <a:lnTo>
                    <a:pt x="3582" y="2756"/>
                  </a:lnTo>
                  <a:lnTo>
                    <a:pt x="3584" y="2829"/>
                  </a:lnTo>
                  <a:lnTo>
                    <a:pt x="3582" y="2890"/>
                  </a:lnTo>
                  <a:lnTo>
                    <a:pt x="3576" y="2949"/>
                  </a:lnTo>
                  <a:lnTo>
                    <a:pt x="3562" y="3004"/>
                  </a:lnTo>
                  <a:lnTo>
                    <a:pt x="3546" y="3055"/>
                  </a:lnTo>
                  <a:lnTo>
                    <a:pt x="3525" y="3105"/>
                  </a:lnTo>
                  <a:lnTo>
                    <a:pt x="3499" y="3150"/>
                  </a:lnTo>
                  <a:lnTo>
                    <a:pt x="3470" y="3193"/>
                  </a:lnTo>
                  <a:lnTo>
                    <a:pt x="3436" y="3232"/>
                  </a:lnTo>
                  <a:lnTo>
                    <a:pt x="3397" y="3269"/>
                  </a:lnTo>
                  <a:lnTo>
                    <a:pt x="3355" y="3303"/>
                  </a:lnTo>
                  <a:lnTo>
                    <a:pt x="3310" y="3335"/>
                  </a:lnTo>
                  <a:lnTo>
                    <a:pt x="3260" y="3364"/>
                  </a:lnTo>
                  <a:lnTo>
                    <a:pt x="3207" y="3391"/>
                  </a:lnTo>
                  <a:lnTo>
                    <a:pt x="3151" y="3415"/>
                  </a:lnTo>
                  <a:lnTo>
                    <a:pt x="3091" y="3437"/>
                  </a:lnTo>
                  <a:lnTo>
                    <a:pt x="3028" y="3458"/>
                  </a:lnTo>
                  <a:lnTo>
                    <a:pt x="2962" y="3476"/>
                  </a:lnTo>
                  <a:lnTo>
                    <a:pt x="2894" y="3492"/>
                  </a:lnTo>
                  <a:lnTo>
                    <a:pt x="2822" y="3506"/>
                  </a:lnTo>
                  <a:lnTo>
                    <a:pt x="2748" y="3518"/>
                  </a:lnTo>
                  <a:lnTo>
                    <a:pt x="2671" y="3529"/>
                  </a:lnTo>
                  <a:lnTo>
                    <a:pt x="2593" y="3539"/>
                  </a:lnTo>
                  <a:lnTo>
                    <a:pt x="2511" y="3547"/>
                  </a:lnTo>
                  <a:lnTo>
                    <a:pt x="2427" y="3555"/>
                  </a:lnTo>
                  <a:lnTo>
                    <a:pt x="2342" y="3560"/>
                  </a:lnTo>
                  <a:lnTo>
                    <a:pt x="2254" y="3565"/>
                  </a:lnTo>
                  <a:lnTo>
                    <a:pt x="2165" y="3568"/>
                  </a:lnTo>
                  <a:lnTo>
                    <a:pt x="2074" y="3570"/>
                  </a:lnTo>
                  <a:lnTo>
                    <a:pt x="1981" y="3572"/>
                  </a:lnTo>
                  <a:lnTo>
                    <a:pt x="1888" y="3573"/>
                  </a:lnTo>
                  <a:lnTo>
                    <a:pt x="1793" y="3573"/>
                  </a:lnTo>
                  <a:lnTo>
                    <a:pt x="1698" y="3573"/>
                  </a:lnTo>
                  <a:lnTo>
                    <a:pt x="1603" y="3572"/>
                  </a:lnTo>
                  <a:lnTo>
                    <a:pt x="1511" y="3570"/>
                  </a:lnTo>
                  <a:lnTo>
                    <a:pt x="1420" y="3568"/>
                  </a:lnTo>
                  <a:lnTo>
                    <a:pt x="1330" y="3565"/>
                  </a:lnTo>
                  <a:lnTo>
                    <a:pt x="1243" y="3560"/>
                  </a:lnTo>
                  <a:lnTo>
                    <a:pt x="1157" y="3555"/>
                  </a:lnTo>
                  <a:lnTo>
                    <a:pt x="1074" y="3547"/>
                  </a:lnTo>
                  <a:lnTo>
                    <a:pt x="993" y="3539"/>
                  </a:lnTo>
                  <a:lnTo>
                    <a:pt x="913" y="3529"/>
                  </a:lnTo>
                  <a:lnTo>
                    <a:pt x="837" y="3518"/>
                  </a:lnTo>
                  <a:lnTo>
                    <a:pt x="763" y="3506"/>
                  </a:lnTo>
                  <a:lnTo>
                    <a:pt x="692" y="3492"/>
                  </a:lnTo>
                  <a:lnTo>
                    <a:pt x="622" y="3476"/>
                  </a:lnTo>
                  <a:lnTo>
                    <a:pt x="557" y="3458"/>
                  </a:lnTo>
                  <a:lnTo>
                    <a:pt x="494" y="3437"/>
                  </a:lnTo>
                  <a:lnTo>
                    <a:pt x="435" y="3415"/>
                  </a:lnTo>
                  <a:lnTo>
                    <a:pt x="378" y="3391"/>
                  </a:lnTo>
                  <a:lnTo>
                    <a:pt x="325" y="3364"/>
                  </a:lnTo>
                  <a:lnTo>
                    <a:pt x="276" y="3335"/>
                  </a:lnTo>
                  <a:lnTo>
                    <a:pt x="229" y="3303"/>
                  </a:lnTo>
                  <a:lnTo>
                    <a:pt x="187" y="3269"/>
                  </a:lnTo>
                  <a:lnTo>
                    <a:pt x="150" y="3232"/>
                  </a:lnTo>
                  <a:lnTo>
                    <a:pt x="116" y="3193"/>
                  </a:lnTo>
                  <a:lnTo>
                    <a:pt x="86" y="3150"/>
                  </a:lnTo>
                  <a:lnTo>
                    <a:pt x="61" y="3105"/>
                  </a:lnTo>
                  <a:lnTo>
                    <a:pt x="39" y="3055"/>
                  </a:lnTo>
                  <a:lnTo>
                    <a:pt x="22" y="3004"/>
                  </a:lnTo>
                  <a:lnTo>
                    <a:pt x="10" y="2949"/>
                  </a:lnTo>
                  <a:lnTo>
                    <a:pt x="2" y="2890"/>
                  </a:lnTo>
                  <a:lnTo>
                    <a:pt x="0" y="2829"/>
                  </a:lnTo>
                  <a:lnTo>
                    <a:pt x="3" y="2758"/>
                  </a:lnTo>
                  <a:lnTo>
                    <a:pt x="12" y="2686"/>
                  </a:lnTo>
                  <a:lnTo>
                    <a:pt x="26" y="2611"/>
                  </a:lnTo>
                  <a:lnTo>
                    <a:pt x="46" y="2535"/>
                  </a:lnTo>
                  <a:lnTo>
                    <a:pt x="72" y="2459"/>
                  </a:lnTo>
                  <a:lnTo>
                    <a:pt x="101" y="2382"/>
                  </a:lnTo>
                  <a:lnTo>
                    <a:pt x="137" y="2304"/>
                  </a:lnTo>
                  <a:lnTo>
                    <a:pt x="178" y="2226"/>
                  </a:lnTo>
                  <a:lnTo>
                    <a:pt x="222" y="2149"/>
                  </a:lnTo>
                  <a:lnTo>
                    <a:pt x="271" y="2072"/>
                  </a:lnTo>
                  <a:lnTo>
                    <a:pt x="325" y="1997"/>
                  </a:lnTo>
                  <a:lnTo>
                    <a:pt x="383" y="1922"/>
                  </a:lnTo>
                  <a:lnTo>
                    <a:pt x="445" y="1850"/>
                  </a:lnTo>
                  <a:lnTo>
                    <a:pt x="511" y="1779"/>
                  </a:lnTo>
                  <a:lnTo>
                    <a:pt x="580" y="1711"/>
                  </a:lnTo>
                  <a:lnTo>
                    <a:pt x="653" y="1645"/>
                  </a:lnTo>
                  <a:lnTo>
                    <a:pt x="730" y="1584"/>
                  </a:lnTo>
                  <a:lnTo>
                    <a:pt x="810" y="1524"/>
                  </a:lnTo>
                  <a:lnTo>
                    <a:pt x="892" y="1469"/>
                  </a:lnTo>
                  <a:lnTo>
                    <a:pt x="977" y="1417"/>
                  </a:lnTo>
                  <a:lnTo>
                    <a:pt x="1066" y="1370"/>
                  </a:lnTo>
                  <a:lnTo>
                    <a:pt x="1157" y="1328"/>
                  </a:lnTo>
                  <a:lnTo>
                    <a:pt x="1251" y="1291"/>
                  </a:lnTo>
                  <a:lnTo>
                    <a:pt x="1346" y="1259"/>
                  </a:lnTo>
                  <a:lnTo>
                    <a:pt x="1391" y="1272"/>
                  </a:lnTo>
                  <a:lnTo>
                    <a:pt x="1436" y="1282"/>
                  </a:lnTo>
                  <a:lnTo>
                    <a:pt x="1480" y="1290"/>
                  </a:lnTo>
                  <a:lnTo>
                    <a:pt x="1522" y="1295"/>
                  </a:lnTo>
                  <a:lnTo>
                    <a:pt x="1562" y="1300"/>
                  </a:lnTo>
                  <a:lnTo>
                    <a:pt x="1599" y="1303"/>
                  </a:lnTo>
                  <a:lnTo>
                    <a:pt x="1631" y="1305"/>
                  </a:lnTo>
                  <a:lnTo>
                    <a:pt x="1657" y="1306"/>
                  </a:lnTo>
                  <a:lnTo>
                    <a:pt x="1677" y="1306"/>
                  </a:lnTo>
                  <a:lnTo>
                    <a:pt x="1689" y="1307"/>
                  </a:lnTo>
                  <a:lnTo>
                    <a:pt x="1721" y="1306"/>
                  </a:lnTo>
                  <a:lnTo>
                    <a:pt x="1759" y="1304"/>
                  </a:lnTo>
                  <a:lnTo>
                    <a:pt x="1799" y="1300"/>
                  </a:lnTo>
                  <a:lnTo>
                    <a:pt x="1845" y="1294"/>
                  </a:lnTo>
                  <a:lnTo>
                    <a:pt x="1892" y="1285"/>
                  </a:lnTo>
                  <a:lnTo>
                    <a:pt x="1942" y="1273"/>
                  </a:lnTo>
                  <a:lnTo>
                    <a:pt x="1990" y="1259"/>
                  </a:lnTo>
                  <a:lnTo>
                    <a:pt x="2039" y="1243"/>
                  </a:lnTo>
                  <a:lnTo>
                    <a:pt x="2085" y="1222"/>
                  </a:lnTo>
                  <a:close/>
                  <a:moveTo>
                    <a:pt x="1645" y="49"/>
                  </a:moveTo>
                  <a:lnTo>
                    <a:pt x="1645" y="148"/>
                  </a:lnTo>
                  <a:lnTo>
                    <a:pt x="1634" y="148"/>
                  </a:lnTo>
                  <a:lnTo>
                    <a:pt x="1622" y="149"/>
                  </a:lnTo>
                  <a:lnTo>
                    <a:pt x="1611" y="152"/>
                  </a:lnTo>
                  <a:lnTo>
                    <a:pt x="1600" y="159"/>
                  </a:lnTo>
                  <a:lnTo>
                    <a:pt x="1590" y="168"/>
                  </a:lnTo>
                  <a:lnTo>
                    <a:pt x="1579" y="183"/>
                  </a:lnTo>
                  <a:lnTo>
                    <a:pt x="1568" y="203"/>
                  </a:lnTo>
                  <a:lnTo>
                    <a:pt x="1557" y="229"/>
                  </a:lnTo>
                  <a:lnTo>
                    <a:pt x="1540" y="268"/>
                  </a:lnTo>
                  <a:lnTo>
                    <a:pt x="1520" y="301"/>
                  </a:lnTo>
                  <a:lnTo>
                    <a:pt x="1498" y="331"/>
                  </a:lnTo>
                  <a:lnTo>
                    <a:pt x="1473" y="355"/>
                  </a:lnTo>
                  <a:lnTo>
                    <a:pt x="1446" y="376"/>
                  </a:lnTo>
                  <a:lnTo>
                    <a:pt x="1418" y="393"/>
                  </a:lnTo>
                  <a:lnTo>
                    <a:pt x="1387" y="408"/>
                  </a:lnTo>
                  <a:lnTo>
                    <a:pt x="1356" y="419"/>
                  </a:lnTo>
                  <a:lnTo>
                    <a:pt x="1324" y="427"/>
                  </a:lnTo>
                  <a:lnTo>
                    <a:pt x="1292" y="435"/>
                  </a:lnTo>
                  <a:lnTo>
                    <a:pt x="1261" y="440"/>
                  </a:lnTo>
                  <a:lnTo>
                    <a:pt x="1230" y="443"/>
                  </a:lnTo>
                  <a:lnTo>
                    <a:pt x="1199" y="445"/>
                  </a:lnTo>
                  <a:lnTo>
                    <a:pt x="1172" y="446"/>
                  </a:lnTo>
                  <a:lnTo>
                    <a:pt x="1144" y="446"/>
                  </a:lnTo>
                  <a:lnTo>
                    <a:pt x="1120" y="446"/>
                  </a:lnTo>
                  <a:lnTo>
                    <a:pt x="1082" y="446"/>
                  </a:lnTo>
                  <a:lnTo>
                    <a:pt x="1077" y="446"/>
                  </a:lnTo>
                  <a:lnTo>
                    <a:pt x="1098" y="471"/>
                  </a:lnTo>
                  <a:lnTo>
                    <a:pt x="1120" y="498"/>
                  </a:lnTo>
                  <a:lnTo>
                    <a:pt x="1144" y="525"/>
                  </a:lnTo>
                  <a:lnTo>
                    <a:pt x="1169" y="554"/>
                  </a:lnTo>
                  <a:lnTo>
                    <a:pt x="1196" y="580"/>
                  </a:lnTo>
                  <a:lnTo>
                    <a:pt x="1225" y="607"/>
                  </a:lnTo>
                  <a:lnTo>
                    <a:pt x="1254" y="630"/>
                  </a:lnTo>
                  <a:lnTo>
                    <a:pt x="1285" y="652"/>
                  </a:lnTo>
                  <a:lnTo>
                    <a:pt x="1317" y="669"/>
                  </a:lnTo>
                  <a:lnTo>
                    <a:pt x="1350" y="683"/>
                  </a:lnTo>
                  <a:lnTo>
                    <a:pt x="1386" y="690"/>
                  </a:lnTo>
                  <a:lnTo>
                    <a:pt x="1422" y="694"/>
                  </a:lnTo>
                  <a:lnTo>
                    <a:pt x="1458" y="690"/>
                  </a:lnTo>
                  <a:lnTo>
                    <a:pt x="1478" y="684"/>
                  </a:lnTo>
                  <a:lnTo>
                    <a:pt x="1495" y="674"/>
                  </a:lnTo>
                  <a:lnTo>
                    <a:pt x="1509" y="661"/>
                  </a:lnTo>
                  <a:lnTo>
                    <a:pt x="1524" y="645"/>
                  </a:lnTo>
                  <a:lnTo>
                    <a:pt x="1536" y="628"/>
                  </a:lnTo>
                  <a:lnTo>
                    <a:pt x="1548" y="610"/>
                  </a:lnTo>
                  <a:lnTo>
                    <a:pt x="1560" y="594"/>
                  </a:lnTo>
                  <a:lnTo>
                    <a:pt x="1573" y="577"/>
                  </a:lnTo>
                  <a:lnTo>
                    <a:pt x="1588" y="563"/>
                  </a:lnTo>
                  <a:lnTo>
                    <a:pt x="1604" y="552"/>
                  </a:lnTo>
                  <a:lnTo>
                    <a:pt x="1622" y="544"/>
                  </a:lnTo>
                  <a:lnTo>
                    <a:pt x="1643" y="541"/>
                  </a:lnTo>
                  <a:lnTo>
                    <a:pt x="1658" y="543"/>
                  </a:lnTo>
                  <a:lnTo>
                    <a:pt x="1672" y="550"/>
                  </a:lnTo>
                  <a:lnTo>
                    <a:pt x="1685" y="559"/>
                  </a:lnTo>
                  <a:lnTo>
                    <a:pt x="1697" y="572"/>
                  </a:lnTo>
                  <a:lnTo>
                    <a:pt x="1708" y="586"/>
                  </a:lnTo>
                  <a:lnTo>
                    <a:pt x="1719" y="602"/>
                  </a:lnTo>
                  <a:lnTo>
                    <a:pt x="1731" y="619"/>
                  </a:lnTo>
                  <a:lnTo>
                    <a:pt x="1743" y="636"/>
                  </a:lnTo>
                  <a:lnTo>
                    <a:pt x="1755" y="654"/>
                  </a:lnTo>
                  <a:lnTo>
                    <a:pt x="1770" y="671"/>
                  </a:lnTo>
                  <a:lnTo>
                    <a:pt x="1785" y="685"/>
                  </a:lnTo>
                  <a:lnTo>
                    <a:pt x="1803" y="698"/>
                  </a:lnTo>
                  <a:lnTo>
                    <a:pt x="1823" y="708"/>
                  </a:lnTo>
                  <a:lnTo>
                    <a:pt x="1845" y="716"/>
                  </a:lnTo>
                  <a:lnTo>
                    <a:pt x="1870" y="718"/>
                  </a:lnTo>
                  <a:lnTo>
                    <a:pt x="1900" y="717"/>
                  </a:lnTo>
                  <a:lnTo>
                    <a:pt x="1927" y="711"/>
                  </a:lnTo>
                  <a:lnTo>
                    <a:pt x="1953" y="702"/>
                  </a:lnTo>
                  <a:lnTo>
                    <a:pt x="1977" y="689"/>
                  </a:lnTo>
                  <a:lnTo>
                    <a:pt x="2000" y="675"/>
                  </a:lnTo>
                  <a:lnTo>
                    <a:pt x="2020" y="657"/>
                  </a:lnTo>
                  <a:lnTo>
                    <a:pt x="2040" y="639"/>
                  </a:lnTo>
                  <a:lnTo>
                    <a:pt x="2069" y="577"/>
                  </a:lnTo>
                  <a:lnTo>
                    <a:pt x="2103" y="514"/>
                  </a:lnTo>
                  <a:lnTo>
                    <a:pt x="2141" y="451"/>
                  </a:lnTo>
                  <a:lnTo>
                    <a:pt x="2184" y="383"/>
                  </a:lnTo>
                  <a:lnTo>
                    <a:pt x="2233" y="315"/>
                  </a:lnTo>
                  <a:lnTo>
                    <a:pt x="2238" y="308"/>
                  </a:lnTo>
                  <a:lnTo>
                    <a:pt x="2226" y="310"/>
                  </a:lnTo>
                  <a:lnTo>
                    <a:pt x="2212" y="313"/>
                  </a:lnTo>
                  <a:lnTo>
                    <a:pt x="2194" y="317"/>
                  </a:lnTo>
                  <a:lnTo>
                    <a:pt x="2183" y="325"/>
                  </a:lnTo>
                  <a:lnTo>
                    <a:pt x="2171" y="334"/>
                  </a:lnTo>
                  <a:lnTo>
                    <a:pt x="2150" y="349"/>
                  </a:lnTo>
                  <a:lnTo>
                    <a:pt x="2127" y="365"/>
                  </a:lnTo>
                  <a:lnTo>
                    <a:pt x="2101" y="381"/>
                  </a:lnTo>
                  <a:lnTo>
                    <a:pt x="2071" y="396"/>
                  </a:lnTo>
                  <a:lnTo>
                    <a:pt x="2040" y="407"/>
                  </a:lnTo>
                  <a:lnTo>
                    <a:pt x="2006" y="414"/>
                  </a:lnTo>
                  <a:lnTo>
                    <a:pt x="1969" y="418"/>
                  </a:lnTo>
                  <a:lnTo>
                    <a:pt x="1956" y="418"/>
                  </a:lnTo>
                  <a:lnTo>
                    <a:pt x="1939" y="415"/>
                  </a:lnTo>
                  <a:lnTo>
                    <a:pt x="1921" y="412"/>
                  </a:lnTo>
                  <a:lnTo>
                    <a:pt x="1901" y="407"/>
                  </a:lnTo>
                  <a:lnTo>
                    <a:pt x="1879" y="398"/>
                  </a:lnTo>
                  <a:lnTo>
                    <a:pt x="1857" y="386"/>
                  </a:lnTo>
                  <a:lnTo>
                    <a:pt x="1834" y="370"/>
                  </a:lnTo>
                  <a:lnTo>
                    <a:pt x="1811" y="350"/>
                  </a:lnTo>
                  <a:lnTo>
                    <a:pt x="1791" y="325"/>
                  </a:lnTo>
                  <a:lnTo>
                    <a:pt x="1771" y="295"/>
                  </a:lnTo>
                  <a:lnTo>
                    <a:pt x="1752" y="259"/>
                  </a:lnTo>
                  <a:lnTo>
                    <a:pt x="1742" y="237"/>
                  </a:lnTo>
                  <a:lnTo>
                    <a:pt x="1730" y="215"/>
                  </a:lnTo>
                  <a:lnTo>
                    <a:pt x="1715" y="194"/>
                  </a:lnTo>
                  <a:lnTo>
                    <a:pt x="1700" y="176"/>
                  </a:lnTo>
                  <a:lnTo>
                    <a:pt x="1684" y="161"/>
                  </a:lnTo>
                  <a:lnTo>
                    <a:pt x="1665" y="151"/>
                  </a:lnTo>
                  <a:lnTo>
                    <a:pt x="1645" y="148"/>
                  </a:lnTo>
                  <a:lnTo>
                    <a:pt x="1645" y="49"/>
                  </a:lnTo>
                  <a:close/>
                  <a:moveTo>
                    <a:pt x="1643" y="0"/>
                  </a:moveTo>
                  <a:lnTo>
                    <a:pt x="1645" y="0"/>
                  </a:lnTo>
                  <a:lnTo>
                    <a:pt x="1645" y="0"/>
                  </a:lnTo>
                  <a:lnTo>
                    <a:pt x="1669" y="1"/>
                  </a:lnTo>
                  <a:lnTo>
                    <a:pt x="1695" y="5"/>
                  </a:lnTo>
                  <a:lnTo>
                    <a:pt x="1720" y="13"/>
                  </a:lnTo>
                  <a:lnTo>
                    <a:pt x="1745" y="24"/>
                  </a:lnTo>
                  <a:lnTo>
                    <a:pt x="1771" y="40"/>
                  </a:lnTo>
                  <a:lnTo>
                    <a:pt x="1796" y="61"/>
                  </a:lnTo>
                  <a:lnTo>
                    <a:pt x="1821" y="86"/>
                  </a:lnTo>
                  <a:lnTo>
                    <a:pt x="1845" y="118"/>
                  </a:lnTo>
                  <a:lnTo>
                    <a:pt x="1868" y="156"/>
                  </a:lnTo>
                  <a:lnTo>
                    <a:pt x="1889" y="200"/>
                  </a:lnTo>
                  <a:lnTo>
                    <a:pt x="1901" y="223"/>
                  </a:lnTo>
                  <a:lnTo>
                    <a:pt x="1913" y="240"/>
                  </a:lnTo>
                  <a:lnTo>
                    <a:pt x="1926" y="254"/>
                  </a:lnTo>
                  <a:lnTo>
                    <a:pt x="1941" y="262"/>
                  </a:lnTo>
                  <a:lnTo>
                    <a:pt x="1955" y="267"/>
                  </a:lnTo>
                  <a:lnTo>
                    <a:pt x="1969" y="269"/>
                  </a:lnTo>
                  <a:lnTo>
                    <a:pt x="1992" y="266"/>
                  </a:lnTo>
                  <a:lnTo>
                    <a:pt x="2016" y="257"/>
                  </a:lnTo>
                  <a:lnTo>
                    <a:pt x="2040" y="244"/>
                  </a:lnTo>
                  <a:lnTo>
                    <a:pt x="2062" y="228"/>
                  </a:lnTo>
                  <a:lnTo>
                    <a:pt x="2084" y="213"/>
                  </a:lnTo>
                  <a:lnTo>
                    <a:pt x="2105" y="199"/>
                  </a:lnTo>
                  <a:lnTo>
                    <a:pt x="2124" y="187"/>
                  </a:lnTo>
                  <a:lnTo>
                    <a:pt x="2140" y="179"/>
                  </a:lnTo>
                  <a:lnTo>
                    <a:pt x="2170" y="170"/>
                  </a:lnTo>
                  <a:lnTo>
                    <a:pt x="2199" y="163"/>
                  </a:lnTo>
                  <a:lnTo>
                    <a:pt x="2225" y="160"/>
                  </a:lnTo>
                  <a:lnTo>
                    <a:pt x="2248" y="159"/>
                  </a:lnTo>
                  <a:lnTo>
                    <a:pt x="2278" y="160"/>
                  </a:lnTo>
                  <a:lnTo>
                    <a:pt x="2304" y="167"/>
                  </a:lnTo>
                  <a:lnTo>
                    <a:pt x="2326" y="176"/>
                  </a:lnTo>
                  <a:lnTo>
                    <a:pt x="2344" y="188"/>
                  </a:lnTo>
                  <a:lnTo>
                    <a:pt x="2359" y="203"/>
                  </a:lnTo>
                  <a:lnTo>
                    <a:pt x="2371" y="220"/>
                  </a:lnTo>
                  <a:lnTo>
                    <a:pt x="2380" y="238"/>
                  </a:lnTo>
                  <a:lnTo>
                    <a:pt x="2386" y="258"/>
                  </a:lnTo>
                  <a:lnTo>
                    <a:pt x="2390" y="278"/>
                  </a:lnTo>
                  <a:lnTo>
                    <a:pt x="2390" y="299"/>
                  </a:lnTo>
                  <a:lnTo>
                    <a:pt x="2388" y="320"/>
                  </a:lnTo>
                  <a:lnTo>
                    <a:pt x="2384" y="339"/>
                  </a:lnTo>
                  <a:lnTo>
                    <a:pt x="2379" y="358"/>
                  </a:lnTo>
                  <a:lnTo>
                    <a:pt x="2371" y="376"/>
                  </a:lnTo>
                  <a:lnTo>
                    <a:pt x="2361" y="391"/>
                  </a:lnTo>
                  <a:lnTo>
                    <a:pt x="2361" y="392"/>
                  </a:lnTo>
                  <a:lnTo>
                    <a:pt x="2362" y="391"/>
                  </a:lnTo>
                  <a:lnTo>
                    <a:pt x="2354" y="401"/>
                  </a:lnTo>
                  <a:lnTo>
                    <a:pt x="2344" y="415"/>
                  </a:lnTo>
                  <a:lnTo>
                    <a:pt x="2331" y="433"/>
                  </a:lnTo>
                  <a:lnTo>
                    <a:pt x="2316" y="455"/>
                  </a:lnTo>
                  <a:lnTo>
                    <a:pt x="2299" y="480"/>
                  </a:lnTo>
                  <a:lnTo>
                    <a:pt x="2280" y="508"/>
                  </a:lnTo>
                  <a:lnTo>
                    <a:pt x="2261" y="539"/>
                  </a:lnTo>
                  <a:lnTo>
                    <a:pt x="2241" y="573"/>
                  </a:lnTo>
                  <a:lnTo>
                    <a:pt x="2221" y="608"/>
                  </a:lnTo>
                  <a:lnTo>
                    <a:pt x="2201" y="645"/>
                  </a:lnTo>
                  <a:lnTo>
                    <a:pt x="2182" y="684"/>
                  </a:lnTo>
                  <a:lnTo>
                    <a:pt x="2166" y="723"/>
                  </a:lnTo>
                  <a:lnTo>
                    <a:pt x="2150" y="764"/>
                  </a:lnTo>
                  <a:lnTo>
                    <a:pt x="2137" y="805"/>
                  </a:lnTo>
                  <a:lnTo>
                    <a:pt x="2127" y="845"/>
                  </a:lnTo>
                  <a:lnTo>
                    <a:pt x="2120" y="885"/>
                  </a:lnTo>
                  <a:lnTo>
                    <a:pt x="2118" y="925"/>
                  </a:lnTo>
                  <a:lnTo>
                    <a:pt x="2119" y="964"/>
                  </a:lnTo>
                  <a:lnTo>
                    <a:pt x="2118" y="988"/>
                  </a:lnTo>
                  <a:lnTo>
                    <a:pt x="2110" y="1010"/>
                  </a:lnTo>
                  <a:lnTo>
                    <a:pt x="2097" y="1031"/>
                  </a:lnTo>
                  <a:lnTo>
                    <a:pt x="2078" y="1050"/>
                  </a:lnTo>
                  <a:lnTo>
                    <a:pt x="2055" y="1068"/>
                  </a:lnTo>
                  <a:lnTo>
                    <a:pt x="2029" y="1084"/>
                  </a:lnTo>
                  <a:lnTo>
                    <a:pt x="1998" y="1098"/>
                  </a:lnTo>
                  <a:lnTo>
                    <a:pt x="1965" y="1112"/>
                  </a:lnTo>
                  <a:lnTo>
                    <a:pt x="1931" y="1123"/>
                  </a:lnTo>
                  <a:lnTo>
                    <a:pt x="1894" y="1133"/>
                  </a:lnTo>
                  <a:lnTo>
                    <a:pt x="1858" y="1140"/>
                  </a:lnTo>
                  <a:lnTo>
                    <a:pt x="1820" y="1147"/>
                  </a:lnTo>
                  <a:lnTo>
                    <a:pt x="1785" y="1152"/>
                  </a:lnTo>
                  <a:lnTo>
                    <a:pt x="1750" y="1156"/>
                  </a:lnTo>
                  <a:lnTo>
                    <a:pt x="1717" y="1158"/>
                  </a:lnTo>
                  <a:lnTo>
                    <a:pt x="1715" y="1158"/>
                  </a:lnTo>
                  <a:lnTo>
                    <a:pt x="1689" y="1158"/>
                  </a:lnTo>
                  <a:lnTo>
                    <a:pt x="1687" y="1158"/>
                  </a:lnTo>
                  <a:lnTo>
                    <a:pt x="1678" y="1158"/>
                  </a:lnTo>
                  <a:lnTo>
                    <a:pt x="1655" y="1158"/>
                  </a:lnTo>
                  <a:lnTo>
                    <a:pt x="1645" y="1157"/>
                  </a:lnTo>
                  <a:lnTo>
                    <a:pt x="1623" y="1156"/>
                  </a:lnTo>
                  <a:lnTo>
                    <a:pt x="1611" y="1155"/>
                  </a:lnTo>
                  <a:lnTo>
                    <a:pt x="1589" y="1153"/>
                  </a:lnTo>
                  <a:lnTo>
                    <a:pt x="1576" y="1152"/>
                  </a:lnTo>
                  <a:lnTo>
                    <a:pt x="1554" y="1149"/>
                  </a:lnTo>
                  <a:lnTo>
                    <a:pt x="1541" y="1148"/>
                  </a:lnTo>
                  <a:lnTo>
                    <a:pt x="1520" y="1145"/>
                  </a:lnTo>
                  <a:lnTo>
                    <a:pt x="1507" y="1142"/>
                  </a:lnTo>
                  <a:lnTo>
                    <a:pt x="1486" y="1139"/>
                  </a:lnTo>
                  <a:lnTo>
                    <a:pt x="1479" y="1138"/>
                  </a:lnTo>
                  <a:lnTo>
                    <a:pt x="1473" y="1137"/>
                  </a:lnTo>
                  <a:lnTo>
                    <a:pt x="1453" y="1133"/>
                  </a:lnTo>
                  <a:lnTo>
                    <a:pt x="1440" y="1130"/>
                  </a:lnTo>
                  <a:lnTo>
                    <a:pt x="1421" y="1126"/>
                  </a:lnTo>
                  <a:lnTo>
                    <a:pt x="1408" y="1123"/>
                  </a:lnTo>
                  <a:lnTo>
                    <a:pt x="1390" y="1117"/>
                  </a:lnTo>
                  <a:lnTo>
                    <a:pt x="1378" y="1113"/>
                  </a:lnTo>
                  <a:lnTo>
                    <a:pt x="1361" y="1107"/>
                  </a:lnTo>
                  <a:lnTo>
                    <a:pt x="1349" y="1104"/>
                  </a:lnTo>
                  <a:lnTo>
                    <a:pt x="1335" y="1097"/>
                  </a:lnTo>
                  <a:lnTo>
                    <a:pt x="1324" y="1093"/>
                  </a:lnTo>
                  <a:lnTo>
                    <a:pt x="1317" y="1090"/>
                  </a:lnTo>
                  <a:lnTo>
                    <a:pt x="1311" y="1086"/>
                  </a:lnTo>
                  <a:lnTo>
                    <a:pt x="1302" y="1081"/>
                  </a:lnTo>
                  <a:lnTo>
                    <a:pt x="1290" y="1073"/>
                  </a:lnTo>
                  <a:lnTo>
                    <a:pt x="1286" y="1071"/>
                  </a:lnTo>
                  <a:lnTo>
                    <a:pt x="1283" y="1069"/>
                  </a:lnTo>
                  <a:lnTo>
                    <a:pt x="1277" y="1064"/>
                  </a:lnTo>
                  <a:lnTo>
                    <a:pt x="1272" y="1060"/>
                  </a:lnTo>
                  <a:lnTo>
                    <a:pt x="1270" y="1058"/>
                  </a:lnTo>
                  <a:lnTo>
                    <a:pt x="1268" y="1054"/>
                  </a:lnTo>
                  <a:lnTo>
                    <a:pt x="1261" y="1048"/>
                  </a:lnTo>
                  <a:lnTo>
                    <a:pt x="1255" y="1040"/>
                  </a:lnTo>
                  <a:lnTo>
                    <a:pt x="1247" y="1026"/>
                  </a:lnTo>
                  <a:lnTo>
                    <a:pt x="1236" y="1007"/>
                  </a:lnTo>
                  <a:lnTo>
                    <a:pt x="1221" y="984"/>
                  </a:lnTo>
                  <a:lnTo>
                    <a:pt x="1205" y="958"/>
                  </a:lnTo>
                  <a:lnTo>
                    <a:pt x="1188" y="928"/>
                  </a:lnTo>
                  <a:lnTo>
                    <a:pt x="1169" y="897"/>
                  </a:lnTo>
                  <a:lnTo>
                    <a:pt x="1150" y="864"/>
                  </a:lnTo>
                  <a:lnTo>
                    <a:pt x="1130" y="830"/>
                  </a:lnTo>
                  <a:lnTo>
                    <a:pt x="1109" y="795"/>
                  </a:lnTo>
                  <a:lnTo>
                    <a:pt x="1088" y="761"/>
                  </a:lnTo>
                  <a:lnTo>
                    <a:pt x="1067" y="726"/>
                  </a:lnTo>
                  <a:lnTo>
                    <a:pt x="1047" y="691"/>
                  </a:lnTo>
                  <a:lnTo>
                    <a:pt x="1027" y="660"/>
                  </a:lnTo>
                  <a:lnTo>
                    <a:pt x="1008" y="629"/>
                  </a:lnTo>
                  <a:lnTo>
                    <a:pt x="991" y="599"/>
                  </a:lnTo>
                  <a:lnTo>
                    <a:pt x="975" y="574"/>
                  </a:lnTo>
                  <a:lnTo>
                    <a:pt x="961" y="551"/>
                  </a:lnTo>
                  <a:lnTo>
                    <a:pt x="949" y="531"/>
                  </a:lnTo>
                  <a:lnTo>
                    <a:pt x="940" y="517"/>
                  </a:lnTo>
                  <a:lnTo>
                    <a:pt x="932" y="506"/>
                  </a:lnTo>
                  <a:lnTo>
                    <a:pt x="932" y="506"/>
                  </a:lnTo>
                  <a:lnTo>
                    <a:pt x="919" y="482"/>
                  </a:lnTo>
                  <a:lnTo>
                    <a:pt x="908" y="459"/>
                  </a:lnTo>
                  <a:lnTo>
                    <a:pt x="902" y="436"/>
                  </a:lnTo>
                  <a:lnTo>
                    <a:pt x="899" y="414"/>
                  </a:lnTo>
                  <a:lnTo>
                    <a:pt x="900" y="393"/>
                  </a:lnTo>
                  <a:lnTo>
                    <a:pt x="906" y="374"/>
                  </a:lnTo>
                  <a:lnTo>
                    <a:pt x="915" y="355"/>
                  </a:lnTo>
                  <a:lnTo>
                    <a:pt x="927" y="338"/>
                  </a:lnTo>
                  <a:lnTo>
                    <a:pt x="943" y="324"/>
                  </a:lnTo>
                  <a:lnTo>
                    <a:pt x="963" y="313"/>
                  </a:lnTo>
                  <a:lnTo>
                    <a:pt x="986" y="304"/>
                  </a:lnTo>
                  <a:lnTo>
                    <a:pt x="1014" y="299"/>
                  </a:lnTo>
                  <a:lnTo>
                    <a:pt x="1046" y="297"/>
                  </a:lnTo>
                  <a:lnTo>
                    <a:pt x="1119" y="298"/>
                  </a:lnTo>
                  <a:lnTo>
                    <a:pt x="1153" y="297"/>
                  </a:lnTo>
                  <a:lnTo>
                    <a:pt x="1186" y="297"/>
                  </a:lnTo>
                  <a:lnTo>
                    <a:pt x="1218" y="294"/>
                  </a:lnTo>
                  <a:lnTo>
                    <a:pt x="1249" y="291"/>
                  </a:lnTo>
                  <a:lnTo>
                    <a:pt x="1277" y="287"/>
                  </a:lnTo>
                  <a:lnTo>
                    <a:pt x="1305" y="279"/>
                  </a:lnTo>
                  <a:lnTo>
                    <a:pt x="1329" y="270"/>
                  </a:lnTo>
                  <a:lnTo>
                    <a:pt x="1353" y="259"/>
                  </a:lnTo>
                  <a:lnTo>
                    <a:pt x="1372" y="244"/>
                  </a:lnTo>
                  <a:lnTo>
                    <a:pt x="1390" y="226"/>
                  </a:lnTo>
                  <a:lnTo>
                    <a:pt x="1404" y="205"/>
                  </a:lnTo>
                  <a:lnTo>
                    <a:pt x="1415" y="180"/>
                  </a:lnTo>
                  <a:lnTo>
                    <a:pt x="1432" y="139"/>
                  </a:lnTo>
                  <a:lnTo>
                    <a:pt x="1451" y="106"/>
                  </a:lnTo>
                  <a:lnTo>
                    <a:pt x="1471" y="78"/>
                  </a:lnTo>
                  <a:lnTo>
                    <a:pt x="1493" y="55"/>
                  </a:lnTo>
                  <a:lnTo>
                    <a:pt x="1515" y="36"/>
                  </a:lnTo>
                  <a:lnTo>
                    <a:pt x="1539" y="22"/>
                  </a:lnTo>
                  <a:lnTo>
                    <a:pt x="1564" y="12"/>
                  </a:lnTo>
                  <a:lnTo>
                    <a:pt x="1590" y="4"/>
                  </a:lnTo>
                  <a:lnTo>
                    <a:pt x="1616" y="1"/>
                  </a:lnTo>
                  <a:lnTo>
                    <a:pt x="1643"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IN" dirty="0">
                <a:latin typeface="微软雅黑" panose="020B0503020204020204" charset="-122"/>
                <a:ea typeface="微软雅黑" panose="020B0503020204020204" charset="-122"/>
                <a:sym typeface="Source Han Serif SC" panose="02020400000000000000" pitchFamily="18" charset="-122"/>
              </a:endParaRPr>
            </a:p>
          </p:txBody>
        </p:sp>
      </p:grpSp>
      <p:grpSp>
        <p:nvGrpSpPr>
          <p:cNvPr id="62" name="Group 61"/>
          <p:cNvGrpSpPr/>
          <p:nvPr/>
        </p:nvGrpSpPr>
        <p:grpSpPr>
          <a:xfrm>
            <a:off x="6647177" y="5300275"/>
            <a:ext cx="604435" cy="577312"/>
            <a:chOff x="6647178" y="5477256"/>
            <a:chExt cx="604434" cy="577312"/>
          </a:xfrm>
        </p:grpSpPr>
        <p:sp>
          <p:nvSpPr>
            <p:cNvPr id="63" name="Rounded Rectangle 74"/>
            <p:cNvSpPr/>
            <p:nvPr/>
          </p:nvSpPr>
          <p:spPr>
            <a:xfrm>
              <a:off x="6647178" y="5477256"/>
              <a:ext cx="604434" cy="577312"/>
            </a:xfrm>
            <a:prstGeom prst="roundRect">
              <a:avLst>
                <a:gd name="adj" fmla="val 2656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charset="-122"/>
                <a:ea typeface="微软雅黑" panose="020B0503020204020204" charset="-122"/>
                <a:sym typeface="Source Han Serif SC" panose="02020400000000000000" pitchFamily="18" charset="-122"/>
              </a:endParaRPr>
            </a:p>
          </p:txBody>
        </p:sp>
        <p:sp>
          <p:nvSpPr>
            <p:cNvPr id="64" name="Freeform 6"/>
            <p:cNvSpPr>
              <a:spLocks noEditPoints="1"/>
            </p:cNvSpPr>
            <p:nvPr/>
          </p:nvSpPr>
          <p:spPr bwMode="auto">
            <a:xfrm>
              <a:off x="6796383" y="5647879"/>
              <a:ext cx="340677" cy="240401"/>
            </a:xfrm>
            <a:custGeom>
              <a:avLst/>
              <a:gdLst>
                <a:gd name="T0" fmla="*/ 1550 w 3428"/>
                <a:gd name="T1" fmla="*/ 1093 h 2559"/>
                <a:gd name="T2" fmla="*/ 1371 w 3428"/>
                <a:gd name="T3" fmla="*/ 1254 h 2559"/>
                <a:gd name="T4" fmla="*/ 1302 w 3428"/>
                <a:gd name="T5" fmla="*/ 1492 h 2559"/>
                <a:gd name="T6" fmla="*/ 1368 w 3428"/>
                <a:gd name="T7" fmla="*/ 1726 h 2559"/>
                <a:gd name="T8" fmla="*/ 1470 w 3428"/>
                <a:gd name="T9" fmla="*/ 1826 h 2559"/>
                <a:gd name="T10" fmla="*/ 1379 w 3428"/>
                <a:gd name="T11" fmla="*/ 1605 h 2559"/>
                <a:gd name="T12" fmla="*/ 1421 w 3428"/>
                <a:gd name="T13" fmla="*/ 1360 h 2559"/>
                <a:gd name="T14" fmla="*/ 1583 w 3428"/>
                <a:gd name="T15" fmla="*/ 1180 h 2559"/>
                <a:gd name="T16" fmla="*/ 1820 w 3428"/>
                <a:gd name="T17" fmla="*/ 1111 h 2559"/>
                <a:gd name="T18" fmla="*/ 2064 w 3428"/>
                <a:gd name="T19" fmla="*/ 1184 h 2559"/>
                <a:gd name="T20" fmla="*/ 1850 w 3428"/>
                <a:gd name="T21" fmla="*/ 1061 h 2559"/>
                <a:gd name="T22" fmla="*/ 1871 w 3428"/>
                <a:gd name="T23" fmla="*/ 881 h 2559"/>
                <a:gd name="T24" fmla="*/ 2142 w 3428"/>
                <a:gd name="T25" fmla="*/ 1011 h 2559"/>
                <a:gd name="T26" fmla="*/ 2321 w 3428"/>
                <a:gd name="T27" fmla="*/ 1249 h 2559"/>
                <a:gd name="T28" fmla="*/ 2367 w 3428"/>
                <a:gd name="T29" fmla="*/ 1556 h 2559"/>
                <a:gd name="T30" fmla="*/ 2263 w 3428"/>
                <a:gd name="T31" fmla="*/ 1841 h 2559"/>
                <a:gd name="T32" fmla="*/ 2043 w 3428"/>
                <a:gd name="T33" fmla="*/ 2041 h 2559"/>
                <a:gd name="T34" fmla="*/ 1745 w 3428"/>
                <a:gd name="T35" fmla="*/ 2117 h 2559"/>
                <a:gd name="T36" fmla="*/ 1448 w 3428"/>
                <a:gd name="T37" fmla="*/ 2041 h 2559"/>
                <a:gd name="T38" fmla="*/ 1227 w 3428"/>
                <a:gd name="T39" fmla="*/ 1841 h 2559"/>
                <a:gd name="T40" fmla="*/ 1124 w 3428"/>
                <a:gd name="T41" fmla="*/ 1556 h 2559"/>
                <a:gd name="T42" fmla="*/ 1169 w 3428"/>
                <a:gd name="T43" fmla="*/ 1249 h 2559"/>
                <a:gd name="T44" fmla="*/ 1348 w 3428"/>
                <a:gd name="T45" fmla="*/ 1011 h 2559"/>
                <a:gd name="T46" fmla="*/ 1620 w 3428"/>
                <a:gd name="T47" fmla="*/ 881 h 2559"/>
                <a:gd name="T48" fmla="*/ 1597 w 3428"/>
                <a:gd name="T49" fmla="*/ 681 h 2559"/>
                <a:gd name="T50" fmla="*/ 1270 w 3428"/>
                <a:gd name="T51" fmla="*/ 819 h 2559"/>
                <a:gd name="T52" fmla="*/ 1032 w 3428"/>
                <a:gd name="T53" fmla="*/ 1077 h 2559"/>
                <a:gd name="T54" fmla="*/ 923 w 3428"/>
                <a:gd name="T55" fmla="*/ 1417 h 2559"/>
                <a:gd name="T56" fmla="*/ 972 w 3428"/>
                <a:gd name="T57" fmla="*/ 1779 h 2559"/>
                <a:gd name="T58" fmla="*/ 1162 w 3428"/>
                <a:gd name="T59" fmla="*/ 2074 h 2559"/>
                <a:gd name="T60" fmla="*/ 1458 w 3428"/>
                <a:gd name="T61" fmla="*/ 2264 h 2559"/>
                <a:gd name="T62" fmla="*/ 1820 w 3428"/>
                <a:gd name="T63" fmla="*/ 2313 h 2559"/>
                <a:gd name="T64" fmla="*/ 2161 w 3428"/>
                <a:gd name="T65" fmla="*/ 2204 h 2559"/>
                <a:gd name="T66" fmla="*/ 2419 w 3428"/>
                <a:gd name="T67" fmla="*/ 1967 h 2559"/>
                <a:gd name="T68" fmla="*/ 2558 w 3428"/>
                <a:gd name="T69" fmla="*/ 1640 h 2559"/>
                <a:gd name="T70" fmla="*/ 2541 w 3428"/>
                <a:gd name="T71" fmla="*/ 1273 h 2559"/>
                <a:gd name="T72" fmla="*/ 2377 w 3428"/>
                <a:gd name="T73" fmla="*/ 961 h 2559"/>
                <a:gd name="T74" fmla="*/ 2099 w 3428"/>
                <a:gd name="T75" fmla="*/ 747 h 2559"/>
                <a:gd name="T76" fmla="*/ 1745 w 3428"/>
                <a:gd name="T77" fmla="*/ 668 h 2559"/>
                <a:gd name="T78" fmla="*/ 0 w 3428"/>
                <a:gd name="T79" fmla="*/ 649 h 2559"/>
                <a:gd name="T80" fmla="*/ 2227 w 3428"/>
                <a:gd name="T81" fmla="*/ 28 h 2559"/>
                <a:gd name="T82" fmla="*/ 2324 w 3428"/>
                <a:gd name="T83" fmla="*/ 164 h 2559"/>
                <a:gd name="T84" fmla="*/ 3298 w 3428"/>
                <a:gd name="T85" fmla="*/ 250 h 2559"/>
                <a:gd name="T86" fmla="*/ 3415 w 3428"/>
                <a:gd name="T87" fmla="*/ 367 h 2559"/>
                <a:gd name="T88" fmla="*/ 3415 w 3428"/>
                <a:gd name="T89" fmla="*/ 2429 h 2559"/>
                <a:gd name="T90" fmla="*/ 3298 w 3428"/>
                <a:gd name="T91" fmla="*/ 2546 h 2559"/>
                <a:gd name="T92" fmla="*/ 130 w 3428"/>
                <a:gd name="T93" fmla="*/ 2546 h 2559"/>
                <a:gd name="T94" fmla="*/ 13 w 3428"/>
                <a:gd name="T95" fmla="*/ 2429 h 2559"/>
                <a:gd name="T96" fmla="*/ 546 w 3428"/>
                <a:gd name="T97" fmla="*/ 2295 h 2559"/>
                <a:gd name="T98" fmla="*/ 601 w 3428"/>
                <a:gd name="T99" fmla="*/ 2223 h 2559"/>
                <a:gd name="T100" fmla="*/ 564 w 3428"/>
                <a:gd name="T101" fmla="*/ 510 h 2559"/>
                <a:gd name="T102" fmla="*/ 3 w 3428"/>
                <a:gd name="T103" fmla="*/ 401 h 2559"/>
                <a:gd name="T104" fmla="*/ 99 w 3428"/>
                <a:gd name="T105" fmla="*/ 265 h 2559"/>
                <a:gd name="T106" fmla="*/ 219 w 3428"/>
                <a:gd name="T107" fmla="*/ 207 h 2559"/>
                <a:gd name="T108" fmla="*/ 335 w 3428"/>
                <a:gd name="T109" fmla="*/ 99 h 2559"/>
                <a:gd name="T110" fmla="*/ 767 w 3428"/>
                <a:gd name="T111" fmla="*/ 99 h 2559"/>
                <a:gd name="T112" fmla="*/ 883 w 3428"/>
                <a:gd name="T113" fmla="*/ 207 h 2559"/>
                <a:gd name="T114" fmla="*/ 1114 w 3428"/>
                <a:gd name="T115" fmla="*/ 130 h 2559"/>
                <a:gd name="T116" fmla="*/ 1232 w 3428"/>
                <a:gd name="T117" fmla="*/ 13 h 2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28" h="2559">
                  <a:moveTo>
                    <a:pt x="1745" y="1049"/>
                  </a:moveTo>
                  <a:lnTo>
                    <a:pt x="1694" y="1052"/>
                  </a:lnTo>
                  <a:lnTo>
                    <a:pt x="1644" y="1061"/>
                  </a:lnTo>
                  <a:lnTo>
                    <a:pt x="1595" y="1074"/>
                  </a:lnTo>
                  <a:lnTo>
                    <a:pt x="1550" y="1093"/>
                  </a:lnTo>
                  <a:lnTo>
                    <a:pt x="1507" y="1118"/>
                  </a:lnTo>
                  <a:lnTo>
                    <a:pt x="1468" y="1146"/>
                  </a:lnTo>
                  <a:lnTo>
                    <a:pt x="1431" y="1179"/>
                  </a:lnTo>
                  <a:lnTo>
                    <a:pt x="1399" y="1215"/>
                  </a:lnTo>
                  <a:lnTo>
                    <a:pt x="1371" y="1254"/>
                  </a:lnTo>
                  <a:lnTo>
                    <a:pt x="1346" y="1298"/>
                  </a:lnTo>
                  <a:lnTo>
                    <a:pt x="1327" y="1342"/>
                  </a:lnTo>
                  <a:lnTo>
                    <a:pt x="1313" y="1391"/>
                  </a:lnTo>
                  <a:lnTo>
                    <a:pt x="1305" y="1441"/>
                  </a:lnTo>
                  <a:lnTo>
                    <a:pt x="1302" y="1492"/>
                  </a:lnTo>
                  <a:lnTo>
                    <a:pt x="1305" y="1543"/>
                  </a:lnTo>
                  <a:lnTo>
                    <a:pt x="1313" y="1592"/>
                  </a:lnTo>
                  <a:lnTo>
                    <a:pt x="1327" y="1640"/>
                  </a:lnTo>
                  <a:lnTo>
                    <a:pt x="1345" y="1684"/>
                  </a:lnTo>
                  <a:lnTo>
                    <a:pt x="1368" y="1726"/>
                  </a:lnTo>
                  <a:lnTo>
                    <a:pt x="1396" y="1765"/>
                  </a:lnTo>
                  <a:lnTo>
                    <a:pt x="1428" y="1801"/>
                  </a:lnTo>
                  <a:lnTo>
                    <a:pt x="1463" y="1833"/>
                  </a:lnTo>
                  <a:lnTo>
                    <a:pt x="1502" y="1862"/>
                  </a:lnTo>
                  <a:lnTo>
                    <a:pt x="1470" y="1826"/>
                  </a:lnTo>
                  <a:lnTo>
                    <a:pt x="1443" y="1787"/>
                  </a:lnTo>
                  <a:lnTo>
                    <a:pt x="1420" y="1745"/>
                  </a:lnTo>
                  <a:lnTo>
                    <a:pt x="1401" y="1701"/>
                  </a:lnTo>
                  <a:lnTo>
                    <a:pt x="1388" y="1653"/>
                  </a:lnTo>
                  <a:lnTo>
                    <a:pt x="1379" y="1605"/>
                  </a:lnTo>
                  <a:lnTo>
                    <a:pt x="1376" y="1555"/>
                  </a:lnTo>
                  <a:lnTo>
                    <a:pt x="1379" y="1503"/>
                  </a:lnTo>
                  <a:lnTo>
                    <a:pt x="1388" y="1453"/>
                  </a:lnTo>
                  <a:lnTo>
                    <a:pt x="1402" y="1405"/>
                  </a:lnTo>
                  <a:lnTo>
                    <a:pt x="1421" y="1360"/>
                  </a:lnTo>
                  <a:lnTo>
                    <a:pt x="1446" y="1317"/>
                  </a:lnTo>
                  <a:lnTo>
                    <a:pt x="1473" y="1278"/>
                  </a:lnTo>
                  <a:lnTo>
                    <a:pt x="1506" y="1242"/>
                  </a:lnTo>
                  <a:lnTo>
                    <a:pt x="1542" y="1209"/>
                  </a:lnTo>
                  <a:lnTo>
                    <a:pt x="1583" y="1180"/>
                  </a:lnTo>
                  <a:lnTo>
                    <a:pt x="1625" y="1156"/>
                  </a:lnTo>
                  <a:lnTo>
                    <a:pt x="1671" y="1137"/>
                  </a:lnTo>
                  <a:lnTo>
                    <a:pt x="1718" y="1123"/>
                  </a:lnTo>
                  <a:lnTo>
                    <a:pt x="1768" y="1115"/>
                  </a:lnTo>
                  <a:lnTo>
                    <a:pt x="1820" y="1111"/>
                  </a:lnTo>
                  <a:lnTo>
                    <a:pt x="1873" y="1115"/>
                  </a:lnTo>
                  <a:lnTo>
                    <a:pt x="1925" y="1124"/>
                  </a:lnTo>
                  <a:lnTo>
                    <a:pt x="1974" y="1139"/>
                  </a:lnTo>
                  <a:lnTo>
                    <a:pt x="2020" y="1159"/>
                  </a:lnTo>
                  <a:lnTo>
                    <a:pt x="2064" y="1184"/>
                  </a:lnTo>
                  <a:lnTo>
                    <a:pt x="2028" y="1151"/>
                  </a:lnTo>
                  <a:lnTo>
                    <a:pt x="1988" y="1121"/>
                  </a:lnTo>
                  <a:lnTo>
                    <a:pt x="1944" y="1096"/>
                  </a:lnTo>
                  <a:lnTo>
                    <a:pt x="1898" y="1075"/>
                  </a:lnTo>
                  <a:lnTo>
                    <a:pt x="1850" y="1061"/>
                  </a:lnTo>
                  <a:lnTo>
                    <a:pt x="1798" y="1052"/>
                  </a:lnTo>
                  <a:lnTo>
                    <a:pt x="1745" y="1049"/>
                  </a:lnTo>
                  <a:close/>
                  <a:moveTo>
                    <a:pt x="1745" y="868"/>
                  </a:moveTo>
                  <a:lnTo>
                    <a:pt x="1809" y="871"/>
                  </a:lnTo>
                  <a:lnTo>
                    <a:pt x="1871" y="881"/>
                  </a:lnTo>
                  <a:lnTo>
                    <a:pt x="1931" y="897"/>
                  </a:lnTo>
                  <a:lnTo>
                    <a:pt x="1989" y="917"/>
                  </a:lnTo>
                  <a:lnTo>
                    <a:pt x="2043" y="943"/>
                  </a:lnTo>
                  <a:lnTo>
                    <a:pt x="2095" y="975"/>
                  </a:lnTo>
                  <a:lnTo>
                    <a:pt x="2142" y="1011"/>
                  </a:lnTo>
                  <a:lnTo>
                    <a:pt x="2187" y="1051"/>
                  </a:lnTo>
                  <a:lnTo>
                    <a:pt x="2227" y="1096"/>
                  </a:lnTo>
                  <a:lnTo>
                    <a:pt x="2263" y="1143"/>
                  </a:lnTo>
                  <a:lnTo>
                    <a:pt x="2295" y="1195"/>
                  </a:lnTo>
                  <a:lnTo>
                    <a:pt x="2321" y="1249"/>
                  </a:lnTo>
                  <a:lnTo>
                    <a:pt x="2343" y="1306"/>
                  </a:lnTo>
                  <a:lnTo>
                    <a:pt x="2357" y="1366"/>
                  </a:lnTo>
                  <a:lnTo>
                    <a:pt x="2367" y="1429"/>
                  </a:lnTo>
                  <a:lnTo>
                    <a:pt x="2370" y="1492"/>
                  </a:lnTo>
                  <a:lnTo>
                    <a:pt x="2367" y="1556"/>
                  </a:lnTo>
                  <a:lnTo>
                    <a:pt x="2357" y="1617"/>
                  </a:lnTo>
                  <a:lnTo>
                    <a:pt x="2343" y="1678"/>
                  </a:lnTo>
                  <a:lnTo>
                    <a:pt x="2321" y="1735"/>
                  </a:lnTo>
                  <a:lnTo>
                    <a:pt x="2295" y="1790"/>
                  </a:lnTo>
                  <a:lnTo>
                    <a:pt x="2263" y="1841"/>
                  </a:lnTo>
                  <a:lnTo>
                    <a:pt x="2227" y="1889"/>
                  </a:lnTo>
                  <a:lnTo>
                    <a:pt x="2187" y="1934"/>
                  </a:lnTo>
                  <a:lnTo>
                    <a:pt x="2142" y="1974"/>
                  </a:lnTo>
                  <a:lnTo>
                    <a:pt x="2095" y="2010"/>
                  </a:lnTo>
                  <a:lnTo>
                    <a:pt x="2043" y="2041"/>
                  </a:lnTo>
                  <a:lnTo>
                    <a:pt x="1989" y="2067"/>
                  </a:lnTo>
                  <a:lnTo>
                    <a:pt x="1931" y="2088"/>
                  </a:lnTo>
                  <a:lnTo>
                    <a:pt x="1871" y="2104"/>
                  </a:lnTo>
                  <a:lnTo>
                    <a:pt x="1809" y="2114"/>
                  </a:lnTo>
                  <a:lnTo>
                    <a:pt x="1745" y="2117"/>
                  </a:lnTo>
                  <a:lnTo>
                    <a:pt x="1681" y="2114"/>
                  </a:lnTo>
                  <a:lnTo>
                    <a:pt x="1620" y="2104"/>
                  </a:lnTo>
                  <a:lnTo>
                    <a:pt x="1559" y="2088"/>
                  </a:lnTo>
                  <a:lnTo>
                    <a:pt x="1502" y="2067"/>
                  </a:lnTo>
                  <a:lnTo>
                    <a:pt x="1448" y="2041"/>
                  </a:lnTo>
                  <a:lnTo>
                    <a:pt x="1396" y="2010"/>
                  </a:lnTo>
                  <a:lnTo>
                    <a:pt x="1348" y="1974"/>
                  </a:lnTo>
                  <a:lnTo>
                    <a:pt x="1304" y="1934"/>
                  </a:lnTo>
                  <a:lnTo>
                    <a:pt x="1264" y="1889"/>
                  </a:lnTo>
                  <a:lnTo>
                    <a:pt x="1227" y="1841"/>
                  </a:lnTo>
                  <a:lnTo>
                    <a:pt x="1196" y="1790"/>
                  </a:lnTo>
                  <a:lnTo>
                    <a:pt x="1169" y="1735"/>
                  </a:lnTo>
                  <a:lnTo>
                    <a:pt x="1148" y="1678"/>
                  </a:lnTo>
                  <a:lnTo>
                    <a:pt x="1133" y="1617"/>
                  </a:lnTo>
                  <a:lnTo>
                    <a:pt x="1124" y="1556"/>
                  </a:lnTo>
                  <a:lnTo>
                    <a:pt x="1120" y="1492"/>
                  </a:lnTo>
                  <a:lnTo>
                    <a:pt x="1124" y="1429"/>
                  </a:lnTo>
                  <a:lnTo>
                    <a:pt x="1133" y="1366"/>
                  </a:lnTo>
                  <a:lnTo>
                    <a:pt x="1148" y="1307"/>
                  </a:lnTo>
                  <a:lnTo>
                    <a:pt x="1169" y="1249"/>
                  </a:lnTo>
                  <a:lnTo>
                    <a:pt x="1196" y="1195"/>
                  </a:lnTo>
                  <a:lnTo>
                    <a:pt x="1227" y="1143"/>
                  </a:lnTo>
                  <a:lnTo>
                    <a:pt x="1264" y="1096"/>
                  </a:lnTo>
                  <a:lnTo>
                    <a:pt x="1304" y="1051"/>
                  </a:lnTo>
                  <a:lnTo>
                    <a:pt x="1348" y="1011"/>
                  </a:lnTo>
                  <a:lnTo>
                    <a:pt x="1396" y="975"/>
                  </a:lnTo>
                  <a:lnTo>
                    <a:pt x="1448" y="943"/>
                  </a:lnTo>
                  <a:lnTo>
                    <a:pt x="1502" y="917"/>
                  </a:lnTo>
                  <a:lnTo>
                    <a:pt x="1559" y="897"/>
                  </a:lnTo>
                  <a:lnTo>
                    <a:pt x="1620" y="881"/>
                  </a:lnTo>
                  <a:lnTo>
                    <a:pt x="1681" y="871"/>
                  </a:lnTo>
                  <a:lnTo>
                    <a:pt x="1745" y="868"/>
                  </a:lnTo>
                  <a:close/>
                  <a:moveTo>
                    <a:pt x="1745" y="668"/>
                  </a:moveTo>
                  <a:lnTo>
                    <a:pt x="1671" y="671"/>
                  </a:lnTo>
                  <a:lnTo>
                    <a:pt x="1597" y="681"/>
                  </a:lnTo>
                  <a:lnTo>
                    <a:pt x="1526" y="698"/>
                  </a:lnTo>
                  <a:lnTo>
                    <a:pt x="1458" y="720"/>
                  </a:lnTo>
                  <a:lnTo>
                    <a:pt x="1392" y="747"/>
                  </a:lnTo>
                  <a:lnTo>
                    <a:pt x="1329" y="780"/>
                  </a:lnTo>
                  <a:lnTo>
                    <a:pt x="1270" y="819"/>
                  </a:lnTo>
                  <a:lnTo>
                    <a:pt x="1214" y="862"/>
                  </a:lnTo>
                  <a:lnTo>
                    <a:pt x="1162" y="909"/>
                  </a:lnTo>
                  <a:lnTo>
                    <a:pt x="1114" y="961"/>
                  </a:lnTo>
                  <a:lnTo>
                    <a:pt x="1072" y="1017"/>
                  </a:lnTo>
                  <a:lnTo>
                    <a:pt x="1032" y="1077"/>
                  </a:lnTo>
                  <a:lnTo>
                    <a:pt x="1000" y="1139"/>
                  </a:lnTo>
                  <a:lnTo>
                    <a:pt x="972" y="1205"/>
                  </a:lnTo>
                  <a:lnTo>
                    <a:pt x="950" y="1273"/>
                  </a:lnTo>
                  <a:lnTo>
                    <a:pt x="933" y="1344"/>
                  </a:lnTo>
                  <a:lnTo>
                    <a:pt x="923" y="1417"/>
                  </a:lnTo>
                  <a:lnTo>
                    <a:pt x="920" y="1491"/>
                  </a:lnTo>
                  <a:lnTo>
                    <a:pt x="923" y="1567"/>
                  </a:lnTo>
                  <a:lnTo>
                    <a:pt x="933" y="1640"/>
                  </a:lnTo>
                  <a:lnTo>
                    <a:pt x="950" y="1710"/>
                  </a:lnTo>
                  <a:lnTo>
                    <a:pt x="972" y="1779"/>
                  </a:lnTo>
                  <a:lnTo>
                    <a:pt x="1000" y="1845"/>
                  </a:lnTo>
                  <a:lnTo>
                    <a:pt x="1032" y="1907"/>
                  </a:lnTo>
                  <a:lnTo>
                    <a:pt x="1072" y="1967"/>
                  </a:lnTo>
                  <a:lnTo>
                    <a:pt x="1114" y="2023"/>
                  </a:lnTo>
                  <a:lnTo>
                    <a:pt x="1162" y="2074"/>
                  </a:lnTo>
                  <a:lnTo>
                    <a:pt x="1214" y="2122"/>
                  </a:lnTo>
                  <a:lnTo>
                    <a:pt x="1270" y="2164"/>
                  </a:lnTo>
                  <a:lnTo>
                    <a:pt x="1329" y="2204"/>
                  </a:lnTo>
                  <a:lnTo>
                    <a:pt x="1392" y="2236"/>
                  </a:lnTo>
                  <a:lnTo>
                    <a:pt x="1458" y="2264"/>
                  </a:lnTo>
                  <a:lnTo>
                    <a:pt x="1526" y="2286"/>
                  </a:lnTo>
                  <a:lnTo>
                    <a:pt x="1597" y="2303"/>
                  </a:lnTo>
                  <a:lnTo>
                    <a:pt x="1671" y="2313"/>
                  </a:lnTo>
                  <a:lnTo>
                    <a:pt x="1745" y="2316"/>
                  </a:lnTo>
                  <a:lnTo>
                    <a:pt x="1820" y="2313"/>
                  </a:lnTo>
                  <a:lnTo>
                    <a:pt x="1893" y="2303"/>
                  </a:lnTo>
                  <a:lnTo>
                    <a:pt x="1964" y="2286"/>
                  </a:lnTo>
                  <a:lnTo>
                    <a:pt x="2033" y="2264"/>
                  </a:lnTo>
                  <a:lnTo>
                    <a:pt x="2099" y="2236"/>
                  </a:lnTo>
                  <a:lnTo>
                    <a:pt x="2161" y="2204"/>
                  </a:lnTo>
                  <a:lnTo>
                    <a:pt x="2221" y="2164"/>
                  </a:lnTo>
                  <a:lnTo>
                    <a:pt x="2277" y="2122"/>
                  </a:lnTo>
                  <a:lnTo>
                    <a:pt x="2329" y="2074"/>
                  </a:lnTo>
                  <a:lnTo>
                    <a:pt x="2377" y="2023"/>
                  </a:lnTo>
                  <a:lnTo>
                    <a:pt x="2419" y="1967"/>
                  </a:lnTo>
                  <a:lnTo>
                    <a:pt x="2458" y="1907"/>
                  </a:lnTo>
                  <a:lnTo>
                    <a:pt x="2491" y="1845"/>
                  </a:lnTo>
                  <a:lnTo>
                    <a:pt x="2519" y="1779"/>
                  </a:lnTo>
                  <a:lnTo>
                    <a:pt x="2541" y="1710"/>
                  </a:lnTo>
                  <a:lnTo>
                    <a:pt x="2558" y="1640"/>
                  </a:lnTo>
                  <a:lnTo>
                    <a:pt x="2567" y="1567"/>
                  </a:lnTo>
                  <a:lnTo>
                    <a:pt x="2571" y="1491"/>
                  </a:lnTo>
                  <a:lnTo>
                    <a:pt x="2567" y="1417"/>
                  </a:lnTo>
                  <a:lnTo>
                    <a:pt x="2558" y="1344"/>
                  </a:lnTo>
                  <a:lnTo>
                    <a:pt x="2541" y="1273"/>
                  </a:lnTo>
                  <a:lnTo>
                    <a:pt x="2519" y="1205"/>
                  </a:lnTo>
                  <a:lnTo>
                    <a:pt x="2491" y="1139"/>
                  </a:lnTo>
                  <a:lnTo>
                    <a:pt x="2458" y="1077"/>
                  </a:lnTo>
                  <a:lnTo>
                    <a:pt x="2419" y="1017"/>
                  </a:lnTo>
                  <a:lnTo>
                    <a:pt x="2377" y="961"/>
                  </a:lnTo>
                  <a:lnTo>
                    <a:pt x="2329" y="909"/>
                  </a:lnTo>
                  <a:lnTo>
                    <a:pt x="2277" y="862"/>
                  </a:lnTo>
                  <a:lnTo>
                    <a:pt x="2221" y="819"/>
                  </a:lnTo>
                  <a:lnTo>
                    <a:pt x="2161" y="780"/>
                  </a:lnTo>
                  <a:lnTo>
                    <a:pt x="2099" y="747"/>
                  </a:lnTo>
                  <a:lnTo>
                    <a:pt x="2033" y="720"/>
                  </a:lnTo>
                  <a:lnTo>
                    <a:pt x="1964" y="698"/>
                  </a:lnTo>
                  <a:lnTo>
                    <a:pt x="1893" y="681"/>
                  </a:lnTo>
                  <a:lnTo>
                    <a:pt x="1820" y="671"/>
                  </a:lnTo>
                  <a:lnTo>
                    <a:pt x="1745" y="668"/>
                  </a:lnTo>
                  <a:close/>
                  <a:moveTo>
                    <a:pt x="0" y="649"/>
                  </a:moveTo>
                  <a:lnTo>
                    <a:pt x="452" y="649"/>
                  </a:lnTo>
                  <a:lnTo>
                    <a:pt x="452" y="2147"/>
                  </a:lnTo>
                  <a:lnTo>
                    <a:pt x="0" y="2147"/>
                  </a:lnTo>
                  <a:lnTo>
                    <a:pt x="0" y="649"/>
                  </a:lnTo>
                  <a:close/>
                  <a:moveTo>
                    <a:pt x="1302" y="0"/>
                  </a:moveTo>
                  <a:lnTo>
                    <a:pt x="2126" y="0"/>
                  </a:lnTo>
                  <a:lnTo>
                    <a:pt x="2162" y="3"/>
                  </a:lnTo>
                  <a:lnTo>
                    <a:pt x="2196" y="13"/>
                  </a:lnTo>
                  <a:lnTo>
                    <a:pt x="2227" y="28"/>
                  </a:lnTo>
                  <a:lnTo>
                    <a:pt x="2256" y="48"/>
                  </a:lnTo>
                  <a:lnTo>
                    <a:pt x="2279" y="71"/>
                  </a:lnTo>
                  <a:lnTo>
                    <a:pt x="2299" y="100"/>
                  </a:lnTo>
                  <a:lnTo>
                    <a:pt x="2314" y="130"/>
                  </a:lnTo>
                  <a:lnTo>
                    <a:pt x="2324" y="164"/>
                  </a:lnTo>
                  <a:lnTo>
                    <a:pt x="2327" y="200"/>
                  </a:lnTo>
                  <a:lnTo>
                    <a:pt x="2327" y="237"/>
                  </a:lnTo>
                  <a:lnTo>
                    <a:pt x="3228" y="237"/>
                  </a:lnTo>
                  <a:lnTo>
                    <a:pt x="3264" y="240"/>
                  </a:lnTo>
                  <a:lnTo>
                    <a:pt x="3298" y="250"/>
                  </a:lnTo>
                  <a:lnTo>
                    <a:pt x="3329" y="265"/>
                  </a:lnTo>
                  <a:lnTo>
                    <a:pt x="3357" y="285"/>
                  </a:lnTo>
                  <a:lnTo>
                    <a:pt x="3381" y="308"/>
                  </a:lnTo>
                  <a:lnTo>
                    <a:pt x="3400" y="337"/>
                  </a:lnTo>
                  <a:lnTo>
                    <a:pt x="3415" y="367"/>
                  </a:lnTo>
                  <a:lnTo>
                    <a:pt x="3425" y="401"/>
                  </a:lnTo>
                  <a:lnTo>
                    <a:pt x="3428" y="437"/>
                  </a:lnTo>
                  <a:lnTo>
                    <a:pt x="3428" y="2360"/>
                  </a:lnTo>
                  <a:lnTo>
                    <a:pt x="3425" y="2396"/>
                  </a:lnTo>
                  <a:lnTo>
                    <a:pt x="3415" y="2429"/>
                  </a:lnTo>
                  <a:lnTo>
                    <a:pt x="3400" y="2461"/>
                  </a:lnTo>
                  <a:lnTo>
                    <a:pt x="3381" y="2488"/>
                  </a:lnTo>
                  <a:lnTo>
                    <a:pt x="3357" y="2513"/>
                  </a:lnTo>
                  <a:lnTo>
                    <a:pt x="3329" y="2532"/>
                  </a:lnTo>
                  <a:lnTo>
                    <a:pt x="3298" y="2546"/>
                  </a:lnTo>
                  <a:lnTo>
                    <a:pt x="3264" y="2556"/>
                  </a:lnTo>
                  <a:lnTo>
                    <a:pt x="3228" y="2559"/>
                  </a:lnTo>
                  <a:lnTo>
                    <a:pt x="200" y="2559"/>
                  </a:lnTo>
                  <a:lnTo>
                    <a:pt x="164" y="2556"/>
                  </a:lnTo>
                  <a:lnTo>
                    <a:pt x="130" y="2546"/>
                  </a:lnTo>
                  <a:lnTo>
                    <a:pt x="99" y="2532"/>
                  </a:lnTo>
                  <a:lnTo>
                    <a:pt x="71" y="2513"/>
                  </a:lnTo>
                  <a:lnTo>
                    <a:pt x="47" y="2488"/>
                  </a:lnTo>
                  <a:lnTo>
                    <a:pt x="28" y="2461"/>
                  </a:lnTo>
                  <a:lnTo>
                    <a:pt x="13" y="2429"/>
                  </a:lnTo>
                  <a:lnTo>
                    <a:pt x="3" y="2396"/>
                  </a:lnTo>
                  <a:lnTo>
                    <a:pt x="0" y="2360"/>
                  </a:lnTo>
                  <a:lnTo>
                    <a:pt x="0" y="2297"/>
                  </a:lnTo>
                  <a:lnTo>
                    <a:pt x="527" y="2297"/>
                  </a:lnTo>
                  <a:lnTo>
                    <a:pt x="546" y="2295"/>
                  </a:lnTo>
                  <a:lnTo>
                    <a:pt x="564" y="2287"/>
                  </a:lnTo>
                  <a:lnTo>
                    <a:pt x="580" y="2276"/>
                  </a:lnTo>
                  <a:lnTo>
                    <a:pt x="591" y="2260"/>
                  </a:lnTo>
                  <a:lnTo>
                    <a:pt x="599" y="2243"/>
                  </a:lnTo>
                  <a:lnTo>
                    <a:pt x="601" y="2223"/>
                  </a:lnTo>
                  <a:lnTo>
                    <a:pt x="601" y="575"/>
                  </a:lnTo>
                  <a:lnTo>
                    <a:pt x="599" y="555"/>
                  </a:lnTo>
                  <a:lnTo>
                    <a:pt x="591" y="537"/>
                  </a:lnTo>
                  <a:lnTo>
                    <a:pt x="580" y="522"/>
                  </a:lnTo>
                  <a:lnTo>
                    <a:pt x="564" y="510"/>
                  </a:lnTo>
                  <a:lnTo>
                    <a:pt x="546" y="503"/>
                  </a:lnTo>
                  <a:lnTo>
                    <a:pt x="527" y="500"/>
                  </a:lnTo>
                  <a:lnTo>
                    <a:pt x="0" y="500"/>
                  </a:lnTo>
                  <a:lnTo>
                    <a:pt x="0" y="437"/>
                  </a:lnTo>
                  <a:lnTo>
                    <a:pt x="3" y="401"/>
                  </a:lnTo>
                  <a:lnTo>
                    <a:pt x="13" y="367"/>
                  </a:lnTo>
                  <a:lnTo>
                    <a:pt x="28" y="337"/>
                  </a:lnTo>
                  <a:lnTo>
                    <a:pt x="47" y="308"/>
                  </a:lnTo>
                  <a:lnTo>
                    <a:pt x="71" y="285"/>
                  </a:lnTo>
                  <a:lnTo>
                    <a:pt x="99" y="265"/>
                  </a:lnTo>
                  <a:lnTo>
                    <a:pt x="130" y="250"/>
                  </a:lnTo>
                  <a:lnTo>
                    <a:pt x="164" y="240"/>
                  </a:lnTo>
                  <a:lnTo>
                    <a:pt x="200" y="237"/>
                  </a:lnTo>
                  <a:lnTo>
                    <a:pt x="209" y="237"/>
                  </a:lnTo>
                  <a:lnTo>
                    <a:pt x="219" y="207"/>
                  </a:lnTo>
                  <a:lnTo>
                    <a:pt x="235" y="178"/>
                  </a:lnTo>
                  <a:lnTo>
                    <a:pt x="254" y="153"/>
                  </a:lnTo>
                  <a:lnTo>
                    <a:pt x="278" y="130"/>
                  </a:lnTo>
                  <a:lnTo>
                    <a:pt x="305" y="112"/>
                  </a:lnTo>
                  <a:lnTo>
                    <a:pt x="335" y="99"/>
                  </a:lnTo>
                  <a:lnTo>
                    <a:pt x="367" y="90"/>
                  </a:lnTo>
                  <a:lnTo>
                    <a:pt x="402" y="88"/>
                  </a:lnTo>
                  <a:lnTo>
                    <a:pt x="702" y="88"/>
                  </a:lnTo>
                  <a:lnTo>
                    <a:pt x="736" y="90"/>
                  </a:lnTo>
                  <a:lnTo>
                    <a:pt x="767" y="99"/>
                  </a:lnTo>
                  <a:lnTo>
                    <a:pt x="797" y="112"/>
                  </a:lnTo>
                  <a:lnTo>
                    <a:pt x="825" y="130"/>
                  </a:lnTo>
                  <a:lnTo>
                    <a:pt x="848" y="153"/>
                  </a:lnTo>
                  <a:lnTo>
                    <a:pt x="868" y="178"/>
                  </a:lnTo>
                  <a:lnTo>
                    <a:pt x="883" y="207"/>
                  </a:lnTo>
                  <a:lnTo>
                    <a:pt x="895" y="237"/>
                  </a:lnTo>
                  <a:lnTo>
                    <a:pt x="1101" y="237"/>
                  </a:lnTo>
                  <a:lnTo>
                    <a:pt x="1101" y="200"/>
                  </a:lnTo>
                  <a:lnTo>
                    <a:pt x="1105" y="164"/>
                  </a:lnTo>
                  <a:lnTo>
                    <a:pt x="1114" y="130"/>
                  </a:lnTo>
                  <a:lnTo>
                    <a:pt x="1129" y="100"/>
                  </a:lnTo>
                  <a:lnTo>
                    <a:pt x="1148" y="71"/>
                  </a:lnTo>
                  <a:lnTo>
                    <a:pt x="1172" y="48"/>
                  </a:lnTo>
                  <a:lnTo>
                    <a:pt x="1201" y="28"/>
                  </a:lnTo>
                  <a:lnTo>
                    <a:pt x="1232" y="13"/>
                  </a:lnTo>
                  <a:lnTo>
                    <a:pt x="1266" y="3"/>
                  </a:lnTo>
                  <a:lnTo>
                    <a:pt x="1302"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IN" dirty="0">
                <a:latin typeface="微软雅黑" panose="020B0503020204020204" charset="-122"/>
                <a:ea typeface="微软雅黑" panose="020B0503020204020204" charset="-122"/>
                <a:sym typeface="Source Han Serif SC" panose="02020400000000000000" pitchFamily="18" charset="-122"/>
              </a:endParaRPr>
            </a:p>
          </p:txBody>
        </p:sp>
      </p:grpSp>
      <p:grpSp>
        <p:nvGrpSpPr>
          <p:cNvPr id="84" name="组合 83"/>
          <p:cNvGrpSpPr/>
          <p:nvPr/>
        </p:nvGrpSpPr>
        <p:grpSpPr>
          <a:xfrm>
            <a:off x="482556" y="327003"/>
            <a:ext cx="2331853" cy="646044"/>
            <a:chOff x="615" y="495"/>
            <a:chExt cx="4226" cy="1171"/>
          </a:xfrm>
        </p:grpSpPr>
        <p:sp>
          <p:nvSpPr>
            <p:cNvPr id="99" name="矩形 98"/>
            <p:cNvSpPr/>
            <p:nvPr/>
          </p:nvSpPr>
          <p:spPr>
            <a:xfrm>
              <a:off x="615" y="615"/>
              <a:ext cx="713" cy="8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p>
              <a:pPr algn="ctr" defTabSz="1219200"/>
              <a:endParaRPr lang="zh-CN" altLang="en-US" sz="2000">
                <a:solidFill>
                  <a:prstClr val="white"/>
                </a:solidFill>
                <a:latin typeface="微软雅黑" panose="020B0503020204020204" charset="-122"/>
                <a:ea typeface="微软雅黑" panose="020B0503020204020204" charset="-122"/>
                <a:sym typeface="Source Han Sans SC" panose="020B0500000000000000" pitchFamily="34" charset="-122"/>
              </a:endParaRPr>
            </a:p>
          </p:txBody>
        </p:sp>
        <p:sp>
          <p:nvSpPr>
            <p:cNvPr id="100" name="TextBox 48"/>
            <p:cNvSpPr txBox="1"/>
            <p:nvPr/>
          </p:nvSpPr>
          <p:spPr>
            <a:xfrm>
              <a:off x="1523" y="495"/>
              <a:ext cx="3318" cy="723"/>
            </a:xfrm>
            <a:prstGeom prst="rect">
              <a:avLst/>
            </a:prstGeom>
            <a:noFill/>
          </p:spPr>
          <p:txBody>
            <a:bodyPr wrap="square" lIns="91445" tIns="45721" rIns="91445" bIns="45721"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标题文本预设</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1" name="TextBox 49"/>
            <p:cNvSpPr txBox="1"/>
            <p:nvPr/>
          </p:nvSpPr>
          <p:spPr>
            <a:xfrm>
              <a:off x="1530" y="1222"/>
              <a:ext cx="3151" cy="444"/>
            </a:xfrm>
            <a:prstGeom prst="rect">
              <a:avLst/>
            </a:prstGeom>
            <a:noFill/>
          </p:spPr>
          <p:txBody>
            <a:bodyPr wrap="square" lIns="91445" tIns="45721" rIns="91445" bIns="45721" rtlCol="0">
              <a:spAutoFit/>
            </a:bodyPr>
            <a:p>
              <a:pPr algn="dist" defTabSz="1219200" eaLnBrk="0" hangingPunct="0"/>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ADD</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YOUR</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TITLE</a:t>
              </a:r>
              <a:endPar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Effect transition="in" filter="fade">
                                      <p:cBhvr>
                                        <p:cTn id="33" dur="500"/>
                                        <p:tgtEl>
                                          <p:spTgt spid="41"/>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44"/>
                                        </p:tgtEl>
                                        <p:attrNameLst>
                                          <p:attrName>style.visibility</p:attrName>
                                        </p:attrNameLst>
                                      </p:cBhvr>
                                      <p:to>
                                        <p:strVal val="visible"/>
                                      </p:to>
                                    </p:set>
                                    <p:anim calcmode="lin" valueType="num">
                                      <p:cBhvr>
                                        <p:cTn id="43" dur="500" fill="hold"/>
                                        <p:tgtEl>
                                          <p:spTgt spid="44"/>
                                        </p:tgtEl>
                                        <p:attrNameLst>
                                          <p:attrName>ppt_w</p:attrName>
                                        </p:attrNameLst>
                                      </p:cBhvr>
                                      <p:tavLst>
                                        <p:tav tm="0">
                                          <p:val>
                                            <p:fltVal val="0"/>
                                          </p:val>
                                        </p:tav>
                                        <p:tav tm="100000">
                                          <p:val>
                                            <p:strVal val="#ppt_w"/>
                                          </p:val>
                                        </p:tav>
                                      </p:tavLst>
                                    </p:anim>
                                    <p:anim calcmode="lin" valueType="num">
                                      <p:cBhvr>
                                        <p:cTn id="44" dur="500" fill="hold"/>
                                        <p:tgtEl>
                                          <p:spTgt spid="44"/>
                                        </p:tgtEl>
                                        <p:attrNameLst>
                                          <p:attrName>ppt_h</p:attrName>
                                        </p:attrNameLst>
                                      </p:cBhvr>
                                      <p:tavLst>
                                        <p:tav tm="0">
                                          <p:val>
                                            <p:fltVal val="0"/>
                                          </p:val>
                                        </p:tav>
                                        <p:tav tm="100000">
                                          <p:val>
                                            <p:strVal val="#ppt_h"/>
                                          </p:val>
                                        </p:tav>
                                      </p:tavLst>
                                    </p:anim>
                                    <p:animEffect transition="in" filter="fade">
                                      <p:cBhvr>
                                        <p:cTn id="45" dur="500"/>
                                        <p:tgtEl>
                                          <p:spTgt spid="44"/>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p:cTn id="55" dur="500" fill="hold"/>
                                        <p:tgtEl>
                                          <p:spTgt spid="47"/>
                                        </p:tgtEl>
                                        <p:attrNameLst>
                                          <p:attrName>ppt_w</p:attrName>
                                        </p:attrNameLst>
                                      </p:cBhvr>
                                      <p:tavLst>
                                        <p:tav tm="0">
                                          <p:val>
                                            <p:fltVal val="0"/>
                                          </p:val>
                                        </p:tav>
                                        <p:tav tm="100000">
                                          <p:val>
                                            <p:strVal val="#ppt_w"/>
                                          </p:val>
                                        </p:tav>
                                      </p:tavLst>
                                    </p:anim>
                                    <p:anim calcmode="lin" valueType="num">
                                      <p:cBhvr>
                                        <p:cTn id="56" dur="500" fill="hold"/>
                                        <p:tgtEl>
                                          <p:spTgt spid="47"/>
                                        </p:tgtEl>
                                        <p:attrNameLst>
                                          <p:attrName>ppt_h</p:attrName>
                                        </p:attrNameLst>
                                      </p:cBhvr>
                                      <p:tavLst>
                                        <p:tav tm="0">
                                          <p:val>
                                            <p:fltVal val="0"/>
                                          </p:val>
                                        </p:tav>
                                        <p:tav tm="100000">
                                          <p:val>
                                            <p:strVal val="#ppt_h"/>
                                          </p:val>
                                        </p:tav>
                                      </p:tavLst>
                                    </p:anim>
                                    <p:animEffect transition="in" filter="fade">
                                      <p:cBhvr>
                                        <p:cTn id="57" dur="500"/>
                                        <p:tgtEl>
                                          <p:spTgt spid="47"/>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p:cTn id="61" dur="500" fill="hold"/>
                                        <p:tgtEl>
                                          <p:spTgt spid="23"/>
                                        </p:tgtEl>
                                        <p:attrNameLst>
                                          <p:attrName>ppt_w</p:attrName>
                                        </p:attrNameLst>
                                      </p:cBhvr>
                                      <p:tavLst>
                                        <p:tav tm="0">
                                          <p:val>
                                            <p:fltVal val="0"/>
                                          </p:val>
                                        </p:tav>
                                        <p:tav tm="100000">
                                          <p:val>
                                            <p:strVal val="#ppt_w"/>
                                          </p:val>
                                        </p:tav>
                                      </p:tavLst>
                                    </p:anim>
                                    <p:anim calcmode="lin" valueType="num">
                                      <p:cBhvr>
                                        <p:cTn id="62" dur="500" fill="hold"/>
                                        <p:tgtEl>
                                          <p:spTgt spid="23"/>
                                        </p:tgtEl>
                                        <p:attrNameLst>
                                          <p:attrName>ppt_h</p:attrName>
                                        </p:attrNameLst>
                                      </p:cBhvr>
                                      <p:tavLst>
                                        <p:tav tm="0">
                                          <p:val>
                                            <p:fltVal val="0"/>
                                          </p:val>
                                        </p:tav>
                                        <p:tav tm="100000">
                                          <p:val>
                                            <p:strVal val="#ppt_h"/>
                                          </p:val>
                                        </p:tav>
                                      </p:tavLst>
                                    </p:anim>
                                    <p:animEffect transition="in" filter="fade">
                                      <p:cBhvr>
                                        <p:cTn id="63" dur="500"/>
                                        <p:tgtEl>
                                          <p:spTgt spid="23"/>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50"/>
                                        </p:tgtEl>
                                        <p:attrNameLst>
                                          <p:attrName>style.visibility</p:attrName>
                                        </p:attrNameLst>
                                      </p:cBhvr>
                                      <p:to>
                                        <p:strVal val="visible"/>
                                      </p:to>
                                    </p:set>
                                    <p:anim calcmode="lin" valueType="num">
                                      <p:cBhvr>
                                        <p:cTn id="67" dur="500" fill="hold"/>
                                        <p:tgtEl>
                                          <p:spTgt spid="50"/>
                                        </p:tgtEl>
                                        <p:attrNameLst>
                                          <p:attrName>ppt_w</p:attrName>
                                        </p:attrNameLst>
                                      </p:cBhvr>
                                      <p:tavLst>
                                        <p:tav tm="0">
                                          <p:val>
                                            <p:fltVal val="0"/>
                                          </p:val>
                                        </p:tav>
                                        <p:tav tm="100000">
                                          <p:val>
                                            <p:strVal val="#ppt_w"/>
                                          </p:val>
                                        </p:tav>
                                      </p:tavLst>
                                    </p:anim>
                                    <p:anim calcmode="lin" valueType="num">
                                      <p:cBhvr>
                                        <p:cTn id="68" dur="500" fill="hold"/>
                                        <p:tgtEl>
                                          <p:spTgt spid="50"/>
                                        </p:tgtEl>
                                        <p:attrNameLst>
                                          <p:attrName>ppt_h</p:attrName>
                                        </p:attrNameLst>
                                      </p:cBhvr>
                                      <p:tavLst>
                                        <p:tav tm="0">
                                          <p:val>
                                            <p:fltVal val="0"/>
                                          </p:val>
                                        </p:tav>
                                        <p:tav tm="100000">
                                          <p:val>
                                            <p:strVal val="#ppt_h"/>
                                          </p:val>
                                        </p:tav>
                                      </p:tavLst>
                                    </p:anim>
                                    <p:animEffect transition="in" filter="fade">
                                      <p:cBhvr>
                                        <p:cTn id="69" dur="500"/>
                                        <p:tgtEl>
                                          <p:spTgt spid="50"/>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500" fill="hold"/>
                                        <p:tgtEl>
                                          <p:spTgt spid="26"/>
                                        </p:tgtEl>
                                        <p:attrNameLst>
                                          <p:attrName>ppt_w</p:attrName>
                                        </p:attrNameLst>
                                      </p:cBhvr>
                                      <p:tavLst>
                                        <p:tav tm="0">
                                          <p:val>
                                            <p:fltVal val="0"/>
                                          </p:val>
                                        </p:tav>
                                        <p:tav tm="100000">
                                          <p:val>
                                            <p:strVal val="#ppt_w"/>
                                          </p:val>
                                        </p:tav>
                                      </p:tavLst>
                                    </p:anim>
                                    <p:anim calcmode="lin" valueType="num">
                                      <p:cBhvr>
                                        <p:cTn id="74" dur="500" fill="hold"/>
                                        <p:tgtEl>
                                          <p:spTgt spid="26"/>
                                        </p:tgtEl>
                                        <p:attrNameLst>
                                          <p:attrName>ppt_h</p:attrName>
                                        </p:attrNameLst>
                                      </p:cBhvr>
                                      <p:tavLst>
                                        <p:tav tm="0">
                                          <p:val>
                                            <p:fltVal val="0"/>
                                          </p:val>
                                        </p:tav>
                                        <p:tav tm="100000">
                                          <p:val>
                                            <p:strVal val="#ppt_h"/>
                                          </p:val>
                                        </p:tav>
                                      </p:tavLst>
                                    </p:anim>
                                    <p:animEffect transition="in" filter="fade">
                                      <p:cBhvr>
                                        <p:cTn id="75" dur="500"/>
                                        <p:tgtEl>
                                          <p:spTgt spid="26"/>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53"/>
                                        </p:tgtEl>
                                        <p:attrNameLst>
                                          <p:attrName>style.visibility</p:attrName>
                                        </p:attrNameLst>
                                      </p:cBhvr>
                                      <p:to>
                                        <p:strVal val="visible"/>
                                      </p:to>
                                    </p:set>
                                    <p:anim calcmode="lin" valueType="num">
                                      <p:cBhvr>
                                        <p:cTn id="79" dur="500" fill="hold"/>
                                        <p:tgtEl>
                                          <p:spTgt spid="53"/>
                                        </p:tgtEl>
                                        <p:attrNameLst>
                                          <p:attrName>ppt_w</p:attrName>
                                        </p:attrNameLst>
                                      </p:cBhvr>
                                      <p:tavLst>
                                        <p:tav tm="0">
                                          <p:val>
                                            <p:fltVal val="0"/>
                                          </p:val>
                                        </p:tav>
                                        <p:tav tm="100000">
                                          <p:val>
                                            <p:strVal val="#ppt_w"/>
                                          </p:val>
                                        </p:tav>
                                      </p:tavLst>
                                    </p:anim>
                                    <p:anim calcmode="lin" valueType="num">
                                      <p:cBhvr>
                                        <p:cTn id="80" dur="500" fill="hold"/>
                                        <p:tgtEl>
                                          <p:spTgt spid="53"/>
                                        </p:tgtEl>
                                        <p:attrNameLst>
                                          <p:attrName>ppt_h</p:attrName>
                                        </p:attrNameLst>
                                      </p:cBhvr>
                                      <p:tavLst>
                                        <p:tav tm="0">
                                          <p:val>
                                            <p:fltVal val="0"/>
                                          </p:val>
                                        </p:tav>
                                        <p:tav tm="100000">
                                          <p:val>
                                            <p:strVal val="#ppt_h"/>
                                          </p:val>
                                        </p:tav>
                                      </p:tavLst>
                                    </p:anim>
                                    <p:animEffect transition="in" filter="fade">
                                      <p:cBhvr>
                                        <p:cTn id="81" dur="500"/>
                                        <p:tgtEl>
                                          <p:spTgt spid="53"/>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p:cTn id="85" dur="500" fill="hold"/>
                                        <p:tgtEl>
                                          <p:spTgt spid="29"/>
                                        </p:tgtEl>
                                        <p:attrNameLst>
                                          <p:attrName>ppt_w</p:attrName>
                                        </p:attrNameLst>
                                      </p:cBhvr>
                                      <p:tavLst>
                                        <p:tav tm="0">
                                          <p:val>
                                            <p:fltVal val="0"/>
                                          </p:val>
                                        </p:tav>
                                        <p:tav tm="100000">
                                          <p:val>
                                            <p:strVal val="#ppt_w"/>
                                          </p:val>
                                        </p:tav>
                                      </p:tavLst>
                                    </p:anim>
                                    <p:anim calcmode="lin" valueType="num">
                                      <p:cBhvr>
                                        <p:cTn id="86" dur="500" fill="hold"/>
                                        <p:tgtEl>
                                          <p:spTgt spid="29"/>
                                        </p:tgtEl>
                                        <p:attrNameLst>
                                          <p:attrName>ppt_h</p:attrName>
                                        </p:attrNameLst>
                                      </p:cBhvr>
                                      <p:tavLst>
                                        <p:tav tm="0">
                                          <p:val>
                                            <p:fltVal val="0"/>
                                          </p:val>
                                        </p:tav>
                                        <p:tav tm="100000">
                                          <p:val>
                                            <p:strVal val="#ppt_h"/>
                                          </p:val>
                                        </p:tav>
                                      </p:tavLst>
                                    </p:anim>
                                    <p:animEffect transition="in" filter="fade">
                                      <p:cBhvr>
                                        <p:cTn id="87" dur="500"/>
                                        <p:tgtEl>
                                          <p:spTgt spid="29"/>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56"/>
                                        </p:tgtEl>
                                        <p:attrNameLst>
                                          <p:attrName>style.visibility</p:attrName>
                                        </p:attrNameLst>
                                      </p:cBhvr>
                                      <p:to>
                                        <p:strVal val="visible"/>
                                      </p:to>
                                    </p:set>
                                    <p:anim calcmode="lin" valueType="num">
                                      <p:cBhvr>
                                        <p:cTn id="91" dur="500" fill="hold"/>
                                        <p:tgtEl>
                                          <p:spTgt spid="56"/>
                                        </p:tgtEl>
                                        <p:attrNameLst>
                                          <p:attrName>ppt_w</p:attrName>
                                        </p:attrNameLst>
                                      </p:cBhvr>
                                      <p:tavLst>
                                        <p:tav tm="0">
                                          <p:val>
                                            <p:fltVal val="0"/>
                                          </p:val>
                                        </p:tav>
                                        <p:tav tm="100000">
                                          <p:val>
                                            <p:strVal val="#ppt_w"/>
                                          </p:val>
                                        </p:tav>
                                      </p:tavLst>
                                    </p:anim>
                                    <p:anim calcmode="lin" valueType="num">
                                      <p:cBhvr>
                                        <p:cTn id="92" dur="500" fill="hold"/>
                                        <p:tgtEl>
                                          <p:spTgt spid="56"/>
                                        </p:tgtEl>
                                        <p:attrNameLst>
                                          <p:attrName>ppt_h</p:attrName>
                                        </p:attrNameLst>
                                      </p:cBhvr>
                                      <p:tavLst>
                                        <p:tav tm="0">
                                          <p:val>
                                            <p:fltVal val="0"/>
                                          </p:val>
                                        </p:tav>
                                        <p:tav tm="100000">
                                          <p:val>
                                            <p:strVal val="#ppt_h"/>
                                          </p:val>
                                        </p:tav>
                                      </p:tavLst>
                                    </p:anim>
                                    <p:animEffect transition="in" filter="fade">
                                      <p:cBhvr>
                                        <p:cTn id="93" dur="500"/>
                                        <p:tgtEl>
                                          <p:spTgt spid="56"/>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p:cTn id="97" dur="500" fill="hold"/>
                                        <p:tgtEl>
                                          <p:spTgt spid="32"/>
                                        </p:tgtEl>
                                        <p:attrNameLst>
                                          <p:attrName>ppt_w</p:attrName>
                                        </p:attrNameLst>
                                      </p:cBhvr>
                                      <p:tavLst>
                                        <p:tav tm="0">
                                          <p:val>
                                            <p:fltVal val="0"/>
                                          </p:val>
                                        </p:tav>
                                        <p:tav tm="100000">
                                          <p:val>
                                            <p:strVal val="#ppt_w"/>
                                          </p:val>
                                        </p:tav>
                                      </p:tavLst>
                                    </p:anim>
                                    <p:anim calcmode="lin" valueType="num">
                                      <p:cBhvr>
                                        <p:cTn id="98" dur="500" fill="hold"/>
                                        <p:tgtEl>
                                          <p:spTgt spid="32"/>
                                        </p:tgtEl>
                                        <p:attrNameLst>
                                          <p:attrName>ppt_h</p:attrName>
                                        </p:attrNameLst>
                                      </p:cBhvr>
                                      <p:tavLst>
                                        <p:tav tm="0">
                                          <p:val>
                                            <p:fltVal val="0"/>
                                          </p:val>
                                        </p:tav>
                                        <p:tav tm="100000">
                                          <p:val>
                                            <p:strVal val="#ppt_h"/>
                                          </p:val>
                                        </p:tav>
                                      </p:tavLst>
                                    </p:anim>
                                    <p:animEffect transition="in" filter="fade">
                                      <p:cBhvr>
                                        <p:cTn id="99" dur="500"/>
                                        <p:tgtEl>
                                          <p:spTgt spid="32"/>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59"/>
                                        </p:tgtEl>
                                        <p:attrNameLst>
                                          <p:attrName>style.visibility</p:attrName>
                                        </p:attrNameLst>
                                      </p:cBhvr>
                                      <p:to>
                                        <p:strVal val="visible"/>
                                      </p:to>
                                    </p:set>
                                    <p:anim calcmode="lin" valueType="num">
                                      <p:cBhvr>
                                        <p:cTn id="103" dur="500" fill="hold"/>
                                        <p:tgtEl>
                                          <p:spTgt spid="59"/>
                                        </p:tgtEl>
                                        <p:attrNameLst>
                                          <p:attrName>ppt_w</p:attrName>
                                        </p:attrNameLst>
                                      </p:cBhvr>
                                      <p:tavLst>
                                        <p:tav tm="0">
                                          <p:val>
                                            <p:fltVal val="0"/>
                                          </p:val>
                                        </p:tav>
                                        <p:tav tm="100000">
                                          <p:val>
                                            <p:strVal val="#ppt_w"/>
                                          </p:val>
                                        </p:tav>
                                      </p:tavLst>
                                    </p:anim>
                                    <p:anim calcmode="lin" valueType="num">
                                      <p:cBhvr>
                                        <p:cTn id="104" dur="500" fill="hold"/>
                                        <p:tgtEl>
                                          <p:spTgt spid="59"/>
                                        </p:tgtEl>
                                        <p:attrNameLst>
                                          <p:attrName>ppt_h</p:attrName>
                                        </p:attrNameLst>
                                      </p:cBhvr>
                                      <p:tavLst>
                                        <p:tav tm="0">
                                          <p:val>
                                            <p:fltVal val="0"/>
                                          </p:val>
                                        </p:tav>
                                        <p:tav tm="100000">
                                          <p:val>
                                            <p:strVal val="#ppt_h"/>
                                          </p:val>
                                        </p:tav>
                                      </p:tavLst>
                                    </p:anim>
                                    <p:animEffect transition="in" filter="fade">
                                      <p:cBhvr>
                                        <p:cTn id="105" dur="500"/>
                                        <p:tgtEl>
                                          <p:spTgt spid="59"/>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35"/>
                                        </p:tgtEl>
                                        <p:attrNameLst>
                                          <p:attrName>style.visibility</p:attrName>
                                        </p:attrNameLst>
                                      </p:cBhvr>
                                      <p:to>
                                        <p:strVal val="visible"/>
                                      </p:to>
                                    </p:set>
                                    <p:anim calcmode="lin" valueType="num">
                                      <p:cBhvr>
                                        <p:cTn id="109" dur="500" fill="hold"/>
                                        <p:tgtEl>
                                          <p:spTgt spid="35"/>
                                        </p:tgtEl>
                                        <p:attrNameLst>
                                          <p:attrName>ppt_w</p:attrName>
                                        </p:attrNameLst>
                                      </p:cBhvr>
                                      <p:tavLst>
                                        <p:tav tm="0">
                                          <p:val>
                                            <p:fltVal val="0"/>
                                          </p:val>
                                        </p:tav>
                                        <p:tav tm="100000">
                                          <p:val>
                                            <p:strVal val="#ppt_w"/>
                                          </p:val>
                                        </p:tav>
                                      </p:tavLst>
                                    </p:anim>
                                    <p:anim calcmode="lin" valueType="num">
                                      <p:cBhvr>
                                        <p:cTn id="110" dur="500" fill="hold"/>
                                        <p:tgtEl>
                                          <p:spTgt spid="35"/>
                                        </p:tgtEl>
                                        <p:attrNameLst>
                                          <p:attrName>ppt_h</p:attrName>
                                        </p:attrNameLst>
                                      </p:cBhvr>
                                      <p:tavLst>
                                        <p:tav tm="0">
                                          <p:val>
                                            <p:fltVal val="0"/>
                                          </p:val>
                                        </p:tav>
                                        <p:tav tm="100000">
                                          <p:val>
                                            <p:strVal val="#ppt_h"/>
                                          </p:val>
                                        </p:tav>
                                      </p:tavLst>
                                    </p:anim>
                                    <p:animEffect transition="in" filter="fade">
                                      <p:cBhvr>
                                        <p:cTn id="111" dur="500"/>
                                        <p:tgtEl>
                                          <p:spTgt spid="35"/>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62"/>
                                        </p:tgtEl>
                                        <p:attrNameLst>
                                          <p:attrName>style.visibility</p:attrName>
                                        </p:attrNameLst>
                                      </p:cBhvr>
                                      <p:to>
                                        <p:strVal val="visible"/>
                                      </p:to>
                                    </p:set>
                                    <p:anim calcmode="lin" valueType="num">
                                      <p:cBhvr>
                                        <p:cTn id="115" dur="500" fill="hold"/>
                                        <p:tgtEl>
                                          <p:spTgt spid="62"/>
                                        </p:tgtEl>
                                        <p:attrNameLst>
                                          <p:attrName>ppt_w</p:attrName>
                                        </p:attrNameLst>
                                      </p:cBhvr>
                                      <p:tavLst>
                                        <p:tav tm="0">
                                          <p:val>
                                            <p:fltVal val="0"/>
                                          </p:val>
                                        </p:tav>
                                        <p:tav tm="100000">
                                          <p:val>
                                            <p:strVal val="#ppt_w"/>
                                          </p:val>
                                        </p:tav>
                                      </p:tavLst>
                                    </p:anim>
                                    <p:anim calcmode="lin" valueType="num">
                                      <p:cBhvr>
                                        <p:cTn id="116" dur="500" fill="hold"/>
                                        <p:tgtEl>
                                          <p:spTgt spid="62"/>
                                        </p:tgtEl>
                                        <p:attrNameLst>
                                          <p:attrName>ppt_h</p:attrName>
                                        </p:attrNameLst>
                                      </p:cBhvr>
                                      <p:tavLst>
                                        <p:tav tm="0">
                                          <p:val>
                                            <p:fltVal val="0"/>
                                          </p:val>
                                        </p:tav>
                                        <p:tav tm="100000">
                                          <p:val>
                                            <p:strVal val="#ppt_h"/>
                                          </p:val>
                                        </p:tav>
                                      </p:tavLst>
                                    </p:anim>
                                    <p:animEffect transition="in" filter="fade">
                                      <p:cBhvr>
                                        <p:cTn id="117" dur="500"/>
                                        <p:tgtEl>
                                          <p:spTgt spid="62"/>
                                        </p:tgtEl>
                                      </p:cBhvr>
                                    </p:animEffect>
                                  </p:childTnLst>
                                </p:cTn>
                              </p:par>
                            </p:childTnLst>
                          </p:cTn>
                        </p:par>
                        <p:par>
                          <p:cTn id="118" fill="hold">
                            <p:stCondLst>
                              <p:cond delay="9500"/>
                            </p:stCondLst>
                            <p:childTnLst>
                              <p:par>
                                <p:cTn id="119" presetID="53" presetClass="entr" presetSubtype="16" fill="hold" nodeType="afterEffect">
                                  <p:stCondLst>
                                    <p:cond delay="0"/>
                                  </p:stCondLst>
                                  <p:childTnLst>
                                    <p:set>
                                      <p:cBhvr>
                                        <p:cTn id="120" dur="1" fill="hold">
                                          <p:stCondLst>
                                            <p:cond delay="0"/>
                                          </p:stCondLst>
                                        </p:cTn>
                                        <p:tgtEl>
                                          <p:spTgt spid="38"/>
                                        </p:tgtEl>
                                        <p:attrNameLst>
                                          <p:attrName>style.visibility</p:attrName>
                                        </p:attrNameLst>
                                      </p:cBhvr>
                                      <p:to>
                                        <p:strVal val="visible"/>
                                      </p:to>
                                    </p:set>
                                    <p:anim calcmode="lin" valueType="num">
                                      <p:cBhvr>
                                        <p:cTn id="121" dur="500" fill="hold"/>
                                        <p:tgtEl>
                                          <p:spTgt spid="38"/>
                                        </p:tgtEl>
                                        <p:attrNameLst>
                                          <p:attrName>ppt_w</p:attrName>
                                        </p:attrNameLst>
                                      </p:cBhvr>
                                      <p:tavLst>
                                        <p:tav tm="0">
                                          <p:val>
                                            <p:fltVal val="0"/>
                                          </p:val>
                                        </p:tav>
                                        <p:tav tm="100000">
                                          <p:val>
                                            <p:strVal val="#ppt_w"/>
                                          </p:val>
                                        </p:tav>
                                      </p:tavLst>
                                    </p:anim>
                                    <p:anim calcmode="lin" valueType="num">
                                      <p:cBhvr>
                                        <p:cTn id="122" dur="500" fill="hold"/>
                                        <p:tgtEl>
                                          <p:spTgt spid="38"/>
                                        </p:tgtEl>
                                        <p:attrNameLst>
                                          <p:attrName>ppt_h</p:attrName>
                                        </p:attrNameLst>
                                      </p:cBhvr>
                                      <p:tavLst>
                                        <p:tav tm="0">
                                          <p:val>
                                            <p:fltVal val="0"/>
                                          </p:val>
                                        </p:tav>
                                        <p:tav tm="100000">
                                          <p:val>
                                            <p:strVal val="#ppt_h"/>
                                          </p:val>
                                        </p:tav>
                                      </p:tavLst>
                                    </p:anim>
                                    <p:animEffect transition="in" filter="fade">
                                      <p:cBhvr>
                                        <p:cTn id="12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开学季-恢复的"/>
          <p:cNvPicPr>
            <a:picLocks noChangeAspect="1"/>
          </p:cNvPicPr>
          <p:nvPr/>
        </p:nvPicPr>
        <p:blipFill>
          <a:blip r:embed="rId1"/>
          <a:srcRect l="6657" r="6562"/>
          <a:stretch>
            <a:fillRect/>
          </a:stretch>
        </p:blipFill>
        <p:spPr>
          <a:xfrm>
            <a:off x="-26670" y="0"/>
            <a:ext cx="12218670" cy="6922770"/>
          </a:xfrm>
          <a:prstGeom prst="rect">
            <a:avLst/>
          </a:prstGeom>
        </p:spPr>
      </p:pic>
      <p:grpSp>
        <p:nvGrpSpPr>
          <p:cNvPr id="11" name="组合 10"/>
          <p:cNvGrpSpPr/>
          <p:nvPr/>
        </p:nvGrpSpPr>
        <p:grpSpPr>
          <a:xfrm>
            <a:off x="3858413" y="1345112"/>
            <a:ext cx="4475921" cy="3791855"/>
            <a:chOff x="6307048" y="1341199"/>
            <a:chExt cx="4475921" cy="3791855"/>
          </a:xfrm>
        </p:grpSpPr>
        <p:sp>
          <p:nvSpPr>
            <p:cNvPr id="2" name="矩形 1"/>
            <p:cNvSpPr/>
            <p:nvPr/>
          </p:nvSpPr>
          <p:spPr>
            <a:xfrm>
              <a:off x="6859608" y="1967364"/>
              <a:ext cx="3609560" cy="198782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3" name="矩形 2"/>
            <p:cNvSpPr/>
            <p:nvPr/>
          </p:nvSpPr>
          <p:spPr>
            <a:xfrm>
              <a:off x="7972653" y="1341199"/>
              <a:ext cx="1383030" cy="1053465"/>
            </a:xfrm>
            <a:prstGeom prst="rect">
              <a:avLst/>
            </a:prstGeom>
            <a:solidFill>
              <a:srgbClr val="567762"/>
            </a:solidFill>
            <a:ln>
              <a:noFill/>
            </a:ln>
            <a:extLst>
              <a:ext uri="{909E8E84-426E-40DD-AFC4-6F175D3DCCD1}">
                <a14:hiddenFill xmlns:a14="http://schemas.microsoft.com/office/drawing/2010/main">
                  <a:solidFill>
                    <a:srgbClr val="254945"/>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04</a:t>
              </a:r>
              <a:endParaRPr kumimoji="0" lang="en-US" altLang="zh-CN" sz="80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4" name="矩形 3"/>
            <p:cNvSpPr/>
            <p:nvPr/>
          </p:nvSpPr>
          <p:spPr>
            <a:xfrm>
              <a:off x="6307048" y="2400434"/>
              <a:ext cx="4475921" cy="964095"/>
            </a:xfrm>
            <a:prstGeom prst="rect">
              <a:avLst/>
            </a:prstGeom>
            <a:noFill/>
            <a:ln>
              <a:noFill/>
            </a:ln>
            <a:extLst>
              <a:ext uri="{909E8E84-426E-40DD-AFC4-6F175D3DCCD1}">
                <a14:hiddenFill xmlns:a14="http://schemas.microsoft.com/office/drawing/2010/main">
                  <a:solidFill>
                    <a:srgbClr val="4C6C55"/>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CN" altLang="en-US" sz="4400" b="1" spc="788" dirty="0">
                  <a:solidFill>
                    <a:srgbClr val="FFFFFF"/>
                  </a:solidFill>
                  <a:latin typeface="微软雅黑" panose="020B0503020204020204" charset="-122"/>
                  <a:ea typeface="微软雅黑" panose="020B0503020204020204" charset="-122"/>
                  <a:sym typeface="Source Han Serif SC" panose="02020400000000000000" pitchFamily="18" charset="-122"/>
                </a:rPr>
                <a:t>教学过程</a:t>
              </a:r>
              <a:endParaRPr lang="zh-CN" altLang="en-US" sz="4400" dirty="0">
                <a:solidFill>
                  <a:schemeClr val="bg1"/>
                </a:solidFill>
                <a:latin typeface="微软雅黑" panose="020B0503020204020204" charset="-122"/>
                <a:ea typeface="微软雅黑" panose="020B0503020204020204" charset="-122"/>
                <a:sym typeface="Source Han Serif SC" panose="02020400000000000000" pitchFamily="18" charset="-122"/>
              </a:endParaRPr>
            </a:p>
          </p:txBody>
        </p:sp>
        <p:sp>
          <p:nvSpPr>
            <p:cNvPr id="5" name="文本框 4"/>
            <p:cNvSpPr txBox="1"/>
            <p:nvPr/>
          </p:nvSpPr>
          <p:spPr>
            <a:xfrm>
              <a:off x="7161302" y="4427220"/>
              <a:ext cx="3006172" cy="705834"/>
            </a:xfrm>
            <a:prstGeom prst="rect">
              <a:avLst/>
            </a:prstGeom>
            <a:noFill/>
          </p:spPr>
          <p:txBody>
            <a:bodyPr wrap="square" rtlCol="0">
              <a:spAutoFit/>
            </a:bodyPr>
            <a:lstStyle/>
            <a:p>
              <a:pPr marL="285750" marR="0" lvl="0" indent="-285750" algn="ctr" defTabSz="9144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点击此处更换文本输入替换内容</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a:p>
              <a:pPr marL="285750" marR="0" lvl="0" indent="-285750" algn="ctr" defTabSz="9144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点击此处更换文本输入替换内容</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6" name="矩形 5"/>
            <p:cNvSpPr/>
            <p:nvPr/>
          </p:nvSpPr>
          <p:spPr>
            <a:xfrm>
              <a:off x="6957288" y="3364309"/>
              <a:ext cx="3511550" cy="527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Click add caption text</a:t>
              </a:r>
              <a:r>
                <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a:t>
              </a:r>
              <a:endPar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pic>
        <p:nvPicPr>
          <p:cNvPr id="8" name="图片 7" descr="函数数学卡通学习"/>
          <p:cNvPicPr>
            <a:picLocks noChangeAspect="1"/>
          </p:cNvPicPr>
          <p:nvPr/>
        </p:nvPicPr>
        <p:blipFill>
          <a:blip r:embed="rId2"/>
          <a:srcRect l="51739" t="75101"/>
          <a:stretch>
            <a:fillRect/>
          </a:stretch>
        </p:blipFill>
        <p:spPr>
          <a:xfrm rot="19980000" flipH="1">
            <a:off x="9299575" y="5346065"/>
            <a:ext cx="3015615" cy="2080260"/>
          </a:xfrm>
          <a:prstGeom prst="rect">
            <a:avLst/>
          </a:prstGeom>
        </p:spPr>
      </p:pic>
      <p:pic>
        <p:nvPicPr>
          <p:cNvPr id="12" name="图片 11" descr="函数数学卡通学习"/>
          <p:cNvPicPr>
            <a:picLocks noChangeAspect="1"/>
          </p:cNvPicPr>
          <p:nvPr/>
        </p:nvPicPr>
        <p:blipFill>
          <a:blip r:embed="rId2"/>
          <a:srcRect l="57976" t="25972" r="1342" b="22740"/>
          <a:stretch>
            <a:fillRect/>
          </a:stretch>
        </p:blipFill>
        <p:spPr>
          <a:xfrm>
            <a:off x="0" y="3368675"/>
            <a:ext cx="2058670" cy="34702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395905" y="3529002"/>
            <a:ext cx="2143271" cy="37422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11" name="Rounded Rectangle 10"/>
          <p:cNvSpPr/>
          <p:nvPr/>
        </p:nvSpPr>
        <p:spPr>
          <a:xfrm>
            <a:off x="3143028" y="3529002"/>
            <a:ext cx="2143271" cy="37422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18" name="Rounded Rectangle 17"/>
          <p:cNvSpPr/>
          <p:nvPr/>
        </p:nvSpPr>
        <p:spPr>
          <a:xfrm>
            <a:off x="4890149" y="3529002"/>
            <a:ext cx="2143271" cy="37422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24" name="Rounded Rectangle 23"/>
          <p:cNvSpPr/>
          <p:nvPr/>
        </p:nvSpPr>
        <p:spPr>
          <a:xfrm>
            <a:off x="6637272" y="3529002"/>
            <a:ext cx="2143271" cy="37422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29" name="Rounded Rectangle 28"/>
          <p:cNvSpPr/>
          <p:nvPr/>
        </p:nvSpPr>
        <p:spPr>
          <a:xfrm>
            <a:off x="8384396" y="3529002"/>
            <a:ext cx="2143271" cy="374223"/>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sym typeface="Source Han Serif SC" panose="02020400000000000000" pitchFamily="18" charset="-122"/>
            </a:endParaRPr>
          </a:p>
        </p:txBody>
      </p:sp>
      <p:grpSp>
        <p:nvGrpSpPr>
          <p:cNvPr id="39" name="Group 38"/>
          <p:cNvGrpSpPr/>
          <p:nvPr/>
        </p:nvGrpSpPr>
        <p:grpSpPr>
          <a:xfrm>
            <a:off x="1284010" y="1984006"/>
            <a:ext cx="621400" cy="1851176"/>
            <a:chOff x="1257197" y="1480295"/>
            <a:chExt cx="714513" cy="2128565"/>
          </a:xfrm>
        </p:grpSpPr>
        <p:cxnSp>
          <p:nvCxnSpPr>
            <p:cNvPr id="6" name="Straight Connector 5"/>
            <p:cNvCxnSpPr/>
            <p:nvPr/>
          </p:nvCxnSpPr>
          <p:spPr>
            <a:xfrm flipV="1">
              <a:off x="1618732" y="2168221"/>
              <a:ext cx="0" cy="115520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1257197" y="1480295"/>
              <a:ext cx="714513" cy="714513"/>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34" name="Oval 33"/>
            <p:cNvSpPr/>
            <p:nvPr/>
          </p:nvSpPr>
          <p:spPr>
            <a:xfrm>
              <a:off x="1477541" y="3335035"/>
              <a:ext cx="273825" cy="273825"/>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sym typeface="Source Han Serif SC" panose="02020400000000000000" pitchFamily="18" charset="-122"/>
              </a:endParaRPr>
            </a:p>
          </p:txBody>
        </p:sp>
      </p:grpSp>
      <p:grpSp>
        <p:nvGrpSpPr>
          <p:cNvPr id="40" name="Group 39"/>
          <p:cNvGrpSpPr/>
          <p:nvPr/>
        </p:nvGrpSpPr>
        <p:grpSpPr>
          <a:xfrm>
            <a:off x="3031132" y="3597041"/>
            <a:ext cx="621400" cy="1851176"/>
            <a:chOff x="3266116" y="3335035"/>
            <a:chExt cx="714513" cy="2128565"/>
          </a:xfrm>
        </p:grpSpPr>
        <p:cxnSp>
          <p:nvCxnSpPr>
            <p:cNvPr id="14" name="Straight Connector 13"/>
            <p:cNvCxnSpPr/>
            <p:nvPr/>
          </p:nvCxnSpPr>
          <p:spPr>
            <a:xfrm flipV="1">
              <a:off x="3627651" y="3608860"/>
              <a:ext cx="0" cy="115520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3266116" y="4749087"/>
              <a:ext cx="714513" cy="714513"/>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35" name="Oval 34"/>
            <p:cNvSpPr/>
            <p:nvPr/>
          </p:nvSpPr>
          <p:spPr>
            <a:xfrm>
              <a:off x="3486460" y="3335035"/>
              <a:ext cx="273825" cy="273825"/>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sym typeface="Source Han Serif SC" panose="02020400000000000000" pitchFamily="18" charset="-122"/>
              </a:endParaRPr>
            </a:p>
          </p:txBody>
        </p:sp>
      </p:grpSp>
      <p:grpSp>
        <p:nvGrpSpPr>
          <p:cNvPr id="41" name="Group 40"/>
          <p:cNvGrpSpPr/>
          <p:nvPr/>
        </p:nvGrpSpPr>
        <p:grpSpPr>
          <a:xfrm>
            <a:off x="4778254" y="1984006"/>
            <a:ext cx="621400" cy="1851176"/>
            <a:chOff x="5275035" y="1480295"/>
            <a:chExt cx="714513" cy="2128565"/>
          </a:xfrm>
        </p:grpSpPr>
        <p:cxnSp>
          <p:nvCxnSpPr>
            <p:cNvPr id="21" name="Straight Connector 20"/>
            <p:cNvCxnSpPr/>
            <p:nvPr/>
          </p:nvCxnSpPr>
          <p:spPr>
            <a:xfrm flipV="1">
              <a:off x="5636570" y="2168221"/>
              <a:ext cx="0" cy="1155201"/>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5275035" y="1480295"/>
              <a:ext cx="714513" cy="714513"/>
            </a:xfrm>
            <a:prstGeom prst="ellipse">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36" name="Oval 35"/>
            <p:cNvSpPr/>
            <p:nvPr/>
          </p:nvSpPr>
          <p:spPr>
            <a:xfrm>
              <a:off x="5495379" y="3335035"/>
              <a:ext cx="273825" cy="273825"/>
            </a:xfrm>
            <a:prstGeom prst="ellipse">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sym typeface="Source Han Serif SC" panose="02020400000000000000" pitchFamily="18" charset="-122"/>
              </a:endParaRPr>
            </a:p>
          </p:txBody>
        </p:sp>
      </p:grpSp>
      <p:grpSp>
        <p:nvGrpSpPr>
          <p:cNvPr id="42" name="Group 41"/>
          <p:cNvGrpSpPr/>
          <p:nvPr/>
        </p:nvGrpSpPr>
        <p:grpSpPr>
          <a:xfrm>
            <a:off x="6525376" y="3597041"/>
            <a:ext cx="621400" cy="1851176"/>
            <a:chOff x="7283954" y="3335035"/>
            <a:chExt cx="714513" cy="2128565"/>
          </a:xfrm>
        </p:grpSpPr>
        <p:cxnSp>
          <p:nvCxnSpPr>
            <p:cNvPr id="26" name="Straight Connector 25"/>
            <p:cNvCxnSpPr/>
            <p:nvPr/>
          </p:nvCxnSpPr>
          <p:spPr>
            <a:xfrm flipV="1">
              <a:off x="7645489" y="3608860"/>
              <a:ext cx="0" cy="1155201"/>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7283954" y="4749087"/>
              <a:ext cx="714513" cy="714513"/>
            </a:xfrm>
            <a:prstGeom prst="ellipse">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37" name="Oval 36"/>
            <p:cNvSpPr/>
            <p:nvPr/>
          </p:nvSpPr>
          <p:spPr>
            <a:xfrm>
              <a:off x="7504298" y="3335035"/>
              <a:ext cx="273825" cy="273825"/>
            </a:xfrm>
            <a:prstGeom prst="ellipse">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sym typeface="Source Han Serif SC" panose="02020400000000000000" pitchFamily="18" charset="-122"/>
              </a:endParaRPr>
            </a:p>
          </p:txBody>
        </p:sp>
      </p:grpSp>
      <p:grpSp>
        <p:nvGrpSpPr>
          <p:cNvPr id="43" name="Group 42"/>
          <p:cNvGrpSpPr/>
          <p:nvPr/>
        </p:nvGrpSpPr>
        <p:grpSpPr>
          <a:xfrm>
            <a:off x="8272500" y="1984006"/>
            <a:ext cx="621400" cy="1851176"/>
            <a:chOff x="9292875" y="1480295"/>
            <a:chExt cx="714513" cy="2128565"/>
          </a:xfrm>
        </p:grpSpPr>
        <p:cxnSp>
          <p:nvCxnSpPr>
            <p:cNvPr id="32" name="Straight Connector 31"/>
            <p:cNvCxnSpPr/>
            <p:nvPr/>
          </p:nvCxnSpPr>
          <p:spPr>
            <a:xfrm flipV="1">
              <a:off x="9654410" y="2168221"/>
              <a:ext cx="0" cy="1155201"/>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9292875" y="1480295"/>
              <a:ext cx="714513" cy="714513"/>
            </a:xfrm>
            <a:prstGeom prst="ellipse">
              <a:avLst/>
            </a:prstGeom>
            <a:solidFill>
              <a:schemeClr val="accent5"/>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38" name="Oval 37"/>
            <p:cNvSpPr/>
            <p:nvPr/>
          </p:nvSpPr>
          <p:spPr>
            <a:xfrm>
              <a:off x="9513219" y="3335035"/>
              <a:ext cx="273825" cy="273825"/>
            </a:xfrm>
            <a:prstGeom prst="ellipse">
              <a:avLst/>
            </a:prstGeom>
            <a:solidFill>
              <a:schemeClr val="accent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sym typeface="Source Han Serif SC" panose="02020400000000000000" pitchFamily="18" charset="-122"/>
              </a:endParaRPr>
            </a:p>
          </p:txBody>
        </p:sp>
      </p:grpSp>
      <p:sp>
        <p:nvSpPr>
          <p:cNvPr id="45" name="Inhaltsplatzhalter 4"/>
          <p:cNvSpPr txBox="1"/>
          <p:nvPr/>
        </p:nvSpPr>
        <p:spPr>
          <a:xfrm>
            <a:off x="879318" y="3992468"/>
            <a:ext cx="1443727" cy="307340"/>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000" b="1" dirty="0">
                <a:solidFill>
                  <a:schemeClr val="accent1"/>
                </a:solidFill>
                <a:latin typeface="微软雅黑" panose="020B0503020204020204" charset="-122"/>
                <a:ea typeface="微软雅黑" panose="020B0503020204020204" charset="-122"/>
                <a:sym typeface="Source Han Serif SC" panose="02020400000000000000" pitchFamily="18" charset="-122"/>
              </a:rPr>
              <a:t>2016</a:t>
            </a:r>
            <a:endParaRPr lang="en-US" sz="2000" b="1" dirty="0">
              <a:solidFill>
                <a:schemeClr val="accent1"/>
              </a:solidFill>
              <a:latin typeface="微软雅黑" panose="020B0503020204020204" charset="-122"/>
              <a:ea typeface="微软雅黑" panose="020B0503020204020204" charset="-122"/>
              <a:sym typeface="Source Han Serif SC" panose="02020400000000000000" pitchFamily="18" charset="-122"/>
            </a:endParaRPr>
          </a:p>
        </p:txBody>
      </p:sp>
      <p:sp>
        <p:nvSpPr>
          <p:cNvPr id="46" name="Inhaltsplatzhalter 4"/>
          <p:cNvSpPr txBox="1"/>
          <p:nvPr/>
        </p:nvSpPr>
        <p:spPr>
          <a:xfrm>
            <a:off x="2661749" y="3119365"/>
            <a:ext cx="1443727" cy="307340"/>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000" b="1" dirty="0">
                <a:solidFill>
                  <a:schemeClr val="accent2"/>
                </a:solidFill>
                <a:latin typeface="微软雅黑" panose="020B0503020204020204" charset="-122"/>
                <a:ea typeface="微软雅黑" panose="020B0503020204020204" charset="-122"/>
                <a:sym typeface="Source Han Serif SC" panose="02020400000000000000" pitchFamily="18" charset="-122"/>
              </a:rPr>
              <a:t>2017</a:t>
            </a:r>
            <a:endParaRPr lang="en-US" sz="2000" b="1" dirty="0">
              <a:solidFill>
                <a:schemeClr val="accent2"/>
              </a:solidFill>
              <a:latin typeface="微软雅黑" panose="020B0503020204020204" charset="-122"/>
              <a:ea typeface="微软雅黑" panose="020B0503020204020204" charset="-122"/>
              <a:sym typeface="Source Han Serif SC" panose="02020400000000000000" pitchFamily="18" charset="-122"/>
            </a:endParaRPr>
          </a:p>
        </p:txBody>
      </p:sp>
      <p:sp>
        <p:nvSpPr>
          <p:cNvPr id="47" name="Inhaltsplatzhalter 4"/>
          <p:cNvSpPr txBox="1"/>
          <p:nvPr/>
        </p:nvSpPr>
        <p:spPr>
          <a:xfrm>
            <a:off x="4368064" y="4025961"/>
            <a:ext cx="1443727" cy="307340"/>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000" b="1" dirty="0">
                <a:solidFill>
                  <a:schemeClr val="accent3"/>
                </a:solidFill>
                <a:latin typeface="微软雅黑" panose="020B0503020204020204" charset="-122"/>
                <a:ea typeface="微软雅黑" panose="020B0503020204020204" charset="-122"/>
                <a:sym typeface="Source Han Serif SC" panose="02020400000000000000" pitchFamily="18" charset="-122"/>
              </a:rPr>
              <a:t>2018</a:t>
            </a:r>
            <a:endParaRPr lang="en-US" sz="2000" b="1" dirty="0">
              <a:solidFill>
                <a:schemeClr val="accent3"/>
              </a:solidFill>
              <a:latin typeface="微软雅黑" panose="020B0503020204020204" charset="-122"/>
              <a:ea typeface="微软雅黑" panose="020B0503020204020204" charset="-122"/>
              <a:sym typeface="Source Han Serif SC" panose="02020400000000000000" pitchFamily="18" charset="-122"/>
            </a:endParaRPr>
          </a:p>
        </p:txBody>
      </p:sp>
      <p:sp>
        <p:nvSpPr>
          <p:cNvPr id="48" name="Inhaltsplatzhalter 4"/>
          <p:cNvSpPr txBox="1"/>
          <p:nvPr/>
        </p:nvSpPr>
        <p:spPr>
          <a:xfrm>
            <a:off x="6114213" y="3119365"/>
            <a:ext cx="1443727" cy="307340"/>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000" b="1" dirty="0">
                <a:solidFill>
                  <a:schemeClr val="accent4"/>
                </a:solidFill>
                <a:latin typeface="微软雅黑" panose="020B0503020204020204" charset="-122"/>
                <a:ea typeface="微软雅黑" panose="020B0503020204020204" charset="-122"/>
                <a:sym typeface="Source Han Serif SC" panose="02020400000000000000" pitchFamily="18" charset="-122"/>
              </a:rPr>
              <a:t>2019</a:t>
            </a:r>
            <a:endParaRPr lang="en-US" sz="2000" b="1" dirty="0">
              <a:solidFill>
                <a:schemeClr val="accent4"/>
              </a:solidFill>
              <a:latin typeface="微软雅黑" panose="020B0503020204020204" charset="-122"/>
              <a:ea typeface="微软雅黑" panose="020B0503020204020204" charset="-122"/>
              <a:sym typeface="Source Han Serif SC" panose="02020400000000000000" pitchFamily="18" charset="-122"/>
            </a:endParaRPr>
          </a:p>
        </p:txBody>
      </p:sp>
      <p:sp>
        <p:nvSpPr>
          <p:cNvPr id="49" name="Inhaltsplatzhalter 4"/>
          <p:cNvSpPr txBox="1"/>
          <p:nvPr/>
        </p:nvSpPr>
        <p:spPr>
          <a:xfrm>
            <a:off x="7301066" y="4649801"/>
            <a:ext cx="1942868" cy="969496"/>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zh-CN" altLang="en-US" sz="1600" b="1" dirty="0">
                <a:solidFill>
                  <a:schemeClr val="accent4"/>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点击添加标题</a:t>
            </a:r>
            <a:br>
              <a:rPr lang="en-US" sz="1600" b="1" dirty="0">
                <a:solidFill>
                  <a:schemeClr val="accent4"/>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br>
              <a:rPr lang="en-US" sz="1400" b="1"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11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点击添加标题点击添加标题点击添加标题点击添加标题点击添加标题</a:t>
            </a:r>
            <a:r>
              <a:rPr lang="en-US" sz="11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endParaRPr lang="en-US" sz="11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sp>
        <p:nvSpPr>
          <p:cNvPr id="50" name="Inhaltsplatzhalter 4"/>
          <p:cNvSpPr txBox="1"/>
          <p:nvPr/>
        </p:nvSpPr>
        <p:spPr>
          <a:xfrm>
            <a:off x="5473397" y="1805947"/>
            <a:ext cx="1942868" cy="969496"/>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zh-CN" altLang="en-US" sz="1600" b="1" dirty="0">
                <a:solidFill>
                  <a:schemeClr val="accent3"/>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点击添加标题</a:t>
            </a:r>
            <a:br>
              <a:rPr lang="en-US" sz="1600" b="1" dirty="0">
                <a:solidFill>
                  <a:schemeClr val="accent3"/>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br>
              <a:rPr lang="en-US" sz="1400" b="1"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11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点击添加标题点击添加标题点击添加标题点击添加标题点击添加标题</a:t>
            </a:r>
            <a:r>
              <a:rPr lang="en-US" sz="11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endParaRPr lang="en-US" sz="11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sp>
        <p:nvSpPr>
          <p:cNvPr id="51" name="Inhaltsplatzhalter 4"/>
          <p:cNvSpPr txBox="1"/>
          <p:nvPr/>
        </p:nvSpPr>
        <p:spPr>
          <a:xfrm>
            <a:off x="3705878" y="4649801"/>
            <a:ext cx="1942868" cy="969496"/>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zh-CN" altLang="en-US" sz="1600" b="1" dirty="0">
                <a:solidFill>
                  <a:schemeClr val="accent2"/>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点击添加标题</a:t>
            </a:r>
            <a:br>
              <a:rPr lang="en-US" sz="1600" b="1" dirty="0">
                <a:solidFill>
                  <a:schemeClr val="accent2"/>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br>
              <a:rPr lang="en-US" sz="1400" b="1"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11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点击添加标题点击添加标题点击添加标题点击添加标题点击添加标题</a:t>
            </a:r>
            <a:r>
              <a:rPr lang="en-US" sz="11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endParaRPr lang="en-US" sz="11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sp>
        <p:nvSpPr>
          <p:cNvPr id="52" name="Inhaltsplatzhalter 4"/>
          <p:cNvSpPr txBox="1"/>
          <p:nvPr/>
        </p:nvSpPr>
        <p:spPr>
          <a:xfrm>
            <a:off x="1977029" y="1805947"/>
            <a:ext cx="1942868" cy="969496"/>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zh-CN" altLang="en-US" sz="1600" b="1" dirty="0">
                <a:solidFill>
                  <a:schemeClr val="accent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点击添加标题</a:t>
            </a:r>
            <a:br>
              <a:rPr lang="en-US" sz="1600" b="1" dirty="0">
                <a:solidFill>
                  <a:schemeClr val="accent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br>
              <a:rPr lang="en-US" sz="1400" b="1"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11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点击添加标题点击添加标题点击添加标题点击添加标题点击添加标题</a:t>
            </a:r>
            <a:r>
              <a:rPr lang="en-US" sz="11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endParaRPr lang="en-US" sz="11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sp>
        <p:nvSpPr>
          <p:cNvPr id="53" name="Inhaltsplatzhalter 4"/>
          <p:cNvSpPr txBox="1"/>
          <p:nvPr/>
        </p:nvSpPr>
        <p:spPr>
          <a:xfrm>
            <a:off x="7870745" y="4025961"/>
            <a:ext cx="1443727" cy="307340"/>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000" b="1" dirty="0">
                <a:solidFill>
                  <a:schemeClr val="accent5"/>
                </a:solidFill>
                <a:latin typeface="微软雅黑" panose="020B0503020204020204" charset="-122"/>
                <a:ea typeface="微软雅黑" panose="020B0503020204020204" charset="-122"/>
                <a:sym typeface="Source Han Serif SC" panose="02020400000000000000" pitchFamily="18" charset="-122"/>
              </a:rPr>
              <a:t>2020</a:t>
            </a:r>
            <a:endParaRPr lang="en-US" sz="2000" b="1" dirty="0">
              <a:solidFill>
                <a:schemeClr val="accent5"/>
              </a:solidFill>
              <a:latin typeface="微软雅黑" panose="020B0503020204020204" charset="-122"/>
              <a:ea typeface="微软雅黑" panose="020B0503020204020204" charset="-122"/>
              <a:sym typeface="Source Han Serif SC" panose="02020400000000000000" pitchFamily="18" charset="-122"/>
            </a:endParaRPr>
          </a:p>
        </p:txBody>
      </p:sp>
      <p:sp>
        <p:nvSpPr>
          <p:cNvPr id="54" name="Inhaltsplatzhalter 4"/>
          <p:cNvSpPr txBox="1"/>
          <p:nvPr/>
        </p:nvSpPr>
        <p:spPr>
          <a:xfrm>
            <a:off x="8969765" y="1805947"/>
            <a:ext cx="1942868" cy="969496"/>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zh-CN" altLang="en-US" sz="1600" b="1" dirty="0">
                <a:solidFill>
                  <a:schemeClr val="accent5"/>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点击添加标题</a:t>
            </a:r>
            <a:br>
              <a:rPr lang="en-US" sz="1600" b="1" dirty="0">
                <a:solidFill>
                  <a:schemeClr val="accent3"/>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br>
              <a:rPr lang="en-US" sz="1400" b="1"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11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点击添加标题点击添加标题点击添加标题点击添加标题点击添加标题</a:t>
            </a:r>
            <a:r>
              <a:rPr lang="en-US" sz="11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endParaRPr lang="en-US" sz="1100" dirty="0">
              <a:solidFill>
                <a:schemeClr val="bg1">
                  <a:lumMod val="50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nvGrpSpPr>
          <p:cNvPr id="55" name="Group 54"/>
          <p:cNvGrpSpPr/>
          <p:nvPr/>
        </p:nvGrpSpPr>
        <p:grpSpPr>
          <a:xfrm>
            <a:off x="8359422" y="2199093"/>
            <a:ext cx="447556" cy="212712"/>
            <a:chOff x="10028238" y="2828925"/>
            <a:chExt cx="577850" cy="274638"/>
          </a:xfrm>
          <a:solidFill>
            <a:schemeClr val="bg1"/>
          </a:solidFill>
        </p:grpSpPr>
        <p:sp>
          <p:nvSpPr>
            <p:cNvPr id="56" name="Freeform 91"/>
            <p:cNvSpPr>
              <a:spLocks noEditPoints="1"/>
            </p:cNvSpPr>
            <p:nvPr/>
          </p:nvSpPr>
          <p:spPr bwMode="auto">
            <a:xfrm>
              <a:off x="10028238" y="2828925"/>
              <a:ext cx="577850" cy="274638"/>
            </a:xfrm>
            <a:custGeom>
              <a:avLst/>
              <a:gdLst>
                <a:gd name="T0" fmla="*/ 227 w 3643"/>
                <a:gd name="T1" fmla="*/ 1180 h 1728"/>
                <a:gd name="T2" fmla="*/ 163 w 3643"/>
                <a:gd name="T3" fmla="*/ 1377 h 1728"/>
                <a:gd name="T4" fmla="*/ 282 w 3643"/>
                <a:gd name="T5" fmla="*/ 1542 h 1728"/>
                <a:gd name="T6" fmla="*/ 491 w 3643"/>
                <a:gd name="T7" fmla="*/ 1542 h 1728"/>
                <a:gd name="T8" fmla="*/ 611 w 3643"/>
                <a:gd name="T9" fmla="*/ 1377 h 1728"/>
                <a:gd name="T10" fmla="*/ 548 w 3643"/>
                <a:gd name="T11" fmla="*/ 1180 h 1728"/>
                <a:gd name="T12" fmla="*/ 2303 w 3643"/>
                <a:gd name="T13" fmla="*/ 1114 h 1728"/>
                <a:gd name="T14" fmla="*/ 2120 w 3643"/>
                <a:gd name="T15" fmla="*/ 1207 h 1728"/>
                <a:gd name="T16" fmla="*/ 2088 w 3643"/>
                <a:gd name="T17" fmla="*/ 1413 h 1728"/>
                <a:gd name="T18" fmla="*/ 2232 w 3643"/>
                <a:gd name="T19" fmla="*/ 1556 h 1728"/>
                <a:gd name="T20" fmla="*/ 2438 w 3643"/>
                <a:gd name="T21" fmla="*/ 1523 h 1728"/>
                <a:gd name="T22" fmla="*/ 2531 w 3643"/>
                <a:gd name="T23" fmla="*/ 1341 h 1728"/>
                <a:gd name="T24" fmla="*/ 2438 w 3643"/>
                <a:gd name="T25" fmla="*/ 1157 h 1728"/>
                <a:gd name="T26" fmla="*/ 3220 w 3643"/>
                <a:gd name="T27" fmla="*/ 163 h 1728"/>
                <a:gd name="T28" fmla="*/ 3055 w 3643"/>
                <a:gd name="T29" fmla="*/ 282 h 1728"/>
                <a:gd name="T30" fmla="*/ 3055 w 3643"/>
                <a:gd name="T31" fmla="*/ 492 h 1728"/>
                <a:gd name="T32" fmla="*/ 3220 w 3643"/>
                <a:gd name="T33" fmla="*/ 611 h 1728"/>
                <a:gd name="T34" fmla="*/ 3417 w 3643"/>
                <a:gd name="T35" fmla="*/ 547 h 1728"/>
                <a:gd name="T36" fmla="*/ 3480 w 3643"/>
                <a:gd name="T37" fmla="*/ 350 h 1728"/>
                <a:gd name="T38" fmla="*/ 3360 w 3643"/>
                <a:gd name="T39" fmla="*/ 185 h 1728"/>
                <a:gd name="T40" fmla="*/ 1268 w 3643"/>
                <a:gd name="T41" fmla="*/ 172 h 1728"/>
                <a:gd name="T42" fmla="*/ 1124 w 3643"/>
                <a:gd name="T43" fmla="*/ 316 h 1728"/>
                <a:gd name="T44" fmla="*/ 1157 w 3643"/>
                <a:gd name="T45" fmla="*/ 522 h 1728"/>
                <a:gd name="T46" fmla="*/ 1339 w 3643"/>
                <a:gd name="T47" fmla="*/ 615 h 1728"/>
                <a:gd name="T48" fmla="*/ 1523 w 3643"/>
                <a:gd name="T49" fmla="*/ 522 h 1728"/>
                <a:gd name="T50" fmla="*/ 1555 w 3643"/>
                <a:gd name="T51" fmla="*/ 316 h 1728"/>
                <a:gd name="T52" fmla="*/ 1411 w 3643"/>
                <a:gd name="T53" fmla="*/ 172 h 1728"/>
                <a:gd name="T54" fmla="*/ 3396 w 3643"/>
                <a:gd name="T55" fmla="*/ 26 h 1728"/>
                <a:gd name="T56" fmla="*/ 3598 w 3643"/>
                <a:gd name="T57" fmla="*/ 205 h 1728"/>
                <a:gd name="T58" fmla="*/ 3631 w 3643"/>
                <a:gd name="T59" fmla="*/ 482 h 1728"/>
                <a:gd name="T60" fmla="*/ 3477 w 3643"/>
                <a:gd name="T61" fmla="*/ 704 h 1728"/>
                <a:gd name="T62" fmla="*/ 3210 w 3643"/>
                <a:gd name="T63" fmla="*/ 772 h 1728"/>
                <a:gd name="T64" fmla="*/ 2649 w 3643"/>
                <a:gd name="T65" fmla="*/ 1167 h 1728"/>
                <a:gd name="T66" fmla="*/ 2678 w 3643"/>
                <a:gd name="T67" fmla="*/ 1436 h 1728"/>
                <a:gd name="T68" fmla="*/ 2524 w 3643"/>
                <a:gd name="T69" fmla="*/ 1658 h 1728"/>
                <a:gd name="T70" fmla="*/ 2255 w 3643"/>
                <a:gd name="T71" fmla="*/ 1725 h 1728"/>
                <a:gd name="T72" fmla="*/ 2014 w 3643"/>
                <a:gd name="T73" fmla="*/ 1597 h 1728"/>
                <a:gd name="T74" fmla="*/ 1917 w 3643"/>
                <a:gd name="T75" fmla="*/ 1341 h 1728"/>
                <a:gd name="T76" fmla="*/ 1551 w 3643"/>
                <a:gd name="T77" fmla="*/ 711 h 1728"/>
                <a:gd name="T78" fmla="*/ 1294 w 3643"/>
                <a:gd name="T79" fmla="*/ 772 h 1728"/>
                <a:gd name="T80" fmla="*/ 732 w 3643"/>
                <a:gd name="T81" fmla="*/ 1167 h 1728"/>
                <a:gd name="T82" fmla="*/ 762 w 3643"/>
                <a:gd name="T83" fmla="*/ 1436 h 1728"/>
                <a:gd name="T84" fmla="*/ 607 w 3643"/>
                <a:gd name="T85" fmla="*/ 1658 h 1728"/>
                <a:gd name="T86" fmla="*/ 338 w 3643"/>
                <a:gd name="T87" fmla="*/ 1725 h 1728"/>
                <a:gd name="T88" fmla="*/ 97 w 3643"/>
                <a:gd name="T89" fmla="*/ 1597 h 1728"/>
                <a:gd name="T90" fmla="*/ 0 w 3643"/>
                <a:gd name="T91" fmla="*/ 1341 h 1728"/>
                <a:gd name="T92" fmla="*/ 97 w 3643"/>
                <a:gd name="T93" fmla="*/ 1084 h 1728"/>
                <a:gd name="T94" fmla="*/ 338 w 3643"/>
                <a:gd name="T95" fmla="*/ 957 h 1728"/>
                <a:gd name="T96" fmla="*/ 597 w 3643"/>
                <a:gd name="T97" fmla="*/ 1016 h 1728"/>
                <a:gd name="T98" fmla="*/ 952 w 3643"/>
                <a:gd name="T99" fmla="*/ 387 h 1728"/>
                <a:gd name="T100" fmla="*/ 1051 w 3643"/>
                <a:gd name="T101" fmla="*/ 130 h 1728"/>
                <a:gd name="T102" fmla="*/ 1291 w 3643"/>
                <a:gd name="T103" fmla="*/ 2 h 1728"/>
                <a:gd name="T104" fmla="*/ 1561 w 3643"/>
                <a:gd name="T105" fmla="*/ 69 h 1728"/>
                <a:gd name="T106" fmla="*/ 1714 w 3643"/>
                <a:gd name="T107" fmla="*/ 291 h 1728"/>
                <a:gd name="T108" fmla="*/ 1686 w 3643"/>
                <a:gd name="T109" fmla="*/ 560 h 1728"/>
                <a:gd name="T110" fmla="*/ 2255 w 3643"/>
                <a:gd name="T111" fmla="*/ 957 h 1728"/>
                <a:gd name="T112" fmla="*/ 2514 w 3643"/>
                <a:gd name="T113" fmla="*/ 1016 h 1728"/>
                <a:gd name="T114" fmla="*/ 2869 w 3643"/>
                <a:gd name="T115" fmla="*/ 387 h 1728"/>
                <a:gd name="T116" fmla="*/ 2968 w 3643"/>
                <a:gd name="T117" fmla="*/ 130 h 1728"/>
                <a:gd name="T118" fmla="*/ 3208 w 3643"/>
                <a:gd name="T119" fmla="*/ 2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43" h="1728">
                  <a:moveTo>
                    <a:pt x="387" y="1114"/>
                  </a:moveTo>
                  <a:lnTo>
                    <a:pt x="350" y="1116"/>
                  </a:lnTo>
                  <a:lnTo>
                    <a:pt x="315" y="1125"/>
                  </a:lnTo>
                  <a:lnTo>
                    <a:pt x="282" y="1139"/>
                  </a:lnTo>
                  <a:lnTo>
                    <a:pt x="253" y="1157"/>
                  </a:lnTo>
                  <a:lnTo>
                    <a:pt x="227" y="1180"/>
                  </a:lnTo>
                  <a:lnTo>
                    <a:pt x="204" y="1207"/>
                  </a:lnTo>
                  <a:lnTo>
                    <a:pt x="185" y="1237"/>
                  </a:lnTo>
                  <a:lnTo>
                    <a:pt x="171" y="1269"/>
                  </a:lnTo>
                  <a:lnTo>
                    <a:pt x="163" y="1304"/>
                  </a:lnTo>
                  <a:lnTo>
                    <a:pt x="160" y="1341"/>
                  </a:lnTo>
                  <a:lnTo>
                    <a:pt x="163" y="1377"/>
                  </a:lnTo>
                  <a:lnTo>
                    <a:pt x="171" y="1413"/>
                  </a:lnTo>
                  <a:lnTo>
                    <a:pt x="185" y="1445"/>
                  </a:lnTo>
                  <a:lnTo>
                    <a:pt x="204" y="1475"/>
                  </a:lnTo>
                  <a:lnTo>
                    <a:pt x="227" y="1501"/>
                  </a:lnTo>
                  <a:lnTo>
                    <a:pt x="253" y="1523"/>
                  </a:lnTo>
                  <a:lnTo>
                    <a:pt x="282" y="1542"/>
                  </a:lnTo>
                  <a:lnTo>
                    <a:pt x="315" y="1556"/>
                  </a:lnTo>
                  <a:lnTo>
                    <a:pt x="350" y="1564"/>
                  </a:lnTo>
                  <a:lnTo>
                    <a:pt x="387" y="1568"/>
                  </a:lnTo>
                  <a:lnTo>
                    <a:pt x="424" y="1564"/>
                  </a:lnTo>
                  <a:lnTo>
                    <a:pt x="458" y="1556"/>
                  </a:lnTo>
                  <a:lnTo>
                    <a:pt x="491" y="1542"/>
                  </a:lnTo>
                  <a:lnTo>
                    <a:pt x="521" y="1523"/>
                  </a:lnTo>
                  <a:lnTo>
                    <a:pt x="548" y="1501"/>
                  </a:lnTo>
                  <a:lnTo>
                    <a:pt x="570" y="1475"/>
                  </a:lnTo>
                  <a:lnTo>
                    <a:pt x="588" y="1445"/>
                  </a:lnTo>
                  <a:lnTo>
                    <a:pt x="602" y="1413"/>
                  </a:lnTo>
                  <a:lnTo>
                    <a:pt x="611" y="1377"/>
                  </a:lnTo>
                  <a:lnTo>
                    <a:pt x="614" y="1341"/>
                  </a:lnTo>
                  <a:lnTo>
                    <a:pt x="611" y="1304"/>
                  </a:lnTo>
                  <a:lnTo>
                    <a:pt x="602" y="1269"/>
                  </a:lnTo>
                  <a:lnTo>
                    <a:pt x="588" y="1237"/>
                  </a:lnTo>
                  <a:lnTo>
                    <a:pt x="570" y="1207"/>
                  </a:lnTo>
                  <a:lnTo>
                    <a:pt x="548" y="1180"/>
                  </a:lnTo>
                  <a:lnTo>
                    <a:pt x="521" y="1157"/>
                  </a:lnTo>
                  <a:lnTo>
                    <a:pt x="491" y="1139"/>
                  </a:lnTo>
                  <a:lnTo>
                    <a:pt x="458" y="1125"/>
                  </a:lnTo>
                  <a:lnTo>
                    <a:pt x="424" y="1116"/>
                  </a:lnTo>
                  <a:lnTo>
                    <a:pt x="387" y="1114"/>
                  </a:lnTo>
                  <a:close/>
                  <a:moveTo>
                    <a:pt x="2303" y="1114"/>
                  </a:moveTo>
                  <a:lnTo>
                    <a:pt x="2266" y="1116"/>
                  </a:lnTo>
                  <a:lnTo>
                    <a:pt x="2232" y="1125"/>
                  </a:lnTo>
                  <a:lnTo>
                    <a:pt x="2199" y="1139"/>
                  </a:lnTo>
                  <a:lnTo>
                    <a:pt x="2169" y="1157"/>
                  </a:lnTo>
                  <a:lnTo>
                    <a:pt x="2142" y="1180"/>
                  </a:lnTo>
                  <a:lnTo>
                    <a:pt x="2120" y="1207"/>
                  </a:lnTo>
                  <a:lnTo>
                    <a:pt x="2102" y="1237"/>
                  </a:lnTo>
                  <a:lnTo>
                    <a:pt x="2088" y="1269"/>
                  </a:lnTo>
                  <a:lnTo>
                    <a:pt x="2079" y="1304"/>
                  </a:lnTo>
                  <a:lnTo>
                    <a:pt x="2076" y="1341"/>
                  </a:lnTo>
                  <a:lnTo>
                    <a:pt x="2079" y="1377"/>
                  </a:lnTo>
                  <a:lnTo>
                    <a:pt x="2088" y="1413"/>
                  </a:lnTo>
                  <a:lnTo>
                    <a:pt x="2102" y="1445"/>
                  </a:lnTo>
                  <a:lnTo>
                    <a:pt x="2120" y="1475"/>
                  </a:lnTo>
                  <a:lnTo>
                    <a:pt x="2142" y="1501"/>
                  </a:lnTo>
                  <a:lnTo>
                    <a:pt x="2169" y="1523"/>
                  </a:lnTo>
                  <a:lnTo>
                    <a:pt x="2199" y="1542"/>
                  </a:lnTo>
                  <a:lnTo>
                    <a:pt x="2232" y="1556"/>
                  </a:lnTo>
                  <a:lnTo>
                    <a:pt x="2266" y="1564"/>
                  </a:lnTo>
                  <a:lnTo>
                    <a:pt x="2303" y="1568"/>
                  </a:lnTo>
                  <a:lnTo>
                    <a:pt x="2340" y="1564"/>
                  </a:lnTo>
                  <a:lnTo>
                    <a:pt x="2375" y="1556"/>
                  </a:lnTo>
                  <a:lnTo>
                    <a:pt x="2408" y="1542"/>
                  </a:lnTo>
                  <a:lnTo>
                    <a:pt x="2438" y="1523"/>
                  </a:lnTo>
                  <a:lnTo>
                    <a:pt x="2463" y="1501"/>
                  </a:lnTo>
                  <a:lnTo>
                    <a:pt x="2486" y="1475"/>
                  </a:lnTo>
                  <a:lnTo>
                    <a:pt x="2505" y="1445"/>
                  </a:lnTo>
                  <a:lnTo>
                    <a:pt x="2519" y="1413"/>
                  </a:lnTo>
                  <a:lnTo>
                    <a:pt x="2527" y="1377"/>
                  </a:lnTo>
                  <a:lnTo>
                    <a:pt x="2531" y="1341"/>
                  </a:lnTo>
                  <a:lnTo>
                    <a:pt x="2527" y="1304"/>
                  </a:lnTo>
                  <a:lnTo>
                    <a:pt x="2519" y="1269"/>
                  </a:lnTo>
                  <a:lnTo>
                    <a:pt x="2505" y="1237"/>
                  </a:lnTo>
                  <a:lnTo>
                    <a:pt x="2486" y="1207"/>
                  </a:lnTo>
                  <a:lnTo>
                    <a:pt x="2463" y="1180"/>
                  </a:lnTo>
                  <a:lnTo>
                    <a:pt x="2438" y="1157"/>
                  </a:lnTo>
                  <a:lnTo>
                    <a:pt x="2408" y="1139"/>
                  </a:lnTo>
                  <a:lnTo>
                    <a:pt x="2375" y="1125"/>
                  </a:lnTo>
                  <a:lnTo>
                    <a:pt x="2340" y="1116"/>
                  </a:lnTo>
                  <a:lnTo>
                    <a:pt x="2303" y="1114"/>
                  </a:lnTo>
                  <a:close/>
                  <a:moveTo>
                    <a:pt x="3256" y="160"/>
                  </a:moveTo>
                  <a:lnTo>
                    <a:pt x="3220" y="163"/>
                  </a:lnTo>
                  <a:lnTo>
                    <a:pt x="3184" y="172"/>
                  </a:lnTo>
                  <a:lnTo>
                    <a:pt x="3152" y="185"/>
                  </a:lnTo>
                  <a:lnTo>
                    <a:pt x="3122" y="204"/>
                  </a:lnTo>
                  <a:lnTo>
                    <a:pt x="3096" y="226"/>
                  </a:lnTo>
                  <a:lnTo>
                    <a:pt x="3073" y="253"/>
                  </a:lnTo>
                  <a:lnTo>
                    <a:pt x="3055" y="282"/>
                  </a:lnTo>
                  <a:lnTo>
                    <a:pt x="3041" y="316"/>
                  </a:lnTo>
                  <a:lnTo>
                    <a:pt x="3032" y="350"/>
                  </a:lnTo>
                  <a:lnTo>
                    <a:pt x="3030" y="387"/>
                  </a:lnTo>
                  <a:lnTo>
                    <a:pt x="3032" y="424"/>
                  </a:lnTo>
                  <a:lnTo>
                    <a:pt x="3041" y="458"/>
                  </a:lnTo>
                  <a:lnTo>
                    <a:pt x="3055" y="492"/>
                  </a:lnTo>
                  <a:lnTo>
                    <a:pt x="3073" y="522"/>
                  </a:lnTo>
                  <a:lnTo>
                    <a:pt x="3096" y="547"/>
                  </a:lnTo>
                  <a:lnTo>
                    <a:pt x="3122" y="570"/>
                  </a:lnTo>
                  <a:lnTo>
                    <a:pt x="3152" y="589"/>
                  </a:lnTo>
                  <a:lnTo>
                    <a:pt x="3184" y="602"/>
                  </a:lnTo>
                  <a:lnTo>
                    <a:pt x="3220" y="611"/>
                  </a:lnTo>
                  <a:lnTo>
                    <a:pt x="3256" y="615"/>
                  </a:lnTo>
                  <a:lnTo>
                    <a:pt x="3293" y="611"/>
                  </a:lnTo>
                  <a:lnTo>
                    <a:pt x="3328" y="602"/>
                  </a:lnTo>
                  <a:lnTo>
                    <a:pt x="3360" y="589"/>
                  </a:lnTo>
                  <a:lnTo>
                    <a:pt x="3390" y="570"/>
                  </a:lnTo>
                  <a:lnTo>
                    <a:pt x="3417" y="547"/>
                  </a:lnTo>
                  <a:lnTo>
                    <a:pt x="3439" y="522"/>
                  </a:lnTo>
                  <a:lnTo>
                    <a:pt x="3458" y="492"/>
                  </a:lnTo>
                  <a:lnTo>
                    <a:pt x="3472" y="458"/>
                  </a:lnTo>
                  <a:lnTo>
                    <a:pt x="3480" y="424"/>
                  </a:lnTo>
                  <a:lnTo>
                    <a:pt x="3483" y="387"/>
                  </a:lnTo>
                  <a:lnTo>
                    <a:pt x="3480" y="350"/>
                  </a:lnTo>
                  <a:lnTo>
                    <a:pt x="3472" y="316"/>
                  </a:lnTo>
                  <a:lnTo>
                    <a:pt x="3458" y="282"/>
                  </a:lnTo>
                  <a:lnTo>
                    <a:pt x="3439" y="253"/>
                  </a:lnTo>
                  <a:lnTo>
                    <a:pt x="3417" y="226"/>
                  </a:lnTo>
                  <a:lnTo>
                    <a:pt x="3390" y="204"/>
                  </a:lnTo>
                  <a:lnTo>
                    <a:pt x="3360" y="185"/>
                  </a:lnTo>
                  <a:lnTo>
                    <a:pt x="3328" y="172"/>
                  </a:lnTo>
                  <a:lnTo>
                    <a:pt x="3293" y="163"/>
                  </a:lnTo>
                  <a:lnTo>
                    <a:pt x="3256" y="160"/>
                  </a:lnTo>
                  <a:close/>
                  <a:moveTo>
                    <a:pt x="1339" y="160"/>
                  </a:moveTo>
                  <a:lnTo>
                    <a:pt x="1303" y="163"/>
                  </a:lnTo>
                  <a:lnTo>
                    <a:pt x="1268" y="172"/>
                  </a:lnTo>
                  <a:lnTo>
                    <a:pt x="1235" y="185"/>
                  </a:lnTo>
                  <a:lnTo>
                    <a:pt x="1206" y="204"/>
                  </a:lnTo>
                  <a:lnTo>
                    <a:pt x="1179" y="226"/>
                  </a:lnTo>
                  <a:lnTo>
                    <a:pt x="1157" y="253"/>
                  </a:lnTo>
                  <a:lnTo>
                    <a:pt x="1138" y="282"/>
                  </a:lnTo>
                  <a:lnTo>
                    <a:pt x="1124" y="316"/>
                  </a:lnTo>
                  <a:lnTo>
                    <a:pt x="1116" y="350"/>
                  </a:lnTo>
                  <a:lnTo>
                    <a:pt x="1113" y="387"/>
                  </a:lnTo>
                  <a:lnTo>
                    <a:pt x="1116" y="424"/>
                  </a:lnTo>
                  <a:lnTo>
                    <a:pt x="1124" y="458"/>
                  </a:lnTo>
                  <a:lnTo>
                    <a:pt x="1138" y="492"/>
                  </a:lnTo>
                  <a:lnTo>
                    <a:pt x="1157" y="522"/>
                  </a:lnTo>
                  <a:lnTo>
                    <a:pt x="1179" y="547"/>
                  </a:lnTo>
                  <a:lnTo>
                    <a:pt x="1206" y="570"/>
                  </a:lnTo>
                  <a:lnTo>
                    <a:pt x="1235" y="589"/>
                  </a:lnTo>
                  <a:lnTo>
                    <a:pt x="1268" y="602"/>
                  </a:lnTo>
                  <a:lnTo>
                    <a:pt x="1303" y="611"/>
                  </a:lnTo>
                  <a:lnTo>
                    <a:pt x="1339" y="615"/>
                  </a:lnTo>
                  <a:lnTo>
                    <a:pt x="1376" y="611"/>
                  </a:lnTo>
                  <a:lnTo>
                    <a:pt x="1411" y="602"/>
                  </a:lnTo>
                  <a:lnTo>
                    <a:pt x="1443" y="589"/>
                  </a:lnTo>
                  <a:lnTo>
                    <a:pt x="1473" y="570"/>
                  </a:lnTo>
                  <a:lnTo>
                    <a:pt x="1500" y="547"/>
                  </a:lnTo>
                  <a:lnTo>
                    <a:pt x="1523" y="522"/>
                  </a:lnTo>
                  <a:lnTo>
                    <a:pt x="1541" y="492"/>
                  </a:lnTo>
                  <a:lnTo>
                    <a:pt x="1555" y="458"/>
                  </a:lnTo>
                  <a:lnTo>
                    <a:pt x="1564" y="424"/>
                  </a:lnTo>
                  <a:lnTo>
                    <a:pt x="1566" y="387"/>
                  </a:lnTo>
                  <a:lnTo>
                    <a:pt x="1564" y="350"/>
                  </a:lnTo>
                  <a:lnTo>
                    <a:pt x="1555" y="316"/>
                  </a:lnTo>
                  <a:lnTo>
                    <a:pt x="1541" y="282"/>
                  </a:lnTo>
                  <a:lnTo>
                    <a:pt x="1523" y="253"/>
                  </a:lnTo>
                  <a:lnTo>
                    <a:pt x="1500" y="226"/>
                  </a:lnTo>
                  <a:lnTo>
                    <a:pt x="1473" y="204"/>
                  </a:lnTo>
                  <a:lnTo>
                    <a:pt x="1443" y="185"/>
                  </a:lnTo>
                  <a:lnTo>
                    <a:pt x="1411" y="172"/>
                  </a:lnTo>
                  <a:lnTo>
                    <a:pt x="1376" y="163"/>
                  </a:lnTo>
                  <a:lnTo>
                    <a:pt x="1339" y="160"/>
                  </a:lnTo>
                  <a:close/>
                  <a:moveTo>
                    <a:pt x="3256" y="0"/>
                  </a:moveTo>
                  <a:lnTo>
                    <a:pt x="3305" y="2"/>
                  </a:lnTo>
                  <a:lnTo>
                    <a:pt x="3351" y="11"/>
                  </a:lnTo>
                  <a:lnTo>
                    <a:pt x="3396" y="26"/>
                  </a:lnTo>
                  <a:lnTo>
                    <a:pt x="3438" y="46"/>
                  </a:lnTo>
                  <a:lnTo>
                    <a:pt x="3477" y="69"/>
                  </a:lnTo>
                  <a:lnTo>
                    <a:pt x="3513" y="98"/>
                  </a:lnTo>
                  <a:lnTo>
                    <a:pt x="3545" y="130"/>
                  </a:lnTo>
                  <a:lnTo>
                    <a:pt x="3574" y="166"/>
                  </a:lnTo>
                  <a:lnTo>
                    <a:pt x="3598" y="205"/>
                  </a:lnTo>
                  <a:lnTo>
                    <a:pt x="3617" y="247"/>
                  </a:lnTo>
                  <a:lnTo>
                    <a:pt x="3631" y="291"/>
                  </a:lnTo>
                  <a:lnTo>
                    <a:pt x="3640" y="339"/>
                  </a:lnTo>
                  <a:lnTo>
                    <a:pt x="3643" y="387"/>
                  </a:lnTo>
                  <a:lnTo>
                    <a:pt x="3640" y="435"/>
                  </a:lnTo>
                  <a:lnTo>
                    <a:pt x="3631" y="482"/>
                  </a:lnTo>
                  <a:lnTo>
                    <a:pt x="3617" y="527"/>
                  </a:lnTo>
                  <a:lnTo>
                    <a:pt x="3598" y="569"/>
                  </a:lnTo>
                  <a:lnTo>
                    <a:pt x="3574" y="608"/>
                  </a:lnTo>
                  <a:lnTo>
                    <a:pt x="3545" y="644"/>
                  </a:lnTo>
                  <a:lnTo>
                    <a:pt x="3513" y="676"/>
                  </a:lnTo>
                  <a:lnTo>
                    <a:pt x="3477" y="704"/>
                  </a:lnTo>
                  <a:lnTo>
                    <a:pt x="3438" y="729"/>
                  </a:lnTo>
                  <a:lnTo>
                    <a:pt x="3396" y="748"/>
                  </a:lnTo>
                  <a:lnTo>
                    <a:pt x="3351" y="762"/>
                  </a:lnTo>
                  <a:lnTo>
                    <a:pt x="3305" y="771"/>
                  </a:lnTo>
                  <a:lnTo>
                    <a:pt x="3256" y="774"/>
                  </a:lnTo>
                  <a:lnTo>
                    <a:pt x="3210" y="772"/>
                  </a:lnTo>
                  <a:lnTo>
                    <a:pt x="3166" y="763"/>
                  </a:lnTo>
                  <a:lnTo>
                    <a:pt x="3124" y="751"/>
                  </a:lnTo>
                  <a:lnTo>
                    <a:pt x="3083" y="733"/>
                  </a:lnTo>
                  <a:lnTo>
                    <a:pt x="3045" y="711"/>
                  </a:lnTo>
                  <a:lnTo>
                    <a:pt x="2627" y="1129"/>
                  </a:lnTo>
                  <a:lnTo>
                    <a:pt x="2649" y="1167"/>
                  </a:lnTo>
                  <a:lnTo>
                    <a:pt x="2667" y="1208"/>
                  </a:lnTo>
                  <a:lnTo>
                    <a:pt x="2679" y="1250"/>
                  </a:lnTo>
                  <a:lnTo>
                    <a:pt x="2688" y="1294"/>
                  </a:lnTo>
                  <a:lnTo>
                    <a:pt x="2690" y="1341"/>
                  </a:lnTo>
                  <a:lnTo>
                    <a:pt x="2687" y="1389"/>
                  </a:lnTo>
                  <a:lnTo>
                    <a:pt x="2678" y="1436"/>
                  </a:lnTo>
                  <a:lnTo>
                    <a:pt x="2665" y="1480"/>
                  </a:lnTo>
                  <a:lnTo>
                    <a:pt x="2645" y="1522"/>
                  </a:lnTo>
                  <a:lnTo>
                    <a:pt x="2620" y="1562"/>
                  </a:lnTo>
                  <a:lnTo>
                    <a:pt x="2593" y="1597"/>
                  </a:lnTo>
                  <a:lnTo>
                    <a:pt x="2561" y="1629"/>
                  </a:lnTo>
                  <a:lnTo>
                    <a:pt x="2524" y="1658"/>
                  </a:lnTo>
                  <a:lnTo>
                    <a:pt x="2485" y="1683"/>
                  </a:lnTo>
                  <a:lnTo>
                    <a:pt x="2443" y="1701"/>
                  </a:lnTo>
                  <a:lnTo>
                    <a:pt x="2398" y="1716"/>
                  </a:lnTo>
                  <a:lnTo>
                    <a:pt x="2351" y="1725"/>
                  </a:lnTo>
                  <a:lnTo>
                    <a:pt x="2303" y="1728"/>
                  </a:lnTo>
                  <a:lnTo>
                    <a:pt x="2255" y="1725"/>
                  </a:lnTo>
                  <a:lnTo>
                    <a:pt x="2208" y="1716"/>
                  </a:lnTo>
                  <a:lnTo>
                    <a:pt x="2163" y="1701"/>
                  </a:lnTo>
                  <a:lnTo>
                    <a:pt x="2121" y="1683"/>
                  </a:lnTo>
                  <a:lnTo>
                    <a:pt x="2083" y="1658"/>
                  </a:lnTo>
                  <a:lnTo>
                    <a:pt x="2046" y="1629"/>
                  </a:lnTo>
                  <a:lnTo>
                    <a:pt x="2014" y="1597"/>
                  </a:lnTo>
                  <a:lnTo>
                    <a:pt x="1985" y="1562"/>
                  </a:lnTo>
                  <a:lnTo>
                    <a:pt x="1962" y="1522"/>
                  </a:lnTo>
                  <a:lnTo>
                    <a:pt x="1942" y="1480"/>
                  </a:lnTo>
                  <a:lnTo>
                    <a:pt x="1928" y="1436"/>
                  </a:lnTo>
                  <a:lnTo>
                    <a:pt x="1919" y="1389"/>
                  </a:lnTo>
                  <a:lnTo>
                    <a:pt x="1917" y="1341"/>
                  </a:lnTo>
                  <a:lnTo>
                    <a:pt x="1919" y="1296"/>
                  </a:lnTo>
                  <a:lnTo>
                    <a:pt x="1927" y="1253"/>
                  </a:lnTo>
                  <a:lnTo>
                    <a:pt x="1939" y="1212"/>
                  </a:lnTo>
                  <a:lnTo>
                    <a:pt x="1954" y="1172"/>
                  </a:lnTo>
                  <a:lnTo>
                    <a:pt x="1975" y="1136"/>
                  </a:lnTo>
                  <a:lnTo>
                    <a:pt x="1551" y="711"/>
                  </a:lnTo>
                  <a:lnTo>
                    <a:pt x="1513" y="733"/>
                  </a:lnTo>
                  <a:lnTo>
                    <a:pt x="1472" y="751"/>
                  </a:lnTo>
                  <a:lnTo>
                    <a:pt x="1430" y="763"/>
                  </a:lnTo>
                  <a:lnTo>
                    <a:pt x="1386" y="772"/>
                  </a:lnTo>
                  <a:lnTo>
                    <a:pt x="1339" y="774"/>
                  </a:lnTo>
                  <a:lnTo>
                    <a:pt x="1294" y="772"/>
                  </a:lnTo>
                  <a:lnTo>
                    <a:pt x="1249" y="763"/>
                  </a:lnTo>
                  <a:lnTo>
                    <a:pt x="1207" y="751"/>
                  </a:lnTo>
                  <a:lnTo>
                    <a:pt x="1167" y="733"/>
                  </a:lnTo>
                  <a:lnTo>
                    <a:pt x="1128" y="711"/>
                  </a:lnTo>
                  <a:lnTo>
                    <a:pt x="711" y="1129"/>
                  </a:lnTo>
                  <a:lnTo>
                    <a:pt x="732" y="1167"/>
                  </a:lnTo>
                  <a:lnTo>
                    <a:pt x="750" y="1208"/>
                  </a:lnTo>
                  <a:lnTo>
                    <a:pt x="763" y="1250"/>
                  </a:lnTo>
                  <a:lnTo>
                    <a:pt x="771" y="1294"/>
                  </a:lnTo>
                  <a:lnTo>
                    <a:pt x="773" y="1341"/>
                  </a:lnTo>
                  <a:lnTo>
                    <a:pt x="771" y="1389"/>
                  </a:lnTo>
                  <a:lnTo>
                    <a:pt x="762" y="1436"/>
                  </a:lnTo>
                  <a:lnTo>
                    <a:pt x="748" y="1480"/>
                  </a:lnTo>
                  <a:lnTo>
                    <a:pt x="728" y="1522"/>
                  </a:lnTo>
                  <a:lnTo>
                    <a:pt x="705" y="1562"/>
                  </a:lnTo>
                  <a:lnTo>
                    <a:pt x="676" y="1597"/>
                  </a:lnTo>
                  <a:lnTo>
                    <a:pt x="644" y="1629"/>
                  </a:lnTo>
                  <a:lnTo>
                    <a:pt x="607" y="1658"/>
                  </a:lnTo>
                  <a:lnTo>
                    <a:pt x="569" y="1683"/>
                  </a:lnTo>
                  <a:lnTo>
                    <a:pt x="526" y="1701"/>
                  </a:lnTo>
                  <a:lnTo>
                    <a:pt x="482" y="1716"/>
                  </a:lnTo>
                  <a:lnTo>
                    <a:pt x="436" y="1725"/>
                  </a:lnTo>
                  <a:lnTo>
                    <a:pt x="387" y="1728"/>
                  </a:lnTo>
                  <a:lnTo>
                    <a:pt x="338" y="1725"/>
                  </a:lnTo>
                  <a:lnTo>
                    <a:pt x="292" y="1716"/>
                  </a:lnTo>
                  <a:lnTo>
                    <a:pt x="247" y="1701"/>
                  </a:lnTo>
                  <a:lnTo>
                    <a:pt x="205" y="1683"/>
                  </a:lnTo>
                  <a:lnTo>
                    <a:pt x="166" y="1658"/>
                  </a:lnTo>
                  <a:lnTo>
                    <a:pt x="131" y="1629"/>
                  </a:lnTo>
                  <a:lnTo>
                    <a:pt x="97" y="1597"/>
                  </a:lnTo>
                  <a:lnTo>
                    <a:pt x="70" y="1562"/>
                  </a:lnTo>
                  <a:lnTo>
                    <a:pt x="45" y="1522"/>
                  </a:lnTo>
                  <a:lnTo>
                    <a:pt x="27" y="1480"/>
                  </a:lnTo>
                  <a:lnTo>
                    <a:pt x="12" y="1436"/>
                  </a:lnTo>
                  <a:lnTo>
                    <a:pt x="3" y="1389"/>
                  </a:lnTo>
                  <a:lnTo>
                    <a:pt x="0" y="1341"/>
                  </a:lnTo>
                  <a:lnTo>
                    <a:pt x="3" y="1292"/>
                  </a:lnTo>
                  <a:lnTo>
                    <a:pt x="12" y="1245"/>
                  </a:lnTo>
                  <a:lnTo>
                    <a:pt x="27" y="1201"/>
                  </a:lnTo>
                  <a:lnTo>
                    <a:pt x="45" y="1159"/>
                  </a:lnTo>
                  <a:lnTo>
                    <a:pt x="70" y="1119"/>
                  </a:lnTo>
                  <a:lnTo>
                    <a:pt x="97" y="1084"/>
                  </a:lnTo>
                  <a:lnTo>
                    <a:pt x="131" y="1052"/>
                  </a:lnTo>
                  <a:lnTo>
                    <a:pt x="166" y="1023"/>
                  </a:lnTo>
                  <a:lnTo>
                    <a:pt x="205" y="999"/>
                  </a:lnTo>
                  <a:lnTo>
                    <a:pt x="247" y="980"/>
                  </a:lnTo>
                  <a:lnTo>
                    <a:pt x="292" y="965"/>
                  </a:lnTo>
                  <a:lnTo>
                    <a:pt x="338" y="957"/>
                  </a:lnTo>
                  <a:lnTo>
                    <a:pt x="387" y="953"/>
                  </a:lnTo>
                  <a:lnTo>
                    <a:pt x="432" y="957"/>
                  </a:lnTo>
                  <a:lnTo>
                    <a:pt x="477" y="964"/>
                  </a:lnTo>
                  <a:lnTo>
                    <a:pt x="520" y="976"/>
                  </a:lnTo>
                  <a:lnTo>
                    <a:pt x="560" y="994"/>
                  </a:lnTo>
                  <a:lnTo>
                    <a:pt x="597" y="1016"/>
                  </a:lnTo>
                  <a:lnTo>
                    <a:pt x="1015" y="598"/>
                  </a:lnTo>
                  <a:lnTo>
                    <a:pt x="994" y="560"/>
                  </a:lnTo>
                  <a:lnTo>
                    <a:pt x="977" y="520"/>
                  </a:lnTo>
                  <a:lnTo>
                    <a:pt x="963" y="477"/>
                  </a:lnTo>
                  <a:lnTo>
                    <a:pt x="956" y="433"/>
                  </a:lnTo>
                  <a:lnTo>
                    <a:pt x="952" y="387"/>
                  </a:lnTo>
                  <a:lnTo>
                    <a:pt x="956" y="339"/>
                  </a:lnTo>
                  <a:lnTo>
                    <a:pt x="964" y="291"/>
                  </a:lnTo>
                  <a:lnTo>
                    <a:pt x="979" y="247"/>
                  </a:lnTo>
                  <a:lnTo>
                    <a:pt x="998" y="205"/>
                  </a:lnTo>
                  <a:lnTo>
                    <a:pt x="1022" y="166"/>
                  </a:lnTo>
                  <a:lnTo>
                    <a:pt x="1051" y="130"/>
                  </a:lnTo>
                  <a:lnTo>
                    <a:pt x="1083" y="98"/>
                  </a:lnTo>
                  <a:lnTo>
                    <a:pt x="1118" y="69"/>
                  </a:lnTo>
                  <a:lnTo>
                    <a:pt x="1158" y="46"/>
                  </a:lnTo>
                  <a:lnTo>
                    <a:pt x="1200" y="26"/>
                  </a:lnTo>
                  <a:lnTo>
                    <a:pt x="1244" y="11"/>
                  </a:lnTo>
                  <a:lnTo>
                    <a:pt x="1291" y="2"/>
                  </a:lnTo>
                  <a:lnTo>
                    <a:pt x="1339" y="0"/>
                  </a:lnTo>
                  <a:lnTo>
                    <a:pt x="1388" y="2"/>
                  </a:lnTo>
                  <a:lnTo>
                    <a:pt x="1435" y="11"/>
                  </a:lnTo>
                  <a:lnTo>
                    <a:pt x="1479" y="26"/>
                  </a:lnTo>
                  <a:lnTo>
                    <a:pt x="1521" y="46"/>
                  </a:lnTo>
                  <a:lnTo>
                    <a:pt x="1561" y="69"/>
                  </a:lnTo>
                  <a:lnTo>
                    <a:pt x="1596" y="98"/>
                  </a:lnTo>
                  <a:lnTo>
                    <a:pt x="1628" y="130"/>
                  </a:lnTo>
                  <a:lnTo>
                    <a:pt x="1657" y="166"/>
                  </a:lnTo>
                  <a:lnTo>
                    <a:pt x="1681" y="205"/>
                  </a:lnTo>
                  <a:lnTo>
                    <a:pt x="1700" y="247"/>
                  </a:lnTo>
                  <a:lnTo>
                    <a:pt x="1714" y="291"/>
                  </a:lnTo>
                  <a:lnTo>
                    <a:pt x="1723" y="339"/>
                  </a:lnTo>
                  <a:lnTo>
                    <a:pt x="1727" y="387"/>
                  </a:lnTo>
                  <a:lnTo>
                    <a:pt x="1723" y="433"/>
                  </a:lnTo>
                  <a:lnTo>
                    <a:pt x="1716" y="477"/>
                  </a:lnTo>
                  <a:lnTo>
                    <a:pt x="1703" y="520"/>
                  </a:lnTo>
                  <a:lnTo>
                    <a:pt x="1686" y="560"/>
                  </a:lnTo>
                  <a:lnTo>
                    <a:pt x="1664" y="598"/>
                  </a:lnTo>
                  <a:lnTo>
                    <a:pt x="2086" y="1021"/>
                  </a:lnTo>
                  <a:lnTo>
                    <a:pt x="2125" y="997"/>
                  </a:lnTo>
                  <a:lnTo>
                    <a:pt x="2166" y="979"/>
                  </a:lnTo>
                  <a:lnTo>
                    <a:pt x="2210" y="965"/>
                  </a:lnTo>
                  <a:lnTo>
                    <a:pt x="2255" y="957"/>
                  </a:lnTo>
                  <a:lnTo>
                    <a:pt x="2303" y="953"/>
                  </a:lnTo>
                  <a:lnTo>
                    <a:pt x="2349" y="957"/>
                  </a:lnTo>
                  <a:lnTo>
                    <a:pt x="2394" y="964"/>
                  </a:lnTo>
                  <a:lnTo>
                    <a:pt x="2437" y="976"/>
                  </a:lnTo>
                  <a:lnTo>
                    <a:pt x="2476" y="994"/>
                  </a:lnTo>
                  <a:lnTo>
                    <a:pt x="2514" y="1016"/>
                  </a:lnTo>
                  <a:lnTo>
                    <a:pt x="2932" y="598"/>
                  </a:lnTo>
                  <a:lnTo>
                    <a:pt x="2910" y="560"/>
                  </a:lnTo>
                  <a:lnTo>
                    <a:pt x="2892" y="520"/>
                  </a:lnTo>
                  <a:lnTo>
                    <a:pt x="2880" y="477"/>
                  </a:lnTo>
                  <a:lnTo>
                    <a:pt x="2872" y="433"/>
                  </a:lnTo>
                  <a:lnTo>
                    <a:pt x="2869" y="387"/>
                  </a:lnTo>
                  <a:lnTo>
                    <a:pt x="2872" y="339"/>
                  </a:lnTo>
                  <a:lnTo>
                    <a:pt x="2881" y="291"/>
                  </a:lnTo>
                  <a:lnTo>
                    <a:pt x="2896" y="247"/>
                  </a:lnTo>
                  <a:lnTo>
                    <a:pt x="2914" y="205"/>
                  </a:lnTo>
                  <a:lnTo>
                    <a:pt x="2939" y="166"/>
                  </a:lnTo>
                  <a:lnTo>
                    <a:pt x="2968" y="130"/>
                  </a:lnTo>
                  <a:lnTo>
                    <a:pt x="3000" y="98"/>
                  </a:lnTo>
                  <a:lnTo>
                    <a:pt x="3035" y="69"/>
                  </a:lnTo>
                  <a:lnTo>
                    <a:pt x="3075" y="46"/>
                  </a:lnTo>
                  <a:lnTo>
                    <a:pt x="3117" y="26"/>
                  </a:lnTo>
                  <a:lnTo>
                    <a:pt x="3161" y="11"/>
                  </a:lnTo>
                  <a:lnTo>
                    <a:pt x="3208" y="2"/>
                  </a:lnTo>
                  <a:lnTo>
                    <a:pt x="3256"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57" name="Freeform 92"/>
            <p:cNvSpPr/>
            <p:nvPr/>
          </p:nvSpPr>
          <p:spPr bwMode="auto">
            <a:xfrm>
              <a:off x="10180638" y="2981325"/>
              <a:ext cx="50800" cy="50800"/>
            </a:xfrm>
            <a:custGeom>
              <a:avLst/>
              <a:gdLst>
                <a:gd name="T0" fmla="*/ 242 w 322"/>
                <a:gd name="T1" fmla="*/ 0 h 322"/>
                <a:gd name="T2" fmla="*/ 262 w 322"/>
                <a:gd name="T3" fmla="*/ 2 h 322"/>
                <a:gd name="T4" fmla="*/ 282 w 322"/>
                <a:gd name="T5" fmla="*/ 10 h 322"/>
                <a:gd name="T6" fmla="*/ 299 w 322"/>
                <a:gd name="T7" fmla="*/ 23 h 322"/>
                <a:gd name="T8" fmla="*/ 312 w 322"/>
                <a:gd name="T9" fmla="*/ 40 h 322"/>
                <a:gd name="T10" fmla="*/ 320 w 322"/>
                <a:gd name="T11" fmla="*/ 59 h 322"/>
                <a:gd name="T12" fmla="*/ 322 w 322"/>
                <a:gd name="T13" fmla="*/ 80 h 322"/>
                <a:gd name="T14" fmla="*/ 320 w 322"/>
                <a:gd name="T15" fmla="*/ 99 h 322"/>
                <a:gd name="T16" fmla="*/ 312 w 322"/>
                <a:gd name="T17" fmla="*/ 118 h 322"/>
                <a:gd name="T18" fmla="*/ 299 w 322"/>
                <a:gd name="T19" fmla="*/ 136 h 322"/>
                <a:gd name="T20" fmla="*/ 136 w 322"/>
                <a:gd name="T21" fmla="*/ 299 h 322"/>
                <a:gd name="T22" fmla="*/ 119 w 322"/>
                <a:gd name="T23" fmla="*/ 312 h 322"/>
                <a:gd name="T24" fmla="*/ 100 w 322"/>
                <a:gd name="T25" fmla="*/ 320 h 322"/>
                <a:gd name="T26" fmla="*/ 80 w 322"/>
                <a:gd name="T27" fmla="*/ 322 h 322"/>
                <a:gd name="T28" fmla="*/ 60 w 322"/>
                <a:gd name="T29" fmla="*/ 320 h 322"/>
                <a:gd name="T30" fmla="*/ 40 w 322"/>
                <a:gd name="T31" fmla="*/ 312 h 322"/>
                <a:gd name="T32" fmla="*/ 23 w 322"/>
                <a:gd name="T33" fmla="*/ 299 h 322"/>
                <a:gd name="T34" fmla="*/ 10 w 322"/>
                <a:gd name="T35" fmla="*/ 282 h 322"/>
                <a:gd name="T36" fmla="*/ 2 w 322"/>
                <a:gd name="T37" fmla="*/ 262 h 322"/>
                <a:gd name="T38" fmla="*/ 0 w 322"/>
                <a:gd name="T39" fmla="*/ 242 h 322"/>
                <a:gd name="T40" fmla="*/ 2 w 322"/>
                <a:gd name="T41" fmla="*/ 221 h 322"/>
                <a:gd name="T42" fmla="*/ 10 w 322"/>
                <a:gd name="T43" fmla="*/ 202 h 322"/>
                <a:gd name="T44" fmla="*/ 23 w 322"/>
                <a:gd name="T45" fmla="*/ 186 h 322"/>
                <a:gd name="T46" fmla="*/ 186 w 322"/>
                <a:gd name="T47" fmla="*/ 23 h 322"/>
                <a:gd name="T48" fmla="*/ 202 w 322"/>
                <a:gd name="T49" fmla="*/ 10 h 322"/>
                <a:gd name="T50" fmla="*/ 222 w 322"/>
                <a:gd name="T51" fmla="*/ 2 h 322"/>
                <a:gd name="T52" fmla="*/ 242 w 322"/>
                <a:gd name="T5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2" h="322">
                  <a:moveTo>
                    <a:pt x="242" y="0"/>
                  </a:moveTo>
                  <a:lnTo>
                    <a:pt x="262" y="2"/>
                  </a:lnTo>
                  <a:lnTo>
                    <a:pt x="282" y="10"/>
                  </a:lnTo>
                  <a:lnTo>
                    <a:pt x="299" y="23"/>
                  </a:lnTo>
                  <a:lnTo>
                    <a:pt x="312" y="40"/>
                  </a:lnTo>
                  <a:lnTo>
                    <a:pt x="320" y="59"/>
                  </a:lnTo>
                  <a:lnTo>
                    <a:pt x="322" y="80"/>
                  </a:lnTo>
                  <a:lnTo>
                    <a:pt x="320" y="99"/>
                  </a:lnTo>
                  <a:lnTo>
                    <a:pt x="312" y="118"/>
                  </a:lnTo>
                  <a:lnTo>
                    <a:pt x="299" y="136"/>
                  </a:lnTo>
                  <a:lnTo>
                    <a:pt x="136" y="299"/>
                  </a:lnTo>
                  <a:lnTo>
                    <a:pt x="119" y="312"/>
                  </a:lnTo>
                  <a:lnTo>
                    <a:pt x="100" y="320"/>
                  </a:lnTo>
                  <a:lnTo>
                    <a:pt x="80" y="322"/>
                  </a:lnTo>
                  <a:lnTo>
                    <a:pt x="60" y="320"/>
                  </a:lnTo>
                  <a:lnTo>
                    <a:pt x="40" y="312"/>
                  </a:lnTo>
                  <a:lnTo>
                    <a:pt x="23" y="299"/>
                  </a:lnTo>
                  <a:lnTo>
                    <a:pt x="10" y="282"/>
                  </a:lnTo>
                  <a:lnTo>
                    <a:pt x="2" y="262"/>
                  </a:lnTo>
                  <a:lnTo>
                    <a:pt x="0" y="242"/>
                  </a:lnTo>
                  <a:lnTo>
                    <a:pt x="2" y="221"/>
                  </a:lnTo>
                  <a:lnTo>
                    <a:pt x="10" y="202"/>
                  </a:lnTo>
                  <a:lnTo>
                    <a:pt x="23" y="186"/>
                  </a:lnTo>
                  <a:lnTo>
                    <a:pt x="186" y="23"/>
                  </a:lnTo>
                  <a:lnTo>
                    <a:pt x="202" y="10"/>
                  </a:lnTo>
                  <a:lnTo>
                    <a:pt x="222" y="2"/>
                  </a:lnTo>
                  <a:lnTo>
                    <a:pt x="242"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58" name="Freeform 93"/>
            <p:cNvSpPr/>
            <p:nvPr/>
          </p:nvSpPr>
          <p:spPr bwMode="auto">
            <a:xfrm>
              <a:off x="10402888" y="2900363"/>
              <a:ext cx="50800" cy="50800"/>
            </a:xfrm>
            <a:custGeom>
              <a:avLst/>
              <a:gdLst>
                <a:gd name="T0" fmla="*/ 243 w 323"/>
                <a:gd name="T1" fmla="*/ 0 h 323"/>
                <a:gd name="T2" fmla="*/ 264 w 323"/>
                <a:gd name="T3" fmla="*/ 3 h 323"/>
                <a:gd name="T4" fmla="*/ 282 w 323"/>
                <a:gd name="T5" fmla="*/ 10 h 323"/>
                <a:gd name="T6" fmla="*/ 300 w 323"/>
                <a:gd name="T7" fmla="*/ 24 h 323"/>
                <a:gd name="T8" fmla="*/ 312 w 323"/>
                <a:gd name="T9" fmla="*/ 40 h 323"/>
                <a:gd name="T10" fmla="*/ 320 w 323"/>
                <a:gd name="T11" fmla="*/ 60 h 323"/>
                <a:gd name="T12" fmla="*/ 323 w 323"/>
                <a:gd name="T13" fmla="*/ 80 h 323"/>
                <a:gd name="T14" fmla="*/ 320 w 323"/>
                <a:gd name="T15" fmla="*/ 100 h 323"/>
                <a:gd name="T16" fmla="*/ 312 w 323"/>
                <a:gd name="T17" fmla="*/ 120 h 323"/>
                <a:gd name="T18" fmla="*/ 300 w 323"/>
                <a:gd name="T19" fmla="*/ 137 h 323"/>
                <a:gd name="T20" fmla="*/ 138 w 323"/>
                <a:gd name="T21" fmla="*/ 299 h 323"/>
                <a:gd name="T22" fmla="*/ 120 w 323"/>
                <a:gd name="T23" fmla="*/ 313 h 323"/>
                <a:gd name="T24" fmla="*/ 101 w 323"/>
                <a:gd name="T25" fmla="*/ 320 h 323"/>
                <a:gd name="T26" fmla="*/ 80 w 323"/>
                <a:gd name="T27" fmla="*/ 323 h 323"/>
                <a:gd name="T28" fmla="*/ 60 w 323"/>
                <a:gd name="T29" fmla="*/ 320 h 323"/>
                <a:gd name="T30" fmla="*/ 41 w 323"/>
                <a:gd name="T31" fmla="*/ 313 h 323"/>
                <a:gd name="T32" fmla="*/ 24 w 323"/>
                <a:gd name="T33" fmla="*/ 299 h 323"/>
                <a:gd name="T34" fmla="*/ 12 w 323"/>
                <a:gd name="T35" fmla="*/ 283 h 323"/>
                <a:gd name="T36" fmla="*/ 4 w 323"/>
                <a:gd name="T37" fmla="*/ 263 h 323"/>
                <a:gd name="T38" fmla="*/ 0 w 323"/>
                <a:gd name="T39" fmla="*/ 243 h 323"/>
                <a:gd name="T40" fmla="*/ 4 w 323"/>
                <a:gd name="T41" fmla="*/ 223 h 323"/>
                <a:gd name="T42" fmla="*/ 12 w 323"/>
                <a:gd name="T43" fmla="*/ 203 h 323"/>
                <a:gd name="T44" fmla="*/ 24 w 323"/>
                <a:gd name="T45" fmla="*/ 186 h 323"/>
                <a:gd name="T46" fmla="*/ 186 w 323"/>
                <a:gd name="T47" fmla="*/ 24 h 323"/>
                <a:gd name="T48" fmla="*/ 204 w 323"/>
                <a:gd name="T49" fmla="*/ 10 h 323"/>
                <a:gd name="T50" fmla="*/ 223 w 323"/>
                <a:gd name="T51" fmla="*/ 3 h 323"/>
                <a:gd name="T52" fmla="*/ 243 w 323"/>
                <a:gd name="T53"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3" h="323">
                  <a:moveTo>
                    <a:pt x="243" y="0"/>
                  </a:moveTo>
                  <a:lnTo>
                    <a:pt x="264" y="3"/>
                  </a:lnTo>
                  <a:lnTo>
                    <a:pt x="282" y="10"/>
                  </a:lnTo>
                  <a:lnTo>
                    <a:pt x="300" y="24"/>
                  </a:lnTo>
                  <a:lnTo>
                    <a:pt x="312" y="40"/>
                  </a:lnTo>
                  <a:lnTo>
                    <a:pt x="320" y="60"/>
                  </a:lnTo>
                  <a:lnTo>
                    <a:pt x="323" y="80"/>
                  </a:lnTo>
                  <a:lnTo>
                    <a:pt x="320" y="100"/>
                  </a:lnTo>
                  <a:lnTo>
                    <a:pt x="312" y="120"/>
                  </a:lnTo>
                  <a:lnTo>
                    <a:pt x="300" y="137"/>
                  </a:lnTo>
                  <a:lnTo>
                    <a:pt x="138" y="299"/>
                  </a:lnTo>
                  <a:lnTo>
                    <a:pt x="120" y="313"/>
                  </a:lnTo>
                  <a:lnTo>
                    <a:pt x="101" y="320"/>
                  </a:lnTo>
                  <a:lnTo>
                    <a:pt x="80" y="323"/>
                  </a:lnTo>
                  <a:lnTo>
                    <a:pt x="60" y="320"/>
                  </a:lnTo>
                  <a:lnTo>
                    <a:pt x="41" y="313"/>
                  </a:lnTo>
                  <a:lnTo>
                    <a:pt x="24" y="299"/>
                  </a:lnTo>
                  <a:lnTo>
                    <a:pt x="12" y="283"/>
                  </a:lnTo>
                  <a:lnTo>
                    <a:pt x="4" y="263"/>
                  </a:lnTo>
                  <a:lnTo>
                    <a:pt x="0" y="243"/>
                  </a:lnTo>
                  <a:lnTo>
                    <a:pt x="4" y="223"/>
                  </a:lnTo>
                  <a:lnTo>
                    <a:pt x="12" y="203"/>
                  </a:lnTo>
                  <a:lnTo>
                    <a:pt x="24" y="186"/>
                  </a:lnTo>
                  <a:lnTo>
                    <a:pt x="186" y="24"/>
                  </a:lnTo>
                  <a:lnTo>
                    <a:pt x="204" y="10"/>
                  </a:lnTo>
                  <a:lnTo>
                    <a:pt x="223" y="3"/>
                  </a:lnTo>
                  <a:lnTo>
                    <a:pt x="243"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sym typeface="Source Han Serif SC" panose="02020400000000000000" pitchFamily="18" charset="-122"/>
              </a:endParaRPr>
            </a:p>
          </p:txBody>
        </p:sp>
      </p:grpSp>
      <p:sp>
        <p:nvSpPr>
          <p:cNvPr id="59" name="Freeform 124"/>
          <p:cNvSpPr>
            <a:spLocks noEditPoints="1"/>
          </p:cNvSpPr>
          <p:nvPr/>
        </p:nvSpPr>
        <p:spPr bwMode="auto">
          <a:xfrm>
            <a:off x="4874135" y="2099892"/>
            <a:ext cx="448787" cy="395915"/>
          </a:xfrm>
          <a:custGeom>
            <a:avLst/>
            <a:gdLst>
              <a:gd name="T0" fmla="*/ 1495 w 3650"/>
              <a:gd name="T1" fmla="*/ 3047 h 3224"/>
              <a:gd name="T2" fmla="*/ 1498 w 3650"/>
              <a:gd name="T3" fmla="*/ 3044 h 3224"/>
              <a:gd name="T4" fmla="*/ 198 w 3650"/>
              <a:gd name="T5" fmla="*/ 981 h 3224"/>
              <a:gd name="T6" fmla="*/ 179 w 3650"/>
              <a:gd name="T7" fmla="*/ 1543 h 3224"/>
              <a:gd name="T8" fmla="*/ 342 w 3650"/>
              <a:gd name="T9" fmla="*/ 1579 h 3224"/>
              <a:gd name="T10" fmla="*/ 3250 w 3650"/>
              <a:gd name="T11" fmla="*/ 1591 h 3224"/>
              <a:gd name="T12" fmla="*/ 3423 w 3650"/>
              <a:gd name="T13" fmla="*/ 1451 h 3224"/>
              <a:gd name="T14" fmla="*/ 3470 w 3650"/>
              <a:gd name="T15" fmla="*/ 1227 h 3224"/>
              <a:gd name="T16" fmla="*/ 3366 w 3650"/>
              <a:gd name="T17" fmla="*/ 1029 h 3224"/>
              <a:gd name="T18" fmla="*/ 617 w 3650"/>
              <a:gd name="T19" fmla="*/ 728 h 3224"/>
              <a:gd name="T20" fmla="*/ 529 w 3650"/>
              <a:gd name="T21" fmla="*/ 784 h 3224"/>
              <a:gd name="T22" fmla="*/ 521 w 3650"/>
              <a:gd name="T23" fmla="*/ 1746 h 3224"/>
              <a:gd name="T24" fmla="*/ 585 w 3650"/>
              <a:gd name="T25" fmla="*/ 1816 h 3224"/>
              <a:gd name="T26" fmla="*/ 627 w 3650"/>
              <a:gd name="T27" fmla="*/ 1821 h 3224"/>
              <a:gd name="T28" fmla="*/ 761 w 3650"/>
              <a:gd name="T29" fmla="*/ 1822 h 3224"/>
              <a:gd name="T30" fmla="*/ 949 w 3650"/>
              <a:gd name="T31" fmla="*/ 1822 h 3224"/>
              <a:gd name="T32" fmla="*/ 1083 w 3650"/>
              <a:gd name="T33" fmla="*/ 1822 h 3224"/>
              <a:gd name="T34" fmla="*/ 3024 w 3650"/>
              <a:gd name="T35" fmla="*/ 175 h 3224"/>
              <a:gd name="T36" fmla="*/ 2568 w 3650"/>
              <a:gd name="T37" fmla="*/ 398 h 3224"/>
              <a:gd name="T38" fmla="*/ 1772 w 3650"/>
              <a:gd name="T39" fmla="*/ 645 h 3224"/>
              <a:gd name="T40" fmla="*/ 1441 w 3650"/>
              <a:gd name="T41" fmla="*/ 1850 h 3224"/>
              <a:gd name="T42" fmla="*/ 2255 w 3650"/>
              <a:gd name="T43" fmla="*/ 2034 h 3224"/>
              <a:gd name="T44" fmla="*/ 3022 w 3650"/>
              <a:gd name="T45" fmla="*/ 2373 h 3224"/>
              <a:gd name="T46" fmla="*/ 3028 w 3650"/>
              <a:gd name="T47" fmla="*/ 2371 h 3224"/>
              <a:gd name="T48" fmla="*/ 3026 w 3650"/>
              <a:gd name="T49" fmla="*/ 177 h 3224"/>
              <a:gd name="T50" fmla="*/ 3116 w 3650"/>
              <a:gd name="T51" fmla="*/ 24 h 3224"/>
              <a:gd name="T52" fmla="*/ 3202 w 3650"/>
              <a:gd name="T53" fmla="*/ 148 h 3224"/>
              <a:gd name="T54" fmla="*/ 3368 w 3650"/>
              <a:gd name="T55" fmla="*/ 817 h 3224"/>
              <a:gd name="T56" fmla="*/ 3571 w 3650"/>
              <a:gd name="T57" fmla="*/ 1003 h 3224"/>
              <a:gd name="T58" fmla="*/ 3650 w 3650"/>
              <a:gd name="T59" fmla="*/ 1274 h 3224"/>
              <a:gd name="T60" fmla="*/ 3571 w 3650"/>
              <a:gd name="T61" fmla="*/ 1546 h 3224"/>
              <a:gd name="T62" fmla="*/ 3368 w 3650"/>
              <a:gd name="T63" fmla="*/ 1732 h 3224"/>
              <a:gd name="T64" fmla="*/ 3202 w 3650"/>
              <a:gd name="T65" fmla="*/ 2402 h 3224"/>
              <a:gd name="T66" fmla="*/ 3116 w 3650"/>
              <a:gd name="T67" fmla="*/ 2525 h 3224"/>
              <a:gd name="T68" fmla="*/ 2964 w 3650"/>
              <a:gd name="T69" fmla="*/ 2540 h 3224"/>
              <a:gd name="T70" fmla="*/ 2369 w 3650"/>
              <a:gd name="T71" fmla="*/ 2262 h 3224"/>
              <a:gd name="T72" fmla="*/ 1621 w 3650"/>
              <a:gd name="T73" fmla="*/ 2055 h 3224"/>
              <a:gd name="T74" fmla="*/ 1675 w 3650"/>
              <a:gd name="T75" fmla="*/ 3040 h 3224"/>
              <a:gd name="T76" fmla="*/ 1624 w 3650"/>
              <a:gd name="T77" fmla="*/ 3170 h 3224"/>
              <a:gd name="T78" fmla="*/ 1495 w 3650"/>
              <a:gd name="T79" fmla="*/ 3224 h 3224"/>
              <a:gd name="T80" fmla="*/ 969 w 3650"/>
              <a:gd name="T81" fmla="*/ 3182 h 3224"/>
              <a:gd name="T82" fmla="*/ 470 w 3650"/>
              <a:gd name="T83" fmla="*/ 1956 h 3224"/>
              <a:gd name="T84" fmla="*/ 352 w 3650"/>
              <a:gd name="T85" fmla="*/ 1797 h 3224"/>
              <a:gd name="T86" fmla="*/ 124 w 3650"/>
              <a:gd name="T87" fmla="*/ 1729 h 3224"/>
              <a:gd name="T88" fmla="*/ 12 w 3650"/>
              <a:gd name="T89" fmla="*/ 1598 h 3224"/>
              <a:gd name="T90" fmla="*/ 12 w 3650"/>
              <a:gd name="T91" fmla="*/ 951 h 3224"/>
              <a:gd name="T92" fmla="*/ 124 w 3650"/>
              <a:gd name="T93" fmla="*/ 821 h 3224"/>
              <a:gd name="T94" fmla="*/ 352 w 3650"/>
              <a:gd name="T95" fmla="*/ 755 h 3224"/>
              <a:gd name="T96" fmla="*/ 465 w 3650"/>
              <a:gd name="T97" fmla="*/ 598 h 3224"/>
              <a:gd name="T98" fmla="*/ 622 w 3650"/>
              <a:gd name="T99" fmla="*/ 552 h 3224"/>
              <a:gd name="T100" fmla="*/ 739 w 3650"/>
              <a:gd name="T101" fmla="*/ 552 h 3224"/>
              <a:gd name="T102" fmla="*/ 940 w 3650"/>
              <a:gd name="T103" fmla="*/ 551 h 3224"/>
              <a:gd name="T104" fmla="*/ 1123 w 3650"/>
              <a:gd name="T105" fmla="*/ 549 h 3224"/>
              <a:gd name="T106" fmla="*/ 1352 w 3650"/>
              <a:gd name="T107" fmla="*/ 533 h 3224"/>
              <a:gd name="T108" fmla="*/ 2169 w 3650"/>
              <a:gd name="T109" fmla="*/ 357 h 3224"/>
              <a:gd name="T110" fmla="*/ 2935 w 3650"/>
              <a:gd name="T111" fmla="*/ 23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50" h="3224">
                <a:moveTo>
                  <a:pt x="702" y="1998"/>
                </a:moveTo>
                <a:lnTo>
                  <a:pt x="1082" y="3046"/>
                </a:lnTo>
                <a:lnTo>
                  <a:pt x="1083" y="3047"/>
                </a:lnTo>
                <a:lnTo>
                  <a:pt x="1084" y="3047"/>
                </a:lnTo>
                <a:lnTo>
                  <a:pt x="1495" y="3047"/>
                </a:lnTo>
                <a:lnTo>
                  <a:pt x="1497" y="3047"/>
                </a:lnTo>
                <a:lnTo>
                  <a:pt x="1498" y="3046"/>
                </a:lnTo>
                <a:lnTo>
                  <a:pt x="1498" y="3046"/>
                </a:lnTo>
                <a:lnTo>
                  <a:pt x="1498" y="3045"/>
                </a:lnTo>
                <a:lnTo>
                  <a:pt x="1498" y="3044"/>
                </a:lnTo>
                <a:lnTo>
                  <a:pt x="1118" y="1998"/>
                </a:lnTo>
                <a:lnTo>
                  <a:pt x="702" y="1998"/>
                </a:lnTo>
                <a:close/>
                <a:moveTo>
                  <a:pt x="229" y="971"/>
                </a:moveTo>
                <a:lnTo>
                  <a:pt x="212" y="974"/>
                </a:lnTo>
                <a:lnTo>
                  <a:pt x="198" y="981"/>
                </a:lnTo>
                <a:lnTo>
                  <a:pt x="187" y="993"/>
                </a:lnTo>
                <a:lnTo>
                  <a:pt x="179" y="1008"/>
                </a:lnTo>
                <a:lnTo>
                  <a:pt x="176" y="1023"/>
                </a:lnTo>
                <a:lnTo>
                  <a:pt x="176" y="1527"/>
                </a:lnTo>
                <a:lnTo>
                  <a:pt x="179" y="1543"/>
                </a:lnTo>
                <a:lnTo>
                  <a:pt x="187" y="1558"/>
                </a:lnTo>
                <a:lnTo>
                  <a:pt x="198" y="1569"/>
                </a:lnTo>
                <a:lnTo>
                  <a:pt x="212" y="1576"/>
                </a:lnTo>
                <a:lnTo>
                  <a:pt x="229" y="1579"/>
                </a:lnTo>
                <a:lnTo>
                  <a:pt x="342" y="1579"/>
                </a:lnTo>
                <a:lnTo>
                  <a:pt x="342" y="971"/>
                </a:lnTo>
                <a:lnTo>
                  <a:pt x="229" y="971"/>
                </a:lnTo>
                <a:close/>
                <a:moveTo>
                  <a:pt x="3204" y="946"/>
                </a:moveTo>
                <a:lnTo>
                  <a:pt x="3204" y="1604"/>
                </a:lnTo>
                <a:lnTo>
                  <a:pt x="3250" y="1591"/>
                </a:lnTo>
                <a:lnTo>
                  <a:pt x="3292" y="1573"/>
                </a:lnTo>
                <a:lnTo>
                  <a:pt x="3330" y="1550"/>
                </a:lnTo>
                <a:lnTo>
                  <a:pt x="3366" y="1521"/>
                </a:lnTo>
                <a:lnTo>
                  <a:pt x="3397" y="1489"/>
                </a:lnTo>
                <a:lnTo>
                  <a:pt x="3423" y="1451"/>
                </a:lnTo>
                <a:lnTo>
                  <a:pt x="3444" y="1411"/>
                </a:lnTo>
                <a:lnTo>
                  <a:pt x="3461" y="1368"/>
                </a:lnTo>
                <a:lnTo>
                  <a:pt x="3470" y="1323"/>
                </a:lnTo>
                <a:lnTo>
                  <a:pt x="3474" y="1274"/>
                </a:lnTo>
                <a:lnTo>
                  <a:pt x="3470" y="1227"/>
                </a:lnTo>
                <a:lnTo>
                  <a:pt x="3461" y="1181"/>
                </a:lnTo>
                <a:lnTo>
                  <a:pt x="3444" y="1138"/>
                </a:lnTo>
                <a:lnTo>
                  <a:pt x="3423" y="1098"/>
                </a:lnTo>
                <a:lnTo>
                  <a:pt x="3397" y="1061"/>
                </a:lnTo>
                <a:lnTo>
                  <a:pt x="3366" y="1029"/>
                </a:lnTo>
                <a:lnTo>
                  <a:pt x="3330" y="1000"/>
                </a:lnTo>
                <a:lnTo>
                  <a:pt x="3292" y="977"/>
                </a:lnTo>
                <a:lnTo>
                  <a:pt x="3250" y="958"/>
                </a:lnTo>
                <a:lnTo>
                  <a:pt x="3204" y="946"/>
                </a:lnTo>
                <a:close/>
                <a:moveTo>
                  <a:pt x="617" y="728"/>
                </a:moveTo>
                <a:lnTo>
                  <a:pt x="595" y="731"/>
                </a:lnTo>
                <a:lnTo>
                  <a:pt x="574" y="739"/>
                </a:lnTo>
                <a:lnTo>
                  <a:pt x="555" y="750"/>
                </a:lnTo>
                <a:lnTo>
                  <a:pt x="540" y="765"/>
                </a:lnTo>
                <a:lnTo>
                  <a:pt x="529" y="784"/>
                </a:lnTo>
                <a:lnTo>
                  <a:pt x="521" y="805"/>
                </a:lnTo>
                <a:lnTo>
                  <a:pt x="518" y="827"/>
                </a:lnTo>
                <a:lnTo>
                  <a:pt x="518" y="827"/>
                </a:lnTo>
                <a:lnTo>
                  <a:pt x="518" y="1722"/>
                </a:lnTo>
                <a:lnTo>
                  <a:pt x="521" y="1746"/>
                </a:lnTo>
                <a:lnTo>
                  <a:pt x="529" y="1768"/>
                </a:lnTo>
                <a:lnTo>
                  <a:pt x="541" y="1785"/>
                </a:lnTo>
                <a:lnTo>
                  <a:pt x="557" y="1801"/>
                </a:lnTo>
                <a:lnTo>
                  <a:pt x="577" y="1813"/>
                </a:lnTo>
                <a:lnTo>
                  <a:pt x="585" y="1816"/>
                </a:lnTo>
                <a:lnTo>
                  <a:pt x="592" y="1819"/>
                </a:lnTo>
                <a:lnTo>
                  <a:pt x="601" y="1820"/>
                </a:lnTo>
                <a:lnTo>
                  <a:pt x="611" y="1821"/>
                </a:lnTo>
                <a:lnTo>
                  <a:pt x="615" y="1821"/>
                </a:lnTo>
                <a:lnTo>
                  <a:pt x="627" y="1821"/>
                </a:lnTo>
                <a:lnTo>
                  <a:pt x="645" y="1821"/>
                </a:lnTo>
                <a:lnTo>
                  <a:pt x="667" y="1821"/>
                </a:lnTo>
                <a:lnTo>
                  <a:pt x="696" y="1822"/>
                </a:lnTo>
                <a:lnTo>
                  <a:pt x="727" y="1822"/>
                </a:lnTo>
                <a:lnTo>
                  <a:pt x="761" y="1822"/>
                </a:lnTo>
                <a:lnTo>
                  <a:pt x="797" y="1822"/>
                </a:lnTo>
                <a:lnTo>
                  <a:pt x="836" y="1822"/>
                </a:lnTo>
                <a:lnTo>
                  <a:pt x="874" y="1822"/>
                </a:lnTo>
                <a:lnTo>
                  <a:pt x="911" y="1822"/>
                </a:lnTo>
                <a:lnTo>
                  <a:pt x="949" y="1822"/>
                </a:lnTo>
                <a:lnTo>
                  <a:pt x="983" y="1822"/>
                </a:lnTo>
                <a:lnTo>
                  <a:pt x="1014" y="1822"/>
                </a:lnTo>
                <a:lnTo>
                  <a:pt x="1042" y="1822"/>
                </a:lnTo>
                <a:lnTo>
                  <a:pt x="1065" y="1822"/>
                </a:lnTo>
                <a:lnTo>
                  <a:pt x="1083" y="1822"/>
                </a:lnTo>
                <a:lnTo>
                  <a:pt x="1094" y="1822"/>
                </a:lnTo>
                <a:lnTo>
                  <a:pt x="1097" y="1822"/>
                </a:lnTo>
                <a:lnTo>
                  <a:pt x="1097" y="728"/>
                </a:lnTo>
                <a:lnTo>
                  <a:pt x="617" y="728"/>
                </a:lnTo>
                <a:close/>
                <a:moveTo>
                  <a:pt x="3024" y="175"/>
                </a:moveTo>
                <a:lnTo>
                  <a:pt x="3023" y="175"/>
                </a:lnTo>
                <a:lnTo>
                  <a:pt x="3022" y="177"/>
                </a:lnTo>
                <a:lnTo>
                  <a:pt x="2872" y="256"/>
                </a:lnTo>
                <a:lnTo>
                  <a:pt x="2722" y="330"/>
                </a:lnTo>
                <a:lnTo>
                  <a:pt x="2568" y="398"/>
                </a:lnTo>
                <a:lnTo>
                  <a:pt x="2413" y="459"/>
                </a:lnTo>
                <a:lnTo>
                  <a:pt x="2255" y="514"/>
                </a:lnTo>
                <a:lnTo>
                  <a:pt x="2096" y="564"/>
                </a:lnTo>
                <a:lnTo>
                  <a:pt x="1936" y="607"/>
                </a:lnTo>
                <a:lnTo>
                  <a:pt x="1772" y="645"/>
                </a:lnTo>
                <a:lnTo>
                  <a:pt x="1608" y="676"/>
                </a:lnTo>
                <a:lnTo>
                  <a:pt x="1441" y="700"/>
                </a:lnTo>
                <a:lnTo>
                  <a:pt x="1274" y="719"/>
                </a:lnTo>
                <a:lnTo>
                  <a:pt x="1274" y="1831"/>
                </a:lnTo>
                <a:lnTo>
                  <a:pt x="1441" y="1850"/>
                </a:lnTo>
                <a:lnTo>
                  <a:pt x="1608" y="1874"/>
                </a:lnTo>
                <a:lnTo>
                  <a:pt x="1772" y="1905"/>
                </a:lnTo>
                <a:lnTo>
                  <a:pt x="1936" y="1943"/>
                </a:lnTo>
                <a:lnTo>
                  <a:pt x="2096" y="1986"/>
                </a:lnTo>
                <a:lnTo>
                  <a:pt x="2255" y="2034"/>
                </a:lnTo>
                <a:lnTo>
                  <a:pt x="2412" y="2091"/>
                </a:lnTo>
                <a:lnTo>
                  <a:pt x="2568" y="2152"/>
                </a:lnTo>
                <a:lnTo>
                  <a:pt x="2722" y="2219"/>
                </a:lnTo>
                <a:lnTo>
                  <a:pt x="2872" y="2293"/>
                </a:lnTo>
                <a:lnTo>
                  <a:pt x="3022" y="2373"/>
                </a:lnTo>
                <a:lnTo>
                  <a:pt x="3023" y="2373"/>
                </a:lnTo>
                <a:lnTo>
                  <a:pt x="3024" y="2374"/>
                </a:lnTo>
                <a:lnTo>
                  <a:pt x="3026" y="2373"/>
                </a:lnTo>
                <a:lnTo>
                  <a:pt x="3027" y="2372"/>
                </a:lnTo>
                <a:lnTo>
                  <a:pt x="3028" y="2371"/>
                </a:lnTo>
                <a:lnTo>
                  <a:pt x="3028" y="2370"/>
                </a:lnTo>
                <a:lnTo>
                  <a:pt x="3028" y="180"/>
                </a:lnTo>
                <a:lnTo>
                  <a:pt x="3028" y="179"/>
                </a:lnTo>
                <a:lnTo>
                  <a:pt x="3027" y="178"/>
                </a:lnTo>
                <a:lnTo>
                  <a:pt x="3026" y="177"/>
                </a:lnTo>
                <a:lnTo>
                  <a:pt x="3024" y="175"/>
                </a:lnTo>
                <a:close/>
                <a:moveTo>
                  <a:pt x="3026" y="0"/>
                </a:moveTo>
                <a:lnTo>
                  <a:pt x="3056" y="2"/>
                </a:lnTo>
                <a:lnTo>
                  <a:pt x="3087" y="11"/>
                </a:lnTo>
                <a:lnTo>
                  <a:pt x="3116" y="24"/>
                </a:lnTo>
                <a:lnTo>
                  <a:pt x="3141" y="43"/>
                </a:lnTo>
                <a:lnTo>
                  <a:pt x="3163" y="65"/>
                </a:lnTo>
                <a:lnTo>
                  <a:pt x="3181" y="90"/>
                </a:lnTo>
                <a:lnTo>
                  <a:pt x="3194" y="118"/>
                </a:lnTo>
                <a:lnTo>
                  <a:pt x="3202" y="148"/>
                </a:lnTo>
                <a:lnTo>
                  <a:pt x="3204" y="180"/>
                </a:lnTo>
                <a:lnTo>
                  <a:pt x="3204" y="767"/>
                </a:lnTo>
                <a:lnTo>
                  <a:pt x="3262" y="779"/>
                </a:lnTo>
                <a:lnTo>
                  <a:pt x="3316" y="795"/>
                </a:lnTo>
                <a:lnTo>
                  <a:pt x="3368" y="817"/>
                </a:lnTo>
                <a:lnTo>
                  <a:pt x="3417" y="845"/>
                </a:lnTo>
                <a:lnTo>
                  <a:pt x="3461" y="878"/>
                </a:lnTo>
                <a:lnTo>
                  <a:pt x="3503" y="916"/>
                </a:lnTo>
                <a:lnTo>
                  <a:pt x="3539" y="957"/>
                </a:lnTo>
                <a:lnTo>
                  <a:pt x="3571" y="1003"/>
                </a:lnTo>
                <a:lnTo>
                  <a:pt x="3599" y="1052"/>
                </a:lnTo>
                <a:lnTo>
                  <a:pt x="3620" y="1104"/>
                </a:lnTo>
                <a:lnTo>
                  <a:pt x="3637" y="1158"/>
                </a:lnTo>
                <a:lnTo>
                  <a:pt x="3647" y="1216"/>
                </a:lnTo>
                <a:lnTo>
                  <a:pt x="3650" y="1274"/>
                </a:lnTo>
                <a:lnTo>
                  <a:pt x="3647" y="1334"/>
                </a:lnTo>
                <a:lnTo>
                  <a:pt x="3637" y="1390"/>
                </a:lnTo>
                <a:lnTo>
                  <a:pt x="3620" y="1446"/>
                </a:lnTo>
                <a:lnTo>
                  <a:pt x="3599" y="1498"/>
                </a:lnTo>
                <a:lnTo>
                  <a:pt x="3571" y="1546"/>
                </a:lnTo>
                <a:lnTo>
                  <a:pt x="3539" y="1592"/>
                </a:lnTo>
                <a:lnTo>
                  <a:pt x="3503" y="1634"/>
                </a:lnTo>
                <a:lnTo>
                  <a:pt x="3461" y="1672"/>
                </a:lnTo>
                <a:lnTo>
                  <a:pt x="3417" y="1705"/>
                </a:lnTo>
                <a:lnTo>
                  <a:pt x="3368" y="1732"/>
                </a:lnTo>
                <a:lnTo>
                  <a:pt x="3316" y="1755"/>
                </a:lnTo>
                <a:lnTo>
                  <a:pt x="3262" y="1771"/>
                </a:lnTo>
                <a:lnTo>
                  <a:pt x="3204" y="1782"/>
                </a:lnTo>
                <a:lnTo>
                  <a:pt x="3204" y="2370"/>
                </a:lnTo>
                <a:lnTo>
                  <a:pt x="3202" y="2402"/>
                </a:lnTo>
                <a:lnTo>
                  <a:pt x="3194" y="2432"/>
                </a:lnTo>
                <a:lnTo>
                  <a:pt x="3181" y="2459"/>
                </a:lnTo>
                <a:lnTo>
                  <a:pt x="3163" y="2485"/>
                </a:lnTo>
                <a:lnTo>
                  <a:pt x="3141" y="2507"/>
                </a:lnTo>
                <a:lnTo>
                  <a:pt x="3116" y="2525"/>
                </a:lnTo>
                <a:lnTo>
                  <a:pt x="3086" y="2539"/>
                </a:lnTo>
                <a:lnTo>
                  <a:pt x="3055" y="2548"/>
                </a:lnTo>
                <a:lnTo>
                  <a:pt x="3024" y="2550"/>
                </a:lnTo>
                <a:lnTo>
                  <a:pt x="2994" y="2548"/>
                </a:lnTo>
                <a:lnTo>
                  <a:pt x="2964" y="2540"/>
                </a:lnTo>
                <a:lnTo>
                  <a:pt x="2935" y="2527"/>
                </a:lnTo>
                <a:lnTo>
                  <a:pt x="2797" y="2453"/>
                </a:lnTo>
                <a:lnTo>
                  <a:pt x="2657" y="2384"/>
                </a:lnTo>
                <a:lnTo>
                  <a:pt x="2514" y="2320"/>
                </a:lnTo>
                <a:lnTo>
                  <a:pt x="2369" y="2262"/>
                </a:lnTo>
                <a:lnTo>
                  <a:pt x="2223" y="2210"/>
                </a:lnTo>
                <a:lnTo>
                  <a:pt x="2075" y="2163"/>
                </a:lnTo>
                <a:lnTo>
                  <a:pt x="1926" y="2122"/>
                </a:lnTo>
                <a:lnTo>
                  <a:pt x="1774" y="2086"/>
                </a:lnTo>
                <a:lnTo>
                  <a:pt x="1621" y="2055"/>
                </a:lnTo>
                <a:lnTo>
                  <a:pt x="1467" y="2031"/>
                </a:lnTo>
                <a:lnTo>
                  <a:pt x="1312" y="2012"/>
                </a:lnTo>
                <a:lnTo>
                  <a:pt x="1664" y="2984"/>
                </a:lnTo>
                <a:lnTo>
                  <a:pt x="1671" y="3012"/>
                </a:lnTo>
                <a:lnTo>
                  <a:pt x="1675" y="3040"/>
                </a:lnTo>
                <a:lnTo>
                  <a:pt x="1672" y="3068"/>
                </a:lnTo>
                <a:lnTo>
                  <a:pt x="1667" y="3096"/>
                </a:lnTo>
                <a:lnTo>
                  <a:pt x="1657" y="3122"/>
                </a:lnTo>
                <a:lnTo>
                  <a:pt x="1641" y="3148"/>
                </a:lnTo>
                <a:lnTo>
                  <a:pt x="1624" y="3170"/>
                </a:lnTo>
                <a:lnTo>
                  <a:pt x="1602" y="3189"/>
                </a:lnTo>
                <a:lnTo>
                  <a:pt x="1578" y="3204"/>
                </a:lnTo>
                <a:lnTo>
                  <a:pt x="1552" y="3215"/>
                </a:lnTo>
                <a:lnTo>
                  <a:pt x="1524" y="3222"/>
                </a:lnTo>
                <a:lnTo>
                  <a:pt x="1495" y="3224"/>
                </a:lnTo>
                <a:lnTo>
                  <a:pt x="1084" y="3224"/>
                </a:lnTo>
                <a:lnTo>
                  <a:pt x="1053" y="3221"/>
                </a:lnTo>
                <a:lnTo>
                  <a:pt x="1022" y="3213"/>
                </a:lnTo>
                <a:lnTo>
                  <a:pt x="994" y="3200"/>
                </a:lnTo>
                <a:lnTo>
                  <a:pt x="969" y="3182"/>
                </a:lnTo>
                <a:lnTo>
                  <a:pt x="948" y="3160"/>
                </a:lnTo>
                <a:lnTo>
                  <a:pt x="929" y="3134"/>
                </a:lnTo>
                <a:lnTo>
                  <a:pt x="916" y="3106"/>
                </a:lnTo>
                <a:lnTo>
                  <a:pt x="507" y="1975"/>
                </a:lnTo>
                <a:lnTo>
                  <a:pt x="470" y="1956"/>
                </a:lnTo>
                <a:lnTo>
                  <a:pt x="438" y="1932"/>
                </a:lnTo>
                <a:lnTo>
                  <a:pt x="409" y="1903"/>
                </a:lnTo>
                <a:lnTo>
                  <a:pt x="385" y="1871"/>
                </a:lnTo>
                <a:lnTo>
                  <a:pt x="366" y="1835"/>
                </a:lnTo>
                <a:lnTo>
                  <a:pt x="352" y="1797"/>
                </a:lnTo>
                <a:lnTo>
                  <a:pt x="344" y="1755"/>
                </a:lnTo>
                <a:lnTo>
                  <a:pt x="229" y="1755"/>
                </a:lnTo>
                <a:lnTo>
                  <a:pt x="191" y="1752"/>
                </a:lnTo>
                <a:lnTo>
                  <a:pt x="156" y="1743"/>
                </a:lnTo>
                <a:lnTo>
                  <a:pt x="124" y="1729"/>
                </a:lnTo>
                <a:lnTo>
                  <a:pt x="94" y="1710"/>
                </a:lnTo>
                <a:lnTo>
                  <a:pt x="67" y="1688"/>
                </a:lnTo>
                <a:lnTo>
                  <a:pt x="44" y="1662"/>
                </a:lnTo>
                <a:lnTo>
                  <a:pt x="25" y="1632"/>
                </a:lnTo>
                <a:lnTo>
                  <a:pt x="12" y="1598"/>
                </a:lnTo>
                <a:lnTo>
                  <a:pt x="3" y="1563"/>
                </a:lnTo>
                <a:lnTo>
                  <a:pt x="0" y="1527"/>
                </a:lnTo>
                <a:lnTo>
                  <a:pt x="0" y="1023"/>
                </a:lnTo>
                <a:lnTo>
                  <a:pt x="3" y="987"/>
                </a:lnTo>
                <a:lnTo>
                  <a:pt x="12" y="951"/>
                </a:lnTo>
                <a:lnTo>
                  <a:pt x="25" y="919"/>
                </a:lnTo>
                <a:lnTo>
                  <a:pt x="44" y="888"/>
                </a:lnTo>
                <a:lnTo>
                  <a:pt x="67" y="862"/>
                </a:lnTo>
                <a:lnTo>
                  <a:pt x="94" y="839"/>
                </a:lnTo>
                <a:lnTo>
                  <a:pt x="124" y="821"/>
                </a:lnTo>
                <a:lnTo>
                  <a:pt x="156" y="806"/>
                </a:lnTo>
                <a:lnTo>
                  <a:pt x="191" y="797"/>
                </a:lnTo>
                <a:lnTo>
                  <a:pt x="229" y="795"/>
                </a:lnTo>
                <a:lnTo>
                  <a:pt x="344" y="795"/>
                </a:lnTo>
                <a:lnTo>
                  <a:pt x="352" y="755"/>
                </a:lnTo>
                <a:lnTo>
                  <a:pt x="365" y="717"/>
                </a:lnTo>
                <a:lnTo>
                  <a:pt x="384" y="682"/>
                </a:lnTo>
                <a:lnTo>
                  <a:pt x="406" y="650"/>
                </a:lnTo>
                <a:lnTo>
                  <a:pt x="434" y="623"/>
                </a:lnTo>
                <a:lnTo>
                  <a:pt x="465" y="598"/>
                </a:lnTo>
                <a:lnTo>
                  <a:pt x="499" y="578"/>
                </a:lnTo>
                <a:lnTo>
                  <a:pt x="536" y="564"/>
                </a:lnTo>
                <a:lnTo>
                  <a:pt x="576" y="555"/>
                </a:lnTo>
                <a:lnTo>
                  <a:pt x="617" y="552"/>
                </a:lnTo>
                <a:lnTo>
                  <a:pt x="622" y="552"/>
                </a:lnTo>
                <a:lnTo>
                  <a:pt x="633" y="552"/>
                </a:lnTo>
                <a:lnTo>
                  <a:pt x="651" y="552"/>
                </a:lnTo>
                <a:lnTo>
                  <a:pt x="676" y="552"/>
                </a:lnTo>
                <a:lnTo>
                  <a:pt x="705" y="552"/>
                </a:lnTo>
                <a:lnTo>
                  <a:pt x="739" y="552"/>
                </a:lnTo>
                <a:lnTo>
                  <a:pt x="775" y="551"/>
                </a:lnTo>
                <a:lnTo>
                  <a:pt x="815" y="551"/>
                </a:lnTo>
                <a:lnTo>
                  <a:pt x="856" y="551"/>
                </a:lnTo>
                <a:lnTo>
                  <a:pt x="898" y="551"/>
                </a:lnTo>
                <a:lnTo>
                  <a:pt x="940" y="551"/>
                </a:lnTo>
                <a:lnTo>
                  <a:pt x="982" y="551"/>
                </a:lnTo>
                <a:lnTo>
                  <a:pt x="1022" y="549"/>
                </a:lnTo>
                <a:lnTo>
                  <a:pt x="1059" y="549"/>
                </a:lnTo>
                <a:lnTo>
                  <a:pt x="1093" y="549"/>
                </a:lnTo>
                <a:lnTo>
                  <a:pt x="1123" y="549"/>
                </a:lnTo>
                <a:lnTo>
                  <a:pt x="1147" y="549"/>
                </a:lnTo>
                <a:lnTo>
                  <a:pt x="1166" y="549"/>
                </a:lnTo>
                <a:lnTo>
                  <a:pt x="1178" y="549"/>
                </a:lnTo>
                <a:lnTo>
                  <a:pt x="1183" y="548"/>
                </a:lnTo>
                <a:lnTo>
                  <a:pt x="1352" y="533"/>
                </a:lnTo>
                <a:lnTo>
                  <a:pt x="1519" y="511"/>
                </a:lnTo>
                <a:lnTo>
                  <a:pt x="1683" y="482"/>
                </a:lnTo>
                <a:lnTo>
                  <a:pt x="1847" y="447"/>
                </a:lnTo>
                <a:lnTo>
                  <a:pt x="2009" y="406"/>
                </a:lnTo>
                <a:lnTo>
                  <a:pt x="2169" y="357"/>
                </a:lnTo>
                <a:lnTo>
                  <a:pt x="2326" y="303"/>
                </a:lnTo>
                <a:lnTo>
                  <a:pt x="2482" y="242"/>
                </a:lnTo>
                <a:lnTo>
                  <a:pt x="2636" y="175"/>
                </a:lnTo>
                <a:lnTo>
                  <a:pt x="2786" y="102"/>
                </a:lnTo>
                <a:lnTo>
                  <a:pt x="2935" y="23"/>
                </a:lnTo>
                <a:lnTo>
                  <a:pt x="2964" y="9"/>
                </a:lnTo>
                <a:lnTo>
                  <a:pt x="2995" y="2"/>
                </a:lnTo>
                <a:lnTo>
                  <a:pt x="3026"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60" name="Freeform 164"/>
          <p:cNvSpPr>
            <a:spLocks noEditPoints="1"/>
          </p:cNvSpPr>
          <p:nvPr/>
        </p:nvSpPr>
        <p:spPr bwMode="auto">
          <a:xfrm>
            <a:off x="3111998" y="4944227"/>
            <a:ext cx="448787" cy="399604"/>
          </a:xfrm>
          <a:custGeom>
            <a:avLst/>
            <a:gdLst>
              <a:gd name="T0" fmla="*/ 171 w 3653"/>
              <a:gd name="T1" fmla="*/ 2242 h 3248"/>
              <a:gd name="T2" fmla="*/ 171 w 3653"/>
              <a:gd name="T3" fmla="*/ 2273 h 3248"/>
              <a:gd name="T4" fmla="*/ 1756 w 3653"/>
              <a:gd name="T5" fmla="*/ 3070 h 3248"/>
              <a:gd name="T6" fmla="*/ 1897 w 3653"/>
              <a:gd name="T7" fmla="*/ 3070 h 3248"/>
              <a:gd name="T8" fmla="*/ 3481 w 3653"/>
              <a:gd name="T9" fmla="*/ 2273 h 3248"/>
              <a:gd name="T10" fmla="*/ 3481 w 3653"/>
              <a:gd name="T11" fmla="*/ 2242 h 3248"/>
              <a:gd name="T12" fmla="*/ 2005 w 3653"/>
              <a:gd name="T13" fmla="*/ 2572 h 3248"/>
              <a:gd name="T14" fmla="*/ 1827 w 3653"/>
              <a:gd name="T15" fmla="*/ 2614 h 3248"/>
              <a:gd name="T16" fmla="*/ 1647 w 3653"/>
              <a:gd name="T17" fmla="*/ 2572 h 3248"/>
              <a:gd name="T18" fmla="*/ 1962 w 3653"/>
              <a:gd name="T19" fmla="*/ 1956 h 3248"/>
              <a:gd name="T20" fmla="*/ 1780 w 3653"/>
              <a:gd name="T21" fmla="*/ 1977 h 3248"/>
              <a:gd name="T22" fmla="*/ 571 w 3653"/>
              <a:gd name="T23" fmla="*/ 1401 h 3248"/>
              <a:gd name="T24" fmla="*/ 169 w 3653"/>
              <a:gd name="T25" fmla="*/ 1617 h 3248"/>
              <a:gd name="T26" fmla="*/ 177 w 3653"/>
              <a:gd name="T27" fmla="*/ 1648 h 3248"/>
              <a:gd name="T28" fmla="*/ 1791 w 3653"/>
              <a:gd name="T29" fmla="*/ 2444 h 3248"/>
              <a:gd name="T30" fmla="*/ 1931 w 3653"/>
              <a:gd name="T31" fmla="*/ 2421 h 3248"/>
              <a:gd name="T32" fmla="*/ 3485 w 3653"/>
              <a:gd name="T33" fmla="*/ 1631 h 3248"/>
              <a:gd name="T34" fmla="*/ 3476 w 3653"/>
              <a:gd name="T35" fmla="*/ 1600 h 3248"/>
              <a:gd name="T36" fmla="*/ 1791 w 3653"/>
              <a:gd name="T37" fmla="*/ 171 h 3248"/>
              <a:gd name="T38" fmla="*/ 177 w 3653"/>
              <a:gd name="T39" fmla="*/ 966 h 3248"/>
              <a:gd name="T40" fmla="*/ 169 w 3653"/>
              <a:gd name="T41" fmla="*/ 997 h 3248"/>
              <a:gd name="T42" fmla="*/ 1722 w 3653"/>
              <a:gd name="T43" fmla="*/ 1788 h 3248"/>
              <a:gd name="T44" fmla="*/ 1862 w 3653"/>
              <a:gd name="T45" fmla="*/ 1810 h 3248"/>
              <a:gd name="T46" fmla="*/ 3476 w 3653"/>
              <a:gd name="T47" fmla="*/ 1014 h 3248"/>
              <a:gd name="T48" fmla="*/ 3485 w 3653"/>
              <a:gd name="T49" fmla="*/ 983 h 3248"/>
              <a:gd name="T50" fmla="*/ 1930 w 3653"/>
              <a:gd name="T51" fmla="*/ 192 h 3248"/>
              <a:gd name="T52" fmla="*/ 1827 w 3653"/>
              <a:gd name="T53" fmla="*/ 0 h 3248"/>
              <a:gd name="T54" fmla="*/ 2005 w 3653"/>
              <a:gd name="T55" fmla="*/ 42 h 3248"/>
              <a:gd name="T56" fmla="*/ 3613 w 3653"/>
              <a:gd name="T57" fmla="*/ 870 h 3248"/>
              <a:gd name="T58" fmla="*/ 3653 w 3653"/>
              <a:gd name="T59" fmla="*/ 990 h 3248"/>
              <a:gd name="T60" fmla="*/ 3615 w 3653"/>
              <a:gd name="T61" fmla="*/ 1109 h 3248"/>
              <a:gd name="T62" fmla="*/ 3541 w 3653"/>
              <a:gd name="T63" fmla="*/ 1171 h 3248"/>
              <a:gd name="T64" fmla="*/ 3593 w 3653"/>
              <a:gd name="T65" fmla="*/ 1481 h 3248"/>
              <a:gd name="T66" fmla="*/ 3650 w 3653"/>
              <a:gd name="T67" fmla="*/ 1591 h 3248"/>
              <a:gd name="T68" fmla="*/ 3630 w 3653"/>
              <a:gd name="T69" fmla="*/ 1717 h 3248"/>
              <a:gd name="T70" fmla="*/ 3541 w 3653"/>
              <a:gd name="T71" fmla="*/ 1805 h 3248"/>
              <a:gd name="T72" fmla="*/ 3593 w 3653"/>
              <a:gd name="T73" fmla="*/ 2114 h 3248"/>
              <a:gd name="T74" fmla="*/ 3650 w 3653"/>
              <a:gd name="T75" fmla="*/ 2225 h 3248"/>
              <a:gd name="T76" fmla="*/ 3630 w 3653"/>
              <a:gd name="T77" fmla="*/ 2350 h 3248"/>
              <a:gd name="T78" fmla="*/ 3541 w 3653"/>
              <a:gd name="T79" fmla="*/ 2439 h 3248"/>
              <a:gd name="T80" fmla="*/ 1872 w 3653"/>
              <a:gd name="T81" fmla="*/ 3245 h 3248"/>
              <a:gd name="T82" fmla="*/ 1690 w 3653"/>
              <a:gd name="T83" fmla="*/ 3224 h 3248"/>
              <a:gd name="T84" fmla="*/ 60 w 3653"/>
              <a:gd name="T85" fmla="*/ 2401 h 3248"/>
              <a:gd name="T86" fmla="*/ 2 w 3653"/>
              <a:gd name="T87" fmla="*/ 2290 h 3248"/>
              <a:gd name="T88" fmla="*/ 22 w 3653"/>
              <a:gd name="T89" fmla="*/ 2164 h 3248"/>
              <a:gd name="T90" fmla="*/ 112 w 3653"/>
              <a:gd name="T91" fmla="*/ 2077 h 3248"/>
              <a:gd name="T92" fmla="*/ 60 w 3653"/>
              <a:gd name="T93" fmla="*/ 1768 h 3248"/>
              <a:gd name="T94" fmla="*/ 2 w 3653"/>
              <a:gd name="T95" fmla="*/ 1657 h 3248"/>
              <a:gd name="T96" fmla="*/ 22 w 3653"/>
              <a:gd name="T97" fmla="*/ 1532 h 3248"/>
              <a:gd name="T98" fmla="*/ 112 w 3653"/>
              <a:gd name="T99" fmla="*/ 1443 h 3248"/>
              <a:gd name="T100" fmla="*/ 60 w 3653"/>
              <a:gd name="T101" fmla="*/ 1134 h 3248"/>
              <a:gd name="T102" fmla="*/ 2 w 3653"/>
              <a:gd name="T103" fmla="*/ 1023 h 3248"/>
              <a:gd name="T104" fmla="*/ 22 w 3653"/>
              <a:gd name="T105" fmla="*/ 898 h 3248"/>
              <a:gd name="T106" fmla="*/ 112 w 3653"/>
              <a:gd name="T107" fmla="*/ 809 h 3248"/>
              <a:gd name="T108" fmla="*/ 1780 w 3653"/>
              <a:gd name="T109" fmla="*/ 2 h 3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53" h="3248">
                <a:moveTo>
                  <a:pt x="571" y="2035"/>
                </a:moveTo>
                <a:lnTo>
                  <a:pt x="187" y="2226"/>
                </a:lnTo>
                <a:lnTo>
                  <a:pt x="177" y="2234"/>
                </a:lnTo>
                <a:lnTo>
                  <a:pt x="171" y="2242"/>
                </a:lnTo>
                <a:lnTo>
                  <a:pt x="169" y="2251"/>
                </a:lnTo>
                <a:lnTo>
                  <a:pt x="167" y="2257"/>
                </a:lnTo>
                <a:lnTo>
                  <a:pt x="169" y="2265"/>
                </a:lnTo>
                <a:lnTo>
                  <a:pt x="171" y="2273"/>
                </a:lnTo>
                <a:lnTo>
                  <a:pt x="177" y="2282"/>
                </a:lnTo>
                <a:lnTo>
                  <a:pt x="187" y="2288"/>
                </a:lnTo>
                <a:lnTo>
                  <a:pt x="1722" y="3055"/>
                </a:lnTo>
                <a:lnTo>
                  <a:pt x="1756" y="3070"/>
                </a:lnTo>
                <a:lnTo>
                  <a:pt x="1791" y="3077"/>
                </a:lnTo>
                <a:lnTo>
                  <a:pt x="1827" y="3080"/>
                </a:lnTo>
                <a:lnTo>
                  <a:pt x="1862" y="3077"/>
                </a:lnTo>
                <a:lnTo>
                  <a:pt x="1897" y="3070"/>
                </a:lnTo>
                <a:lnTo>
                  <a:pt x="1931" y="3055"/>
                </a:lnTo>
                <a:lnTo>
                  <a:pt x="3466" y="2288"/>
                </a:lnTo>
                <a:lnTo>
                  <a:pt x="3476" y="2282"/>
                </a:lnTo>
                <a:lnTo>
                  <a:pt x="3481" y="2273"/>
                </a:lnTo>
                <a:lnTo>
                  <a:pt x="3485" y="2265"/>
                </a:lnTo>
                <a:lnTo>
                  <a:pt x="3485" y="2257"/>
                </a:lnTo>
                <a:lnTo>
                  <a:pt x="3485" y="2251"/>
                </a:lnTo>
                <a:lnTo>
                  <a:pt x="3481" y="2242"/>
                </a:lnTo>
                <a:lnTo>
                  <a:pt x="3476" y="2234"/>
                </a:lnTo>
                <a:lnTo>
                  <a:pt x="3466" y="2226"/>
                </a:lnTo>
                <a:lnTo>
                  <a:pt x="3081" y="2035"/>
                </a:lnTo>
                <a:lnTo>
                  <a:pt x="2005" y="2572"/>
                </a:lnTo>
                <a:lnTo>
                  <a:pt x="1962" y="2590"/>
                </a:lnTo>
                <a:lnTo>
                  <a:pt x="1918" y="2603"/>
                </a:lnTo>
                <a:lnTo>
                  <a:pt x="1872" y="2611"/>
                </a:lnTo>
                <a:lnTo>
                  <a:pt x="1827" y="2614"/>
                </a:lnTo>
                <a:lnTo>
                  <a:pt x="1780" y="2611"/>
                </a:lnTo>
                <a:lnTo>
                  <a:pt x="1735" y="2603"/>
                </a:lnTo>
                <a:lnTo>
                  <a:pt x="1690" y="2590"/>
                </a:lnTo>
                <a:lnTo>
                  <a:pt x="1647" y="2572"/>
                </a:lnTo>
                <a:lnTo>
                  <a:pt x="571" y="2035"/>
                </a:lnTo>
                <a:close/>
                <a:moveTo>
                  <a:pt x="3081" y="1401"/>
                </a:moveTo>
                <a:lnTo>
                  <a:pt x="2005" y="1938"/>
                </a:lnTo>
                <a:lnTo>
                  <a:pt x="1962" y="1956"/>
                </a:lnTo>
                <a:lnTo>
                  <a:pt x="1918" y="1969"/>
                </a:lnTo>
                <a:lnTo>
                  <a:pt x="1872" y="1977"/>
                </a:lnTo>
                <a:lnTo>
                  <a:pt x="1827" y="1980"/>
                </a:lnTo>
                <a:lnTo>
                  <a:pt x="1780" y="1977"/>
                </a:lnTo>
                <a:lnTo>
                  <a:pt x="1735" y="1969"/>
                </a:lnTo>
                <a:lnTo>
                  <a:pt x="1690" y="1956"/>
                </a:lnTo>
                <a:lnTo>
                  <a:pt x="1647" y="1938"/>
                </a:lnTo>
                <a:lnTo>
                  <a:pt x="571" y="1401"/>
                </a:lnTo>
                <a:lnTo>
                  <a:pt x="187" y="1593"/>
                </a:lnTo>
                <a:lnTo>
                  <a:pt x="177" y="1600"/>
                </a:lnTo>
                <a:lnTo>
                  <a:pt x="171" y="1608"/>
                </a:lnTo>
                <a:lnTo>
                  <a:pt x="169" y="1617"/>
                </a:lnTo>
                <a:lnTo>
                  <a:pt x="167" y="1624"/>
                </a:lnTo>
                <a:lnTo>
                  <a:pt x="169" y="1631"/>
                </a:lnTo>
                <a:lnTo>
                  <a:pt x="171" y="1639"/>
                </a:lnTo>
                <a:lnTo>
                  <a:pt x="177" y="1648"/>
                </a:lnTo>
                <a:lnTo>
                  <a:pt x="187" y="1655"/>
                </a:lnTo>
                <a:lnTo>
                  <a:pt x="1722" y="2421"/>
                </a:lnTo>
                <a:lnTo>
                  <a:pt x="1756" y="2436"/>
                </a:lnTo>
                <a:lnTo>
                  <a:pt x="1791" y="2444"/>
                </a:lnTo>
                <a:lnTo>
                  <a:pt x="1827" y="2446"/>
                </a:lnTo>
                <a:lnTo>
                  <a:pt x="1862" y="2444"/>
                </a:lnTo>
                <a:lnTo>
                  <a:pt x="1897" y="2436"/>
                </a:lnTo>
                <a:lnTo>
                  <a:pt x="1931" y="2421"/>
                </a:lnTo>
                <a:lnTo>
                  <a:pt x="3466" y="1655"/>
                </a:lnTo>
                <a:lnTo>
                  <a:pt x="3476" y="1648"/>
                </a:lnTo>
                <a:lnTo>
                  <a:pt x="3481" y="1639"/>
                </a:lnTo>
                <a:lnTo>
                  <a:pt x="3485" y="1631"/>
                </a:lnTo>
                <a:lnTo>
                  <a:pt x="3485" y="1624"/>
                </a:lnTo>
                <a:lnTo>
                  <a:pt x="3485" y="1617"/>
                </a:lnTo>
                <a:lnTo>
                  <a:pt x="3481" y="1608"/>
                </a:lnTo>
                <a:lnTo>
                  <a:pt x="3476" y="1600"/>
                </a:lnTo>
                <a:lnTo>
                  <a:pt x="3466" y="1593"/>
                </a:lnTo>
                <a:lnTo>
                  <a:pt x="3081" y="1401"/>
                </a:lnTo>
                <a:close/>
                <a:moveTo>
                  <a:pt x="1827" y="168"/>
                </a:moveTo>
                <a:lnTo>
                  <a:pt x="1791" y="171"/>
                </a:lnTo>
                <a:lnTo>
                  <a:pt x="1756" y="179"/>
                </a:lnTo>
                <a:lnTo>
                  <a:pt x="1722" y="192"/>
                </a:lnTo>
                <a:lnTo>
                  <a:pt x="187" y="959"/>
                </a:lnTo>
                <a:lnTo>
                  <a:pt x="177" y="966"/>
                </a:lnTo>
                <a:lnTo>
                  <a:pt x="171" y="974"/>
                </a:lnTo>
                <a:lnTo>
                  <a:pt x="169" y="983"/>
                </a:lnTo>
                <a:lnTo>
                  <a:pt x="167" y="990"/>
                </a:lnTo>
                <a:lnTo>
                  <a:pt x="169" y="997"/>
                </a:lnTo>
                <a:lnTo>
                  <a:pt x="171" y="1005"/>
                </a:lnTo>
                <a:lnTo>
                  <a:pt x="177" y="1014"/>
                </a:lnTo>
                <a:lnTo>
                  <a:pt x="187" y="1021"/>
                </a:lnTo>
                <a:lnTo>
                  <a:pt x="1722" y="1788"/>
                </a:lnTo>
                <a:lnTo>
                  <a:pt x="1756" y="1802"/>
                </a:lnTo>
                <a:lnTo>
                  <a:pt x="1791" y="1810"/>
                </a:lnTo>
                <a:lnTo>
                  <a:pt x="1827" y="1812"/>
                </a:lnTo>
                <a:lnTo>
                  <a:pt x="1862" y="1810"/>
                </a:lnTo>
                <a:lnTo>
                  <a:pt x="1897" y="1802"/>
                </a:lnTo>
                <a:lnTo>
                  <a:pt x="1931" y="1788"/>
                </a:lnTo>
                <a:lnTo>
                  <a:pt x="3466" y="1021"/>
                </a:lnTo>
                <a:lnTo>
                  <a:pt x="3476" y="1014"/>
                </a:lnTo>
                <a:lnTo>
                  <a:pt x="3481" y="1005"/>
                </a:lnTo>
                <a:lnTo>
                  <a:pt x="3485" y="997"/>
                </a:lnTo>
                <a:lnTo>
                  <a:pt x="3485" y="990"/>
                </a:lnTo>
                <a:lnTo>
                  <a:pt x="3485" y="983"/>
                </a:lnTo>
                <a:lnTo>
                  <a:pt x="3481" y="974"/>
                </a:lnTo>
                <a:lnTo>
                  <a:pt x="3476" y="966"/>
                </a:lnTo>
                <a:lnTo>
                  <a:pt x="3466" y="959"/>
                </a:lnTo>
                <a:lnTo>
                  <a:pt x="1930" y="192"/>
                </a:lnTo>
                <a:lnTo>
                  <a:pt x="1897" y="179"/>
                </a:lnTo>
                <a:lnTo>
                  <a:pt x="1862" y="171"/>
                </a:lnTo>
                <a:lnTo>
                  <a:pt x="1827" y="168"/>
                </a:lnTo>
                <a:close/>
                <a:moveTo>
                  <a:pt x="1827" y="0"/>
                </a:moveTo>
                <a:lnTo>
                  <a:pt x="1872" y="2"/>
                </a:lnTo>
                <a:lnTo>
                  <a:pt x="1918" y="10"/>
                </a:lnTo>
                <a:lnTo>
                  <a:pt x="1962" y="23"/>
                </a:lnTo>
                <a:lnTo>
                  <a:pt x="2005" y="42"/>
                </a:lnTo>
                <a:lnTo>
                  <a:pt x="3541" y="809"/>
                </a:lnTo>
                <a:lnTo>
                  <a:pt x="3569" y="826"/>
                </a:lnTo>
                <a:lnTo>
                  <a:pt x="3593" y="847"/>
                </a:lnTo>
                <a:lnTo>
                  <a:pt x="3613" y="870"/>
                </a:lnTo>
                <a:lnTo>
                  <a:pt x="3630" y="898"/>
                </a:lnTo>
                <a:lnTo>
                  <a:pt x="3642" y="927"/>
                </a:lnTo>
                <a:lnTo>
                  <a:pt x="3650" y="958"/>
                </a:lnTo>
                <a:lnTo>
                  <a:pt x="3653" y="990"/>
                </a:lnTo>
                <a:lnTo>
                  <a:pt x="3650" y="1023"/>
                </a:lnTo>
                <a:lnTo>
                  <a:pt x="3642" y="1054"/>
                </a:lnTo>
                <a:lnTo>
                  <a:pt x="3630" y="1083"/>
                </a:lnTo>
                <a:lnTo>
                  <a:pt x="3615" y="1109"/>
                </a:lnTo>
                <a:lnTo>
                  <a:pt x="3593" y="1134"/>
                </a:lnTo>
                <a:lnTo>
                  <a:pt x="3569" y="1154"/>
                </a:lnTo>
                <a:lnTo>
                  <a:pt x="3541" y="1171"/>
                </a:lnTo>
                <a:lnTo>
                  <a:pt x="3541" y="1171"/>
                </a:lnTo>
                <a:lnTo>
                  <a:pt x="3268" y="1307"/>
                </a:lnTo>
                <a:lnTo>
                  <a:pt x="3541" y="1443"/>
                </a:lnTo>
                <a:lnTo>
                  <a:pt x="3569" y="1460"/>
                </a:lnTo>
                <a:lnTo>
                  <a:pt x="3593" y="1481"/>
                </a:lnTo>
                <a:lnTo>
                  <a:pt x="3613" y="1504"/>
                </a:lnTo>
                <a:lnTo>
                  <a:pt x="3630" y="1532"/>
                </a:lnTo>
                <a:lnTo>
                  <a:pt x="3642" y="1560"/>
                </a:lnTo>
                <a:lnTo>
                  <a:pt x="3650" y="1591"/>
                </a:lnTo>
                <a:lnTo>
                  <a:pt x="3653" y="1624"/>
                </a:lnTo>
                <a:lnTo>
                  <a:pt x="3650" y="1657"/>
                </a:lnTo>
                <a:lnTo>
                  <a:pt x="3642" y="1688"/>
                </a:lnTo>
                <a:lnTo>
                  <a:pt x="3630" y="1717"/>
                </a:lnTo>
                <a:lnTo>
                  <a:pt x="3613" y="1743"/>
                </a:lnTo>
                <a:lnTo>
                  <a:pt x="3593" y="1768"/>
                </a:lnTo>
                <a:lnTo>
                  <a:pt x="3569" y="1788"/>
                </a:lnTo>
                <a:lnTo>
                  <a:pt x="3541" y="1805"/>
                </a:lnTo>
                <a:lnTo>
                  <a:pt x="3268" y="1940"/>
                </a:lnTo>
                <a:lnTo>
                  <a:pt x="3541" y="2077"/>
                </a:lnTo>
                <a:lnTo>
                  <a:pt x="3569" y="2093"/>
                </a:lnTo>
                <a:lnTo>
                  <a:pt x="3593" y="2114"/>
                </a:lnTo>
                <a:lnTo>
                  <a:pt x="3613" y="2138"/>
                </a:lnTo>
                <a:lnTo>
                  <a:pt x="3630" y="2164"/>
                </a:lnTo>
                <a:lnTo>
                  <a:pt x="3642" y="2194"/>
                </a:lnTo>
                <a:lnTo>
                  <a:pt x="3650" y="2225"/>
                </a:lnTo>
                <a:lnTo>
                  <a:pt x="3653" y="2257"/>
                </a:lnTo>
                <a:lnTo>
                  <a:pt x="3650" y="2290"/>
                </a:lnTo>
                <a:lnTo>
                  <a:pt x="3642" y="2322"/>
                </a:lnTo>
                <a:lnTo>
                  <a:pt x="3630" y="2350"/>
                </a:lnTo>
                <a:lnTo>
                  <a:pt x="3615" y="2377"/>
                </a:lnTo>
                <a:lnTo>
                  <a:pt x="3593" y="2401"/>
                </a:lnTo>
                <a:lnTo>
                  <a:pt x="3569" y="2421"/>
                </a:lnTo>
                <a:lnTo>
                  <a:pt x="3541" y="2439"/>
                </a:lnTo>
                <a:lnTo>
                  <a:pt x="2005" y="3206"/>
                </a:lnTo>
                <a:lnTo>
                  <a:pt x="1962" y="3224"/>
                </a:lnTo>
                <a:lnTo>
                  <a:pt x="1918" y="3237"/>
                </a:lnTo>
                <a:lnTo>
                  <a:pt x="1872" y="3245"/>
                </a:lnTo>
                <a:lnTo>
                  <a:pt x="1827" y="3248"/>
                </a:lnTo>
                <a:lnTo>
                  <a:pt x="1780" y="3245"/>
                </a:lnTo>
                <a:lnTo>
                  <a:pt x="1735" y="3237"/>
                </a:lnTo>
                <a:lnTo>
                  <a:pt x="1690" y="3224"/>
                </a:lnTo>
                <a:lnTo>
                  <a:pt x="1647" y="3206"/>
                </a:lnTo>
                <a:lnTo>
                  <a:pt x="112" y="2439"/>
                </a:lnTo>
                <a:lnTo>
                  <a:pt x="84" y="2421"/>
                </a:lnTo>
                <a:lnTo>
                  <a:pt x="60" y="2401"/>
                </a:lnTo>
                <a:lnTo>
                  <a:pt x="39" y="2377"/>
                </a:lnTo>
                <a:lnTo>
                  <a:pt x="22" y="2350"/>
                </a:lnTo>
                <a:lnTo>
                  <a:pt x="10" y="2322"/>
                </a:lnTo>
                <a:lnTo>
                  <a:pt x="2" y="2290"/>
                </a:lnTo>
                <a:lnTo>
                  <a:pt x="0" y="2257"/>
                </a:lnTo>
                <a:lnTo>
                  <a:pt x="2" y="2225"/>
                </a:lnTo>
                <a:lnTo>
                  <a:pt x="10" y="2194"/>
                </a:lnTo>
                <a:lnTo>
                  <a:pt x="22" y="2164"/>
                </a:lnTo>
                <a:lnTo>
                  <a:pt x="39" y="2138"/>
                </a:lnTo>
                <a:lnTo>
                  <a:pt x="60" y="2114"/>
                </a:lnTo>
                <a:lnTo>
                  <a:pt x="84" y="2093"/>
                </a:lnTo>
                <a:lnTo>
                  <a:pt x="112" y="2077"/>
                </a:lnTo>
                <a:lnTo>
                  <a:pt x="384" y="1940"/>
                </a:lnTo>
                <a:lnTo>
                  <a:pt x="112" y="1805"/>
                </a:lnTo>
                <a:lnTo>
                  <a:pt x="84" y="1788"/>
                </a:lnTo>
                <a:lnTo>
                  <a:pt x="60" y="1768"/>
                </a:lnTo>
                <a:lnTo>
                  <a:pt x="39" y="1743"/>
                </a:lnTo>
                <a:lnTo>
                  <a:pt x="22" y="1717"/>
                </a:lnTo>
                <a:lnTo>
                  <a:pt x="10" y="1688"/>
                </a:lnTo>
                <a:lnTo>
                  <a:pt x="2" y="1657"/>
                </a:lnTo>
                <a:lnTo>
                  <a:pt x="0" y="1624"/>
                </a:lnTo>
                <a:lnTo>
                  <a:pt x="2" y="1591"/>
                </a:lnTo>
                <a:lnTo>
                  <a:pt x="10" y="1560"/>
                </a:lnTo>
                <a:lnTo>
                  <a:pt x="22" y="1532"/>
                </a:lnTo>
                <a:lnTo>
                  <a:pt x="39" y="1504"/>
                </a:lnTo>
                <a:lnTo>
                  <a:pt x="60" y="1481"/>
                </a:lnTo>
                <a:lnTo>
                  <a:pt x="84" y="1460"/>
                </a:lnTo>
                <a:lnTo>
                  <a:pt x="112" y="1443"/>
                </a:lnTo>
                <a:lnTo>
                  <a:pt x="384" y="1307"/>
                </a:lnTo>
                <a:lnTo>
                  <a:pt x="112" y="1171"/>
                </a:lnTo>
                <a:lnTo>
                  <a:pt x="84" y="1154"/>
                </a:lnTo>
                <a:lnTo>
                  <a:pt x="60" y="1134"/>
                </a:lnTo>
                <a:lnTo>
                  <a:pt x="39" y="1109"/>
                </a:lnTo>
                <a:lnTo>
                  <a:pt x="22" y="1083"/>
                </a:lnTo>
                <a:lnTo>
                  <a:pt x="10" y="1054"/>
                </a:lnTo>
                <a:lnTo>
                  <a:pt x="2" y="1023"/>
                </a:lnTo>
                <a:lnTo>
                  <a:pt x="0" y="990"/>
                </a:lnTo>
                <a:lnTo>
                  <a:pt x="2" y="958"/>
                </a:lnTo>
                <a:lnTo>
                  <a:pt x="10" y="927"/>
                </a:lnTo>
                <a:lnTo>
                  <a:pt x="22" y="898"/>
                </a:lnTo>
                <a:lnTo>
                  <a:pt x="39" y="870"/>
                </a:lnTo>
                <a:lnTo>
                  <a:pt x="60" y="847"/>
                </a:lnTo>
                <a:lnTo>
                  <a:pt x="84" y="826"/>
                </a:lnTo>
                <a:lnTo>
                  <a:pt x="112" y="809"/>
                </a:lnTo>
                <a:lnTo>
                  <a:pt x="1647" y="42"/>
                </a:lnTo>
                <a:lnTo>
                  <a:pt x="1690" y="23"/>
                </a:lnTo>
                <a:lnTo>
                  <a:pt x="1735" y="10"/>
                </a:lnTo>
                <a:lnTo>
                  <a:pt x="1780" y="2"/>
                </a:lnTo>
                <a:lnTo>
                  <a:pt x="1827"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sym typeface="Source Han Serif SC" panose="02020400000000000000" pitchFamily="18" charset="-122"/>
            </a:endParaRPr>
          </a:p>
        </p:txBody>
      </p:sp>
      <p:grpSp>
        <p:nvGrpSpPr>
          <p:cNvPr id="61" name="Group 60"/>
          <p:cNvGrpSpPr/>
          <p:nvPr/>
        </p:nvGrpSpPr>
        <p:grpSpPr>
          <a:xfrm>
            <a:off x="1370932" y="2065688"/>
            <a:ext cx="447556" cy="450015"/>
            <a:chOff x="5402263" y="3448050"/>
            <a:chExt cx="577849" cy="581025"/>
          </a:xfrm>
          <a:solidFill>
            <a:schemeClr val="bg1"/>
          </a:solidFill>
        </p:grpSpPr>
        <p:sp>
          <p:nvSpPr>
            <p:cNvPr id="62" name="Freeform 217"/>
            <p:cNvSpPr/>
            <p:nvPr/>
          </p:nvSpPr>
          <p:spPr bwMode="auto">
            <a:xfrm>
              <a:off x="5402263" y="3636963"/>
              <a:ext cx="77787" cy="28575"/>
            </a:xfrm>
            <a:custGeom>
              <a:avLst/>
              <a:gdLst>
                <a:gd name="T0" fmla="*/ 88 w 494"/>
                <a:gd name="T1" fmla="*/ 0 h 177"/>
                <a:gd name="T2" fmla="*/ 406 w 494"/>
                <a:gd name="T3" fmla="*/ 0 h 177"/>
                <a:gd name="T4" fmla="*/ 429 w 494"/>
                <a:gd name="T5" fmla="*/ 3 h 177"/>
                <a:gd name="T6" fmla="*/ 450 w 494"/>
                <a:gd name="T7" fmla="*/ 12 h 177"/>
                <a:gd name="T8" fmla="*/ 469 w 494"/>
                <a:gd name="T9" fmla="*/ 25 h 177"/>
                <a:gd name="T10" fmla="*/ 482 w 494"/>
                <a:gd name="T11" fmla="*/ 43 h 177"/>
                <a:gd name="T12" fmla="*/ 491 w 494"/>
                <a:gd name="T13" fmla="*/ 65 h 177"/>
                <a:gd name="T14" fmla="*/ 494 w 494"/>
                <a:gd name="T15" fmla="*/ 89 h 177"/>
                <a:gd name="T16" fmla="*/ 491 w 494"/>
                <a:gd name="T17" fmla="*/ 112 h 177"/>
                <a:gd name="T18" fmla="*/ 482 w 494"/>
                <a:gd name="T19" fmla="*/ 133 h 177"/>
                <a:gd name="T20" fmla="*/ 469 w 494"/>
                <a:gd name="T21" fmla="*/ 151 h 177"/>
                <a:gd name="T22" fmla="*/ 450 w 494"/>
                <a:gd name="T23" fmla="*/ 165 h 177"/>
                <a:gd name="T24" fmla="*/ 429 w 494"/>
                <a:gd name="T25" fmla="*/ 174 h 177"/>
                <a:gd name="T26" fmla="*/ 406 w 494"/>
                <a:gd name="T27" fmla="*/ 177 h 177"/>
                <a:gd name="T28" fmla="*/ 88 w 494"/>
                <a:gd name="T29" fmla="*/ 177 h 177"/>
                <a:gd name="T30" fmla="*/ 65 w 494"/>
                <a:gd name="T31" fmla="*/ 174 h 177"/>
                <a:gd name="T32" fmla="*/ 44 w 494"/>
                <a:gd name="T33" fmla="*/ 165 h 177"/>
                <a:gd name="T34" fmla="*/ 25 w 494"/>
                <a:gd name="T35" fmla="*/ 151 h 177"/>
                <a:gd name="T36" fmla="*/ 12 w 494"/>
                <a:gd name="T37" fmla="*/ 133 h 177"/>
                <a:gd name="T38" fmla="*/ 3 w 494"/>
                <a:gd name="T39" fmla="*/ 112 h 177"/>
                <a:gd name="T40" fmla="*/ 0 w 494"/>
                <a:gd name="T41" fmla="*/ 89 h 177"/>
                <a:gd name="T42" fmla="*/ 3 w 494"/>
                <a:gd name="T43" fmla="*/ 65 h 177"/>
                <a:gd name="T44" fmla="*/ 12 w 494"/>
                <a:gd name="T45" fmla="*/ 43 h 177"/>
                <a:gd name="T46" fmla="*/ 25 w 494"/>
                <a:gd name="T47" fmla="*/ 25 h 177"/>
                <a:gd name="T48" fmla="*/ 44 w 494"/>
                <a:gd name="T49" fmla="*/ 12 h 177"/>
                <a:gd name="T50" fmla="*/ 65 w 494"/>
                <a:gd name="T51" fmla="*/ 3 h 177"/>
                <a:gd name="T52" fmla="*/ 88 w 494"/>
                <a:gd name="T5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4" h="177">
                  <a:moveTo>
                    <a:pt x="88" y="0"/>
                  </a:moveTo>
                  <a:lnTo>
                    <a:pt x="406" y="0"/>
                  </a:lnTo>
                  <a:lnTo>
                    <a:pt x="429" y="3"/>
                  </a:lnTo>
                  <a:lnTo>
                    <a:pt x="450" y="12"/>
                  </a:lnTo>
                  <a:lnTo>
                    <a:pt x="469" y="25"/>
                  </a:lnTo>
                  <a:lnTo>
                    <a:pt x="482" y="43"/>
                  </a:lnTo>
                  <a:lnTo>
                    <a:pt x="491" y="65"/>
                  </a:lnTo>
                  <a:lnTo>
                    <a:pt x="494" y="89"/>
                  </a:lnTo>
                  <a:lnTo>
                    <a:pt x="491" y="112"/>
                  </a:lnTo>
                  <a:lnTo>
                    <a:pt x="482" y="133"/>
                  </a:lnTo>
                  <a:lnTo>
                    <a:pt x="469" y="151"/>
                  </a:lnTo>
                  <a:lnTo>
                    <a:pt x="450" y="165"/>
                  </a:lnTo>
                  <a:lnTo>
                    <a:pt x="429" y="174"/>
                  </a:lnTo>
                  <a:lnTo>
                    <a:pt x="406" y="177"/>
                  </a:lnTo>
                  <a:lnTo>
                    <a:pt x="88" y="177"/>
                  </a:lnTo>
                  <a:lnTo>
                    <a:pt x="65" y="174"/>
                  </a:lnTo>
                  <a:lnTo>
                    <a:pt x="44" y="165"/>
                  </a:lnTo>
                  <a:lnTo>
                    <a:pt x="25" y="151"/>
                  </a:lnTo>
                  <a:lnTo>
                    <a:pt x="12" y="133"/>
                  </a:lnTo>
                  <a:lnTo>
                    <a:pt x="3" y="112"/>
                  </a:lnTo>
                  <a:lnTo>
                    <a:pt x="0" y="89"/>
                  </a:lnTo>
                  <a:lnTo>
                    <a:pt x="3" y="65"/>
                  </a:lnTo>
                  <a:lnTo>
                    <a:pt x="12" y="43"/>
                  </a:lnTo>
                  <a:lnTo>
                    <a:pt x="25" y="25"/>
                  </a:lnTo>
                  <a:lnTo>
                    <a:pt x="44" y="12"/>
                  </a:lnTo>
                  <a:lnTo>
                    <a:pt x="65" y="3"/>
                  </a:lnTo>
                  <a:lnTo>
                    <a:pt x="88"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63" name="Freeform 218"/>
            <p:cNvSpPr/>
            <p:nvPr/>
          </p:nvSpPr>
          <p:spPr bwMode="auto">
            <a:xfrm>
              <a:off x="5902325" y="3636963"/>
              <a:ext cx="77787" cy="28575"/>
            </a:xfrm>
            <a:custGeom>
              <a:avLst/>
              <a:gdLst>
                <a:gd name="T0" fmla="*/ 89 w 494"/>
                <a:gd name="T1" fmla="*/ 0 h 177"/>
                <a:gd name="T2" fmla="*/ 407 w 494"/>
                <a:gd name="T3" fmla="*/ 0 h 177"/>
                <a:gd name="T4" fmla="*/ 430 w 494"/>
                <a:gd name="T5" fmla="*/ 3 h 177"/>
                <a:gd name="T6" fmla="*/ 451 w 494"/>
                <a:gd name="T7" fmla="*/ 12 h 177"/>
                <a:gd name="T8" fmla="*/ 469 w 494"/>
                <a:gd name="T9" fmla="*/ 25 h 177"/>
                <a:gd name="T10" fmla="*/ 482 w 494"/>
                <a:gd name="T11" fmla="*/ 43 h 177"/>
                <a:gd name="T12" fmla="*/ 491 w 494"/>
                <a:gd name="T13" fmla="*/ 65 h 177"/>
                <a:gd name="T14" fmla="*/ 494 w 494"/>
                <a:gd name="T15" fmla="*/ 89 h 177"/>
                <a:gd name="T16" fmla="*/ 491 w 494"/>
                <a:gd name="T17" fmla="*/ 112 h 177"/>
                <a:gd name="T18" fmla="*/ 482 w 494"/>
                <a:gd name="T19" fmla="*/ 133 h 177"/>
                <a:gd name="T20" fmla="*/ 469 w 494"/>
                <a:gd name="T21" fmla="*/ 151 h 177"/>
                <a:gd name="T22" fmla="*/ 451 w 494"/>
                <a:gd name="T23" fmla="*/ 165 h 177"/>
                <a:gd name="T24" fmla="*/ 430 w 494"/>
                <a:gd name="T25" fmla="*/ 174 h 177"/>
                <a:gd name="T26" fmla="*/ 407 w 494"/>
                <a:gd name="T27" fmla="*/ 177 h 177"/>
                <a:gd name="T28" fmla="*/ 89 w 494"/>
                <a:gd name="T29" fmla="*/ 177 h 177"/>
                <a:gd name="T30" fmla="*/ 65 w 494"/>
                <a:gd name="T31" fmla="*/ 174 h 177"/>
                <a:gd name="T32" fmla="*/ 44 w 494"/>
                <a:gd name="T33" fmla="*/ 165 h 177"/>
                <a:gd name="T34" fmla="*/ 27 w 494"/>
                <a:gd name="T35" fmla="*/ 151 h 177"/>
                <a:gd name="T36" fmla="*/ 12 w 494"/>
                <a:gd name="T37" fmla="*/ 133 h 177"/>
                <a:gd name="T38" fmla="*/ 3 w 494"/>
                <a:gd name="T39" fmla="*/ 112 h 177"/>
                <a:gd name="T40" fmla="*/ 0 w 494"/>
                <a:gd name="T41" fmla="*/ 89 h 177"/>
                <a:gd name="T42" fmla="*/ 3 w 494"/>
                <a:gd name="T43" fmla="*/ 65 h 177"/>
                <a:gd name="T44" fmla="*/ 12 w 494"/>
                <a:gd name="T45" fmla="*/ 43 h 177"/>
                <a:gd name="T46" fmla="*/ 27 w 494"/>
                <a:gd name="T47" fmla="*/ 25 h 177"/>
                <a:gd name="T48" fmla="*/ 44 w 494"/>
                <a:gd name="T49" fmla="*/ 12 h 177"/>
                <a:gd name="T50" fmla="*/ 65 w 494"/>
                <a:gd name="T51" fmla="*/ 3 h 177"/>
                <a:gd name="T52" fmla="*/ 89 w 494"/>
                <a:gd name="T5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4" h="177">
                  <a:moveTo>
                    <a:pt x="89" y="0"/>
                  </a:moveTo>
                  <a:lnTo>
                    <a:pt x="407" y="0"/>
                  </a:lnTo>
                  <a:lnTo>
                    <a:pt x="430" y="3"/>
                  </a:lnTo>
                  <a:lnTo>
                    <a:pt x="451" y="12"/>
                  </a:lnTo>
                  <a:lnTo>
                    <a:pt x="469" y="25"/>
                  </a:lnTo>
                  <a:lnTo>
                    <a:pt x="482" y="43"/>
                  </a:lnTo>
                  <a:lnTo>
                    <a:pt x="491" y="65"/>
                  </a:lnTo>
                  <a:lnTo>
                    <a:pt x="494" y="89"/>
                  </a:lnTo>
                  <a:lnTo>
                    <a:pt x="491" y="112"/>
                  </a:lnTo>
                  <a:lnTo>
                    <a:pt x="482" y="133"/>
                  </a:lnTo>
                  <a:lnTo>
                    <a:pt x="469" y="151"/>
                  </a:lnTo>
                  <a:lnTo>
                    <a:pt x="451" y="165"/>
                  </a:lnTo>
                  <a:lnTo>
                    <a:pt x="430" y="174"/>
                  </a:lnTo>
                  <a:lnTo>
                    <a:pt x="407" y="177"/>
                  </a:lnTo>
                  <a:lnTo>
                    <a:pt x="89" y="177"/>
                  </a:lnTo>
                  <a:lnTo>
                    <a:pt x="65" y="174"/>
                  </a:lnTo>
                  <a:lnTo>
                    <a:pt x="44" y="165"/>
                  </a:lnTo>
                  <a:lnTo>
                    <a:pt x="27" y="151"/>
                  </a:lnTo>
                  <a:lnTo>
                    <a:pt x="12" y="133"/>
                  </a:lnTo>
                  <a:lnTo>
                    <a:pt x="3" y="112"/>
                  </a:lnTo>
                  <a:lnTo>
                    <a:pt x="0" y="89"/>
                  </a:lnTo>
                  <a:lnTo>
                    <a:pt x="3" y="65"/>
                  </a:lnTo>
                  <a:lnTo>
                    <a:pt x="12" y="43"/>
                  </a:lnTo>
                  <a:lnTo>
                    <a:pt x="27" y="25"/>
                  </a:lnTo>
                  <a:lnTo>
                    <a:pt x="44" y="12"/>
                  </a:lnTo>
                  <a:lnTo>
                    <a:pt x="65" y="3"/>
                  </a:lnTo>
                  <a:lnTo>
                    <a:pt x="89"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64" name="Freeform 219"/>
            <p:cNvSpPr/>
            <p:nvPr/>
          </p:nvSpPr>
          <p:spPr bwMode="auto">
            <a:xfrm>
              <a:off x="5464175" y="3814763"/>
              <a:ext cx="65087" cy="65088"/>
            </a:xfrm>
            <a:custGeom>
              <a:avLst/>
              <a:gdLst>
                <a:gd name="T0" fmla="*/ 310 w 407"/>
                <a:gd name="T1" fmla="*/ 0 h 408"/>
                <a:gd name="T2" fmla="*/ 329 w 407"/>
                <a:gd name="T3" fmla="*/ 0 h 408"/>
                <a:gd name="T4" fmla="*/ 348 w 407"/>
                <a:gd name="T5" fmla="*/ 3 h 408"/>
                <a:gd name="T6" fmla="*/ 366 w 407"/>
                <a:gd name="T7" fmla="*/ 12 h 408"/>
                <a:gd name="T8" fmla="*/ 382 w 407"/>
                <a:gd name="T9" fmla="*/ 24 h 408"/>
                <a:gd name="T10" fmla="*/ 394 w 407"/>
                <a:gd name="T11" fmla="*/ 41 h 408"/>
                <a:gd name="T12" fmla="*/ 403 w 407"/>
                <a:gd name="T13" fmla="*/ 59 h 408"/>
                <a:gd name="T14" fmla="*/ 407 w 407"/>
                <a:gd name="T15" fmla="*/ 78 h 408"/>
                <a:gd name="T16" fmla="*/ 407 w 407"/>
                <a:gd name="T17" fmla="*/ 98 h 408"/>
                <a:gd name="T18" fmla="*/ 403 w 407"/>
                <a:gd name="T19" fmla="*/ 116 h 408"/>
                <a:gd name="T20" fmla="*/ 394 w 407"/>
                <a:gd name="T21" fmla="*/ 134 h 408"/>
                <a:gd name="T22" fmla="*/ 382 w 407"/>
                <a:gd name="T23" fmla="*/ 150 h 408"/>
                <a:gd name="T24" fmla="*/ 151 w 407"/>
                <a:gd name="T25" fmla="*/ 381 h 408"/>
                <a:gd name="T26" fmla="*/ 137 w 407"/>
                <a:gd name="T27" fmla="*/ 394 h 408"/>
                <a:gd name="T28" fmla="*/ 122 w 407"/>
                <a:gd name="T29" fmla="*/ 401 h 408"/>
                <a:gd name="T30" fmla="*/ 105 w 407"/>
                <a:gd name="T31" fmla="*/ 406 h 408"/>
                <a:gd name="T32" fmla="*/ 89 w 407"/>
                <a:gd name="T33" fmla="*/ 408 h 408"/>
                <a:gd name="T34" fmla="*/ 71 w 407"/>
                <a:gd name="T35" fmla="*/ 406 h 408"/>
                <a:gd name="T36" fmla="*/ 56 w 407"/>
                <a:gd name="T37" fmla="*/ 401 h 408"/>
                <a:gd name="T38" fmla="*/ 40 w 407"/>
                <a:gd name="T39" fmla="*/ 394 h 408"/>
                <a:gd name="T40" fmla="*/ 26 w 407"/>
                <a:gd name="T41" fmla="*/ 381 h 408"/>
                <a:gd name="T42" fmla="*/ 14 w 407"/>
                <a:gd name="T43" fmla="*/ 366 h 408"/>
                <a:gd name="T44" fmla="*/ 5 w 407"/>
                <a:gd name="T45" fmla="*/ 348 h 408"/>
                <a:gd name="T46" fmla="*/ 0 w 407"/>
                <a:gd name="T47" fmla="*/ 329 h 408"/>
                <a:gd name="T48" fmla="*/ 0 w 407"/>
                <a:gd name="T49" fmla="*/ 309 h 408"/>
                <a:gd name="T50" fmla="*/ 5 w 407"/>
                <a:gd name="T51" fmla="*/ 290 h 408"/>
                <a:gd name="T52" fmla="*/ 14 w 407"/>
                <a:gd name="T53" fmla="*/ 273 h 408"/>
                <a:gd name="T54" fmla="*/ 26 w 407"/>
                <a:gd name="T55" fmla="*/ 256 h 408"/>
                <a:gd name="T56" fmla="*/ 257 w 407"/>
                <a:gd name="T57" fmla="*/ 24 h 408"/>
                <a:gd name="T58" fmla="*/ 273 w 407"/>
                <a:gd name="T59" fmla="*/ 12 h 408"/>
                <a:gd name="T60" fmla="*/ 291 w 407"/>
                <a:gd name="T61" fmla="*/ 3 h 408"/>
                <a:gd name="T62" fmla="*/ 310 w 407"/>
                <a:gd name="T6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7" h="408">
                  <a:moveTo>
                    <a:pt x="310" y="0"/>
                  </a:moveTo>
                  <a:lnTo>
                    <a:pt x="329" y="0"/>
                  </a:lnTo>
                  <a:lnTo>
                    <a:pt x="348" y="3"/>
                  </a:lnTo>
                  <a:lnTo>
                    <a:pt x="366" y="12"/>
                  </a:lnTo>
                  <a:lnTo>
                    <a:pt x="382" y="24"/>
                  </a:lnTo>
                  <a:lnTo>
                    <a:pt x="394" y="41"/>
                  </a:lnTo>
                  <a:lnTo>
                    <a:pt x="403" y="59"/>
                  </a:lnTo>
                  <a:lnTo>
                    <a:pt x="407" y="78"/>
                  </a:lnTo>
                  <a:lnTo>
                    <a:pt x="407" y="98"/>
                  </a:lnTo>
                  <a:lnTo>
                    <a:pt x="403" y="116"/>
                  </a:lnTo>
                  <a:lnTo>
                    <a:pt x="394" y="134"/>
                  </a:lnTo>
                  <a:lnTo>
                    <a:pt x="382" y="150"/>
                  </a:lnTo>
                  <a:lnTo>
                    <a:pt x="151" y="381"/>
                  </a:lnTo>
                  <a:lnTo>
                    <a:pt x="137" y="394"/>
                  </a:lnTo>
                  <a:lnTo>
                    <a:pt x="122" y="401"/>
                  </a:lnTo>
                  <a:lnTo>
                    <a:pt x="105" y="406"/>
                  </a:lnTo>
                  <a:lnTo>
                    <a:pt x="89" y="408"/>
                  </a:lnTo>
                  <a:lnTo>
                    <a:pt x="71" y="406"/>
                  </a:lnTo>
                  <a:lnTo>
                    <a:pt x="56" y="401"/>
                  </a:lnTo>
                  <a:lnTo>
                    <a:pt x="40" y="394"/>
                  </a:lnTo>
                  <a:lnTo>
                    <a:pt x="26" y="381"/>
                  </a:lnTo>
                  <a:lnTo>
                    <a:pt x="14" y="366"/>
                  </a:lnTo>
                  <a:lnTo>
                    <a:pt x="5" y="348"/>
                  </a:lnTo>
                  <a:lnTo>
                    <a:pt x="0" y="329"/>
                  </a:lnTo>
                  <a:lnTo>
                    <a:pt x="0" y="309"/>
                  </a:lnTo>
                  <a:lnTo>
                    <a:pt x="5" y="290"/>
                  </a:lnTo>
                  <a:lnTo>
                    <a:pt x="14" y="273"/>
                  </a:lnTo>
                  <a:lnTo>
                    <a:pt x="26" y="256"/>
                  </a:lnTo>
                  <a:lnTo>
                    <a:pt x="257" y="24"/>
                  </a:lnTo>
                  <a:lnTo>
                    <a:pt x="273" y="12"/>
                  </a:lnTo>
                  <a:lnTo>
                    <a:pt x="291" y="3"/>
                  </a:lnTo>
                  <a:lnTo>
                    <a:pt x="310"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65" name="Freeform 220"/>
            <p:cNvSpPr/>
            <p:nvPr/>
          </p:nvSpPr>
          <p:spPr bwMode="auto">
            <a:xfrm>
              <a:off x="5829300" y="3448050"/>
              <a:ext cx="63500" cy="63500"/>
            </a:xfrm>
            <a:custGeom>
              <a:avLst/>
              <a:gdLst>
                <a:gd name="T0" fmla="*/ 303 w 401"/>
                <a:gd name="T1" fmla="*/ 0 h 403"/>
                <a:gd name="T2" fmla="*/ 322 w 401"/>
                <a:gd name="T3" fmla="*/ 0 h 403"/>
                <a:gd name="T4" fmla="*/ 341 w 401"/>
                <a:gd name="T5" fmla="*/ 4 h 403"/>
                <a:gd name="T6" fmla="*/ 360 w 401"/>
                <a:gd name="T7" fmla="*/ 13 h 403"/>
                <a:gd name="T8" fmla="*/ 375 w 401"/>
                <a:gd name="T9" fmla="*/ 26 h 403"/>
                <a:gd name="T10" fmla="*/ 387 w 401"/>
                <a:gd name="T11" fmla="*/ 42 h 403"/>
                <a:gd name="T12" fmla="*/ 396 w 401"/>
                <a:gd name="T13" fmla="*/ 60 h 403"/>
                <a:gd name="T14" fmla="*/ 401 w 401"/>
                <a:gd name="T15" fmla="*/ 79 h 403"/>
                <a:gd name="T16" fmla="*/ 401 w 401"/>
                <a:gd name="T17" fmla="*/ 99 h 403"/>
                <a:gd name="T18" fmla="*/ 396 w 401"/>
                <a:gd name="T19" fmla="*/ 118 h 403"/>
                <a:gd name="T20" fmla="*/ 387 w 401"/>
                <a:gd name="T21" fmla="*/ 135 h 403"/>
                <a:gd name="T22" fmla="*/ 375 w 401"/>
                <a:gd name="T23" fmla="*/ 151 h 403"/>
                <a:gd name="T24" fmla="*/ 151 w 401"/>
                <a:gd name="T25" fmla="*/ 377 h 403"/>
                <a:gd name="T26" fmla="*/ 136 w 401"/>
                <a:gd name="T27" fmla="*/ 388 h 403"/>
                <a:gd name="T28" fmla="*/ 121 w 401"/>
                <a:gd name="T29" fmla="*/ 396 h 403"/>
                <a:gd name="T30" fmla="*/ 105 w 401"/>
                <a:gd name="T31" fmla="*/ 400 h 403"/>
                <a:gd name="T32" fmla="*/ 88 w 401"/>
                <a:gd name="T33" fmla="*/ 403 h 403"/>
                <a:gd name="T34" fmla="*/ 71 w 401"/>
                <a:gd name="T35" fmla="*/ 400 h 403"/>
                <a:gd name="T36" fmla="*/ 55 w 401"/>
                <a:gd name="T37" fmla="*/ 396 h 403"/>
                <a:gd name="T38" fmla="*/ 39 w 401"/>
                <a:gd name="T39" fmla="*/ 388 h 403"/>
                <a:gd name="T40" fmla="*/ 26 w 401"/>
                <a:gd name="T41" fmla="*/ 377 h 403"/>
                <a:gd name="T42" fmla="*/ 13 w 401"/>
                <a:gd name="T43" fmla="*/ 360 h 403"/>
                <a:gd name="T44" fmla="*/ 5 w 401"/>
                <a:gd name="T45" fmla="*/ 343 h 403"/>
                <a:gd name="T46" fmla="*/ 0 w 401"/>
                <a:gd name="T47" fmla="*/ 324 h 403"/>
                <a:gd name="T48" fmla="*/ 0 w 401"/>
                <a:gd name="T49" fmla="*/ 304 h 403"/>
                <a:gd name="T50" fmla="*/ 5 w 401"/>
                <a:gd name="T51" fmla="*/ 285 h 403"/>
                <a:gd name="T52" fmla="*/ 13 w 401"/>
                <a:gd name="T53" fmla="*/ 267 h 403"/>
                <a:gd name="T54" fmla="*/ 26 w 401"/>
                <a:gd name="T55" fmla="*/ 252 h 403"/>
                <a:gd name="T56" fmla="*/ 250 w 401"/>
                <a:gd name="T57" fmla="*/ 26 h 403"/>
                <a:gd name="T58" fmla="*/ 267 w 401"/>
                <a:gd name="T59" fmla="*/ 13 h 403"/>
                <a:gd name="T60" fmla="*/ 285 w 401"/>
                <a:gd name="T61" fmla="*/ 4 h 403"/>
                <a:gd name="T62" fmla="*/ 303 w 401"/>
                <a:gd name="T63"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1" h="403">
                  <a:moveTo>
                    <a:pt x="303" y="0"/>
                  </a:moveTo>
                  <a:lnTo>
                    <a:pt x="322" y="0"/>
                  </a:lnTo>
                  <a:lnTo>
                    <a:pt x="341" y="4"/>
                  </a:lnTo>
                  <a:lnTo>
                    <a:pt x="360" y="13"/>
                  </a:lnTo>
                  <a:lnTo>
                    <a:pt x="375" y="26"/>
                  </a:lnTo>
                  <a:lnTo>
                    <a:pt x="387" y="42"/>
                  </a:lnTo>
                  <a:lnTo>
                    <a:pt x="396" y="60"/>
                  </a:lnTo>
                  <a:lnTo>
                    <a:pt x="401" y="79"/>
                  </a:lnTo>
                  <a:lnTo>
                    <a:pt x="401" y="99"/>
                  </a:lnTo>
                  <a:lnTo>
                    <a:pt x="396" y="118"/>
                  </a:lnTo>
                  <a:lnTo>
                    <a:pt x="387" y="135"/>
                  </a:lnTo>
                  <a:lnTo>
                    <a:pt x="375" y="151"/>
                  </a:lnTo>
                  <a:lnTo>
                    <a:pt x="151" y="377"/>
                  </a:lnTo>
                  <a:lnTo>
                    <a:pt x="136" y="388"/>
                  </a:lnTo>
                  <a:lnTo>
                    <a:pt x="121" y="396"/>
                  </a:lnTo>
                  <a:lnTo>
                    <a:pt x="105" y="400"/>
                  </a:lnTo>
                  <a:lnTo>
                    <a:pt x="88" y="403"/>
                  </a:lnTo>
                  <a:lnTo>
                    <a:pt x="71" y="400"/>
                  </a:lnTo>
                  <a:lnTo>
                    <a:pt x="55" y="396"/>
                  </a:lnTo>
                  <a:lnTo>
                    <a:pt x="39" y="388"/>
                  </a:lnTo>
                  <a:lnTo>
                    <a:pt x="26" y="377"/>
                  </a:lnTo>
                  <a:lnTo>
                    <a:pt x="13" y="360"/>
                  </a:lnTo>
                  <a:lnTo>
                    <a:pt x="5" y="343"/>
                  </a:lnTo>
                  <a:lnTo>
                    <a:pt x="0" y="324"/>
                  </a:lnTo>
                  <a:lnTo>
                    <a:pt x="0" y="304"/>
                  </a:lnTo>
                  <a:lnTo>
                    <a:pt x="5" y="285"/>
                  </a:lnTo>
                  <a:lnTo>
                    <a:pt x="13" y="267"/>
                  </a:lnTo>
                  <a:lnTo>
                    <a:pt x="26" y="252"/>
                  </a:lnTo>
                  <a:lnTo>
                    <a:pt x="250" y="26"/>
                  </a:lnTo>
                  <a:lnTo>
                    <a:pt x="267" y="13"/>
                  </a:lnTo>
                  <a:lnTo>
                    <a:pt x="285" y="4"/>
                  </a:lnTo>
                  <a:lnTo>
                    <a:pt x="303"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66" name="Freeform 221"/>
            <p:cNvSpPr/>
            <p:nvPr/>
          </p:nvSpPr>
          <p:spPr bwMode="auto">
            <a:xfrm>
              <a:off x="5489575" y="3448050"/>
              <a:ext cx="63500" cy="63500"/>
            </a:xfrm>
            <a:custGeom>
              <a:avLst/>
              <a:gdLst>
                <a:gd name="T0" fmla="*/ 97 w 400"/>
                <a:gd name="T1" fmla="*/ 0 h 402"/>
                <a:gd name="T2" fmla="*/ 117 w 400"/>
                <a:gd name="T3" fmla="*/ 3 h 402"/>
                <a:gd name="T4" fmla="*/ 135 w 400"/>
                <a:gd name="T5" fmla="*/ 12 h 402"/>
                <a:gd name="T6" fmla="*/ 150 w 400"/>
                <a:gd name="T7" fmla="*/ 25 h 402"/>
                <a:gd name="T8" fmla="*/ 375 w 400"/>
                <a:gd name="T9" fmla="*/ 251 h 402"/>
                <a:gd name="T10" fmla="*/ 388 w 400"/>
                <a:gd name="T11" fmla="*/ 266 h 402"/>
                <a:gd name="T12" fmla="*/ 396 w 400"/>
                <a:gd name="T13" fmla="*/ 284 h 402"/>
                <a:gd name="T14" fmla="*/ 400 w 400"/>
                <a:gd name="T15" fmla="*/ 303 h 402"/>
                <a:gd name="T16" fmla="*/ 400 w 400"/>
                <a:gd name="T17" fmla="*/ 323 h 402"/>
                <a:gd name="T18" fmla="*/ 396 w 400"/>
                <a:gd name="T19" fmla="*/ 342 h 402"/>
                <a:gd name="T20" fmla="*/ 388 w 400"/>
                <a:gd name="T21" fmla="*/ 359 h 402"/>
                <a:gd name="T22" fmla="*/ 375 w 400"/>
                <a:gd name="T23" fmla="*/ 375 h 402"/>
                <a:gd name="T24" fmla="*/ 361 w 400"/>
                <a:gd name="T25" fmla="*/ 387 h 402"/>
                <a:gd name="T26" fmla="*/ 346 w 400"/>
                <a:gd name="T27" fmla="*/ 395 h 402"/>
                <a:gd name="T28" fmla="*/ 329 w 400"/>
                <a:gd name="T29" fmla="*/ 399 h 402"/>
                <a:gd name="T30" fmla="*/ 313 w 400"/>
                <a:gd name="T31" fmla="*/ 402 h 402"/>
                <a:gd name="T32" fmla="*/ 296 w 400"/>
                <a:gd name="T33" fmla="*/ 399 h 402"/>
                <a:gd name="T34" fmla="*/ 280 w 400"/>
                <a:gd name="T35" fmla="*/ 395 h 402"/>
                <a:gd name="T36" fmla="*/ 264 w 400"/>
                <a:gd name="T37" fmla="*/ 387 h 402"/>
                <a:gd name="T38" fmla="*/ 250 w 400"/>
                <a:gd name="T39" fmla="*/ 375 h 402"/>
                <a:gd name="T40" fmla="*/ 25 w 400"/>
                <a:gd name="T41" fmla="*/ 150 h 402"/>
                <a:gd name="T42" fmla="*/ 13 w 400"/>
                <a:gd name="T43" fmla="*/ 134 h 402"/>
                <a:gd name="T44" fmla="*/ 4 w 400"/>
                <a:gd name="T45" fmla="*/ 117 h 402"/>
                <a:gd name="T46" fmla="*/ 0 w 400"/>
                <a:gd name="T47" fmla="*/ 98 h 402"/>
                <a:gd name="T48" fmla="*/ 0 w 400"/>
                <a:gd name="T49" fmla="*/ 78 h 402"/>
                <a:gd name="T50" fmla="*/ 4 w 400"/>
                <a:gd name="T51" fmla="*/ 59 h 402"/>
                <a:gd name="T52" fmla="*/ 13 w 400"/>
                <a:gd name="T53" fmla="*/ 41 h 402"/>
                <a:gd name="T54" fmla="*/ 25 w 400"/>
                <a:gd name="T55" fmla="*/ 25 h 402"/>
                <a:gd name="T56" fmla="*/ 42 w 400"/>
                <a:gd name="T57" fmla="*/ 12 h 402"/>
                <a:gd name="T58" fmla="*/ 59 w 400"/>
                <a:gd name="T59" fmla="*/ 3 h 402"/>
                <a:gd name="T60" fmla="*/ 78 w 400"/>
                <a:gd name="T61" fmla="*/ 0 h 402"/>
                <a:gd name="T62" fmla="*/ 97 w 400"/>
                <a:gd name="T63"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2">
                  <a:moveTo>
                    <a:pt x="97" y="0"/>
                  </a:moveTo>
                  <a:lnTo>
                    <a:pt x="117" y="3"/>
                  </a:lnTo>
                  <a:lnTo>
                    <a:pt x="135" y="12"/>
                  </a:lnTo>
                  <a:lnTo>
                    <a:pt x="150" y="25"/>
                  </a:lnTo>
                  <a:lnTo>
                    <a:pt x="375" y="251"/>
                  </a:lnTo>
                  <a:lnTo>
                    <a:pt x="388" y="266"/>
                  </a:lnTo>
                  <a:lnTo>
                    <a:pt x="396" y="284"/>
                  </a:lnTo>
                  <a:lnTo>
                    <a:pt x="400" y="303"/>
                  </a:lnTo>
                  <a:lnTo>
                    <a:pt x="400" y="323"/>
                  </a:lnTo>
                  <a:lnTo>
                    <a:pt x="396" y="342"/>
                  </a:lnTo>
                  <a:lnTo>
                    <a:pt x="388" y="359"/>
                  </a:lnTo>
                  <a:lnTo>
                    <a:pt x="375" y="375"/>
                  </a:lnTo>
                  <a:lnTo>
                    <a:pt x="361" y="387"/>
                  </a:lnTo>
                  <a:lnTo>
                    <a:pt x="346" y="395"/>
                  </a:lnTo>
                  <a:lnTo>
                    <a:pt x="329" y="399"/>
                  </a:lnTo>
                  <a:lnTo>
                    <a:pt x="313" y="402"/>
                  </a:lnTo>
                  <a:lnTo>
                    <a:pt x="296" y="399"/>
                  </a:lnTo>
                  <a:lnTo>
                    <a:pt x="280" y="395"/>
                  </a:lnTo>
                  <a:lnTo>
                    <a:pt x="264" y="387"/>
                  </a:lnTo>
                  <a:lnTo>
                    <a:pt x="250" y="375"/>
                  </a:lnTo>
                  <a:lnTo>
                    <a:pt x="25" y="150"/>
                  </a:lnTo>
                  <a:lnTo>
                    <a:pt x="13" y="134"/>
                  </a:lnTo>
                  <a:lnTo>
                    <a:pt x="4" y="117"/>
                  </a:lnTo>
                  <a:lnTo>
                    <a:pt x="0" y="98"/>
                  </a:lnTo>
                  <a:lnTo>
                    <a:pt x="0" y="78"/>
                  </a:lnTo>
                  <a:lnTo>
                    <a:pt x="4" y="59"/>
                  </a:lnTo>
                  <a:lnTo>
                    <a:pt x="13" y="41"/>
                  </a:lnTo>
                  <a:lnTo>
                    <a:pt x="25" y="25"/>
                  </a:lnTo>
                  <a:lnTo>
                    <a:pt x="42" y="12"/>
                  </a:lnTo>
                  <a:lnTo>
                    <a:pt x="59" y="3"/>
                  </a:lnTo>
                  <a:lnTo>
                    <a:pt x="78" y="0"/>
                  </a:lnTo>
                  <a:lnTo>
                    <a:pt x="97"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67" name="Freeform 222"/>
            <p:cNvSpPr/>
            <p:nvPr/>
          </p:nvSpPr>
          <p:spPr bwMode="auto">
            <a:xfrm>
              <a:off x="5854700" y="3814763"/>
              <a:ext cx="65087" cy="65088"/>
            </a:xfrm>
            <a:custGeom>
              <a:avLst/>
              <a:gdLst>
                <a:gd name="T0" fmla="*/ 98 w 406"/>
                <a:gd name="T1" fmla="*/ 0 h 408"/>
                <a:gd name="T2" fmla="*/ 116 w 406"/>
                <a:gd name="T3" fmla="*/ 4 h 408"/>
                <a:gd name="T4" fmla="*/ 135 w 406"/>
                <a:gd name="T5" fmla="*/ 13 h 408"/>
                <a:gd name="T6" fmla="*/ 151 w 406"/>
                <a:gd name="T7" fmla="*/ 25 h 408"/>
                <a:gd name="T8" fmla="*/ 381 w 406"/>
                <a:gd name="T9" fmla="*/ 256 h 408"/>
                <a:gd name="T10" fmla="*/ 394 w 406"/>
                <a:gd name="T11" fmla="*/ 273 h 408"/>
                <a:gd name="T12" fmla="*/ 402 w 406"/>
                <a:gd name="T13" fmla="*/ 290 h 408"/>
                <a:gd name="T14" fmla="*/ 406 w 406"/>
                <a:gd name="T15" fmla="*/ 309 h 408"/>
                <a:gd name="T16" fmla="*/ 406 w 406"/>
                <a:gd name="T17" fmla="*/ 329 h 408"/>
                <a:gd name="T18" fmla="*/ 402 w 406"/>
                <a:gd name="T19" fmla="*/ 348 h 408"/>
                <a:gd name="T20" fmla="*/ 394 w 406"/>
                <a:gd name="T21" fmla="*/ 366 h 408"/>
                <a:gd name="T22" fmla="*/ 381 w 406"/>
                <a:gd name="T23" fmla="*/ 381 h 408"/>
                <a:gd name="T24" fmla="*/ 368 w 406"/>
                <a:gd name="T25" fmla="*/ 394 h 408"/>
                <a:gd name="T26" fmla="*/ 352 w 406"/>
                <a:gd name="T27" fmla="*/ 401 h 408"/>
                <a:gd name="T28" fmla="*/ 335 w 406"/>
                <a:gd name="T29" fmla="*/ 406 h 408"/>
                <a:gd name="T30" fmla="*/ 319 w 406"/>
                <a:gd name="T31" fmla="*/ 408 h 408"/>
                <a:gd name="T32" fmla="*/ 301 w 406"/>
                <a:gd name="T33" fmla="*/ 406 h 408"/>
                <a:gd name="T34" fmla="*/ 286 w 406"/>
                <a:gd name="T35" fmla="*/ 401 h 408"/>
                <a:gd name="T36" fmla="*/ 270 w 406"/>
                <a:gd name="T37" fmla="*/ 394 h 408"/>
                <a:gd name="T38" fmla="*/ 256 w 406"/>
                <a:gd name="T39" fmla="*/ 381 h 408"/>
                <a:gd name="T40" fmla="*/ 26 w 406"/>
                <a:gd name="T41" fmla="*/ 151 h 408"/>
                <a:gd name="T42" fmla="*/ 14 w 406"/>
                <a:gd name="T43" fmla="*/ 135 h 408"/>
                <a:gd name="T44" fmla="*/ 5 w 406"/>
                <a:gd name="T45" fmla="*/ 117 h 408"/>
                <a:gd name="T46" fmla="*/ 0 w 406"/>
                <a:gd name="T47" fmla="*/ 98 h 408"/>
                <a:gd name="T48" fmla="*/ 0 w 406"/>
                <a:gd name="T49" fmla="*/ 79 h 408"/>
                <a:gd name="T50" fmla="*/ 5 w 406"/>
                <a:gd name="T51" fmla="*/ 60 h 408"/>
                <a:gd name="T52" fmla="*/ 14 w 406"/>
                <a:gd name="T53" fmla="*/ 42 h 408"/>
                <a:gd name="T54" fmla="*/ 26 w 406"/>
                <a:gd name="T55" fmla="*/ 25 h 408"/>
                <a:gd name="T56" fmla="*/ 42 w 406"/>
                <a:gd name="T57" fmla="*/ 13 h 408"/>
                <a:gd name="T58" fmla="*/ 60 w 406"/>
                <a:gd name="T59" fmla="*/ 4 h 408"/>
                <a:gd name="T60" fmla="*/ 79 w 406"/>
                <a:gd name="T61" fmla="*/ 0 h 408"/>
                <a:gd name="T62" fmla="*/ 98 w 406"/>
                <a:gd name="T6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6" h="408">
                  <a:moveTo>
                    <a:pt x="98" y="0"/>
                  </a:moveTo>
                  <a:lnTo>
                    <a:pt x="116" y="4"/>
                  </a:lnTo>
                  <a:lnTo>
                    <a:pt x="135" y="13"/>
                  </a:lnTo>
                  <a:lnTo>
                    <a:pt x="151" y="25"/>
                  </a:lnTo>
                  <a:lnTo>
                    <a:pt x="381" y="256"/>
                  </a:lnTo>
                  <a:lnTo>
                    <a:pt x="394" y="273"/>
                  </a:lnTo>
                  <a:lnTo>
                    <a:pt x="402" y="290"/>
                  </a:lnTo>
                  <a:lnTo>
                    <a:pt x="406" y="309"/>
                  </a:lnTo>
                  <a:lnTo>
                    <a:pt x="406" y="329"/>
                  </a:lnTo>
                  <a:lnTo>
                    <a:pt x="402" y="348"/>
                  </a:lnTo>
                  <a:lnTo>
                    <a:pt x="394" y="366"/>
                  </a:lnTo>
                  <a:lnTo>
                    <a:pt x="381" y="381"/>
                  </a:lnTo>
                  <a:lnTo>
                    <a:pt x="368" y="394"/>
                  </a:lnTo>
                  <a:lnTo>
                    <a:pt x="352" y="401"/>
                  </a:lnTo>
                  <a:lnTo>
                    <a:pt x="335" y="406"/>
                  </a:lnTo>
                  <a:lnTo>
                    <a:pt x="319" y="408"/>
                  </a:lnTo>
                  <a:lnTo>
                    <a:pt x="301" y="406"/>
                  </a:lnTo>
                  <a:lnTo>
                    <a:pt x="286" y="401"/>
                  </a:lnTo>
                  <a:lnTo>
                    <a:pt x="270" y="394"/>
                  </a:lnTo>
                  <a:lnTo>
                    <a:pt x="256" y="381"/>
                  </a:lnTo>
                  <a:lnTo>
                    <a:pt x="26" y="151"/>
                  </a:lnTo>
                  <a:lnTo>
                    <a:pt x="14" y="135"/>
                  </a:lnTo>
                  <a:lnTo>
                    <a:pt x="5" y="117"/>
                  </a:lnTo>
                  <a:lnTo>
                    <a:pt x="0" y="98"/>
                  </a:lnTo>
                  <a:lnTo>
                    <a:pt x="0" y="79"/>
                  </a:lnTo>
                  <a:lnTo>
                    <a:pt x="5" y="60"/>
                  </a:lnTo>
                  <a:lnTo>
                    <a:pt x="14" y="42"/>
                  </a:lnTo>
                  <a:lnTo>
                    <a:pt x="26" y="25"/>
                  </a:lnTo>
                  <a:lnTo>
                    <a:pt x="42" y="13"/>
                  </a:lnTo>
                  <a:lnTo>
                    <a:pt x="60" y="4"/>
                  </a:lnTo>
                  <a:lnTo>
                    <a:pt x="79" y="0"/>
                  </a:lnTo>
                  <a:lnTo>
                    <a:pt x="98"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68" name="Freeform 223"/>
            <p:cNvSpPr>
              <a:spLocks noEditPoints="1"/>
            </p:cNvSpPr>
            <p:nvPr/>
          </p:nvSpPr>
          <p:spPr bwMode="auto">
            <a:xfrm>
              <a:off x="5516563" y="3486150"/>
              <a:ext cx="350837" cy="542925"/>
            </a:xfrm>
            <a:custGeom>
              <a:avLst/>
              <a:gdLst>
                <a:gd name="T0" fmla="*/ 1130 w 2214"/>
                <a:gd name="T1" fmla="*/ 2952 h 3419"/>
                <a:gd name="T2" fmla="*/ 1192 w 2214"/>
                <a:gd name="T3" fmla="*/ 3014 h 3419"/>
                <a:gd name="T4" fmla="*/ 1169 w 2214"/>
                <a:gd name="T5" fmla="*/ 3101 h 3419"/>
                <a:gd name="T6" fmla="*/ 685 w 2214"/>
                <a:gd name="T7" fmla="*/ 3126 h 3419"/>
                <a:gd name="T8" fmla="*/ 1527 w 2214"/>
                <a:gd name="T9" fmla="*/ 2833 h 3419"/>
                <a:gd name="T10" fmla="*/ 988 w 2214"/>
                <a:gd name="T11" fmla="*/ 1606 h 3419"/>
                <a:gd name="T12" fmla="*/ 1222 w 2214"/>
                <a:gd name="T13" fmla="*/ 1621 h 3419"/>
                <a:gd name="T14" fmla="*/ 865 w 2214"/>
                <a:gd name="T15" fmla="*/ 1337 h 3419"/>
                <a:gd name="T16" fmla="*/ 883 w 2214"/>
                <a:gd name="T17" fmla="*/ 205 h 3419"/>
                <a:gd name="T18" fmla="*/ 617 w 2214"/>
                <a:gd name="T19" fmla="*/ 325 h 3419"/>
                <a:gd name="T20" fmla="*/ 400 w 2214"/>
                <a:gd name="T21" fmla="*/ 521 h 3419"/>
                <a:gd name="T22" fmla="*/ 248 w 2214"/>
                <a:gd name="T23" fmla="*/ 778 h 3419"/>
                <a:gd name="T24" fmla="*/ 179 w 2214"/>
                <a:gd name="T25" fmla="*/ 1080 h 3419"/>
                <a:gd name="T26" fmla="*/ 201 w 2214"/>
                <a:gd name="T27" fmla="*/ 1399 h 3419"/>
                <a:gd name="T28" fmla="*/ 307 w 2214"/>
                <a:gd name="T29" fmla="*/ 1718 h 3419"/>
                <a:gd name="T30" fmla="*/ 485 w 2214"/>
                <a:gd name="T31" fmla="*/ 2013 h 3419"/>
                <a:gd name="T32" fmla="*/ 630 w 2214"/>
                <a:gd name="T33" fmla="*/ 2328 h 3419"/>
                <a:gd name="T34" fmla="*/ 685 w 2214"/>
                <a:gd name="T35" fmla="*/ 2656 h 3419"/>
                <a:gd name="T36" fmla="*/ 639 w 2214"/>
                <a:gd name="T37" fmla="*/ 1265 h 3419"/>
                <a:gd name="T38" fmla="*/ 665 w 2214"/>
                <a:gd name="T39" fmla="*/ 1184 h 3419"/>
                <a:gd name="T40" fmla="*/ 1487 w 2214"/>
                <a:gd name="T41" fmla="*/ 1160 h 3419"/>
                <a:gd name="T42" fmla="*/ 1561 w 2214"/>
                <a:gd name="T43" fmla="*/ 1201 h 3419"/>
                <a:gd name="T44" fmla="*/ 1567 w 2214"/>
                <a:gd name="T45" fmla="*/ 1286 h 3419"/>
                <a:gd name="T46" fmla="*/ 1533 w 2214"/>
                <a:gd name="T47" fmla="*/ 2573 h 3419"/>
                <a:gd name="T48" fmla="*/ 1611 w 2214"/>
                <a:gd name="T49" fmla="*/ 2247 h 3419"/>
                <a:gd name="T50" fmla="*/ 1778 w 2214"/>
                <a:gd name="T51" fmla="*/ 1937 h 3419"/>
                <a:gd name="T52" fmla="*/ 1940 w 2214"/>
                <a:gd name="T53" fmla="*/ 1640 h 3419"/>
                <a:gd name="T54" fmla="*/ 2026 w 2214"/>
                <a:gd name="T55" fmla="*/ 1318 h 3419"/>
                <a:gd name="T56" fmla="*/ 2025 w 2214"/>
                <a:gd name="T57" fmla="*/ 1001 h 3419"/>
                <a:gd name="T58" fmla="*/ 1933 w 2214"/>
                <a:gd name="T59" fmla="*/ 708 h 3419"/>
                <a:gd name="T60" fmla="*/ 1764 w 2214"/>
                <a:gd name="T61" fmla="*/ 465 h 3419"/>
                <a:gd name="T62" fmla="*/ 1534 w 2214"/>
                <a:gd name="T63" fmla="*/ 287 h 3419"/>
                <a:gd name="T64" fmla="*/ 1257 w 2214"/>
                <a:gd name="T65" fmla="*/ 189 h 3419"/>
                <a:gd name="T66" fmla="*/ 1193 w 2214"/>
                <a:gd name="T67" fmla="*/ 3 h 3419"/>
                <a:gd name="T68" fmla="*/ 1518 w 2214"/>
                <a:gd name="T69" fmla="*/ 83 h 3419"/>
                <a:gd name="T70" fmla="*/ 1798 w 2214"/>
                <a:gd name="T71" fmla="*/ 255 h 3419"/>
                <a:gd name="T72" fmla="*/ 2018 w 2214"/>
                <a:gd name="T73" fmla="*/ 503 h 3419"/>
                <a:gd name="T74" fmla="*/ 2162 w 2214"/>
                <a:gd name="T75" fmla="*/ 810 h 3419"/>
                <a:gd name="T76" fmla="*/ 2214 w 2214"/>
                <a:gd name="T77" fmla="*/ 1161 h 3419"/>
                <a:gd name="T78" fmla="*/ 2164 w 2214"/>
                <a:gd name="T79" fmla="*/ 1524 h 3419"/>
                <a:gd name="T80" fmla="*/ 2024 w 2214"/>
                <a:gd name="T81" fmla="*/ 1877 h 3419"/>
                <a:gd name="T82" fmla="*/ 1828 w 2214"/>
                <a:gd name="T83" fmla="*/ 2195 h 3419"/>
                <a:gd name="T84" fmla="*/ 1718 w 2214"/>
                <a:gd name="T85" fmla="*/ 2520 h 3419"/>
                <a:gd name="T86" fmla="*/ 1702 w 2214"/>
                <a:gd name="T87" fmla="*/ 3274 h 3419"/>
                <a:gd name="T88" fmla="*/ 1641 w 2214"/>
                <a:gd name="T89" fmla="*/ 3377 h 3419"/>
                <a:gd name="T90" fmla="*/ 1527 w 2214"/>
                <a:gd name="T91" fmla="*/ 3419 h 3419"/>
                <a:gd name="T92" fmla="*/ 596 w 2214"/>
                <a:gd name="T93" fmla="*/ 3395 h 3419"/>
                <a:gd name="T94" fmla="*/ 519 w 2214"/>
                <a:gd name="T95" fmla="*/ 3304 h 3419"/>
                <a:gd name="T96" fmla="*/ 505 w 2214"/>
                <a:gd name="T97" fmla="*/ 2602 h 3419"/>
                <a:gd name="T98" fmla="*/ 422 w 2214"/>
                <a:gd name="T99" fmla="*/ 2274 h 3419"/>
                <a:gd name="T100" fmla="*/ 237 w 2214"/>
                <a:gd name="T101" fmla="*/ 1961 h 3419"/>
                <a:gd name="T102" fmla="*/ 76 w 2214"/>
                <a:gd name="T103" fmla="*/ 1615 h 3419"/>
                <a:gd name="T104" fmla="*/ 2 w 2214"/>
                <a:gd name="T105" fmla="*/ 1251 h 3419"/>
                <a:gd name="T106" fmla="*/ 28 w 2214"/>
                <a:gd name="T107" fmla="*/ 895 h 3419"/>
                <a:gd name="T108" fmla="*/ 150 w 2214"/>
                <a:gd name="T109" fmla="*/ 575 h 3419"/>
                <a:gd name="T110" fmla="*/ 352 w 2214"/>
                <a:gd name="T111" fmla="*/ 310 h 3419"/>
                <a:gd name="T112" fmla="*/ 620 w 2214"/>
                <a:gd name="T113" fmla="*/ 117 h 3419"/>
                <a:gd name="T114" fmla="*/ 935 w 2214"/>
                <a:gd name="T115" fmla="*/ 13 h 3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14" h="3419">
                  <a:moveTo>
                    <a:pt x="685" y="2833"/>
                  </a:moveTo>
                  <a:lnTo>
                    <a:pt x="685" y="2949"/>
                  </a:lnTo>
                  <a:lnTo>
                    <a:pt x="1107" y="2949"/>
                  </a:lnTo>
                  <a:lnTo>
                    <a:pt x="1130" y="2952"/>
                  </a:lnTo>
                  <a:lnTo>
                    <a:pt x="1151" y="2961"/>
                  </a:lnTo>
                  <a:lnTo>
                    <a:pt x="1169" y="2975"/>
                  </a:lnTo>
                  <a:lnTo>
                    <a:pt x="1183" y="2993"/>
                  </a:lnTo>
                  <a:lnTo>
                    <a:pt x="1192" y="3014"/>
                  </a:lnTo>
                  <a:lnTo>
                    <a:pt x="1194" y="3037"/>
                  </a:lnTo>
                  <a:lnTo>
                    <a:pt x="1192" y="3061"/>
                  </a:lnTo>
                  <a:lnTo>
                    <a:pt x="1183" y="3082"/>
                  </a:lnTo>
                  <a:lnTo>
                    <a:pt x="1169" y="3101"/>
                  </a:lnTo>
                  <a:lnTo>
                    <a:pt x="1151" y="3114"/>
                  </a:lnTo>
                  <a:lnTo>
                    <a:pt x="1130" y="3123"/>
                  </a:lnTo>
                  <a:lnTo>
                    <a:pt x="1107" y="3126"/>
                  </a:lnTo>
                  <a:lnTo>
                    <a:pt x="685" y="3126"/>
                  </a:lnTo>
                  <a:lnTo>
                    <a:pt x="685" y="3242"/>
                  </a:lnTo>
                  <a:lnTo>
                    <a:pt x="1527" y="3242"/>
                  </a:lnTo>
                  <a:lnTo>
                    <a:pt x="1528" y="3242"/>
                  </a:lnTo>
                  <a:lnTo>
                    <a:pt x="1527" y="2833"/>
                  </a:lnTo>
                  <a:lnTo>
                    <a:pt x="685" y="2833"/>
                  </a:lnTo>
                  <a:close/>
                  <a:moveTo>
                    <a:pt x="865" y="1337"/>
                  </a:moveTo>
                  <a:lnTo>
                    <a:pt x="983" y="1590"/>
                  </a:lnTo>
                  <a:lnTo>
                    <a:pt x="988" y="1606"/>
                  </a:lnTo>
                  <a:lnTo>
                    <a:pt x="991" y="1621"/>
                  </a:lnTo>
                  <a:lnTo>
                    <a:pt x="1059" y="2656"/>
                  </a:lnTo>
                  <a:lnTo>
                    <a:pt x="1153" y="2656"/>
                  </a:lnTo>
                  <a:lnTo>
                    <a:pt x="1222" y="1621"/>
                  </a:lnTo>
                  <a:lnTo>
                    <a:pt x="1225" y="1606"/>
                  </a:lnTo>
                  <a:lnTo>
                    <a:pt x="1231" y="1590"/>
                  </a:lnTo>
                  <a:lnTo>
                    <a:pt x="1348" y="1337"/>
                  </a:lnTo>
                  <a:lnTo>
                    <a:pt x="865" y="1337"/>
                  </a:lnTo>
                  <a:close/>
                  <a:moveTo>
                    <a:pt x="1107" y="176"/>
                  </a:moveTo>
                  <a:lnTo>
                    <a:pt x="1030" y="179"/>
                  </a:lnTo>
                  <a:lnTo>
                    <a:pt x="955" y="189"/>
                  </a:lnTo>
                  <a:lnTo>
                    <a:pt x="883" y="205"/>
                  </a:lnTo>
                  <a:lnTo>
                    <a:pt x="813" y="227"/>
                  </a:lnTo>
                  <a:lnTo>
                    <a:pt x="744" y="254"/>
                  </a:lnTo>
                  <a:lnTo>
                    <a:pt x="679" y="287"/>
                  </a:lnTo>
                  <a:lnTo>
                    <a:pt x="617" y="325"/>
                  </a:lnTo>
                  <a:lnTo>
                    <a:pt x="557" y="367"/>
                  </a:lnTo>
                  <a:lnTo>
                    <a:pt x="501" y="413"/>
                  </a:lnTo>
                  <a:lnTo>
                    <a:pt x="449" y="465"/>
                  </a:lnTo>
                  <a:lnTo>
                    <a:pt x="400" y="521"/>
                  </a:lnTo>
                  <a:lnTo>
                    <a:pt x="356" y="580"/>
                  </a:lnTo>
                  <a:lnTo>
                    <a:pt x="315" y="643"/>
                  </a:lnTo>
                  <a:lnTo>
                    <a:pt x="279" y="708"/>
                  </a:lnTo>
                  <a:lnTo>
                    <a:pt x="248" y="778"/>
                  </a:lnTo>
                  <a:lnTo>
                    <a:pt x="223" y="850"/>
                  </a:lnTo>
                  <a:lnTo>
                    <a:pt x="203" y="925"/>
                  </a:lnTo>
                  <a:lnTo>
                    <a:pt x="188" y="1001"/>
                  </a:lnTo>
                  <a:lnTo>
                    <a:pt x="179" y="1080"/>
                  </a:lnTo>
                  <a:lnTo>
                    <a:pt x="175" y="1161"/>
                  </a:lnTo>
                  <a:lnTo>
                    <a:pt x="179" y="1240"/>
                  </a:lnTo>
                  <a:lnTo>
                    <a:pt x="187" y="1318"/>
                  </a:lnTo>
                  <a:lnTo>
                    <a:pt x="201" y="1399"/>
                  </a:lnTo>
                  <a:lnTo>
                    <a:pt x="220" y="1480"/>
                  </a:lnTo>
                  <a:lnTo>
                    <a:pt x="244" y="1560"/>
                  </a:lnTo>
                  <a:lnTo>
                    <a:pt x="274" y="1640"/>
                  </a:lnTo>
                  <a:lnTo>
                    <a:pt x="307" y="1718"/>
                  </a:lnTo>
                  <a:lnTo>
                    <a:pt x="346" y="1794"/>
                  </a:lnTo>
                  <a:lnTo>
                    <a:pt x="388" y="1867"/>
                  </a:lnTo>
                  <a:lnTo>
                    <a:pt x="434" y="1937"/>
                  </a:lnTo>
                  <a:lnTo>
                    <a:pt x="485" y="2013"/>
                  </a:lnTo>
                  <a:lnTo>
                    <a:pt x="529" y="2089"/>
                  </a:lnTo>
                  <a:lnTo>
                    <a:pt x="568" y="2167"/>
                  </a:lnTo>
                  <a:lnTo>
                    <a:pt x="602" y="2247"/>
                  </a:lnTo>
                  <a:lnTo>
                    <a:pt x="630" y="2328"/>
                  </a:lnTo>
                  <a:lnTo>
                    <a:pt x="652" y="2409"/>
                  </a:lnTo>
                  <a:lnTo>
                    <a:pt x="669" y="2491"/>
                  </a:lnTo>
                  <a:lnTo>
                    <a:pt x="680" y="2573"/>
                  </a:lnTo>
                  <a:lnTo>
                    <a:pt x="685" y="2656"/>
                  </a:lnTo>
                  <a:lnTo>
                    <a:pt x="882" y="2656"/>
                  </a:lnTo>
                  <a:lnTo>
                    <a:pt x="816" y="1650"/>
                  </a:lnTo>
                  <a:lnTo>
                    <a:pt x="646" y="1286"/>
                  </a:lnTo>
                  <a:lnTo>
                    <a:pt x="639" y="1265"/>
                  </a:lnTo>
                  <a:lnTo>
                    <a:pt x="638" y="1243"/>
                  </a:lnTo>
                  <a:lnTo>
                    <a:pt x="642" y="1221"/>
                  </a:lnTo>
                  <a:lnTo>
                    <a:pt x="651" y="1201"/>
                  </a:lnTo>
                  <a:lnTo>
                    <a:pt x="665" y="1184"/>
                  </a:lnTo>
                  <a:lnTo>
                    <a:pt x="683" y="1171"/>
                  </a:lnTo>
                  <a:lnTo>
                    <a:pt x="703" y="1163"/>
                  </a:lnTo>
                  <a:lnTo>
                    <a:pt x="725" y="1160"/>
                  </a:lnTo>
                  <a:lnTo>
                    <a:pt x="1487" y="1160"/>
                  </a:lnTo>
                  <a:lnTo>
                    <a:pt x="1509" y="1163"/>
                  </a:lnTo>
                  <a:lnTo>
                    <a:pt x="1529" y="1171"/>
                  </a:lnTo>
                  <a:lnTo>
                    <a:pt x="1547" y="1184"/>
                  </a:lnTo>
                  <a:lnTo>
                    <a:pt x="1561" y="1201"/>
                  </a:lnTo>
                  <a:lnTo>
                    <a:pt x="1571" y="1221"/>
                  </a:lnTo>
                  <a:lnTo>
                    <a:pt x="1576" y="1243"/>
                  </a:lnTo>
                  <a:lnTo>
                    <a:pt x="1574" y="1265"/>
                  </a:lnTo>
                  <a:lnTo>
                    <a:pt x="1567" y="1286"/>
                  </a:lnTo>
                  <a:lnTo>
                    <a:pt x="1398" y="1650"/>
                  </a:lnTo>
                  <a:lnTo>
                    <a:pt x="1330" y="2656"/>
                  </a:lnTo>
                  <a:lnTo>
                    <a:pt x="1528" y="2656"/>
                  </a:lnTo>
                  <a:lnTo>
                    <a:pt x="1533" y="2573"/>
                  </a:lnTo>
                  <a:lnTo>
                    <a:pt x="1544" y="2491"/>
                  </a:lnTo>
                  <a:lnTo>
                    <a:pt x="1560" y="2409"/>
                  </a:lnTo>
                  <a:lnTo>
                    <a:pt x="1582" y="2328"/>
                  </a:lnTo>
                  <a:lnTo>
                    <a:pt x="1611" y="2247"/>
                  </a:lnTo>
                  <a:lnTo>
                    <a:pt x="1644" y="2167"/>
                  </a:lnTo>
                  <a:lnTo>
                    <a:pt x="1684" y="2089"/>
                  </a:lnTo>
                  <a:lnTo>
                    <a:pt x="1728" y="2013"/>
                  </a:lnTo>
                  <a:lnTo>
                    <a:pt x="1778" y="1937"/>
                  </a:lnTo>
                  <a:lnTo>
                    <a:pt x="1825" y="1867"/>
                  </a:lnTo>
                  <a:lnTo>
                    <a:pt x="1868" y="1794"/>
                  </a:lnTo>
                  <a:lnTo>
                    <a:pt x="1905" y="1718"/>
                  </a:lnTo>
                  <a:lnTo>
                    <a:pt x="1940" y="1640"/>
                  </a:lnTo>
                  <a:lnTo>
                    <a:pt x="1968" y="1560"/>
                  </a:lnTo>
                  <a:lnTo>
                    <a:pt x="1993" y="1480"/>
                  </a:lnTo>
                  <a:lnTo>
                    <a:pt x="2012" y="1399"/>
                  </a:lnTo>
                  <a:lnTo>
                    <a:pt x="2026" y="1318"/>
                  </a:lnTo>
                  <a:lnTo>
                    <a:pt x="2035" y="1240"/>
                  </a:lnTo>
                  <a:lnTo>
                    <a:pt x="2037" y="1161"/>
                  </a:lnTo>
                  <a:lnTo>
                    <a:pt x="2034" y="1080"/>
                  </a:lnTo>
                  <a:lnTo>
                    <a:pt x="2025" y="1001"/>
                  </a:lnTo>
                  <a:lnTo>
                    <a:pt x="2010" y="925"/>
                  </a:lnTo>
                  <a:lnTo>
                    <a:pt x="1989" y="850"/>
                  </a:lnTo>
                  <a:lnTo>
                    <a:pt x="1964" y="778"/>
                  </a:lnTo>
                  <a:lnTo>
                    <a:pt x="1933" y="708"/>
                  </a:lnTo>
                  <a:lnTo>
                    <a:pt x="1898" y="643"/>
                  </a:lnTo>
                  <a:lnTo>
                    <a:pt x="1858" y="580"/>
                  </a:lnTo>
                  <a:lnTo>
                    <a:pt x="1812" y="521"/>
                  </a:lnTo>
                  <a:lnTo>
                    <a:pt x="1764" y="465"/>
                  </a:lnTo>
                  <a:lnTo>
                    <a:pt x="1712" y="413"/>
                  </a:lnTo>
                  <a:lnTo>
                    <a:pt x="1655" y="367"/>
                  </a:lnTo>
                  <a:lnTo>
                    <a:pt x="1597" y="325"/>
                  </a:lnTo>
                  <a:lnTo>
                    <a:pt x="1534" y="287"/>
                  </a:lnTo>
                  <a:lnTo>
                    <a:pt x="1468" y="254"/>
                  </a:lnTo>
                  <a:lnTo>
                    <a:pt x="1400" y="227"/>
                  </a:lnTo>
                  <a:lnTo>
                    <a:pt x="1330" y="205"/>
                  </a:lnTo>
                  <a:lnTo>
                    <a:pt x="1257" y="189"/>
                  </a:lnTo>
                  <a:lnTo>
                    <a:pt x="1183" y="179"/>
                  </a:lnTo>
                  <a:lnTo>
                    <a:pt x="1107" y="176"/>
                  </a:lnTo>
                  <a:close/>
                  <a:moveTo>
                    <a:pt x="1107" y="0"/>
                  </a:moveTo>
                  <a:lnTo>
                    <a:pt x="1193" y="3"/>
                  </a:lnTo>
                  <a:lnTo>
                    <a:pt x="1277" y="13"/>
                  </a:lnTo>
                  <a:lnTo>
                    <a:pt x="1360" y="31"/>
                  </a:lnTo>
                  <a:lnTo>
                    <a:pt x="1441" y="53"/>
                  </a:lnTo>
                  <a:lnTo>
                    <a:pt x="1518" y="83"/>
                  </a:lnTo>
                  <a:lnTo>
                    <a:pt x="1593" y="117"/>
                  </a:lnTo>
                  <a:lnTo>
                    <a:pt x="1665" y="158"/>
                  </a:lnTo>
                  <a:lnTo>
                    <a:pt x="1734" y="204"/>
                  </a:lnTo>
                  <a:lnTo>
                    <a:pt x="1798" y="255"/>
                  </a:lnTo>
                  <a:lnTo>
                    <a:pt x="1860" y="310"/>
                  </a:lnTo>
                  <a:lnTo>
                    <a:pt x="1918" y="370"/>
                  </a:lnTo>
                  <a:lnTo>
                    <a:pt x="1971" y="434"/>
                  </a:lnTo>
                  <a:lnTo>
                    <a:pt x="2018" y="503"/>
                  </a:lnTo>
                  <a:lnTo>
                    <a:pt x="2062" y="575"/>
                  </a:lnTo>
                  <a:lnTo>
                    <a:pt x="2101" y="651"/>
                  </a:lnTo>
                  <a:lnTo>
                    <a:pt x="2134" y="729"/>
                  </a:lnTo>
                  <a:lnTo>
                    <a:pt x="2162" y="810"/>
                  </a:lnTo>
                  <a:lnTo>
                    <a:pt x="2184" y="895"/>
                  </a:lnTo>
                  <a:lnTo>
                    <a:pt x="2201" y="981"/>
                  </a:lnTo>
                  <a:lnTo>
                    <a:pt x="2211" y="1070"/>
                  </a:lnTo>
                  <a:lnTo>
                    <a:pt x="2214" y="1161"/>
                  </a:lnTo>
                  <a:lnTo>
                    <a:pt x="2211" y="1251"/>
                  </a:lnTo>
                  <a:lnTo>
                    <a:pt x="2201" y="1342"/>
                  </a:lnTo>
                  <a:lnTo>
                    <a:pt x="2185" y="1433"/>
                  </a:lnTo>
                  <a:lnTo>
                    <a:pt x="2164" y="1524"/>
                  </a:lnTo>
                  <a:lnTo>
                    <a:pt x="2138" y="1615"/>
                  </a:lnTo>
                  <a:lnTo>
                    <a:pt x="2104" y="1703"/>
                  </a:lnTo>
                  <a:lnTo>
                    <a:pt x="2067" y="1791"/>
                  </a:lnTo>
                  <a:lnTo>
                    <a:pt x="2024" y="1877"/>
                  </a:lnTo>
                  <a:lnTo>
                    <a:pt x="1975" y="1961"/>
                  </a:lnTo>
                  <a:lnTo>
                    <a:pt x="1922" y="2040"/>
                  </a:lnTo>
                  <a:lnTo>
                    <a:pt x="1872" y="2116"/>
                  </a:lnTo>
                  <a:lnTo>
                    <a:pt x="1828" y="2195"/>
                  </a:lnTo>
                  <a:lnTo>
                    <a:pt x="1790" y="2274"/>
                  </a:lnTo>
                  <a:lnTo>
                    <a:pt x="1759" y="2354"/>
                  </a:lnTo>
                  <a:lnTo>
                    <a:pt x="1735" y="2436"/>
                  </a:lnTo>
                  <a:lnTo>
                    <a:pt x="1718" y="2520"/>
                  </a:lnTo>
                  <a:lnTo>
                    <a:pt x="1707" y="2602"/>
                  </a:lnTo>
                  <a:lnTo>
                    <a:pt x="1704" y="2685"/>
                  </a:lnTo>
                  <a:lnTo>
                    <a:pt x="1704" y="3242"/>
                  </a:lnTo>
                  <a:lnTo>
                    <a:pt x="1702" y="3274"/>
                  </a:lnTo>
                  <a:lnTo>
                    <a:pt x="1693" y="3304"/>
                  </a:lnTo>
                  <a:lnTo>
                    <a:pt x="1680" y="3331"/>
                  </a:lnTo>
                  <a:lnTo>
                    <a:pt x="1663" y="3356"/>
                  </a:lnTo>
                  <a:lnTo>
                    <a:pt x="1641" y="3377"/>
                  </a:lnTo>
                  <a:lnTo>
                    <a:pt x="1617" y="3395"/>
                  </a:lnTo>
                  <a:lnTo>
                    <a:pt x="1589" y="3408"/>
                  </a:lnTo>
                  <a:lnTo>
                    <a:pt x="1559" y="3416"/>
                  </a:lnTo>
                  <a:lnTo>
                    <a:pt x="1527" y="3419"/>
                  </a:lnTo>
                  <a:lnTo>
                    <a:pt x="685" y="3419"/>
                  </a:lnTo>
                  <a:lnTo>
                    <a:pt x="653" y="3416"/>
                  </a:lnTo>
                  <a:lnTo>
                    <a:pt x="623" y="3408"/>
                  </a:lnTo>
                  <a:lnTo>
                    <a:pt x="596" y="3395"/>
                  </a:lnTo>
                  <a:lnTo>
                    <a:pt x="571" y="3377"/>
                  </a:lnTo>
                  <a:lnTo>
                    <a:pt x="550" y="3356"/>
                  </a:lnTo>
                  <a:lnTo>
                    <a:pt x="533" y="3331"/>
                  </a:lnTo>
                  <a:lnTo>
                    <a:pt x="519" y="3304"/>
                  </a:lnTo>
                  <a:lnTo>
                    <a:pt x="512" y="3274"/>
                  </a:lnTo>
                  <a:lnTo>
                    <a:pt x="508" y="3242"/>
                  </a:lnTo>
                  <a:lnTo>
                    <a:pt x="508" y="2685"/>
                  </a:lnTo>
                  <a:lnTo>
                    <a:pt x="505" y="2602"/>
                  </a:lnTo>
                  <a:lnTo>
                    <a:pt x="495" y="2520"/>
                  </a:lnTo>
                  <a:lnTo>
                    <a:pt x="477" y="2436"/>
                  </a:lnTo>
                  <a:lnTo>
                    <a:pt x="453" y="2354"/>
                  </a:lnTo>
                  <a:lnTo>
                    <a:pt x="422" y="2274"/>
                  </a:lnTo>
                  <a:lnTo>
                    <a:pt x="385" y="2195"/>
                  </a:lnTo>
                  <a:lnTo>
                    <a:pt x="341" y="2116"/>
                  </a:lnTo>
                  <a:lnTo>
                    <a:pt x="291" y="2040"/>
                  </a:lnTo>
                  <a:lnTo>
                    <a:pt x="237" y="1961"/>
                  </a:lnTo>
                  <a:lnTo>
                    <a:pt x="190" y="1877"/>
                  </a:lnTo>
                  <a:lnTo>
                    <a:pt x="146" y="1791"/>
                  </a:lnTo>
                  <a:lnTo>
                    <a:pt x="108" y="1703"/>
                  </a:lnTo>
                  <a:lnTo>
                    <a:pt x="76" y="1615"/>
                  </a:lnTo>
                  <a:lnTo>
                    <a:pt x="48" y="1524"/>
                  </a:lnTo>
                  <a:lnTo>
                    <a:pt x="27" y="1433"/>
                  </a:lnTo>
                  <a:lnTo>
                    <a:pt x="12" y="1342"/>
                  </a:lnTo>
                  <a:lnTo>
                    <a:pt x="2" y="1251"/>
                  </a:lnTo>
                  <a:lnTo>
                    <a:pt x="0" y="1161"/>
                  </a:lnTo>
                  <a:lnTo>
                    <a:pt x="3" y="1070"/>
                  </a:lnTo>
                  <a:lnTo>
                    <a:pt x="12" y="981"/>
                  </a:lnTo>
                  <a:lnTo>
                    <a:pt x="28" y="895"/>
                  </a:lnTo>
                  <a:lnTo>
                    <a:pt x="51" y="810"/>
                  </a:lnTo>
                  <a:lnTo>
                    <a:pt x="78" y="729"/>
                  </a:lnTo>
                  <a:lnTo>
                    <a:pt x="111" y="651"/>
                  </a:lnTo>
                  <a:lnTo>
                    <a:pt x="150" y="575"/>
                  </a:lnTo>
                  <a:lnTo>
                    <a:pt x="194" y="503"/>
                  </a:lnTo>
                  <a:lnTo>
                    <a:pt x="243" y="434"/>
                  </a:lnTo>
                  <a:lnTo>
                    <a:pt x="296" y="370"/>
                  </a:lnTo>
                  <a:lnTo>
                    <a:pt x="352" y="310"/>
                  </a:lnTo>
                  <a:lnTo>
                    <a:pt x="414" y="255"/>
                  </a:lnTo>
                  <a:lnTo>
                    <a:pt x="480" y="204"/>
                  </a:lnTo>
                  <a:lnTo>
                    <a:pt x="548" y="158"/>
                  </a:lnTo>
                  <a:lnTo>
                    <a:pt x="620" y="117"/>
                  </a:lnTo>
                  <a:lnTo>
                    <a:pt x="695" y="83"/>
                  </a:lnTo>
                  <a:lnTo>
                    <a:pt x="773" y="53"/>
                  </a:lnTo>
                  <a:lnTo>
                    <a:pt x="852" y="31"/>
                  </a:lnTo>
                  <a:lnTo>
                    <a:pt x="935" y="13"/>
                  </a:lnTo>
                  <a:lnTo>
                    <a:pt x="1021" y="3"/>
                  </a:lnTo>
                  <a:lnTo>
                    <a:pt x="1107"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sym typeface="Source Han Serif SC" panose="02020400000000000000" pitchFamily="18" charset="-122"/>
              </a:endParaRPr>
            </a:p>
          </p:txBody>
        </p:sp>
      </p:grpSp>
      <p:grpSp>
        <p:nvGrpSpPr>
          <p:cNvPr id="69" name="Group 68"/>
          <p:cNvGrpSpPr/>
          <p:nvPr/>
        </p:nvGrpSpPr>
        <p:grpSpPr>
          <a:xfrm>
            <a:off x="6636646" y="4894914"/>
            <a:ext cx="383620" cy="448787"/>
            <a:chOff x="4470400" y="4994276"/>
            <a:chExt cx="495300" cy="579438"/>
          </a:xfrm>
          <a:solidFill>
            <a:schemeClr val="bg1"/>
          </a:solidFill>
        </p:grpSpPr>
        <p:sp>
          <p:nvSpPr>
            <p:cNvPr id="70" name="Freeform 399"/>
            <p:cNvSpPr>
              <a:spLocks noEditPoints="1"/>
            </p:cNvSpPr>
            <p:nvPr/>
          </p:nvSpPr>
          <p:spPr bwMode="auto">
            <a:xfrm>
              <a:off x="4537075" y="5143501"/>
              <a:ext cx="361950" cy="363538"/>
            </a:xfrm>
            <a:custGeom>
              <a:avLst/>
              <a:gdLst>
                <a:gd name="T0" fmla="*/ 833 w 2284"/>
                <a:gd name="T1" fmla="*/ 197 h 2287"/>
                <a:gd name="T2" fmla="*/ 558 w 2284"/>
                <a:gd name="T3" fmla="*/ 339 h 2287"/>
                <a:gd name="T4" fmla="*/ 339 w 2284"/>
                <a:gd name="T5" fmla="*/ 558 h 2287"/>
                <a:gd name="T6" fmla="*/ 198 w 2284"/>
                <a:gd name="T7" fmla="*/ 834 h 2287"/>
                <a:gd name="T8" fmla="*/ 246 w 2284"/>
                <a:gd name="T9" fmla="*/ 1069 h 2287"/>
                <a:gd name="T10" fmla="*/ 311 w 2284"/>
                <a:gd name="T11" fmla="*/ 1106 h 2287"/>
                <a:gd name="T12" fmla="*/ 311 w 2284"/>
                <a:gd name="T13" fmla="*/ 1181 h 2287"/>
                <a:gd name="T14" fmla="*/ 246 w 2284"/>
                <a:gd name="T15" fmla="*/ 1218 h 2287"/>
                <a:gd name="T16" fmla="*/ 198 w 2284"/>
                <a:gd name="T17" fmla="*/ 1453 h 2287"/>
                <a:gd name="T18" fmla="*/ 339 w 2284"/>
                <a:gd name="T19" fmla="*/ 1730 h 2287"/>
                <a:gd name="T20" fmla="*/ 558 w 2284"/>
                <a:gd name="T21" fmla="*/ 1947 h 2287"/>
                <a:gd name="T22" fmla="*/ 833 w 2284"/>
                <a:gd name="T23" fmla="*/ 2089 h 2287"/>
                <a:gd name="T24" fmla="*/ 1068 w 2284"/>
                <a:gd name="T25" fmla="*/ 2041 h 2287"/>
                <a:gd name="T26" fmla="*/ 1105 w 2284"/>
                <a:gd name="T27" fmla="*/ 1976 h 2287"/>
                <a:gd name="T28" fmla="*/ 1180 w 2284"/>
                <a:gd name="T29" fmla="*/ 1976 h 2287"/>
                <a:gd name="T30" fmla="*/ 1217 w 2284"/>
                <a:gd name="T31" fmla="*/ 2041 h 2287"/>
                <a:gd name="T32" fmla="*/ 1451 w 2284"/>
                <a:gd name="T33" fmla="*/ 2089 h 2287"/>
                <a:gd name="T34" fmla="*/ 1728 w 2284"/>
                <a:gd name="T35" fmla="*/ 1947 h 2287"/>
                <a:gd name="T36" fmla="*/ 1945 w 2284"/>
                <a:gd name="T37" fmla="*/ 1730 h 2287"/>
                <a:gd name="T38" fmla="*/ 2087 w 2284"/>
                <a:gd name="T39" fmla="*/ 1453 h 2287"/>
                <a:gd name="T40" fmla="*/ 2038 w 2284"/>
                <a:gd name="T41" fmla="*/ 1218 h 2287"/>
                <a:gd name="T42" fmla="*/ 1974 w 2284"/>
                <a:gd name="T43" fmla="*/ 1181 h 2287"/>
                <a:gd name="T44" fmla="*/ 1974 w 2284"/>
                <a:gd name="T45" fmla="*/ 1106 h 2287"/>
                <a:gd name="T46" fmla="*/ 2038 w 2284"/>
                <a:gd name="T47" fmla="*/ 1069 h 2287"/>
                <a:gd name="T48" fmla="*/ 2087 w 2284"/>
                <a:gd name="T49" fmla="*/ 834 h 2287"/>
                <a:gd name="T50" fmla="*/ 1945 w 2284"/>
                <a:gd name="T51" fmla="*/ 558 h 2287"/>
                <a:gd name="T52" fmla="*/ 1728 w 2284"/>
                <a:gd name="T53" fmla="*/ 339 h 2287"/>
                <a:gd name="T54" fmla="*/ 1451 w 2284"/>
                <a:gd name="T55" fmla="*/ 197 h 2287"/>
                <a:gd name="T56" fmla="*/ 1217 w 2284"/>
                <a:gd name="T57" fmla="*/ 246 h 2287"/>
                <a:gd name="T58" fmla="*/ 1180 w 2284"/>
                <a:gd name="T59" fmla="*/ 310 h 2287"/>
                <a:gd name="T60" fmla="*/ 1105 w 2284"/>
                <a:gd name="T61" fmla="*/ 310 h 2287"/>
                <a:gd name="T62" fmla="*/ 1068 w 2284"/>
                <a:gd name="T63" fmla="*/ 246 h 2287"/>
                <a:gd name="T64" fmla="*/ 1318 w 2284"/>
                <a:gd name="T65" fmla="*/ 14 h 2287"/>
                <a:gd name="T66" fmla="*/ 1644 w 2284"/>
                <a:gd name="T67" fmla="*/ 116 h 2287"/>
                <a:gd name="T68" fmla="*/ 1919 w 2284"/>
                <a:gd name="T69" fmla="*/ 306 h 2287"/>
                <a:gd name="T70" fmla="*/ 2128 w 2284"/>
                <a:gd name="T71" fmla="*/ 567 h 2287"/>
                <a:gd name="T72" fmla="*/ 2254 w 2284"/>
                <a:gd name="T73" fmla="*/ 882 h 2287"/>
                <a:gd name="T74" fmla="*/ 2281 w 2284"/>
                <a:gd name="T75" fmla="*/ 1233 h 2287"/>
                <a:gd name="T76" fmla="*/ 2202 w 2284"/>
                <a:gd name="T77" fmla="*/ 1568 h 2287"/>
                <a:gd name="T78" fmla="*/ 2033 w 2284"/>
                <a:gd name="T79" fmla="*/ 1859 h 2287"/>
                <a:gd name="T80" fmla="*/ 1789 w 2284"/>
                <a:gd name="T81" fmla="*/ 2085 h 2287"/>
                <a:gd name="T82" fmla="*/ 1487 w 2284"/>
                <a:gd name="T83" fmla="*/ 2234 h 2287"/>
                <a:gd name="T84" fmla="*/ 1142 w 2284"/>
                <a:gd name="T85" fmla="*/ 2287 h 2287"/>
                <a:gd name="T86" fmla="*/ 798 w 2284"/>
                <a:gd name="T87" fmla="*/ 2234 h 2287"/>
                <a:gd name="T88" fmla="*/ 496 w 2284"/>
                <a:gd name="T89" fmla="*/ 2085 h 2287"/>
                <a:gd name="T90" fmla="*/ 252 w 2284"/>
                <a:gd name="T91" fmla="*/ 1859 h 2287"/>
                <a:gd name="T92" fmla="*/ 82 w 2284"/>
                <a:gd name="T93" fmla="*/ 1568 h 2287"/>
                <a:gd name="T94" fmla="*/ 4 w 2284"/>
                <a:gd name="T95" fmla="*/ 1233 h 2287"/>
                <a:gd name="T96" fmla="*/ 30 w 2284"/>
                <a:gd name="T97" fmla="*/ 882 h 2287"/>
                <a:gd name="T98" fmla="*/ 157 w 2284"/>
                <a:gd name="T99" fmla="*/ 567 h 2287"/>
                <a:gd name="T100" fmla="*/ 366 w 2284"/>
                <a:gd name="T101" fmla="*/ 306 h 2287"/>
                <a:gd name="T102" fmla="*/ 641 w 2284"/>
                <a:gd name="T103" fmla="*/ 116 h 2287"/>
                <a:gd name="T104" fmla="*/ 966 w 2284"/>
                <a:gd name="T105" fmla="*/ 14 h 2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84" h="2287">
                  <a:moveTo>
                    <a:pt x="1068" y="151"/>
                  </a:moveTo>
                  <a:lnTo>
                    <a:pt x="988" y="161"/>
                  </a:lnTo>
                  <a:lnTo>
                    <a:pt x="910" y="176"/>
                  </a:lnTo>
                  <a:lnTo>
                    <a:pt x="833" y="197"/>
                  </a:lnTo>
                  <a:lnTo>
                    <a:pt x="759" y="225"/>
                  </a:lnTo>
                  <a:lnTo>
                    <a:pt x="689" y="258"/>
                  </a:lnTo>
                  <a:lnTo>
                    <a:pt x="622" y="296"/>
                  </a:lnTo>
                  <a:lnTo>
                    <a:pt x="558" y="339"/>
                  </a:lnTo>
                  <a:lnTo>
                    <a:pt x="497" y="388"/>
                  </a:lnTo>
                  <a:lnTo>
                    <a:pt x="440" y="440"/>
                  </a:lnTo>
                  <a:lnTo>
                    <a:pt x="388" y="497"/>
                  </a:lnTo>
                  <a:lnTo>
                    <a:pt x="339" y="558"/>
                  </a:lnTo>
                  <a:lnTo>
                    <a:pt x="296" y="622"/>
                  </a:lnTo>
                  <a:lnTo>
                    <a:pt x="259" y="690"/>
                  </a:lnTo>
                  <a:lnTo>
                    <a:pt x="225" y="761"/>
                  </a:lnTo>
                  <a:lnTo>
                    <a:pt x="198" y="834"/>
                  </a:lnTo>
                  <a:lnTo>
                    <a:pt x="177" y="910"/>
                  </a:lnTo>
                  <a:lnTo>
                    <a:pt x="161" y="989"/>
                  </a:lnTo>
                  <a:lnTo>
                    <a:pt x="151" y="1069"/>
                  </a:lnTo>
                  <a:lnTo>
                    <a:pt x="246" y="1069"/>
                  </a:lnTo>
                  <a:lnTo>
                    <a:pt x="266" y="1072"/>
                  </a:lnTo>
                  <a:lnTo>
                    <a:pt x="284" y="1080"/>
                  </a:lnTo>
                  <a:lnTo>
                    <a:pt x="298" y="1091"/>
                  </a:lnTo>
                  <a:lnTo>
                    <a:pt x="311" y="1106"/>
                  </a:lnTo>
                  <a:lnTo>
                    <a:pt x="318" y="1123"/>
                  </a:lnTo>
                  <a:lnTo>
                    <a:pt x="321" y="1143"/>
                  </a:lnTo>
                  <a:lnTo>
                    <a:pt x="318" y="1163"/>
                  </a:lnTo>
                  <a:lnTo>
                    <a:pt x="311" y="1181"/>
                  </a:lnTo>
                  <a:lnTo>
                    <a:pt x="298" y="1196"/>
                  </a:lnTo>
                  <a:lnTo>
                    <a:pt x="284" y="1208"/>
                  </a:lnTo>
                  <a:lnTo>
                    <a:pt x="266" y="1215"/>
                  </a:lnTo>
                  <a:lnTo>
                    <a:pt x="246" y="1218"/>
                  </a:lnTo>
                  <a:lnTo>
                    <a:pt x="151" y="1218"/>
                  </a:lnTo>
                  <a:lnTo>
                    <a:pt x="161" y="1299"/>
                  </a:lnTo>
                  <a:lnTo>
                    <a:pt x="177" y="1377"/>
                  </a:lnTo>
                  <a:lnTo>
                    <a:pt x="198" y="1453"/>
                  </a:lnTo>
                  <a:lnTo>
                    <a:pt x="225" y="1527"/>
                  </a:lnTo>
                  <a:lnTo>
                    <a:pt x="259" y="1598"/>
                  </a:lnTo>
                  <a:lnTo>
                    <a:pt x="296" y="1666"/>
                  </a:lnTo>
                  <a:lnTo>
                    <a:pt x="339" y="1730"/>
                  </a:lnTo>
                  <a:lnTo>
                    <a:pt x="388" y="1790"/>
                  </a:lnTo>
                  <a:lnTo>
                    <a:pt x="440" y="1847"/>
                  </a:lnTo>
                  <a:lnTo>
                    <a:pt x="497" y="1900"/>
                  </a:lnTo>
                  <a:lnTo>
                    <a:pt x="558" y="1947"/>
                  </a:lnTo>
                  <a:lnTo>
                    <a:pt x="622" y="1991"/>
                  </a:lnTo>
                  <a:lnTo>
                    <a:pt x="689" y="2028"/>
                  </a:lnTo>
                  <a:lnTo>
                    <a:pt x="759" y="2062"/>
                  </a:lnTo>
                  <a:lnTo>
                    <a:pt x="833" y="2089"/>
                  </a:lnTo>
                  <a:lnTo>
                    <a:pt x="910" y="2112"/>
                  </a:lnTo>
                  <a:lnTo>
                    <a:pt x="988" y="2127"/>
                  </a:lnTo>
                  <a:lnTo>
                    <a:pt x="1068" y="2136"/>
                  </a:lnTo>
                  <a:lnTo>
                    <a:pt x="1068" y="2041"/>
                  </a:lnTo>
                  <a:lnTo>
                    <a:pt x="1071" y="2021"/>
                  </a:lnTo>
                  <a:lnTo>
                    <a:pt x="1078" y="2003"/>
                  </a:lnTo>
                  <a:lnTo>
                    <a:pt x="1090" y="1989"/>
                  </a:lnTo>
                  <a:lnTo>
                    <a:pt x="1105" y="1976"/>
                  </a:lnTo>
                  <a:lnTo>
                    <a:pt x="1122" y="1970"/>
                  </a:lnTo>
                  <a:lnTo>
                    <a:pt x="1142" y="1966"/>
                  </a:lnTo>
                  <a:lnTo>
                    <a:pt x="1162" y="1970"/>
                  </a:lnTo>
                  <a:lnTo>
                    <a:pt x="1180" y="1976"/>
                  </a:lnTo>
                  <a:lnTo>
                    <a:pt x="1194" y="1989"/>
                  </a:lnTo>
                  <a:lnTo>
                    <a:pt x="1207" y="2003"/>
                  </a:lnTo>
                  <a:lnTo>
                    <a:pt x="1213" y="2021"/>
                  </a:lnTo>
                  <a:lnTo>
                    <a:pt x="1217" y="2041"/>
                  </a:lnTo>
                  <a:lnTo>
                    <a:pt x="1217" y="2136"/>
                  </a:lnTo>
                  <a:lnTo>
                    <a:pt x="1297" y="2127"/>
                  </a:lnTo>
                  <a:lnTo>
                    <a:pt x="1375" y="2112"/>
                  </a:lnTo>
                  <a:lnTo>
                    <a:pt x="1451" y="2089"/>
                  </a:lnTo>
                  <a:lnTo>
                    <a:pt x="1526" y="2062"/>
                  </a:lnTo>
                  <a:lnTo>
                    <a:pt x="1596" y="2028"/>
                  </a:lnTo>
                  <a:lnTo>
                    <a:pt x="1664" y="1991"/>
                  </a:lnTo>
                  <a:lnTo>
                    <a:pt x="1728" y="1947"/>
                  </a:lnTo>
                  <a:lnTo>
                    <a:pt x="1788" y="1900"/>
                  </a:lnTo>
                  <a:lnTo>
                    <a:pt x="1845" y="1847"/>
                  </a:lnTo>
                  <a:lnTo>
                    <a:pt x="1898" y="1790"/>
                  </a:lnTo>
                  <a:lnTo>
                    <a:pt x="1945" y="1730"/>
                  </a:lnTo>
                  <a:lnTo>
                    <a:pt x="1989" y="1666"/>
                  </a:lnTo>
                  <a:lnTo>
                    <a:pt x="2026" y="1598"/>
                  </a:lnTo>
                  <a:lnTo>
                    <a:pt x="2059" y="1527"/>
                  </a:lnTo>
                  <a:lnTo>
                    <a:pt x="2087" y="1453"/>
                  </a:lnTo>
                  <a:lnTo>
                    <a:pt x="2108" y="1377"/>
                  </a:lnTo>
                  <a:lnTo>
                    <a:pt x="2125" y="1299"/>
                  </a:lnTo>
                  <a:lnTo>
                    <a:pt x="2134" y="1218"/>
                  </a:lnTo>
                  <a:lnTo>
                    <a:pt x="2038" y="1218"/>
                  </a:lnTo>
                  <a:lnTo>
                    <a:pt x="2018" y="1215"/>
                  </a:lnTo>
                  <a:lnTo>
                    <a:pt x="2001" y="1208"/>
                  </a:lnTo>
                  <a:lnTo>
                    <a:pt x="1986" y="1196"/>
                  </a:lnTo>
                  <a:lnTo>
                    <a:pt x="1974" y="1181"/>
                  </a:lnTo>
                  <a:lnTo>
                    <a:pt x="1966" y="1163"/>
                  </a:lnTo>
                  <a:lnTo>
                    <a:pt x="1964" y="1143"/>
                  </a:lnTo>
                  <a:lnTo>
                    <a:pt x="1966" y="1123"/>
                  </a:lnTo>
                  <a:lnTo>
                    <a:pt x="1974" y="1106"/>
                  </a:lnTo>
                  <a:lnTo>
                    <a:pt x="1986" y="1091"/>
                  </a:lnTo>
                  <a:lnTo>
                    <a:pt x="2001" y="1080"/>
                  </a:lnTo>
                  <a:lnTo>
                    <a:pt x="2018" y="1072"/>
                  </a:lnTo>
                  <a:lnTo>
                    <a:pt x="2038" y="1069"/>
                  </a:lnTo>
                  <a:lnTo>
                    <a:pt x="2134" y="1069"/>
                  </a:lnTo>
                  <a:lnTo>
                    <a:pt x="2125" y="989"/>
                  </a:lnTo>
                  <a:lnTo>
                    <a:pt x="2108" y="910"/>
                  </a:lnTo>
                  <a:lnTo>
                    <a:pt x="2087" y="834"/>
                  </a:lnTo>
                  <a:lnTo>
                    <a:pt x="2059" y="761"/>
                  </a:lnTo>
                  <a:lnTo>
                    <a:pt x="2026" y="690"/>
                  </a:lnTo>
                  <a:lnTo>
                    <a:pt x="1989" y="622"/>
                  </a:lnTo>
                  <a:lnTo>
                    <a:pt x="1945" y="558"/>
                  </a:lnTo>
                  <a:lnTo>
                    <a:pt x="1898" y="497"/>
                  </a:lnTo>
                  <a:lnTo>
                    <a:pt x="1845" y="440"/>
                  </a:lnTo>
                  <a:lnTo>
                    <a:pt x="1788" y="388"/>
                  </a:lnTo>
                  <a:lnTo>
                    <a:pt x="1728" y="339"/>
                  </a:lnTo>
                  <a:lnTo>
                    <a:pt x="1664" y="296"/>
                  </a:lnTo>
                  <a:lnTo>
                    <a:pt x="1596" y="258"/>
                  </a:lnTo>
                  <a:lnTo>
                    <a:pt x="1526" y="225"/>
                  </a:lnTo>
                  <a:lnTo>
                    <a:pt x="1451" y="197"/>
                  </a:lnTo>
                  <a:lnTo>
                    <a:pt x="1375" y="176"/>
                  </a:lnTo>
                  <a:lnTo>
                    <a:pt x="1297" y="161"/>
                  </a:lnTo>
                  <a:lnTo>
                    <a:pt x="1217" y="151"/>
                  </a:lnTo>
                  <a:lnTo>
                    <a:pt x="1217" y="246"/>
                  </a:lnTo>
                  <a:lnTo>
                    <a:pt x="1213" y="266"/>
                  </a:lnTo>
                  <a:lnTo>
                    <a:pt x="1207" y="284"/>
                  </a:lnTo>
                  <a:lnTo>
                    <a:pt x="1194" y="299"/>
                  </a:lnTo>
                  <a:lnTo>
                    <a:pt x="1180" y="310"/>
                  </a:lnTo>
                  <a:lnTo>
                    <a:pt x="1162" y="318"/>
                  </a:lnTo>
                  <a:lnTo>
                    <a:pt x="1142" y="320"/>
                  </a:lnTo>
                  <a:lnTo>
                    <a:pt x="1122" y="318"/>
                  </a:lnTo>
                  <a:lnTo>
                    <a:pt x="1105" y="310"/>
                  </a:lnTo>
                  <a:lnTo>
                    <a:pt x="1090" y="299"/>
                  </a:lnTo>
                  <a:lnTo>
                    <a:pt x="1078" y="284"/>
                  </a:lnTo>
                  <a:lnTo>
                    <a:pt x="1071" y="266"/>
                  </a:lnTo>
                  <a:lnTo>
                    <a:pt x="1068" y="246"/>
                  </a:lnTo>
                  <a:lnTo>
                    <a:pt x="1068" y="151"/>
                  </a:lnTo>
                  <a:close/>
                  <a:moveTo>
                    <a:pt x="1142" y="0"/>
                  </a:moveTo>
                  <a:lnTo>
                    <a:pt x="1232" y="3"/>
                  </a:lnTo>
                  <a:lnTo>
                    <a:pt x="1318" y="14"/>
                  </a:lnTo>
                  <a:lnTo>
                    <a:pt x="1404" y="31"/>
                  </a:lnTo>
                  <a:lnTo>
                    <a:pt x="1487" y="53"/>
                  </a:lnTo>
                  <a:lnTo>
                    <a:pt x="1567" y="82"/>
                  </a:lnTo>
                  <a:lnTo>
                    <a:pt x="1644" y="116"/>
                  </a:lnTo>
                  <a:lnTo>
                    <a:pt x="1718" y="156"/>
                  </a:lnTo>
                  <a:lnTo>
                    <a:pt x="1789" y="202"/>
                  </a:lnTo>
                  <a:lnTo>
                    <a:pt x="1856" y="252"/>
                  </a:lnTo>
                  <a:lnTo>
                    <a:pt x="1919" y="306"/>
                  </a:lnTo>
                  <a:lnTo>
                    <a:pt x="1979" y="366"/>
                  </a:lnTo>
                  <a:lnTo>
                    <a:pt x="2033" y="429"/>
                  </a:lnTo>
                  <a:lnTo>
                    <a:pt x="2083" y="496"/>
                  </a:lnTo>
                  <a:lnTo>
                    <a:pt x="2128" y="567"/>
                  </a:lnTo>
                  <a:lnTo>
                    <a:pt x="2168" y="641"/>
                  </a:lnTo>
                  <a:lnTo>
                    <a:pt x="2202" y="719"/>
                  </a:lnTo>
                  <a:lnTo>
                    <a:pt x="2231" y="798"/>
                  </a:lnTo>
                  <a:lnTo>
                    <a:pt x="2254" y="882"/>
                  </a:lnTo>
                  <a:lnTo>
                    <a:pt x="2271" y="967"/>
                  </a:lnTo>
                  <a:lnTo>
                    <a:pt x="2281" y="1055"/>
                  </a:lnTo>
                  <a:lnTo>
                    <a:pt x="2284" y="1143"/>
                  </a:lnTo>
                  <a:lnTo>
                    <a:pt x="2281" y="1233"/>
                  </a:lnTo>
                  <a:lnTo>
                    <a:pt x="2271" y="1320"/>
                  </a:lnTo>
                  <a:lnTo>
                    <a:pt x="2254" y="1405"/>
                  </a:lnTo>
                  <a:lnTo>
                    <a:pt x="2231" y="1488"/>
                  </a:lnTo>
                  <a:lnTo>
                    <a:pt x="2202" y="1568"/>
                  </a:lnTo>
                  <a:lnTo>
                    <a:pt x="2168" y="1646"/>
                  </a:lnTo>
                  <a:lnTo>
                    <a:pt x="2128" y="1720"/>
                  </a:lnTo>
                  <a:lnTo>
                    <a:pt x="2083" y="1791"/>
                  </a:lnTo>
                  <a:lnTo>
                    <a:pt x="2033" y="1859"/>
                  </a:lnTo>
                  <a:lnTo>
                    <a:pt x="1979" y="1922"/>
                  </a:lnTo>
                  <a:lnTo>
                    <a:pt x="1919" y="1981"/>
                  </a:lnTo>
                  <a:lnTo>
                    <a:pt x="1856" y="2035"/>
                  </a:lnTo>
                  <a:lnTo>
                    <a:pt x="1789" y="2085"/>
                  </a:lnTo>
                  <a:lnTo>
                    <a:pt x="1718" y="2130"/>
                  </a:lnTo>
                  <a:lnTo>
                    <a:pt x="1644" y="2170"/>
                  </a:lnTo>
                  <a:lnTo>
                    <a:pt x="1567" y="2205"/>
                  </a:lnTo>
                  <a:lnTo>
                    <a:pt x="1487" y="2234"/>
                  </a:lnTo>
                  <a:lnTo>
                    <a:pt x="1404" y="2257"/>
                  </a:lnTo>
                  <a:lnTo>
                    <a:pt x="1318" y="2274"/>
                  </a:lnTo>
                  <a:lnTo>
                    <a:pt x="1232" y="2284"/>
                  </a:lnTo>
                  <a:lnTo>
                    <a:pt x="1142" y="2287"/>
                  </a:lnTo>
                  <a:lnTo>
                    <a:pt x="1054" y="2284"/>
                  </a:lnTo>
                  <a:lnTo>
                    <a:pt x="966" y="2274"/>
                  </a:lnTo>
                  <a:lnTo>
                    <a:pt x="881" y="2257"/>
                  </a:lnTo>
                  <a:lnTo>
                    <a:pt x="798" y="2234"/>
                  </a:lnTo>
                  <a:lnTo>
                    <a:pt x="718" y="2205"/>
                  </a:lnTo>
                  <a:lnTo>
                    <a:pt x="641" y="2170"/>
                  </a:lnTo>
                  <a:lnTo>
                    <a:pt x="566" y="2130"/>
                  </a:lnTo>
                  <a:lnTo>
                    <a:pt x="496" y="2085"/>
                  </a:lnTo>
                  <a:lnTo>
                    <a:pt x="429" y="2035"/>
                  </a:lnTo>
                  <a:lnTo>
                    <a:pt x="366" y="1981"/>
                  </a:lnTo>
                  <a:lnTo>
                    <a:pt x="306" y="1922"/>
                  </a:lnTo>
                  <a:lnTo>
                    <a:pt x="252" y="1859"/>
                  </a:lnTo>
                  <a:lnTo>
                    <a:pt x="202" y="1791"/>
                  </a:lnTo>
                  <a:lnTo>
                    <a:pt x="157" y="1720"/>
                  </a:lnTo>
                  <a:lnTo>
                    <a:pt x="117" y="1646"/>
                  </a:lnTo>
                  <a:lnTo>
                    <a:pt x="82" y="1568"/>
                  </a:lnTo>
                  <a:lnTo>
                    <a:pt x="54" y="1488"/>
                  </a:lnTo>
                  <a:lnTo>
                    <a:pt x="30" y="1405"/>
                  </a:lnTo>
                  <a:lnTo>
                    <a:pt x="14" y="1320"/>
                  </a:lnTo>
                  <a:lnTo>
                    <a:pt x="4" y="1233"/>
                  </a:lnTo>
                  <a:lnTo>
                    <a:pt x="0" y="1143"/>
                  </a:lnTo>
                  <a:lnTo>
                    <a:pt x="4" y="1055"/>
                  </a:lnTo>
                  <a:lnTo>
                    <a:pt x="14" y="967"/>
                  </a:lnTo>
                  <a:lnTo>
                    <a:pt x="30" y="882"/>
                  </a:lnTo>
                  <a:lnTo>
                    <a:pt x="54" y="798"/>
                  </a:lnTo>
                  <a:lnTo>
                    <a:pt x="82" y="719"/>
                  </a:lnTo>
                  <a:lnTo>
                    <a:pt x="117" y="641"/>
                  </a:lnTo>
                  <a:lnTo>
                    <a:pt x="157" y="567"/>
                  </a:lnTo>
                  <a:lnTo>
                    <a:pt x="202" y="496"/>
                  </a:lnTo>
                  <a:lnTo>
                    <a:pt x="252" y="429"/>
                  </a:lnTo>
                  <a:lnTo>
                    <a:pt x="306" y="366"/>
                  </a:lnTo>
                  <a:lnTo>
                    <a:pt x="366" y="306"/>
                  </a:lnTo>
                  <a:lnTo>
                    <a:pt x="429" y="252"/>
                  </a:lnTo>
                  <a:lnTo>
                    <a:pt x="496" y="202"/>
                  </a:lnTo>
                  <a:lnTo>
                    <a:pt x="566" y="156"/>
                  </a:lnTo>
                  <a:lnTo>
                    <a:pt x="641" y="116"/>
                  </a:lnTo>
                  <a:lnTo>
                    <a:pt x="718" y="82"/>
                  </a:lnTo>
                  <a:lnTo>
                    <a:pt x="798" y="53"/>
                  </a:lnTo>
                  <a:lnTo>
                    <a:pt x="881" y="31"/>
                  </a:lnTo>
                  <a:lnTo>
                    <a:pt x="966" y="14"/>
                  </a:lnTo>
                  <a:lnTo>
                    <a:pt x="1054" y="3"/>
                  </a:lnTo>
                  <a:lnTo>
                    <a:pt x="1142"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71" name="Freeform 400"/>
            <p:cNvSpPr>
              <a:spLocks noEditPoints="1"/>
            </p:cNvSpPr>
            <p:nvPr/>
          </p:nvSpPr>
          <p:spPr bwMode="auto">
            <a:xfrm>
              <a:off x="4470400" y="4994276"/>
              <a:ext cx="495300" cy="579438"/>
            </a:xfrm>
            <a:custGeom>
              <a:avLst/>
              <a:gdLst>
                <a:gd name="T0" fmla="*/ 1265 w 3119"/>
                <a:gd name="T1" fmla="*/ 717 h 3653"/>
                <a:gd name="T2" fmla="*/ 907 w 3119"/>
                <a:gd name="T3" fmla="*/ 848 h 3653"/>
                <a:gd name="T4" fmla="*/ 601 w 3119"/>
                <a:gd name="T5" fmla="*/ 1065 h 3653"/>
                <a:gd name="T6" fmla="*/ 364 w 3119"/>
                <a:gd name="T7" fmla="*/ 1356 h 3653"/>
                <a:gd name="T8" fmla="*/ 210 w 3119"/>
                <a:gd name="T9" fmla="*/ 1703 h 3653"/>
                <a:gd name="T10" fmla="*/ 156 w 3119"/>
                <a:gd name="T11" fmla="*/ 2091 h 3653"/>
                <a:gd name="T12" fmla="*/ 210 w 3119"/>
                <a:gd name="T13" fmla="*/ 2481 h 3653"/>
                <a:gd name="T14" fmla="*/ 364 w 3119"/>
                <a:gd name="T15" fmla="*/ 2828 h 3653"/>
                <a:gd name="T16" fmla="*/ 601 w 3119"/>
                <a:gd name="T17" fmla="*/ 3117 h 3653"/>
                <a:gd name="T18" fmla="*/ 907 w 3119"/>
                <a:gd name="T19" fmla="*/ 3336 h 3653"/>
                <a:gd name="T20" fmla="*/ 1265 w 3119"/>
                <a:gd name="T21" fmla="*/ 3466 h 3653"/>
                <a:gd name="T22" fmla="*/ 1659 w 3119"/>
                <a:gd name="T23" fmla="*/ 3493 h 3653"/>
                <a:gd name="T24" fmla="*/ 2039 w 3119"/>
                <a:gd name="T25" fmla="*/ 3412 h 3653"/>
                <a:gd name="T26" fmla="*/ 2372 w 3119"/>
                <a:gd name="T27" fmla="*/ 3237 h 3653"/>
                <a:gd name="T28" fmla="*/ 2646 w 3119"/>
                <a:gd name="T29" fmla="*/ 2981 h 3653"/>
                <a:gd name="T30" fmla="*/ 2843 w 3119"/>
                <a:gd name="T31" fmla="*/ 2660 h 3653"/>
                <a:gd name="T32" fmla="*/ 2949 w 3119"/>
                <a:gd name="T33" fmla="*/ 2290 h 3653"/>
                <a:gd name="T34" fmla="*/ 2949 w 3119"/>
                <a:gd name="T35" fmla="*/ 1893 h 3653"/>
                <a:gd name="T36" fmla="*/ 2843 w 3119"/>
                <a:gd name="T37" fmla="*/ 1524 h 3653"/>
                <a:gd name="T38" fmla="*/ 2646 w 3119"/>
                <a:gd name="T39" fmla="*/ 1203 h 3653"/>
                <a:gd name="T40" fmla="*/ 2372 w 3119"/>
                <a:gd name="T41" fmla="*/ 947 h 3653"/>
                <a:gd name="T42" fmla="*/ 2039 w 3119"/>
                <a:gd name="T43" fmla="*/ 770 h 3653"/>
                <a:gd name="T44" fmla="*/ 1659 w 3119"/>
                <a:gd name="T45" fmla="*/ 690 h 3653"/>
                <a:gd name="T46" fmla="*/ 1678 w 3119"/>
                <a:gd name="T47" fmla="*/ 288 h 3653"/>
                <a:gd name="T48" fmla="*/ 1752 w 3119"/>
                <a:gd name="T49" fmla="*/ 0 h 3653"/>
                <a:gd name="T50" fmla="*/ 1816 w 3119"/>
                <a:gd name="T51" fmla="*/ 37 h 3653"/>
                <a:gd name="T52" fmla="*/ 1823 w 3119"/>
                <a:gd name="T53" fmla="*/ 381 h 3653"/>
                <a:gd name="T54" fmla="*/ 1772 w 3119"/>
                <a:gd name="T55" fmla="*/ 433 h 3653"/>
                <a:gd name="T56" fmla="*/ 1735 w 3119"/>
                <a:gd name="T57" fmla="*/ 540 h 3653"/>
                <a:gd name="T58" fmla="*/ 2123 w 3119"/>
                <a:gd name="T59" fmla="*/ 636 h 3653"/>
                <a:gd name="T60" fmla="*/ 2466 w 3119"/>
                <a:gd name="T61" fmla="*/ 821 h 3653"/>
                <a:gd name="T62" fmla="*/ 2750 w 3119"/>
                <a:gd name="T63" fmla="*/ 1085 h 3653"/>
                <a:gd name="T64" fmla="*/ 2963 w 3119"/>
                <a:gd name="T65" fmla="*/ 1410 h 3653"/>
                <a:gd name="T66" fmla="*/ 3089 w 3119"/>
                <a:gd name="T67" fmla="*/ 1786 h 3653"/>
                <a:gd name="T68" fmla="*/ 3115 w 3119"/>
                <a:gd name="T69" fmla="*/ 2195 h 3653"/>
                <a:gd name="T70" fmla="*/ 3039 w 3119"/>
                <a:gd name="T71" fmla="*/ 2585 h 3653"/>
                <a:gd name="T72" fmla="*/ 2872 w 3119"/>
                <a:gd name="T73" fmla="*/ 2934 h 3653"/>
                <a:gd name="T74" fmla="*/ 2627 w 3119"/>
                <a:gd name="T75" fmla="*/ 3228 h 3653"/>
                <a:gd name="T76" fmla="*/ 2318 w 3119"/>
                <a:gd name="T77" fmla="*/ 3456 h 3653"/>
                <a:gd name="T78" fmla="*/ 1958 w 3119"/>
                <a:gd name="T79" fmla="*/ 3601 h 3653"/>
                <a:gd name="T80" fmla="*/ 1559 w 3119"/>
                <a:gd name="T81" fmla="*/ 3653 h 3653"/>
                <a:gd name="T82" fmla="*/ 1162 w 3119"/>
                <a:gd name="T83" fmla="*/ 3601 h 3653"/>
                <a:gd name="T84" fmla="*/ 801 w 3119"/>
                <a:gd name="T85" fmla="*/ 3456 h 3653"/>
                <a:gd name="T86" fmla="*/ 492 w 3119"/>
                <a:gd name="T87" fmla="*/ 3228 h 3653"/>
                <a:gd name="T88" fmla="*/ 247 w 3119"/>
                <a:gd name="T89" fmla="*/ 2934 h 3653"/>
                <a:gd name="T90" fmla="*/ 80 w 3119"/>
                <a:gd name="T91" fmla="*/ 2585 h 3653"/>
                <a:gd name="T92" fmla="*/ 3 w 3119"/>
                <a:gd name="T93" fmla="*/ 2195 h 3653"/>
                <a:gd name="T94" fmla="*/ 30 w 3119"/>
                <a:gd name="T95" fmla="*/ 1786 h 3653"/>
                <a:gd name="T96" fmla="*/ 156 w 3119"/>
                <a:gd name="T97" fmla="*/ 1410 h 3653"/>
                <a:gd name="T98" fmla="*/ 369 w 3119"/>
                <a:gd name="T99" fmla="*/ 1085 h 3653"/>
                <a:gd name="T100" fmla="*/ 652 w 3119"/>
                <a:gd name="T101" fmla="*/ 821 h 3653"/>
                <a:gd name="T102" fmla="*/ 996 w 3119"/>
                <a:gd name="T103" fmla="*/ 636 h 3653"/>
                <a:gd name="T104" fmla="*/ 1383 w 3119"/>
                <a:gd name="T105" fmla="*/ 540 h 3653"/>
                <a:gd name="T106" fmla="*/ 1347 w 3119"/>
                <a:gd name="T107" fmla="*/ 433 h 3653"/>
                <a:gd name="T108" fmla="*/ 1296 w 3119"/>
                <a:gd name="T109" fmla="*/ 381 h 3653"/>
                <a:gd name="T110" fmla="*/ 1302 w 3119"/>
                <a:gd name="T111" fmla="*/ 37 h 3653"/>
                <a:gd name="T112" fmla="*/ 1367 w 3119"/>
                <a:gd name="T113" fmla="*/ 0 h 3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19" h="3653">
                  <a:moveTo>
                    <a:pt x="1559" y="686"/>
                  </a:moveTo>
                  <a:lnTo>
                    <a:pt x="1460" y="690"/>
                  </a:lnTo>
                  <a:lnTo>
                    <a:pt x="1361" y="701"/>
                  </a:lnTo>
                  <a:lnTo>
                    <a:pt x="1265" y="717"/>
                  </a:lnTo>
                  <a:lnTo>
                    <a:pt x="1172" y="741"/>
                  </a:lnTo>
                  <a:lnTo>
                    <a:pt x="1080" y="770"/>
                  </a:lnTo>
                  <a:lnTo>
                    <a:pt x="992" y="806"/>
                  </a:lnTo>
                  <a:lnTo>
                    <a:pt x="907" y="848"/>
                  </a:lnTo>
                  <a:lnTo>
                    <a:pt x="825" y="895"/>
                  </a:lnTo>
                  <a:lnTo>
                    <a:pt x="746" y="947"/>
                  </a:lnTo>
                  <a:lnTo>
                    <a:pt x="672" y="1003"/>
                  </a:lnTo>
                  <a:lnTo>
                    <a:pt x="601" y="1065"/>
                  </a:lnTo>
                  <a:lnTo>
                    <a:pt x="535" y="1132"/>
                  </a:lnTo>
                  <a:lnTo>
                    <a:pt x="473" y="1203"/>
                  </a:lnTo>
                  <a:lnTo>
                    <a:pt x="416" y="1277"/>
                  </a:lnTo>
                  <a:lnTo>
                    <a:pt x="364" y="1356"/>
                  </a:lnTo>
                  <a:lnTo>
                    <a:pt x="317" y="1438"/>
                  </a:lnTo>
                  <a:lnTo>
                    <a:pt x="276" y="1524"/>
                  </a:lnTo>
                  <a:lnTo>
                    <a:pt x="240" y="1611"/>
                  </a:lnTo>
                  <a:lnTo>
                    <a:pt x="210" y="1703"/>
                  </a:lnTo>
                  <a:lnTo>
                    <a:pt x="187" y="1796"/>
                  </a:lnTo>
                  <a:lnTo>
                    <a:pt x="169" y="1893"/>
                  </a:lnTo>
                  <a:lnTo>
                    <a:pt x="159" y="1992"/>
                  </a:lnTo>
                  <a:lnTo>
                    <a:pt x="156" y="2091"/>
                  </a:lnTo>
                  <a:lnTo>
                    <a:pt x="159" y="2192"/>
                  </a:lnTo>
                  <a:lnTo>
                    <a:pt x="169" y="2290"/>
                  </a:lnTo>
                  <a:lnTo>
                    <a:pt x="187" y="2386"/>
                  </a:lnTo>
                  <a:lnTo>
                    <a:pt x="210" y="2481"/>
                  </a:lnTo>
                  <a:lnTo>
                    <a:pt x="240" y="2572"/>
                  </a:lnTo>
                  <a:lnTo>
                    <a:pt x="276" y="2660"/>
                  </a:lnTo>
                  <a:lnTo>
                    <a:pt x="317" y="2746"/>
                  </a:lnTo>
                  <a:lnTo>
                    <a:pt x="364" y="2828"/>
                  </a:lnTo>
                  <a:lnTo>
                    <a:pt x="416" y="2905"/>
                  </a:lnTo>
                  <a:lnTo>
                    <a:pt x="473" y="2981"/>
                  </a:lnTo>
                  <a:lnTo>
                    <a:pt x="535" y="3051"/>
                  </a:lnTo>
                  <a:lnTo>
                    <a:pt x="601" y="3117"/>
                  </a:lnTo>
                  <a:lnTo>
                    <a:pt x="672" y="3179"/>
                  </a:lnTo>
                  <a:lnTo>
                    <a:pt x="746" y="3237"/>
                  </a:lnTo>
                  <a:lnTo>
                    <a:pt x="825" y="3289"/>
                  </a:lnTo>
                  <a:lnTo>
                    <a:pt x="907" y="3336"/>
                  </a:lnTo>
                  <a:lnTo>
                    <a:pt x="992" y="3377"/>
                  </a:lnTo>
                  <a:lnTo>
                    <a:pt x="1080" y="3412"/>
                  </a:lnTo>
                  <a:lnTo>
                    <a:pt x="1172" y="3442"/>
                  </a:lnTo>
                  <a:lnTo>
                    <a:pt x="1265" y="3466"/>
                  </a:lnTo>
                  <a:lnTo>
                    <a:pt x="1361" y="3483"/>
                  </a:lnTo>
                  <a:lnTo>
                    <a:pt x="1460" y="3493"/>
                  </a:lnTo>
                  <a:lnTo>
                    <a:pt x="1559" y="3497"/>
                  </a:lnTo>
                  <a:lnTo>
                    <a:pt x="1659" y="3493"/>
                  </a:lnTo>
                  <a:lnTo>
                    <a:pt x="1758" y="3483"/>
                  </a:lnTo>
                  <a:lnTo>
                    <a:pt x="1854" y="3466"/>
                  </a:lnTo>
                  <a:lnTo>
                    <a:pt x="1948" y="3442"/>
                  </a:lnTo>
                  <a:lnTo>
                    <a:pt x="2039" y="3412"/>
                  </a:lnTo>
                  <a:lnTo>
                    <a:pt x="2128" y="3377"/>
                  </a:lnTo>
                  <a:lnTo>
                    <a:pt x="2213" y="3336"/>
                  </a:lnTo>
                  <a:lnTo>
                    <a:pt x="2294" y="3289"/>
                  </a:lnTo>
                  <a:lnTo>
                    <a:pt x="2372" y="3237"/>
                  </a:lnTo>
                  <a:lnTo>
                    <a:pt x="2448" y="3179"/>
                  </a:lnTo>
                  <a:lnTo>
                    <a:pt x="2517" y="3117"/>
                  </a:lnTo>
                  <a:lnTo>
                    <a:pt x="2584" y="3051"/>
                  </a:lnTo>
                  <a:lnTo>
                    <a:pt x="2646" y="2981"/>
                  </a:lnTo>
                  <a:lnTo>
                    <a:pt x="2702" y="2905"/>
                  </a:lnTo>
                  <a:lnTo>
                    <a:pt x="2754" y="2828"/>
                  </a:lnTo>
                  <a:lnTo>
                    <a:pt x="2802" y="2746"/>
                  </a:lnTo>
                  <a:lnTo>
                    <a:pt x="2843" y="2660"/>
                  </a:lnTo>
                  <a:lnTo>
                    <a:pt x="2878" y="2572"/>
                  </a:lnTo>
                  <a:lnTo>
                    <a:pt x="2908" y="2481"/>
                  </a:lnTo>
                  <a:lnTo>
                    <a:pt x="2932" y="2386"/>
                  </a:lnTo>
                  <a:lnTo>
                    <a:pt x="2949" y="2290"/>
                  </a:lnTo>
                  <a:lnTo>
                    <a:pt x="2959" y="2192"/>
                  </a:lnTo>
                  <a:lnTo>
                    <a:pt x="2963" y="2091"/>
                  </a:lnTo>
                  <a:lnTo>
                    <a:pt x="2959" y="1992"/>
                  </a:lnTo>
                  <a:lnTo>
                    <a:pt x="2949" y="1893"/>
                  </a:lnTo>
                  <a:lnTo>
                    <a:pt x="2932" y="1796"/>
                  </a:lnTo>
                  <a:lnTo>
                    <a:pt x="2908" y="1703"/>
                  </a:lnTo>
                  <a:lnTo>
                    <a:pt x="2878" y="1611"/>
                  </a:lnTo>
                  <a:lnTo>
                    <a:pt x="2843" y="1524"/>
                  </a:lnTo>
                  <a:lnTo>
                    <a:pt x="2802" y="1438"/>
                  </a:lnTo>
                  <a:lnTo>
                    <a:pt x="2754" y="1356"/>
                  </a:lnTo>
                  <a:lnTo>
                    <a:pt x="2702" y="1277"/>
                  </a:lnTo>
                  <a:lnTo>
                    <a:pt x="2646" y="1203"/>
                  </a:lnTo>
                  <a:lnTo>
                    <a:pt x="2584" y="1132"/>
                  </a:lnTo>
                  <a:lnTo>
                    <a:pt x="2517" y="1065"/>
                  </a:lnTo>
                  <a:lnTo>
                    <a:pt x="2448" y="1003"/>
                  </a:lnTo>
                  <a:lnTo>
                    <a:pt x="2372" y="947"/>
                  </a:lnTo>
                  <a:lnTo>
                    <a:pt x="2294" y="895"/>
                  </a:lnTo>
                  <a:lnTo>
                    <a:pt x="2213" y="848"/>
                  </a:lnTo>
                  <a:lnTo>
                    <a:pt x="2128" y="806"/>
                  </a:lnTo>
                  <a:lnTo>
                    <a:pt x="2039" y="770"/>
                  </a:lnTo>
                  <a:lnTo>
                    <a:pt x="1948" y="741"/>
                  </a:lnTo>
                  <a:lnTo>
                    <a:pt x="1854" y="717"/>
                  </a:lnTo>
                  <a:lnTo>
                    <a:pt x="1758" y="701"/>
                  </a:lnTo>
                  <a:lnTo>
                    <a:pt x="1659" y="690"/>
                  </a:lnTo>
                  <a:lnTo>
                    <a:pt x="1559" y="686"/>
                  </a:lnTo>
                  <a:close/>
                  <a:moveTo>
                    <a:pt x="1441" y="148"/>
                  </a:moveTo>
                  <a:lnTo>
                    <a:pt x="1441" y="288"/>
                  </a:lnTo>
                  <a:lnTo>
                    <a:pt x="1678" y="288"/>
                  </a:lnTo>
                  <a:lnTo>
                    <a:pt x="1678" y="148"/>
                  </a:lnTo>
                  <a:lnTo>
                    <a:pt x="1441" y="148"/>
                  </a:lnTo>
                  <a:close/>
                  <a:moveTo>
                    <a:pt x="1367" y="0"/>
                  </a:moveTo>
                  <a:lnTo>
                    <a:pt x="1752" y="0"/>
                  </a:lnTo>
                  <a:lnTo>
                    <a:pt x="1772" y="3"/>
                  </a:lnTo>
                  <a:lnTo>
                    <a:pt x="1790" y="11"/>
                  </a:lnTo>
                  <a:lnTo>
                    <a:pt x="1804" y="22"/>
                  </a:lnTo>
                  <a:lnTo>
                    <a:pt x="1816" y="37"/>
                  </a:lnTo>
                  <a:lnTo>
                    <a:pt x="1823" y="54"/>
                  </a:lnTo>
                  <a:lnTo>
                    <a:pt x="1826" y="74"/>
                  </a:lnTo>
                  <a:lnTo>
                    <a:pt x="1826" y="361"/>
                  </a:lnTo>
                  <a:lnTo>
                    <a:pt x="1823" y="381"/>
                  </a:lnTo>
                  <a:lnTo>
                    <a:pt x="1816" y="399"/>
                  </a:lnTo>
                  <a:lnTo>
                    <a:pt x="1804" y="414"/>
                  </a:lnTo>
                  <a:lnTo>
                    <a:pt x="1790" y="426"/>
                  </a:lnTo>
                  <a:lnTo>
                    <a:pt x="1772" y="433"/>
                  </a:lnTo>
                  <a:lnTo>
                    <a:pt x="1752" y="436"/>
                  </a:lnTo>
                  <a:lnTo>
                    <a:pt x="1634" y="436"/>
                  </a:lnTo>
                  <a:lnTo>
                    <a:pt x="1634" y="532"/>
                  </a:lnTo>
                  <a:lnTo>
                    <a:pt x="1735" y="540"/>
                  </a:lnTo>
                  <a:lnTo>
                    <a:pt x="1836" y="555"/>
                  </a:lnTo>
                  <a:lnTo>
                    <a:pt x="1934" y="576"/>
                  </a:lnTo>
                  <a:lnTo>
                    <a:pt x="2030" y="603"/>
                  </a:lnTo>
                  <a:lnTo>
                    <a:pt x="2123" y="636"/>
                  </a:lnTo>
                  <a:lnTo>
                    <a:pt x="2214" y="674"/>
                  </a:lnTo>
                  <a:lnTo>
                    <a:pt x="2301" y="718"/>
                  </a:lnTo>
                  <a:lnTo>
                    <a:pt x="2386" y="768"/>
                  </a:lnTo>
                  <a:lnTo>
                    <a:pt x="2466" y="821"/>
                  </a:lnTo>
                  <a:lnTo>
                    <a:pt x="2543" y="881"/>
                  </a:lnTo>
                  <a:lnTo>
                    <a:pt x="2616" y="945"/>
                  </a:lnTo>
                  <a:lnTo>
                    <a:pt x="2686" y="1012"/>
                  </a:lnTo>
                  <a:lnTo>
                    <a:pt x="2750" y="1085"/>
                  </a:lnTo>
                  <a:lnTo>
                    <a:pt x="2811" y="1161"/>
                  </a:lnTo>
                  <a:lnTo>
                    <a:pt x="2866" y="1241"/>
                  </a:lnTo>
                  <a:lnTo>
                    <a:pt x="2917" y="1324"/>
                  </a:lnTo>
                  <a:lnTo>
                    <a:pt x="2963" y="1410"/>
                  </a:lnTo>
                  <a:lnTo>
                    <a:pt x="3002" y="1500"/>
                  </a:lnTo>
                  <a:lnTo>
                    <a:pt x="3037" y="1593"/>
                  </a:lnTo>
                  <a:lnTo>
                    <a:pt x="3066" y="1689"/>
                  </a:lnTo>
                  <a:lnTo>
                    <a:pt x="3089" y="1786"/>
                  </a:lnTo>
                  <a:lnTo>
                    <a:pt x="3105" y="1886"/>
                  </a:lnTo>
                  <a:lnTo>
                    <a:pt x="3115" y="1988"/>
                  </a:lnTo>
                  <a:lnTo>
                    <a:pt x="3119" y="2091"/>
                  </a:lnTo>
                  <a:lnTo>
                    <a:pt x="3115" y="2195"/>
                  </a:lnTo>
                  <a:lnTo>
                    <a:pt x="3105" y="2294"/>
                  </a:lnTo>
                  <a:lnTo>
                    <a:pt x="3089" y="2394"/>
                  </a:lnTo>
                  <a:lnTo>
                    <a:pt x="3067" y="2491"/>
                  </a:lnTo>
                  <a:lnTo>
                    <a:pt x="3039" y="2585"/>
                  </a:lnTo>
                  <a:lnTo>
                    <a:pt x="3005" y="2676"/>
                  </a:lnTo>
                  <a:lnTo>
                    <a:pt x="2966" y="2766"/>
                  </a:lnTo>
                  <a:lnTo>
                    <a:pt x="2922" y="2851"/>
                  </a:lnTo>
                  <a:lnTo>
                    <a:pt x="2872" y="2934"/>
                  </a:lnTo>
                  <a:lnTo>
                    <a:pt x="2818" y="3013"/>
                  </a:lnTo>
                  <a:lnTo>
                    <a:pt x="2759" y="3088"/>
                  </a:lnTo>
                  <a:lnTo>
                    <a:pt x="2695" y="3161"/>
                  </a:lnTo>
                  <a:lnTo>
                    <a:pt x="2627" y="3228"/>
                  </a:lnTo>
                  <a:lnTo>
                    <a:pt x="2555" y="3293"/>
                  </a:lnTo>
                  <a:lnTo>
                    <a:pt x="2480" y="3351"/>
                  </a:lnTo>
                  <a:lnTo>
                    <a:pt x="2400" y="3406"/>
                  </a:lnTo>
                  <a:lnTo>
                    <a:pt x="2318" y="3456"/>
                  </a:lnTo>
                  <a:lnTo>
                    <a:pt x="2232" y="3500"/>
                  </a:lnTo>
                  <a:lnTo>
                    <a:pt x="2143" y="3540"/>
                  </a:lnTo>
                  <a:lnTo>
                    <a:pt x="2052" y="3573"/>
                  </a:lnTo>
                  <a:lnTo>
                    <a:pt x="1958" y="3601"/>
                  </a:lnTo>
                  <a:lnTo>
                    <a:pt x="1861" y="3624"/>
                  </a:lnTo>
                  <a:lnTo>
                    <a:pt x="1762" y="3640"/>
                  </a:lnTo>
                  <a:lnTo>
                    <a:pt x="1661" y="3650"/>
                  </a:lnTo>
                  <a:lnTo>
                    <a:pt x="1559" y="3653"/>
                  </a:lnTo>
                  <a:lnTo>
                    <a:pt x="1457" y="3650"/>
                  </a:lnTo>
                  <a:lnTo>
                    <a:pt x="1357" y="3640"/>
                  </a:lnTo>
                  <a:lnTo>
                    <a:pt x="1258" y="3624"/>
                  </a:lnTo>
                  <a:lnTo>
                    <a:pt x="1162" y="3601"/>
                  </a:lnTo>
                  <a:lnTo>
                    <a:pt x="1068" y="3573"/>
                  </a:lnTo>
                  <a:lnTo>
                    <a:pt x="976" y="3540"/>
                  </a:lnTo>
                  <a:lnTo>
                    <a:pt x="887" y="3500"/>
                  </a:lnTo>
                  <a:lnTo>
                    <a:pt x="801" y="3456"/>
                  </a:lnTo>
                  <a:lnTo>
                    <a:pt x="719" y="3406"/>
                  </a:lnTo>
                  <a:lnTo>
                    <a:pt x="639" y="3351"/>
                  </a:lnTo>
                  <a:lnTo>
                    <a:pt x="564" y="3293"/>
                  </a:lnTo>
                  <a:lnTo>
                    <a:pt x="492" y="3228"/>
                  </a:lnTo>
                  <a:lnTo>
                    <a:pt x="424" y="3161"/>
                  </a:lnTo>
                  <a:lnTo>
                    <a:pt x="361" y="3088"/>
                  </a:lnTo>
                  <a:lnTo>
                    <a:pt x="301" y="3013"/>
                  </a:lnTo>
                  <a:lnTo>
                    <a:pt x="247" y="2934"/>
                  </a:lnTo>
                  <a:lnTo>
                    <a:pt x="197" y="2851"/>
                  </a:lnTo>
                  <a:lnTo>
                    <a:pt x="153" y="2766"/>
                  </a:lnTo>
                  <a:lnTo>
                    <a:pt x="114" y="2676"/>
                  </a:lnTo>
                  <a:lnTo>
                    <a:pt x="80" y="2585"/>
                  </a:lnTo>
                  <a:lnTo>
                    <a:pt x="52" y="2491"/>
                  </a:lnTo>
                  <a:lnTo>
                    <a:pt x="30" y="2394"/>
                  </a:lnTo>
                  <a:lnTo>
                    <a:pt x="13" y="2294"/>
                  </a:lnTo>
                  <a:lnTo>
                    <a:pt x="3" y="2195"/>
                  </a:lnTo>
                  <a:lnTo>
                    <a:pt x="0" y="2091"/>
                  </a:lnTo>
                  <a:lnTo>
                    <a:pt x="3" y="1988"/>
                  </a:lnTo>
                  <a:lnTo>
                    <a:pt x="13" y="1886"/>
                  </a:lnTo>
                  <a:lnTo>
                    <a:pt x="30" y="1786"/>
                  </a:lnTo>
                  <a:lnTo>
                    <a:pt x="53" y="1689"/>
                  </a:lnTo>
                  <a:lnTo>
                    <a:pt x="82" y="1593"/>
                  </a:lnTo>
                  <a:lnTo>
                    <a:pt x="116" y="1500"/>
                  </a:lnTo>
                  <a:lnTo>
                    <a:pt x="156" y="1410"/>
                  </a:lnTo>
                  <a:lnTo>
                    <a:pt x="201" y="1324"/>
                  </a:lnTo>
                  <a:lnTo>
                    <a:pt x="252" y="1241"/>
                  </a:lnTo>
                  <a:lnTo>
                    <a:pt x="308" y="1161"/>
                  </a:lnTo>
                  <a:lnTo>
                    <a:pt x="369" y="1085"/>
                  </a:lnTo>
                  <a:lnTo>
                    <a:pt x="433" y="1012"/>
                  </a:lnTo>
                  <a:lnTo>
                    <a:pt x="503" y="945"/>
                  </a:lnTo>
                  <a:lnTo>
                    <a:pt x="576" y="881"/>
                  </a:lnTo>
                  <a:lnTo>
                    <a:pt x="652" y="821"/>
                  </a:lnTo>
                  <a:lnTo>
                    <a:pt x="733" y="768"/>
                  </a:lnTo>
                  <a:lnTo>
                    <a:pt x="817" y="718"/>
                  </a:lnTo>
                  <a:lnTo>
                    <a:pt x="905" y="674"/>
                  </a:lnTo>
                  <a:lnTo>
                    <a:pt x="996" y="636"/>
                  </a:lnTo>
                  <a:lnTo>
                    <a:pt x="1089" y="603"/>
                  </a:lnTo>
                  <a:lnTo>
                    <a:pt x="1185" y="576"/>
                  </a:lnTo>
                  <a:lnTo>
                    <a:pt x="1282" y="555"/>
                  </a:lnTo>
                  <a:lnTo>
                    <a:pt x="1383" y="540"/>
                  </a:lnTo>
                  <a:lnTo>
                    <a:pt x="1485" y="532"/>
                  </a:lnTo>
                  <a:lnTo>
                    <a:pt x="1485" y="436"/>
                  </a:lnTo>
                  <a:lnTo>
                    <a:pt x="1367" y="436"/>
                  </a:lnTo>
                  <a:lnTo>
                    <a:pt x="1347" y="433"/>
                  </a:lnTo>
                  <a:lnTo>
                    <a:pt x="1329" y="426"/>
                  </a:lnTo>
                  <a:lnTo>
                    <a:pt x="1315" y="414"/>
                  </a:lnTo>
                  <a:lnTo>
                    <a:pt x="1302" y="399"/>
                  </a:lnTo>
                  <a:lnTo>
                    <a:pt x="1296" y="381"/>
                  </a:lnTo>
                  <a:lnTo>
                    <a:pt x="1292" y="361"/>
                  </a:lnTo>
                  <a:lnTo>
                    <a:pt x="1292" y="74"/>
                  </a:lnTo>
                  <a:lnTo>
                    <a:pt x="1296" y="54"/>
                  </a:lnTo>
                  <a:lnTo>
                    <a:pt x="1302" y="37"/>
                  </a:lnTo>
                  <a:lnTo>
                    <a:pt x="1315" y="22"/>
                  </a:lnTo>
                  <a:lnTo>
                    <a:pt x="1329" y="11"/>
                  </a:lnTo>
                  <a:lnTo>
                    <a:pt x="1347" y="3"/>
                  </a:lnTo>
                  <a:lnTo>
                    <a:pt x="1367"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sym typeface="Source Han Serif SC" panose="02020400000000000000" pitchFamily="18" charset="-122"/>
              </a:endParaRPr>
            </a:p>
          </p:txBody>
        </p:sp>
        <p:sp>
          <p:nvSpPr>
            <p:cNvPr id="72" name="Freeform 401"/>
            <p:cNvSpPr>
              <a:spLocks noEditPoints="1"/>
            </p:cNvSpPr>
            <p:nvPr/>
          </p:nvSpPr>
          <p:spPr bwMode="auto">
            <a:xfrm>
              <a:off x="4627563" y="5235576"/>
              <a:ext cx="179388" cy="180975"/>
            </a:xfrm>
            <a:custGeom>
              <a:avLst/>
              <a:gdLst>
                <a:gd name="T0" fmla="*/ 405 w 1132"/>
                <a:gd name="T1" fmla="*/ 510 h 1133"/>
                <a:gd name="T2" fmla="*/ 223 w 1132"/>
                <a:gd name="T3" fmla="*/ 910 h 1133"/>
                <a:gd name="T4" fmla="*/ 623 w 1132"/>
                <a:gd name="T5" fmla="*/ 728 h 1133"/>
                <a:gd name="T6" fmla="*/ 405 w 1132"/>
                <a:gd name="T7" fmla="*/ 510 h 1133"/>
                <a:gd name="T8" fmla="*/ 910 w 1132"/>
                <a:gd name="T9" fmla="*/ 223 h 1133"/>
                <a:gd name="T10" fmla="*/ 510 w 1132"/>
                <a:gd name="T11" fmla="*/ 404 h 1133"/>
                <a:gd name="T12" fmla="*/ 728 w 1132"/>
                <a:gd name="T13" fmla="*/ 623 h 1133"/>
                <a:gd name="T14" fmla="*/ 910 w 1132"/>
                <a:gd name="T15" fmla="*/ 223 h 1133"/>
                <a:gd name="T16" fmla="*/ 1063 w 1132"/>
                <a:gd name="T17" fmla="*/ 0 h 1133"/>
                <a:gd name="T18" fmla="*/ 1080 w 1132"/>
                <a:gd name="T19" fmla="*/ 3 h 1133"/>
                <a:gd name="T20" fmla="*/ 1097 w 1132"/>
                <a:gd name="T21" fmla="*/ 11 h 1133"/>
                <a:gd name="T22" fmla="*/ 1111 w 1132"/>
                <a:gd name="T23" fmla="*/ 22 h 1133"/>
                <a:gd name="T24" fmla="*/ 1122 w 1132"/>
                <a:gd name="T25" fmla="*/ 36 h 1133"/>
                <a:gd name="T26" fmla="*/ 1129 w 1132"/>
                <a:gd name="T27" fmla="*/ 52 h 1133"/>
                <a:gd name="T28" fmla="*/ 1132 w 1132"/>
                <a:gd name="T29" fmla="*/ 70 h 1133"/>
                <a:gd name="T30" fmla="*/ 1131 w 1132"/>
                <a:gd name="T31" fmla="*/ 87 h 1133"/>
                <a:gd name="T32" fmla="*/ 1126 w 1132"/>
                <a:gd name="T33" fmla="*/ 104 h 1133"/>
                <a:gd name="T34" fmla="*/ 818 w 1132"/>
                <a:gd name="T35" fmla="*/ 782 h 1133"/>
                <a:gd name="T36" fmla="*/ 818 w 1132"/>
                <a:gd name="T37" fmla="*/ 784 h 1133"/>
                <a:gd name="T38" fmla="*/ 816 w 1132"/>
                <a:gd name="T39" fmla="*/ 787 h 1133"/>
                <a:gd name="T40" fmla="*/ 814 w 1132"/>
                <a:gd name="T41" fmla="*/ 790 h 1133"/>
                <a:gd name="T42" fmla="*/ 812 w 1132"/>
                <a:gd name="T43" fmla="*/ 793 h 1133"/>
                <a:gd name="T44" fmla="*/ 810 w 1132"/>
                <a:gd name="T45" fmla="*/ 796 h 1133"/>
                <a:gd name="T46" fmla="*/ 808 w 1132"/>
                <a:gd name="T47" fmla="*/ 798 h 1133"/>
                <a:gd name="T48" fmla="*/ 803 w 1132"/>
                <a:gd name="T49" fmla="*/ 804 h 1133"/>
                <a:gd name="T50" fmla="*/ 798 w 1132"/>
                <a:gd name="T51" fmla="*/ 808 h 1133"/>
                <a:gd name="T52" fmla="*/ 796 w 1132"/>
                <a:gd name="T53" fmla="*/ 810 h 1133"/>
                <a:gd name="T54" fmla="*/ 792 w 1132"/>
                <a:gd name="T55" fmla="*/ 813 h 1133"/>
                <a:gd name="T56" fmla="*/ 789 w 1132"/>
                <a:gd name="T57" fmla="*/ 815 h 1133"/>
                <a:gd name="T58" fmla="*/ 787 w 1132"/>
                <a:gd name="T59" fmla="*/ 816 h 1133"/>
                <a:gd name="T60" fmla="*/ 783 w 1132"/>
                <a:gd name="T61" fmla="*/ 818 h 1133"/>
                <a:gd name="T62" fmla="*/ 781 w 1132"/>
                <a:gd name="T63" fmla="*/ 819 h 1133"/>
                <a:gd name="T64" fmla="*/ 104 w 1132"/>
                <a:gd name="T65" fmla="*/ 1126 h 1133"/>
                <a:gd name="T66" fmla="*/ 90 w 1132"/>
                <a:gd name="T67" fmla="*/ 1132 h 1133"/>
                <a:gd name="T68" fmla="*/ 75 w 1132"/>
                <a:gd name="T69" fmla="*/ 1133 h 1133"/>
                <a:gd name="T70" fmla="*/ 56 w 1132"/>
                <a:gd name="T71" fmla="*/ 1131 h 1133"/>
                <a:gd name="T72" fmla="*/ 38 w 1132"/>
                <a:gd name="T73" fmla="*/ 1123 h 1133"/>
                <a:gd name="T74" fmla="*/ 23 w 1132"/>
                <a:gd name="T75" fmla="*/ 1112 h 1133"/>
                <a:gd name="T76" fmla="*/ 10 w 1132"/>
                <a:gd name="T77" fmla="*/ 1098 h 1133"/>
                <a:gd name="T78" fmla="*/ 4 w 1132"/>
                <a:gd name="T79" fmla="*/ 1081 h 1133"/>
                <a:gd name="T80" fmla="*/ 0 w 1132"/>
                <a:gd name="T81" fmla="*/ 1063 h 1133"/>
                <a:gd name="T82" fmla="*/ 1 w 1132"/>
                <a:gd name="T83" fmla="*/ 1046 h 1133"/>
                <a:gd name="T84" fmla="*/ 7 w 1132"/>
                <a:gd name="T85" fmla="*/ 1029 h 1133"/>
                <a:gd name="T86" fmla="*/ 315 w 1132"/>
                <a:gd name="T87" fmla="*/ 351 h 1133"/>
                <a:gd name="T88" fmla="*/ 315 w 1132"/>
                <a:gd name="T89" fmla="*/ 349 h 1133"/>
                <a:gd name="T90" fmla="*/ 317 w 1132"/>
                <a:gd name="T91" fmla="*/ 346 h 1133"/>
                <a:gd name="T92" fmla="*/ 319 w 1132"/>
                <a:gd name="T93" fmla="*/ 343 h 1133"/>
                <a:gd name="T94" fmla="*/ 320 w 1132"/>
                <a:gd name="T95" fmla="*/ 340 h 1133"/>
                <a:gd name="T96" fmla="*/ 323 w 1132"/>
                <a:gd name="T97" fmla="*/ 337 h 1133"/>
                <a:gd name="T98" fmla="*/ 325 w 1132"/>
                <a:gd name="T99" fmla="*/ 335 h 1133"/>
                <a:gd name="T100" fmla="*/ 329 w 1132"/>
                <a:gd name="T101" fmla="*/ 329 h 1133"/>
                <a:gd name="T102" fmla="*/ 335 w 1132"/>
                <a:gd name="T103" fmla="*/ 325 h 1133"/>
                <a:gd name="T104" fmla="*/ 337 w 1132"/>
                <a:gd name="T105" fmla="*/ 324 h 1133"/>
                <a:gd name="T106" fmla="*/ 340 w 1132"/>
                <a:gd name="T107" fmla="*/ 320 h 1133"/>
                <a:gd name="T108" fmla="*/ 344 w 1132"/>
                <a:gd name="T109" fmla="*/ 319 h 1133"/>
                <a:gd name="T110" fmla="*/ 346 w 1132"/>
                <a:gd name="T111" fmla="*/ 317 h 1133"/>
                <a:gd name="T112" fmla="*/ 349 w 1132"/>
                <a:gd name="T113" fmla="*/ 316 h 1133"/>
                <a:gd name="T114" fmla="*/ 351 w 1132"/>
                <a:gd name="T115" fmla="*/ 315 h 1133"/>
                <a:gd name="T116" fmla="*/ 1028 w 1132"/>
                <a:gd name="T117" fmla="*/ 6 h 1133"/>
                <a:gd name="T118" fmla="*/ 1045 w 1132"/>
                <a:gd name="T119" fmla="*/ 1 h 1133"/>
                <a:gd name="T120" fmla="*/ 1063 w 1132"/>
                <a:gd name="T121" fmla="*/ 0 h 1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32" h="1133">
                  <a:moveTo>
                    <a:pt x="405" y="510"/>
                  </a:moveTo>
                  <a:lnTo>
                    <a:pt x="223" y="910"/>
                  </a:lnTo>
                  <a:lnTo>
                    <a:pt x="623" y="728"/>
                  </a:lnTo>
                  <a:lnTo>
                    <a:pt x="405" y="510"/>
                  </a:lnTo>
                  <a:close/>
                  <a:moveTo>
                    <a:pt x="910" y="223"/>
                  </a:moveTo>
                  <a:lnTo>
                    <a:pt x="510" y="404"/>
                  </a:lnTo>
                  <a:lnTo>
                    <a:pt x="728" y="623"/>
                  </a:lnTo>
                  <a:lnTo>
                    <a:pt x="910" y="223"/>
                  </a:lnTo>
                  <a:close/>
                  <a:moveTo>
                    <a:pt x="1063" y="0"/>
                  </a:moveTo>
                  <a:lnTo>
                    <a:pt x="1080" y="3"/>
                  </a:lnTo>
                  <a:lnTo>
                    <a:pt x="1097" y="11"/>
                  </a:lnTo>
                  <a:lnTo>
                    <a:pt x="1111" y="22"/>
                  </a:lnTo>
                  <a:lnTo>
                    <a:pt x="1122" y="36"/>
                  </a:lnTo>
                  <a:lnTo>
                    <a:pt x="1129" y="52"/>
                  </a:lnTo>
                  <a:lnTo>
                    <a:pt x="1132" y="70"/>
                  </a:lnTo>
                  <a:lnTo>
                    <a:pt x="1131" y="87"/>
                  </a:lnTo>
                  <a:lnTo>
                    <a:pt x="1126" y="104"/>
                  </a:lnTo>
                  <a:lnTo>
                    <a:pt x="818" y="782"/>
                  </a:lnTo>
                  <a:lnTo>
                    <a:pt x="818" y="784"/>
                  </a:lnTo>
                  <a:lnTo>
                    <a:pt x="816" y="787"/>
                  </a:lnTo>
                  <a:lnTo>
                    <a:pt x="814" y="790"/>
                  </a:lnTo>
                  <a:lnTo>
                    <a:pt x="812" y="793"/>
                  </a:lnTo>
                  <a:lnTo>
                    <a:pt x="810" y="796"/>
                  </a:lnTo>
                  <a:lnTo>
                    <a:pt x="808" y="798"/>
                  </a:lnTo>
                  <a:lnTo>
                    <a:pt x="803" y="804"/>
                  </a:lnTo>
                  <a:lnTo>
                    <a:pt x="798" y="808"/>
                  </a:lnTo>
                  <a:lnTo>
                    <a:pt x="796" y="810"/>
                  </a:lnTo>
                  <a:lnTo>
                    <a:pt x="792" y="813"/>
                  </a:lnTo>
                  <a:lnTo>
                    <a:pt x="789" y="815"/>
                  </a:lnTo>
                  <a:lnTo>
                    <a:pt x="787" y="816"/>
                  </a:lnTo>
                  <a:lnTo>
                    <a:pt x="783" y="818"/>
                  </a:lnTo>
                  <a:lnTo>
                    <a:pt x="781" y="819"/>
                  </a:lnTo>
                  <a:lnTo>
                    <a:pt x="104" y="1126"/>
                  </a:lnTo>
                  <a:lnTo>
                    <a:pt x="90" y="1132"/>
                  </a:lnTo>
                  <a:lnTo>
                    <a:pt x="75" y="1133"/>
                  </a:lnTo>
                  <a:lnTo>
                    <a:pt x="56" y="1131"/>
                  </a:lnTo>
                  <a:lnTo>
                    <a:pt x="38" y="1123"/>
                  </a:lnTo>
                  <a:lnTo>
                    <a:pt x="23" y="1112"/>
                  </a:lnTo>
                  <a:lnTo>
                    <a:pt x="10" y="1098"/>
                  </a:lnTo>
                  <a:lnTo>
                    <a:pt x="4" y="1081"/>
                  </a:lnTo>
                  <a:lnTo>
                    <a:pt x="0" y="1063"/>
                  </a:lnTo>
                  <a:lnTo>
                    <a:pt x="1" y="1046"/>
                  </a:lnTo>
                  <a:lnTo>
                    <a:pt x="7" y="1029"/>
                  </a:lnTo>
                  <a:lnTo>
                    <a:pt x="315" y="351"/>
                  </a:lnTo>
                  <a:lnTo>
                    <a:pt x="315" y="349"/>
                  </a:lnTo>
                  <a:lnTo>
                    <a:pt x="317" y="346"/>
                  </a:lnTo>
                  <a:lnTo>
                    <a:pt x="319" y="343"/>
                  </a:lnTo>
                  <a:lnTo>
                    <a:pt x="320" y="340"/>
                  </a:lnTo>
                  <a:lnTo>
                    <a:pt x="323" y="337"/>
                  </a:lnTo>
                  <a:lnTo>
                    <a:pt x="325" y="335"/>
                  </a:lnTo>
                  <a:lnTo>
                    <a:pt x="329" y="329"/>
                  </a:lnTo>
                  <a:lnTo>
                    <a:pt x="335" y="325"/>
                  </a:lnTo>
                  <a:lnTo>
                    <a:pt x="337" y="324"/>
                  </a:lnTo>
                  <a:lnTo>
                    <a:pt x="340" y="320"/>
                  </a:lnTo>
                  <a:lnTo>
                    <a:pt x="344" y="319"/>
                  </a:lnTo>
                  <a:lnTo>
                    <a:pt x="346" y="317"/>
                  </a:lnTo>
                  <a:lnTo>
                    <a:pt x="349" y="316"/>
                  </a:lnTo>
                  <a:lnTo>
                    <a:pt x="351" y="315"/>
                  </a:lnTo>
                  <a:lnTo>
                    <a:pt x="1028" y="6"/>
                  </a:lnTo>
                  <a:lnTo>
                    <a:pt x="1045" y="1"/>
                  </a:lnTo>
                  <a:lnTo>
                    <a:pt x="1063" y="0"/>
                  </a:lnTo>
                  <a:close/>
                </a:path>
              </a:pathLst>
            </a:custGeom>
            <a:grpFill/>
            <a:ln w="0">
              <a:no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sym typeface="Source Han Serif SC" panose="02020400000000000000" pitchFamily="18" charset="-122"/>
              </a:endParaRPr>
            </a:p>
          </p:txBody>
        </p:sp>
      </p:grpSp>
      <p:grpSp>
        <p:nvGrpSpPr>
          <p:cNvPr id="84" name="组合 83"/>
          <p:cNvGrpSpPr/>
          <p:nvPr/>
        </p:nvGrpSpPr>
        <p:grpSpPr>
          <a:xfrm>
            <a:off x="482556" y="327003"/>
            <a:ext cx="2331853" cy="646044"/>
            <a:chOff x="615" y="495"/>
            <a:chExt cx="4226" cy="1171"/>
          </a:xfrm>
        </p:grpSpPr>
        <p:sp>
          <p:nvSpPr>
            <p:cNvPr id="99" name="矩形 98"/>
            <p:cNvSpPr/>
            <p:nvPr/>
          </p:nvSpPr>
          <p:spPr>
            <a:xfrm>
              <a:off x="615" y="615"/>
              <a:ext cx="713" cy="8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p>
              <a:pPr algn="ctr" defTabSz="1219200"/>
              <a:endParaRPr lang="zh-CN" altLang="en-US" sz="2000">
                <a:solidFill>
                  <a:prstClr val="white"/>
                </a:solidFill>
                <a:latin typeface="微软雅黑" panose="020B0503020204020204" charset="-122"/>
                <a:ea typeface="微软雅黑" panose="020B0503020204020204" charset="-122"/>
                <a:sym typeface="Source Han Sans SC" panose="020B0500000000000000" pitchFamily="34" charset="-122"/>
              </a:endParaRPr>
            </a:p>
          </p:txBody>
        </p:sp>
        <p:sp>
          <p:nvSpPr>
            <p:cNvPr id="100" name="TextBox 48"/>
            <p:cNvSpPr txBox="1"/>
            <p:nvPr/>
          </p:nvSpPr>
          <p:spPr>
            <a:xfrm>
              <a:off x="1523" y="495"/>
              <a:ext cx="3318" cy="723"/>
            </a:xfrm>
            <a:prstGeom prst="rect">
              <a:avLst/>
            </a:prstGeom>
            <a:noFill/>
          </p:spPr>
          <p:txBody>
            <a:bodyPr wrap="square" lIns="91445" tIns="45721" rIns="91445" bIns="45721"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标题文本预设</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1" name="TextBox 49"/>
            <p:cNvSpPr txBox="1"/>
            <p:nvPr/>
          </p:nvSpPr>
          <p:spPr>
            <a:xfrm>
              <a:off x="1530" y="1222"/>
              <a:ext cx="3151" cy="444"/>
            </a:xfrm>
            <a:prstGeom prst="rect">
              <a:avLst/>
            </a:prstGeom>
            <a:noFill/>
          </p:spPr>
          <p:txBody>
            <a:bodyPr wrap="square" lIns="91445" tIns="45721" rIns="91445" bIns="45721" rtlCol="0">
              <a:spAutoFit/>
            </a:bodyPr>
            <a:p>
              <a:pPr algn="dist" defTabSz="1219200" eaLnBrk="0" hangingPunct="0"/>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ADD</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YOUR</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TITLE</a:t>
              </a:r>
              <a:endPar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randombar(horizontal)">
                                      <p:cBhvr>
                                        <p:cTn id="11" dur="500"/>
                                        <p:tgtEl>
                                          <p:spTgt spid="45"/>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randombar(horizontal)">
                                      <p:cBhvr>
                                        <p:cTn id="15" dur="500"/>
                                        <p:tgtEl>
                                          <p:spTgt spid="39"/>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randombar(horizontal)">
                                      <p:cBhvr>
                                        <p:cTn id="19" dur="500"/>
                                        <p:tgtEl>
                                          <p:spTgt spid="61"/>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randombar(horizontal)">
                                      <p:cBhvr>
                                        <p:cTn id="23" dur="500"/>
                                        <p:tgtEl>
                                          <p:spTgt spid="52"/>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randombar(horizontal)">
                                      <p:cBhvr>
                                        <p:cTn id="31" dur="500"/>
                                        <p:tgtEl>
                                          <p:spTgt spid="46"/>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randombar(horizontal)">
                                      <p:cBhvr>
                                        <p:cTn id="35" dur="500"/>
                                        <p:tgtEl>
                                          <p:spTgt spid="40"/>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randombar(horizontal)">
                                      <p:cBhvr>
                                        <p:cTn id="39" dur="500"/>
                                        <p:tgtEl>
                                          <p:spTgt spid="60"/>
                                        </p:tgtEl>
                                      </p:cBhvr>
                                    </p:animEffect>
                                  </p:childTnLst>
                                </p:cTn>
                              </p:par>
                            </p:childTnLst>
                          </p:cTn>
                        </p:par>
                        <p:par>
                          <p:cTn id="40" fill="hold">
                            <p:stCondLst>
                              <p:cond delay="4500"/>
                            </p:stCondLst>
                            <p:childTnLst>
                              <p:par>
                                <p:cTn id="41" presetID="14" presetClass="entr" presetSubtype="10"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randombar(horizontal)">
                                      <p:cBhvr>
                                        <p:cTn id="43" dur="500"/>
                                        <p:tgtEl>
                                          <p:spTgt spid="51"/>
                                        </p:tgtEl>
                                      </p:cBhvr>
                                    </p:animEffect>
                                  </p:childTnLst>
                                </p:cTn>
                              </p:par>
                            </p:childTnLst>
                          </p:cTn>
                        </p:par>
                        <p:par>
                          <p:cTn id="44" fill="hold">
                            <p:stCondLst>
                              <p:cond delay="5000"/>
                            </p:stCondLst>
                            <p:childTnLst>
                              <p:par>
                                <p:cTn id="45" presetID="14" presetClass="entr" presetSubtype="1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randombar(horizontal)">
                                      <p:cBhvr>
                                        <p:cTn id="47" dur="500"/>
                                        <p:tgtEl>
                                          <p:spTgt spid="18"/>
                                        </p:tgtEl>
                                      </p:cBhvr>
                                    </p:animEffect>
                                  </p:childTnLst>
                                </p:cTn>
                              </p:par>
                            </p:childTnLst>
                          </p:cTn>
                        </p:par>
                        <p:par>
                          <p:cTn id="48" fill="hold">
                            <p:stCondLst>
                              <p:cond delay="5500"/>
                            </p:stCondLst>
                            <p:childTnLst>
                              <p:par>
                                <p:cTn id="49" presetID="14" presetClass="entr" presetSubtype="10" fill="hold" grpId="0" nodeType="after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randombar(horizontal)">
                                      <p:cBhvr>
                                        <p:cTn id="51" dur="500"/>
                                        <p:tgtEl>
                                          <p:spTgt spid="47"/>
                                        </p:tgtEl>
                                      </p:cBhvr>
                                    </p:animEffect>
                                  </p:childTnLst>
                                </p:cTn>
                              </p:par>
                            </p:childTnLst>
                          </p:cTn>
                        </p:par>
                        <p:par>
                          <p:cTn id="52" fill="hold">
                            <p:stCondLst>
                              <p:cond delay="6000"/>
                            </p:stCondLst>
                            <p:childTnLst>
                              <p:par>
                                <p:cTn id="53" presetID="14" presetClass="entr" presetSubtype="10" fill="hold" nodeType="after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randombar(horizontal)">
                                      <p:cBhvr>
                                        <p:cTn id="55" dur="500"/>
                                        <p:tgtEl>
                                          <p:spTgt spid="41"/>
                                        </p:tgtEl>
                                      </p:cBhvr>
                                    </p:animEffect>
                                  </p:childTnLst>
                                </p:cTn>
                              </p:par>
                            </p:childTnLst>
                          </p:cTn>
                        </p:par>
                        <p:par>
                          <p:cTn id="56" fill="hold">
                            <p:stCondLst>
                              <p:cond delay="6500"/>
                            </p:stCondLst>
                            <p:childTnLst>
                              <p:par>
                                <p:cTn id="57" presetID="14" presetClass="entr" presetSubtype="10" fill="hold" grpId="0" nodeType="after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randombar(horizontal)">
                                      <p:cBhvr>
                                        <p:cTn id="59" dur="500"/>
                                        <p:tgtEl>
                                          <p:spTgt spid="59"/>
                                        </p:tgtEl>
                                      </p:cBhvr>
                                    </p:animEffect>
                                  </p:childTnLst>
                                </p:cTn>
                              </p:par>
                            </p:childTnLst>
                          </p:cTn>
                        </p:par>
                        <p:par>
                          <p:cTn id="60" fill="hold">
                            <p:stCondLst>
                              <p:cond delay="7000"/>
                            </p:stCondLst>
                            <p:childTnLst>
                              <p:par>
                                <p:cTn id="61" presetID="14" presetClass="entr" presetSubtype="1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randombar(horizontal)">
                                      <p:cBhvr>
                                        <p:cTn id="63" dur="500"/>
                                        <p:tgtEl>
                                          <p:spTgt spid="50"/>
                                        </p:tgtEl>
                                      </p:cBhvr>
                                    </p:animEffect>
                                  </p:childTnLst>
                                </p:cTn>
                              </p:par>
                            </p:childTnLst>
                          </p:cTn>
                        </p:par>
                        <p:par>
                          <p:cTn id="64" fill="hold">
                            <p:stCondLst>
                              <p:cond delay="7500"/>
                            </p:stCondLst>
                            <p:childTnLst>
                              <p:par>
                                <p:cTn id="65" presetID="14" presetClass="entr" presetSubtype="10"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randombar(horizontal)">
                                      <p:cBhvr>
                                        <p:cTn id="67" dur="500"/>
                                        <p:tgtEl>
                                          <p:spTgt spid="24"/>
                                        </p:tgtEl>
                                      </p:cBhvr>
                                    </p:animEffect>
                                  </p:childTnLst>
                                </p:cTn>
                              </p:par>
                            </p:childTnLst>
                          </p:cTn>
                        </p:par>
                        <p:par>
                          <p:cTn id="68" fill="hold">
                            <p:stCondLst>
                              <p:cond delay="8000"/>
                            </p:stCondLst>
                            <p:childTnLst>
                              <p:par>
                                <p:cTn id="69" presetID="14" presetClass="entr" presetSubtype="10" fill="hold" grpId="0"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randombar(horizontal)">
                                      <p:cBhvr>
                                        <p:cTn id="71" dur="500"/>
                                        <p:tgtEl>
                                          <p:spTgt spid="48"/>
                                        </p:tgtEl>
                                      </p:cBhvr>
                                    </p:animEffect>
                                  </p:childTnLst>
                                </p:cTn>
                              </p:par>
                            </p:childTnLst>
                          </p:cTn>
                        </p:par>
                        <p:par>
                          <p:cTn id="72" fill="hold">
                            <p:stCondLst>
                              <p:cond delay="8500"/>
                            </p:stCondLst>
                            <p:childTnLst>
                              <p:par>
                                <p:cTn id="73" presetID="14" presetClass="entr" presetSubtype="10"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randombar(horizontal)">
                                      <p:cBhvr>
                                        <p:cTn id="75" dur="500"/>
                                        <p:tgtEl>
                                          <p:spTgt spid="42"/>
                                        </p:tgtEl>
                                      </p:cBhvr>
                                    </p:animEffect>
                                  </p:childTnLst>
                                </p:cTn>
                              </p:par>
                            </p:childTnLst>
                          </p:cTn>
                        </p:par>
                        <p:par>
                          <p:cTn id="76" fill="hold">
                            <p:stCondLst>
                              <p:cond delay="9000"/>
                            </p:stCondLst>
                            <p:childTnLst>
                              <p:par>
                                <p:cTn id="77" presetID="14" presetClass="entr" presetSubtype="10" fill="hold"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randombar(horizontal)">
                                      <p:cBhvr>
                                        <p:cTn id="79" dur="500"/>
                                        <p:tgtEl>
                                          <p:spTgt spid="69"/>
                                        </p:tgtEl>
                                      </p:cBhvr>
                                    </p:animEffect>
                                  </p:childTnLst>
                                </p:cTn>
                              </p:par>
                            </p:childTnLst>
                          </p:cTn>
                        </p:par>
                        <p:par>
                          <p:cTn id="80" fill="hold">
                            <p:stCondLst>
                              <p:cond delay="9500"/>
                            </p:stCondLst>
                            <p:childTnLst>
                              <p:par>
                                <p:cTn id="81" presetID="14" presetClass="entr" presetSubtype="10" fill="hold" grpId="0" nodeType="after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randombar(horizontal)">
                                      <p:cBhvr>
                                        <p:cTn id="83" dur="500"/>
                                        <p:tgtEl>
                                          <p:spTgt spid="49"/>
                                        </p:tgtEl>
                                      </p:cBhvr>
                                    </p:animEffect>
                                  </p:childTnLst>
                                </p:cTn>
                              </p:par>
                            </p:childTnLst>
                          </p:cTn>
                        </p:par>
                        <p:par>
                          <p:cTn id="84" fill="hold">
                            <p:stCondLst>
                              <p:cond delay="10000"/>
                            </p:stCondLst>
                            <p:childTnLst>
                              <p:par>
                                <p:cTn id="85" presetID="14" presetClass="entr" presetSubtype="10" fill="hold" grpId="0" nodeType="after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randombar(horizontal)">
                                      <p:cBhvr>
                                        <p:cTn id="87" dur="500"/>
                                        <p:tgtEl>
                                          <p:spTgt spid="29"/>
                                        </p:tgtEl>
                                      </p:cBhvr>
                                    </p:animEffect>
                                  </p:childTnLst>
                                </p:cTn>
                              </p:par>
                            </p:childTnLst>
                          </p:cTn>
                        </p:par>
                        <p:par>
                          <p:cTn id="88" fill="hold">
                            <p:stCondLst>
                              <p:cond delay="10500"/>
                            </p:stCondLst>
                            <p:childTnLst>
                              <p:par>
                                <p:cTn id="89" presetID="14" presetClass="entr" presetSubtype="10" fill="hold" grpId="0" nodeType="afterEffect">
                                  <p:stCondLst>
                                    <p:cond delay="0"/>
                                  </p:stCondLst>
                                  <p:childTnLst>
                                    <p:set>
                                      <p:cBhvr>
                                        <p:cTn id="90" dur="1" fill="hold">
                                          <p:stCondLst>
                                            <p:cond delay="0"/>
                                          </p:stCondLst>
                                        </p:cTn>
                                        <p:tgtEl>
                                          <p:spTgt spid="53"/>
                                        </p:tgtEl>
                                        <p:attrNameLst>
                                          <p:attrName>style.visibility</p:attrName>
                                        </p:attrNameLst>
                                      </p:cBhvr>
                                      <p:to>
                                        <p:strVal val="visible"/>
                                      </p:to>
                                    </p:set>
                                    <p:animEffect transition="in" filter="randombar(horizontal)">
                                      <p:cBhvr>
                                        <p:cTn id="91" dur="500"/>
                                        <p:tgtEl>
                                          <p:spTgt spid="53"/>
                                        </p:tgtEl>
                                      </p:cBhvr>
                                    </p:animEffect>
                                  </p:childTnLst>
                                </p:cTn>
                              </p:par>
                            </p:childTnLst>
                          </p:cTn>
                        </p:par>
                        <p:par>
                          <p:cTn id="92" fill="hold">
                            <p:stCondLst>
                              <p:cond delay="11000"/>
                            </p:stCondLst>
                            <p:childTnLst>
                              <p:par>
                                <p:cTn id="93" presetID="14" presetClass="entr" presetSubtype="10" fill="hold"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randombar(horizontal)">
                                      <p:cBhvr>
                                        <p:cTn id="95" dur="500"/>
                                        <p:tgtEl>
                                          <p:spTgt spid="43"/>
                                        </p:tgtEl>
                                      </p:cBhvr>
                                    </p:animEffect>
                                  </p:childTnLst>
                                </p:cTn>
                              </p:par>
                            </p:childTnLst>
                          </p:cTn>
                        </p:par>
                        <p:par>
                          <p:cTn id="96" fill="hold">
                            <p:stCondLst>
                              <p:cond delay="11500"/>
                            </p:stCondLst>
                            <p:childTnLst>
                              <p:par>
                                <p:cTn id="97" presetID="14" presetClass="entr" presetSubtype="10" fill="hold" nodeType="afterEffect">
                                  <p:stCondLst>
                                    <p:cond delay="0"/>
                                  </p:stCondLst>
                                  <p:childTnLst>
                                    <p:set>
                                      <p:cBhvr>
                                        <p:cTn id="98" dur="1" fill="hold">
                                          <p:stCondLst>
                                            <p:cond delay="0"/>
                                          </p:stCondLst>
                                        </p:cTn>
                                        <p:tgtEl>
                                          <p:spTgt spid="55"/>
                                        </p:tgtEl>
                                        <p:attrNameLst>
                                          <p:attrName>style.visibility</p:attrName>
                                        </p:attrNameLst>
                                      </p:cBhvr>
                                      <p:to>
                                        <p:strVal val="visible"/>
                                      </p:to>
                                    </p:set>
                                    <p:animEffect transition="in" filter="randombar(horizontal)">
                                      <p:cBhvr>
                                        <p:cTn id="99" dur="500"/>
                                        <p:tgtEl>
                                          <p:spTgt spid="55"/>
                                        </p:tgtEl>
                                      </p:cBhvr>
                                    </p:animEffect>
                                  </p:childTnLst>
                                </p:cTn>
                              </p:par>
                            </p:childTnLst>
                          </p:cTn>
                        </p:par>
                        <p:par>
                          <p:cTn id="100" fill="hold">
                            <p:stCondLst>
                              <p:cond delay="12000"/>
                            </p:stCondLst>
                            <p:childTnLst>
                              <p:par>
                                <p:cTn id="101" presetID="14" presetClass="entr" presetSubtype="10" fill="hold" grpId="0" nodeType="afterEffect">
                                  <p:stCondLst>
                                    <p:cond delay="0"/>
                                  </p:stCondLst>
                                  <p:childTnLst>
                                    <p:set>
                                      <p:cBhvr>
                                        <p:cTn id="102" dur="1" fill="hold">
                                          <p:stCondLst>
                                            <p:cond delay="0"/>
                                          </p:stCondLst>
                                        </p:cTn>
                                        <p:tgtEl>
                                          <p:spTgt spid="54"/>
                                        </p:tgtEl>
                                        <p:attrNameLst>
                                          <p:attrName>style.visibility</p:attrName>
                                        </p:attrNameLst>
                                      </p:cBhvr>
                                      <p:to>
                                        <p:strVal val="visible"/>
                                      </p:to>
                                    </p:set>
                                    <p:animEffect transition="in" filter="randombar(horizontal)">
                                      <p:cBhvr>
                                        <p:cTn id="10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1" grpId="0" bldLvl="0" animBg="1"/>
      <p:bldP spid="18" grpId="0" bldLvl="0" animBg="1"/>
      <p:bldP spid="24" grpId="0" bldLvl="0" animBg="1"/>
      <p:bldP spid="29" grpId="0" bldLvl="0" animBg="1"/>
      <p:bldP spid="45" grpId="0"/>
      <p:bldP spid="46" grpId="0"/>
      <p:bldP spid="47" grpId="0"/>
      <p:bldP spid="48" grpId="0"/>
      <p:bldP spid="49" grpId="0"/>
      <p:bldP spid="50" grpId="0"/>
      <p:bldP spid="51" grpId="0"/>
      <p:bldP spid="52" grpId="0"/>
      <p:bldP spid="53" grpId="0"/>
      <p:bldP spid="54" grpId="0"/>
      <p:bldP spid="59" grpId="0" bldLvl="0" animBg="1"/>
      <p:bldP spid="60"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组合 83"/>
          <p:cNvGrpSpPr/>
          <p:nvPr/>
        </p:nvGrpSpPr>
        <p:grpSpPr>
          <a:xfrm>
            <a:off x="482556" y="327003"/>
            <a:ext cx="2331853" cy="646044"/>
            <a:chOff x="615" y="495"/>
            <a:chExt cx="4226" cy="1171"/>
          </a:xfrm>
        </p:grpSpPr>
        <p:sp>
          <p:nvSpPr>
            <p:cNvPr id="99" name="矩形 98"/>
            <p:cNvSpPr/>
            <p:nvPr/>
          </p:nvSpPr>
          <p:spPr>
            <a:xfrm>
              <a:off x="615" y="615"/>
              <a:ext cx="713" cy="8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p>
              <a:pPr algn="ctr" defTabSz="1219200"/>
              <a:endParaRPr lang="zh-CN" altLang="en-US" sz="2000">
                <a:solidFill>
                  <a:prstClr val="white"/>
                </a:solidFill>
                <a:latin typeface="微软雅黑" panose="020B0503020204020204" charset="-122"/>
                <a:ea typeface="微软雅黑" panose="020B0503020204020204" charset="-122"/>
                <a:sym typeface="Source Han Sans SC" panose="020B0500000000000000" pitchFamily="34" charset="-122"/>
              </a:endParaRPr>
            </a:p>
          </p:txBody>
        </p:sp>
        <p:sp>
          <p:nvSpPr>
            <p:cNvPr id="100" name="TextBox 48"/>
            <p:cNvSpPr txBox="1"/>
            <p:nvPr/>
          </p:nvSpPr>
          <p:spPr>
            <a:xfrm>
              <a:off x="1523" y="495"/>
              <a:ext cx="3318" cy="723"/>
            </a:xfrm>
            <a:prstGeom prst="rect">
              <a:avLst/>
            </a:prstGeom>
            <a:noFill/>
          </p:spPr>
          <p:txBody>
            <a:bodyPr wrap="square" lIns="91445" tIns="45721" rIns="91445" bIns="45721"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标题文本预设</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endParaRPr>
            </a:p>
          </p:txBody>
        </p:sp>
        <p:sp>
          <p:nvSpPr>
            <p:cNvPr id="101" name="TextBox 49"/>
            <p:cNvSpPr txBox="1"/>
            <p:nvPr/>
          </p:nvSpPr>
          <p:spPr>
            <a:xfrm>
              <a:off x="1530" y="1222"/>
              <a:ext cx="3151" cy="444"/>
            </a:xfrm>
            <a:prstGeom prst="rect">
              <a:avLst/>
            </a:prstGeom>
            <a:noFill/>
          </p:spPr>
          <p:txBody>
            <a:bodyPr wrap="square" lIns="91445" tIns="45721" rIns="91445" bIns="45721" rtlCol="0">
              <a:spAutoFit/>
            </a:bodyPr>
            <a:p>
              <a:pPr algn="dist" defTabSz="1219200" eaLnBrk="0" hangingPunct="0"/>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ADD</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YOUR</a:t>
              </a:r>
              <a:r>
                <a:rPr lang="zh-CN" altLang="en-US"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 </a:t>
              </a:r>
              <a:r>
                <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rPr>
                <a:t>TITLE</a:t>
              </a:r>
              <a:endParaRPr lang="en-US" altLang="zh-CN" sz="1000" dirty="0">
                <a:solidFill>
                  <a:schemeClr val="bg1">
                    <a:lumMod val="50000"/>
                  </a:schemeClr>
                </a:solidFill>
                <a:latin typeface="微软雅黑" panose="020B0503020204020204" charset="-122"/>
                <a:ea typeface="微软雅黑" panose="020B0503020204020204" charset="-122"/>
                <a:sym typeface="Source Han Sans SC" panose="020B0500000000000000" pitchFamily="34" charset="-122"/>
              </a:endParaRPr>
            </a:p>
          </p:txBody>
        </p:sp>
      </p:grpSp>
      <p:grpSp>
        <p:nvGrpSpPr>
          <p:cNvPr id="2" name="Group 18"/>
          <p:cNvGrpSpPr/>
          <p:nvPr/>
        </p:nvGrpSpPr>
        <p:grpSpPr>
          <a:xfrm>
            <a:off x="6408779" y="1707847"/>
            <a:ext cx="693763" cy="673901"/>
            <a:chOff x="860271" y="1518068"/>
            <a:chExt cx="493370" cy="479245"/>
          </a:xfrm>
        </p:grpSpPr>
        <p:sp>
          <p:nvSpPr>
            <p:cNvPr id="3" name="Rounded Rectangle 19"/>
            <p:cNvSpPr/>
            <p:nvPr/>
          </p:nvSpPr>
          <p:spPr>
            <a:xfrm>
              <a:off x="860271" y="1518068"/>
              <a:ext cx="493370" cy="47924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en-US" sz="800" dirty="0">
                <a:solidFill>
                  <a:schemeClr val="bg1"/>
                </a:solidFill>
                <a:latin typeface="Source Han Sans SC" panose="020B0500000000000000" pitchFamily="34" charset="-122"/>
                <a:ea typeface="Source Han Sans SC" panose="020B0500000000000000" pitchFamily="34" charset="-122"/>
                <a:cs typeface="+mn-ea"/>
                <a:sym typeface="Source Han Sans SC" panose="020B0500000000000000" pitchFamily="34" charset="-122"/>
              </a:endParaRPr>
            </a:p>
          </p:txBody>
        </p:sp>
        <p:sp>
          <p:nvSpPr>
            <p:cNvPr id="4" name="Freeform 6"/>
            <p:cNvSpPr>
              <a:spLocks noEditPoints="1"/>
            </p:cNvSpPr>
            <p:nvPr/>
          </p:nvSpPr>
          <p:spPr bwMode="auto">
            <a:xfrm>
              <a:off x="997419" y="1671965"/>
              <a:ext cx="219075" cy="17145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ln>
          </p:spPr>
          <p:txBody>
            <a:bodyPr vert="horz" wrap="square" lIns="128580" tIns="64290" rIns="128580" bIns="64290" numCol="1" anchor="t" anchorCtr="0" compatLnSpc="1"/>
            <a:p>
              <a:pPr>
                <a:lnSpc>
                  <a:spcPct val="150000"/>
                </a:lnSpc>
              </a:pPr>
              <a:endParaRPr lang="en-US" sz="800" dirty="0">
                <a:latin typeface="Source Han Sans SC" panose="020B0500000000000000" pitchFamily="34" charset="-122"/>
                <a:ea typeface="Source Han Sans SC" panose="020B0500000000000000" pitchFamily="34" charset="-122"/>
                <a:cs typeface="+mn-ea"/>
                <a:sym typeface="Source Han Sans SC" panose="020B0500000000000000" pitchFamily="34" charset="-122"/>
              </a:endParaRPr>
            </a:p>
          </p:txBody>
        </p:sp>
      </p:grpSp>
      <p:grpSp>
        <p:nvGrpSpPr>
          <p:cNvPr id="26" name="Group 21"/>
          <p:cNvGrpSpPr/>
          <p:nvPr/>
        </p:nvGrpSpPr>
        <p:grpSpPr>
          <a:xfrm>
            <a:off x="6380498" y="2815999"/>
            <a:ext cx="693763" cy="673901"/>
            <a:chOff x="840159" y="2185414"/>
            <a:chExt cx="493370" cy="479245"/>
          </a:xfrm>
        </p:grpSpPr>
        <p:sp>
          <p:nvSpPr>
            <p:cNvPr id="27" name="Rounded Rectangle 22"/>
            <p:cNvSpPr/>
            <p:nvPr/>
          </p:nvSpPr>
          <p:spPr>
            <a:xfrm>
              <a:off x="840159" y="2185414"/>
              <a:ext cx="493370" cy="47924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en-US" sz="800" dirty="0">
                <a:solidFill>
                  <a:schemeClr val="bg1"/>
                </a:solidFill>
                <a:latin typeface="Source Han Sans SC" panose="020B0500000000000000" pitchFamily="34" charset="-122"/>
                <a:ea typeface="Source Han Sans SC" panose="020B0500000000000000" pitchFamily="34" charset="-122"/>
                <a:cs typeface="+mn-ea"/>
                <a:sym typeface="Source Han Sans SC" panose="020B0500000000000000" pitchFamily="34" charset="-122"/>
              </a:endParaRPr>
            </a:p>
          </p:txBody>
        </p:sp>
        <p:sp>
          <p:nvSpPr>
            <p:cNvPr id="52" name="Freeform 100"/>
            <p:cNvSpPr>
              <a:spLocks noEditPoints="1"/>
            </p:cNvSpPr>
            <p:nvPr/>
          </p:nvSpPr>
          <p:spPr bwMode="auto">
            <a:xfrm>
              <a:off x="971750" y="2314705"/>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vert="horz" wrap="square" lIns="128580" tIns="64290" rIns="128580" bIns="64290" numCol="1" anchor="t" anchorCtr="0" compatLnSpc="1"/>
            <a:p>
              <a:pPr>
                <a:lnSpc>
                  <a:spcPct val="150000"/>
                </a:lnSpc>
              </a:pPr>
              <a:endParaRPr lang="en-US" sz="800" dirty="0">
                <a:latin typeface="Source Han Sans SC" panose="020B0500000000000000" pitchFamily="34" charset="-122"/>
                <a:ea typeface="Source Han Sans SC" panose="020B0500000000000000" pitchFamily="34" charset="-122"/>
                <a:cs typeface="+mn-ea"/>
                <a:sym typeface="Source Han Sans SC" panose="020B0500000000000000" pitchFamily="34" charset="-122"/>
              </a:endParaRPr>
            </a:p>
          </p:txBody>
        </p:sp>
      </p:grpSp>
      <p:grpSp>
        <p:nvGrpSpPr>
          <p:cNvPr id="53" name="Group 24"/>
          <p:cNvGrpSpPr/>
          <p:nvPr/>
        </p:nvGrpSpPr>
        <p:grpSpPr>
          <a:xfrm>
            <a:off x="6380498" y="3884663"/>
            <a:ext cx="693763" cy="673901"/>
            <a:chOff x="840159" y="2852760"/>
            <a:chExt cx="493370" cy="479245"/>
          </a:xfrm>
        </p:grpSpPr>
        <p:sp>
          <p:nvSpPr>
            <p:cNvPr id="54" name="Rounded Rectangle 25"/>
            <p:cNvSpPr/>
            <p:nvPr/>
          </p:nvSpPr>
          <p:spPr>
            <a:xfrm>
              <a:off x="840159" y="2852760"/>
              <a:ext cx="493370" cy="47924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en-US" sz="800" dirty="0">
                <a:solidFill>
                  <a:schemeClr val="bg1"/>
                </a:solidFill>
                <a:latin typeface="Source Han Sans SC" panose="020B0500000000000000" pitchFamily="34" charset="-122"/>
                <a:ea typeface="Source Han Sans SC" panose="020B0500000000000000" pitchFamily="34" charset="-122"/>
                <a:cs typeface="+mn-ea"/>
                <a:sym typeface="Source Han Sans SC" panose="020B0500000000000000" pitchFamily="34" charset="-122"/>
              </a:endParaRPr>
            </a:p>
          </p:txBody>
        </p:sp>
        <p:sp>
          <p:nvSpPr>
            <p:cNvPr id="55" name="Freeform 144"/>
            <p:cNvSpPr>
              <a:spLocks noEditPoints="1"/>
            </p:cNvSpPr>
            <p:nvPr/>
          </p:nvSpPr>
          <p:spPr bwMode="auto">
            <a:xfrm>
              <a:off x="955869" y="2990792"/>
              <a:ext cx="261950" cy="203180"/>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chemeClr val="bg1"/>
            </a:solidFill>
            <a:ln w="9525">
              <a:noFill/>
              <a:round/>
            </a:ln>
          </p:spPr>
          <p:txBody>
            <a:bodyPr vert="horz" wrap="square" lIns="128580" tIns="64290" rIns="128580" bIns="64290" numCol="1" anchor="t" anchorCtr="0" compatLnSpc="1"/>
            <a:p>
              <a:pPr>
                <a:lnSpc>
                  <a:spcPct val="150000"/>
                </a:lnSpc>
              </a:pPr>
              <a:endParaRPr lang="en-US" sz="800" dirty="0">
                <a:latin typeface="Source Han Sans SC" panose="020B0500000000000000" pitchFamily="34" charset="-122"/>
                <a:ea typeface="Source Han Sans SC" panose="020B0500000000000000" pitchFamily="34" charset="-122"/>
                <a:cs typeface="+mn-ea"/>
                <a:sym typeface="Source Han Sans SC" panose="020B0500000000000000" pitchFamily="34" charset="-122"/>
              </a:endParaRPr>
            </a:p>
          </p:txBody>
        </p:sp>
      </p:grpSp>
      <p:grpSp>
        <p:nvGrpSpPr>
          <p:cNvPr id="56" name="Group 27"/>
          <p:cNvGrpSpPr/>
          <p:nvPr/>
        </p:nvGrpSpPr>
        <p:grpSpPr>
          <a:xfrm>
            <a:off x="6379862" y="5009843"/>
            <a:ext cx="693763" cy="673901"/>
            <a:chOff x="839707" y="3520106"/>
            <a:chExt cx="493370" cy="479245"/>
          </a:xfrm>
        </p:grpSpPr>
        <p:sp>
          <p:nvSpPr>
            <p:cNvPr id="57" name="Rounded Rectangle 28"/>
            <p:cNvSpPr/>
            <p:nvPr/>
          </p:nvSpPr>
          <p:spPr>
            <a:xfrm>
              <a:off x="839707" y="3520106"/>
              <a:ext cx="493370" cy="47924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128580" rtlCol="0" anchor="ctr"/>
            <a:p>
              <a:pPr algn="ctr">
                <a:lnSpc>
                  <a:spcPct val="150000"/>
                </a:lnSpc>
              </a:pPr>
              <a:endParaRPr lang="en-US" sz="800" dirty="0">
                <a:solidFill>
                  <a:schemeClr val="bg1"/>
                </a:solidFill>
                <a:latin typeface="Source Han Sans SC" panose="020B0500000000000000" pitchFamily="34" charset="-122"/>
                <a:ea typeface="Source Han Sans SC" panose="020B0500000000000000" pitchFamily="34" charset="-122"/>
                <a:cs typeface="+mn-ea"/>
                <a:sym typeface="Source Han Sans SC" panose="020B0500000000000000" pitchFamily="34" charset="-122"/>
              </a:endParaRPr>
            </a:p>
          </p:txBody>
        </p:sp>
        <p:sp>
          <p:nvSpPr>
            <p:cNvPr id="58" name="Freeform 152"/>
            <p:cNvSpPr>
              <a:spLocks noEditPoints="1"/>
            </p:cNvSpPr>
            <p:nvPr/>
          </p:nvSpPr>
          <p:spPr bwMode="auto">
            <a:xfrm>
              <a:off x="955869" y="3638690"/>
              <a:ext cx="261950" cy="24207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128580" tIns="64290" rIns="128580" bIns="64290" numCol="1" anchor="t" anchorCtr="0" compatLnSpc="1"/>
            <a:p>
              <a:pPr>
                <a:lnSpc>
                  <a:spcPct val="150000"/>
                </a:lnSpc>
              </a:pPr>
              <a:endParaRPr lang="en-US" sz="800" dirty="0">
                <a:latin typeface="Source Han Sans SC" panose="020B0500000000000000" pitchFamily="34" charset="-122"/>
                <a:ea typeface="Source Han Sans SC" panose="020B0500000000000000" pitchFamily="34" charset="-122"/>
                <a:cs typeface="+mn-ea"/>
                <a:sym typeface="Source Han Sans SC" panose="020B0500000000000000" pitchFamily="34" charset="-122"/>
              </a:endParaRPr>
            </a:p>
          </p:txBody>
        </p:sp>
      </p:grpSp>
      <p:cxnSp>
        <p:nvCxnSpPr>
          <p:cNvPr id="59" name="Elbow Connector 32"/>
          <p:cNvCxnSpPr/>
          <p:nvPr/>
        </p:nvCxnSpPr>
        <p:spPr>
          <a:xfrm rot="10800000" flipV="1">
            <a:off x="2479204" y="2044798"/>
            <a:ext cx="3929577" cy="1637561"/>
          </a:xfrm>
          <a:prstGeom prst="bentConnector3">
            <a:avLst>
              <a:gd name="adj1" fmla="val 100445"/>
            </a:avLst>
          </a:prstGeom>
          <a:ln w="1905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Elbow Connector 35"/>
          <p:cNvCxnSpPr/>
          <p:nvPr/>
        </p:nvCxnSpPr>
        <p:spPr>
          <a:xfrm rot="10800000">
            <a:off x="3014956" y="4942633"/>
            <a:ext cx="3393828" cy="408154"/>
          </a:xfrm>
          <a:prstGeom prst="bentConnector3">
            <a:avLst>
              <a:gd name="adj1" fmla="val 99978"/>
            </a:avLst>
          </a:prstGeom>
          <a:ln w="1905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Elbow Connector 38"/>
          <p:cNvCxnSpPr/>
          <p:nvPr/>
        </p:nvCxnSpPr>
        <p:spPr>
          <a:xfrm rot="10800000">
            <a:off x="3014956" y="2741801"/>
            <a:ext cx="3393828" cy="414962"/>
          </a:xfrm>
          <a:prstGeom prst="bentConnector3">
            <a:avLst>
              <a:gd name="adj1" fmla="val 34684"/>
            </a:avLst>
          </a:prstGeom>
          <a:ln w="1905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Elbow Connector 41"/>
          <p:cNvCxnSpPr/>
          <p:nvPr/>
        </p:nvCxnSpPr>
        <p:spPr>
          <a:xfrm rot="10800000">
            <a:off x="4086463" y="3682363"/>
            <a:ext cx="2294037" cy="571003"/>
          </a:xfrm>
          <a:prstGeom prst="bentConnector3">
            <a:avLst>
              <a:gd name="adj1" fmla="val 50000"/>
            </a:avLst>
          </a:prstGeom>
          <a:ln w="1905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a:off x="7295394" y="1471685"/>
            <a:ext cx="3575232" cy="983714"/>
            <a:chOff x="1085274" y="2349127"/>
            <a:chExt cx="3575232" cy="983714"/>
          </a:xfrm>
        </p:grpSpPr>
        <p:sp>
          <p:nvSpPr>
            <p:cNvPr id="64" name="文本框 6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p>
              <a:pPr marL="0" marR="0" lvl="0" indent="0" algn="l" defTabSz="4572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ans SC" panose="020B0500000000000000" pitchFamily="34" charset="-122"/>
                </a:rPr>
                <a:t>标题文字添加</a:t>
              </a:r>
              <a:endParaRPr kumimoji="0" lang="zh-CN" altLang="en-US" sz="18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65" name="文本框 64"/>
            <p:cNvSpPr txBox="1"/>
            <p:nvPr/>
          </p:nvSpPr>
          <p:spPr>
            <a:xfrm>
              <a:off x="1085274" y="2687681"/>
              <a:ext cx="3575232" cy="645160"/>
            </a:xfrm>
            <a:prstGeom prst="rect">
              <a:avLst/>
            </a:prstGeom>
            <a:noFill/>
          </p:spPr>
          <p:txBody>
            <a:bodyPr wrap="square" rtlCol="0">
              <a:spAutoFit/>
              <a:scene3d>
                <a:camera prst="orthographicFront"/>
                <a:lightRig rig="threePt" dir="t"/>
              </a:scene3d>
              <a:sp3d contourW="12700"/>
            </a:bodyPr>
            <a:p>
              <a:pPr algn="l" defTabSz="1088390">
                <a:lnSpc>
                  <a:spcPct val="150000"/>
                </a:lnSpc>
                <a:buSzPct val="25000"/>
              </a:pPr>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grpSp>
      <p:grpSp>
        <p:nvGrpSpPr>
          <p:cNvPr id="66" name="组合 65"/>
          <p:cNvGrpSpPr/>
          <p:nvPr/>
        </p:nvGrpSpPr>
        <p:grpSpPr>
          <a:xfrm>
            <a:off x="7295394" y="2579837"/>
            <a:ext cx="3575232" cy="983714"/>
            <a:chOff x="1085274" y="2349127"/>
            <a:chExt cx="3575232" cy="983714"/>
          </a:xfrm>
        </p:grpSpPr>
        <p:sp>
          <p:nvSpPr>
            <p:cNvPr id="67" name="文本框 66"/>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p>
              <a:pPr marL="0" marR="0" lvl="0" indent="0" algn="l" defTabSz="4572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ans SC" panose="020B0500000000000000" pitchFamily="34" charset="-122"/>
                </a:rPr>
                <a:t>标题文字添加</a:t>
              </a:r>
              <a:endParaRPr kumimoji="0" lang="zh-CN" altLang="en-US" sz="18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68" name="文本框 67"/>
            <p:cNvSpPr txBox="1"/>
            <p:nvPr/>
          </p:nvSpPr>
          <p:spPr>
            <a:xfrm>
              <a:off x="1085274" y="2687681"/>
              <a:ext cx="3575232" cy="645160"/>
            </a:xfrm>
            <a:prstGeom prst="rect">
              <a:avLst/>
            </a:prstGeom>
            <a:noFill/>
          </p:spPr>
          <p:txBody>
            <a:bodyPr wrap="square" rtlCol="0">
              <a:spAutoFit/>
              <a:scene3d>
                <a:camera prst="orthographicFront"/>
                <a:lightRig rig="threePt" dir="t"/>
              </a:scene3d>
              <a:sp3d contourW="12700"/>
            </a:bodyPr>
            <a:p>
              <a:pPr algn="l" defTabSz="1088390">
                <a:lnSpc>
                  <a:spcPct val="150000"/>
                </a:lnSpc>
                <a:buSzPct val="25000"/>
              </a:pPr>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grpSp>
      <p:grpSp>
        <p:nvGrpSpPr>
          <p:cNvPr id="69" name="组合 68"/>
          <p:cNvGrpSpPr/>
          <p:nvPr/>
        </p:nvGrpSpPr>
        <p:grpSpPr>
          <a:xfrm>
            <a:off x="7295394" y="3648501"/>
            <a:ext cx="3575232" cy="983714"/>
            <a:chOff x="1085274" y="2349127"/>
            <a:chExt cx="3575232" cy="983714"/>
          </a:xfrm>
        </p:grpSpPr>
        <p:sp>
          <p:nvSpPr>
            <p:cNvPr id="70" name="文本框 69"/>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p>
              <a:pPr marL="0" marR="0" lvl="0" indent="0" algn="l" defTabSz="4572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ans SC" panose="020B0500000000000000" pitchFamily="34" charset="-122"/>
                </a:rPr>
                <a:t>标题文字添加</a:t>
              </a:r>
              <a:endParaRPr kumimoji="0" lang="zh-CN" altLang="en-US" sz="18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71" name="文本框 70"/>
            <p:cNvSpPr txBox="1"/>
            <p:nvPr/>
          </p:nvSpPr>
          <p:spPr>
            <a:xfrm>
              <a:off x="1085274" y="2687681"/>
              <a:ext cx="3575232" cy="645160"/>
            </a:xfrm>
            <a:prstGeom prst="rect">
              <a:avLst/>
            </a:prstGeom>
            <a:noFill/>
          </p:spPr>
          <p:txBody>
            <a:bodyPr wrap="square" rtlCol="0">
              <a:spAutoFit/>
              <a:scene3d>
                <a:camera prst="orthographicFront"/>
                <a:lightRig rig="threePt" dir="t"/>
              </a:scene3d>
              <a:sp3d contourW="12700"/>
            </a:bodyPr>
            <a:p>
              <a:pPr algn="l" defTabSz="1088390">
                <a:lnSpc>
                  <a:spcPct val="150000"/>
                </a:lnSpc>
                <a:buSzPct val="25000"/>
              </a:pPr>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grpSp>
      <p:grpSp>
        <p:nvGrpSpPr>
          <p:cNvPr id="72" name="组合 71"/>
          <p:cNvGrpSpPr/>
          <p:nvPr/>
        </p:nvGrpSpPr>
        <p:grpSpPr>
          <a:xfrm>
            <a:off x="7295394" y="4773681"/>
            <a:ext cx="3575232" cy="983714"/>
            <a:chOff x="1085274" y="2349127"/>
            <a:chExt cx="3575232" cy="983714"/>
          </a:xfrm>
        </p:grpSpPr>
        <p:sp>
          <p:nvSpPr>
            <p:cNvPr id="73" name="文本框 72"/>
            <p:cNvSpPr txBox="1"/>
            <p:nvPr/>
          </p:nvSpPr>
          <p:spPr>
            <a:xfrm>
              <a:off x="1085274" y="2349127"/>
              <a:ext cx="2133781" cy="368300"/>
            </a:xfrm>
            <a:prstGeom prst="rect">
              <a:avLst/>
            </a:prstGeom>
            <a:noFill/>
          </p:spPr>
          <p:txBody>
            <a:bodyPr wrap="square" rtlCol="0">
              <a:spAutoFit/>
              <a:scene3d>
                <a:camera prst="orthographicFront"/>
                <a:lightRig rig="threePt" dir="t"/>
              </a:scene3d>
              <a:sp3d contourW="12700"/>
            </a:bodyPr>
            <a:p>
              <a:pPr marL="0" marR="0" lvl="0" indent="0" algn="l" defTabSz="4572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ans SC" panose="020B0500000000000000" pitchFamily="34" charset="-122"/>
                </a:rPr>
                <a:t>标题文字添加</a:t>
              </a:r>
              <a:endParaRPr kumimoji="0" lang="zh-CN" altLang="en-US" sz="18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sp>
          <p:nvSpPr>
            <p:cNvPr id="74" name="文本框 73"/>
            <p:cNvSpPr txBox="1"/>
            <p:nvPr/>
          </p:nvSpPr>
          <p:spPr>
            <a:xfrm>
              <a:off x="1085274" y="2687681"/>
              <a:ext cx="3575232" cy="645160"/>
            </a:xfrm>
            <a:prstGeom prst="rect">
              <a:avLst/>
            </a:prstGeom>
            <a:noFill/>
          </p:spPr>
          <p:txBody>
            <a:bodyPr wrap="square" rtlCol="0">
              <a:spAutoFit/>
              <a:scene3d>
                <a:camera prst="orthographicFront"/>
                <a:lightRig rig="threePt" dir="t"/>
              </a:scene3d>
              <a:sp3d contourW="12700"/>
            </a:bodyPr>
            <a:p>
              <a:pPr algn="l" defTabSz="1088390">
                <a:lnSpc>
                  <a:spcPct val="150000"/>
                </a:lnSpc>
                <a:buSzPct val="25000"/>
              </a:pPr>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ans SC" panose="020B0500000000000000" pitchFamily="34" charset="-122"/>
                </a:rPr>
                <a:t>您的内容打在这里，或者通过复制您的文本后，在此框中选择粘贴。</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ans SC" panose="020B0500000000000000" pitchFamily="34" charset="-122"/>
              </a:endParaRPr>
            </a:p>
          </p:txBody>
        </p:sp>
      </p:grpSp>
      <p:pic>
        <p:nvPicPr>
          <p:cNvPr id="75" name="Picture 3"/>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351423" y="1556143"/>
            <a:ext cx="4152395" cy="5416791"/>
          </a:xfrm>
          <a:custGeom>
            <a:avLst/>
            <a:gdLst>
              <a:gd name="connsiteX0" fmla="*/ 1929043 w 4823349"/>
              <a:gd name="connsiteY0" fmla="*/ 716749 h 6292050"/>
              <a:gd name="connsiteX1" fmla="*/ 1929043 w 4823349"/>
              <a:gd name="connsiteY1" fmla="*/ 4393400 h 6292050"/>
              <a:gd name="connsiteX2" fmla="*/ 4013657 w 4823349"/>
              <a:gd name="connsiteY2" fmla="*/ 4393400 h 6292050"/>
              <a:gd name="connsiteX3" fmla="*/ 4013657 w 4823349"/>
              <a:gd name="connsiteY3" fmla="*/ 716749 h 6292050"/>
              <a:gd name="connsiteX4" fmla="*/ 0 w 4823349"/>
              <a:gd name="connsiteY4" fmla="*/ 0 h 6292050"/>
              <a:gd name="connsiteX5" fmla="*/ 4823349 w 4823349"/>
              <a:gd name="connsiteY5" fmla="*/ 0 h 6292050"/>
              <a:gd name="connsiteX6" fmla="*/ 4823349 w 4823349"/>
              <a:gd name="connsiteY6" fmla="*/ 6292050 h 6292050"/>
              <a:gd name="connsiteX7" fmla="*/ 0 w 4823349"/>
              <a:gd name="connsiteY7" fmla="*/ 6292050 h 629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23349" h="6292050">
                <a:moveTo>
                  <a:pt x="1929043" y="716749"/>
                </a:moveTo>
                <a:lnTo>
                  <a:pt x="1929043" y="4393400"/>
                </a:lnTo>
                <a:lnTo>
                  <a:pt x="4013657" y="4393400"/>
                </a:lnTo>
                <a:lnTo>
                  <a:pt x="4013657" y="716749"/>
                </a:lnTo>
                <a:close/>
                <a:moveTo>
                  <a:pt x="0" y="0"/>
                </a:moveTo>
                <a:lnTo>
                  <a:pt x="4823349" y="0"/>
                </a:lnTo>
                <a:lnTo>
                  <a:pt x="4823349" y="6292050"/>
                </a:lnTo>
                <a:lnTo>
                  <a:pt x="0" y="6292050"/>
                </a:lnTo>
                <a:close/>
              </a:path>
            </a:pathLst>
          </a:custGeom>
          <a:effectLst>
            <a:outerShdw blurRad="660400" dist="254000" dir="2700000" algn="tl" rotWithShape="0">
              <a:prstClr val="black">
                <a:alpha val="15000"/>
              </a:prstClr>
            </a:outerShdw>
          </a:effectLst>
        </p:spPr>
      </p:pic>
      <p:sp>
        <p:nvSpPr>
          <p:cNvPr id="76" name="矩形 75"/>
          <p:cNvSpPr/>
          <p:nvPr/>
        </p:nvSpPr>
        <p:spPr>
          <a:xfrm>
            <a:off x="2008592" y="2176211"/>
            <a:ext cx="1813302" cy="3146156"/>
          </a:xfrm>
          <a:prstGeom prst="rect">
            <a:avLst/>
          </a:prstGeom>
          <a:blipFill rotWithShape="1">
            <a:blip r:embed="rId2"/>
            <a:srcRect/>
            <a:stretch>
              <a:fillRect l="-17071" r="-170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latin typeface="Source Han Sans SC" panose="020B0500000000000000" pitchFamily="34" charset="-122"/>
              <a:ea typeface="Source Han Sans SC" panose="020B0500000000000000" pitchFamily="34" charset="-122"/>
              <a:sym typeface="Source Han Sans SC" panose="020B05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heel(1)">
                                      <p:cBhvr>
                                        <p:cTn id="12" dur="2000"/>
                                        <p:tgtEl>
                                          <p:spTgt spid="59"/>
                                        </p:tgtEl>
                                      </p:cBhvr>
                                    </p:animEffect>
                                  </p:childTnLst>
                                </p:cTn>
                              </p:par>
                              <p:par>
                                <p:cTn id="13" presetID="21" presetClass="entr" presetSubtype="1"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heel(1)">
                                      <p:cBhvr>
                                        <p:cTn id="15" dur="2000"/>
                                        <p:tgtEl>
                                          <p:spTgt spid="2"/>
                                        </p:tgtEl>
                                      </p:cBhvr>
                                    </p:animEffect>
                                  </p:childTnLst>
                                </p:cTn>
                              </p:par>
                              <p:par>
                                <p:cTn id="16" presetID="21" presetClass="entr" presetSubtype="1" fill="hold" nodeType="with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wheel(1)">
                                      <p:cBhvr>
                                        <p:cTn id="18" dur="2000"/>
                                        <p:tgtEl>
                                          <p:spTgt spid="61"/>
                                        </p:tgtEl>
                                      </p:cBhvr>
                                    </p:animEffect>
                                  </p:childTnLst>
                                </p:cTn>
                              </p:par>
                              <p:par>
                                <p:cTn id="19" presetID="21" presetClass="entr" presetSubtype="1"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heel(1)">
                                      <p:cBhvr>
                                        <p:cTn id="21" dur="2000"/>
                                        <p:tgtEl>
                                          <p:spTgt spid="26"/>
                                        </p:tgtEl>
                                      </p:cBhvr>
                                    </p:animEffect>
                                  </p:childTnLst>
                                </p:cTn>
                              </p:par>
                              <p:par>
                                <p:cTn id="22" presetID="21" presetClass="entr" presetSubtype="1" fill="hold" nodeType="with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wheel(1)">
                                      <p:cBhvr>
                                        <p:cTn id="24" dur="2000"/>
                                        <p:tgtEl>
                                          <p:spTgt spid="62"/>
                                        </p:tgtEl>
                                      </p:cBhvr>
                                    </p:animEffect>
                                  </p:childTnLst>
                                </p:cTn>
                              </p:par>
                              <p:par>
                                <p:cTn id="25" presetID="21" presetClass="entr" presetSubtype="1"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wheel(1)">
                                      <p:cBhvr>
                                        <p:cTn id="27" dur="2000"/>
                                        <p:tgtEl>
                                          <p:spTgt spid="53"/>
                                        </p:tgtEl>
                                      </p:cBhvr>
                                    </p:animEffect>
                                  </p:childTnLst>
                                </p:cTn>
                              </p:par>
                              <p:par>
                                <p:cTn id="28" presetID="21" presetClass="entr" presetSubtype="1" fill="hold" nodeType="with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wheel(1)">
                                      <p:cBhvr>
                                        <p:cTn id="30" dur="2000"/>
                                        <p:tgtEl>
                                          <p:spTgt spid="60"/>
                                        </p:tgtEl>
                                      </p:cBhvr>
                                    </p:animEffect>
                                  </p:childTnLst>
                                </p:cTn>
                              </p:par>
                              <p:par>
                                <p:cTn id="31" presetID="21" presetClass="entr" presetSubtype="1" fill="hold" nodeType="with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wheel(1)">
                                      <p:cBhvr>
                                        <p:cTn id="33" dur="2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25872" y="2427391"/>
            <a:ext cx="5638741" cy="4074485"/>
            <a:chOff x="2494404" y="1820543"/>
            <a:chExt cx="4229056" cy="3055864"/>
          </a:xfrm>
        </p:grpSpPr>
        <p:sp>
          <p:nvSpPr>
            <p:cNvPr id="33" name="任意多边形 32"/>
            <p:cNvSpPr/>
            <p:nvPr/>
          </p:nvSpPr>
          <p:spPr>
            <a:xfrm flipH="1">
              <a:off x="2738710" y="3206608"/>
              <a:ext cx="3763199" cy="1669799"/>
            </a:xfrm>
            <a:custGeom>
              <a:avLst/>
              <a:gdLst>
                <a:gd name="connsiteX0" fmla="*/ 3025157 w 6067310"/>
                <a:gd name="connsiteY0" fmla="*/ 1055951 h 2705986"/>
                <a:gd name="connsiteX1" fmla="*/ 3064024 w 6067310"/>
                <a:gd name="connsiteY1" fmla="*/ 1059484 h 2705986"/>
                <a:gd name="connsiteX2" fmla="*/ 3063946 w 6067310"/>
                <a:gd name="connsiteY2" fmla="*/ 1056391 h 2705986"/>
                <a:gd name="connsiteX3" fmla="*/ 3120244 w 6067310"/>
                <a:gd name="connsiteY3" fmla="*/ 1153633 h 2705986"/>
                <a:gd name="connsiteX4" fmla="*/ 3067081 w 6067310"/>
                <a:gd name="connsiteY4" fmla="*/ 1254642 h 2705986"/>
                <a:gd name="connsiteX5" fmla="*/ 3157458 w 6067310"/>
                <a:gd name="connsiteY5" fmla="*/ 2232837 h 2705986"/>
                <a:gd name="connsiteX6" fmla="*/ 3032614 w 6067310"/>
                <a:gd name="connsiteY6" fmla="*/ 2325464 h 2705986"/>
                <a:gd name="connsiteX7" fmla="*/ 2909852 w 6067310"/>
                <a:gd name="connsiteY7" fmla="*/ 2234382 h 2705986"/>
                <a:gd name="connsiteX8" fmla="*/ 3000229 w 6067310"/>
                <a:gd name="connsiteY8" fmla="*/ 1256187 h 2705986"/>
                <a:gd name="connsiteX9" fmla="*/ 2947066 w 6067310"/>
                <a:gd name="connsiteY9" fmla="*/ 1155178 h 2705986"/>
                <a:gd name="connsiteX10" fmla="*/ 3003366 w 6067310"/>
                <a:gd name="connsiteY10" fmla="*/ 1057932 h 2705986"/>
                <a:gd name="connsiteX11" fmla="*/ 3029867 w 6067310"/>
                <a:gd name="connsiteY11" fmla="*/ 0 h 2705986"/>
                <a:gd name="connsiteX12" fmla="*/ 3029807 w 6067310"/>
                <a:gd name="connsiteY12" fmla="*/ 2381 h 2705986"/>
                <a:gd name="connsiteX13" fmla="*/ 2964451 w 6067310"/>
                <a:gd name="connsiteY13" fmla="*/ 9531 h 2705986"/>
                <a:gd name="connsiteX14" fmla="*/ 2862005 w 6067310"/>
                <a:gd name="connsiteY14" fmla="*/ 894680 h 2705986"/>
                <a:gd name="connsiteX15" fmla="*/ 2808843 w 6067310"/>
                <a:gd name="connsiteY15" fmla="*/ 894680 h 2705986"/>
                <a:gd name="connsiteX16" fmla="*/ 2372908 w 6067310"/>
                <a:gd name="connsiteY16" fmla="*/ 1059484 h 2705986"/>
                <a:gd name="connsiteX17" fmla="*/ 1570150 w 6067310"/>
                <a:gd name="connsiteY17" fmla="*/ 1442257 h 2705986"/>
                <a:gd name="connsiteX18" fmla="*/ 634485 w 6067310"/>
                <a:gd name="connsiteY18" fmla="*/ 1197708 h 2705986"/>
                <a:gd name="connsiteX19" fmla="*/ 623852 w 6067310"/>
                <a:gd name="connsiteY19" fmla="*/ 1229605 h 2705986"/>
                <a:gd name="connsiteX20" fmla="*/ 437782 w 6067310"/>
                <a:gd name="connsiteY20" fmla="*/ 942526 h 2705986"/>
                <a:gd name="connsiteX21" fmla="*/ 437782 w 6067310"/>
                <a:gd name="connsiteY21" fmla="*/ 1176443 h 2705986"/>
                <a:gd name="connsiteX22" fmla="*/ 267661 w 6067310"/>
                <a:gd name="connsiteY22" fmla="*/ 1144545 h 2705986"/>
                <a:gd name="connsiteX23" fmla="*/ 272978 w 6067310"/>
                <a:gd name="connsiteY23" fmla="*/ 1086066 h 2705986"/>
                <a:gd name="connsiteX24" fmla="*/ 246396 w 6067310"/>
                <a:gd name="connsiteY24" fmla="*/ 1080750 h 2705986"/>
                <a:gd name="connsiteX25" fmla="*/ 235764 w 6067310"/>
                <a:gd name="connsiteY25" fmla="*/ 1128596 h 2705986"/>
                <a:gd name="connsiteX26" fmla="*/ 44378 w 6067310"/>
                <a:gd name="connsiteY26" fmla="*/ 1022271 h 2705986"/>
                <a:gd name="connsiteX27" fmla="*/ 76275 w 6067310"/>
                <a:gd name="connsiteY27" fmla="*/ 1160494 h 2705986"/>
                <a:gd name="connsiteX28" fmla="*/ 549424 w 6067310"/>
                <a:gd name="connsiteY28" fmla="*/ 1420991 h 2705986"/>
                <a:gd name="connsiteX29" fmla="*/ 544108 w 6067310"/>
                <a:gd name="connsiteY29" fmla="*/ 1442257 h 2705986"/>
                <a:gd name="connsiteX30" fmla="*/ 1203326 w 6067310"/>
                <a:gd name="connsiteY30" fmla="*/ 1692122 h 2705986"/>
                <a:gd name="connsiteX31" fmla="*/ 1804066 w 6067310"/>
                <a:gd name="connsiteY31" fmla="*/ 1835661 h 2705986"/>
                <a:gd name="connsiteX32" fmla="*/ 2356959 w 6067310"/>
                <a:gd name="connsiteY32" fmla="*/ 1670857 h 2705986"/>
                <a:gd name="connsiteX33" fmla="*/ 2457968 w 6067310"/>
                <a:gd name="connsiteY33" fmla="*/ 2011098 h 2705986"/>
                <a:gd name="connsiteX34" fmla="*/ 2468601 w 6067310"/>
                <a:gd name="connsiteY34" fmla="*/ 2622471 h 2705986"/>
                <a:gd name="connsiteX35" fmla="*/ 2532396 w 6067310"/>
                <a:gd name="connsiteY35" fmla="*/ 2702215 h 2705986"/>
                <a:gd name="connsiteX36" fmla="*/ 3079973 w 6067310"/>
                <a:gd name="connsiteY36" fmla="*/ 2702215 h 2705986"/>
                <a:gd name="connsiteX37" fmla="*/ 3079949 w 6067310"/>
                <a:gd name="connsiteY37" fmla="*/ 2700670 h 2705986"/>
                <a:gd name="connsiteX38" fmla="*/ 3534914 w 6067310"/>
                <a:gd name="connsiteY38" fmla="*/ 2700670 h 2705986"/>
                <a:gd name="connsiteX39" fmla="*/ 3598709 w 6067310"/>
                <a:gd name="connsiteY39" fmla="*/ 2620926 h 2705986"/>
                <a:gd name="connsiteX40" fmla="*/ 3609342 w 6067310"/>
                <a:gd name="connsiteY40" fmla="*/ 2009553 h 2705986"/>
                <a:gd name="connsiteX41" fmla="*/ 3710351 w 6067310"/>
                <a:gd name="connsiteY41" fmla="*/ 1669312 h 2705986"/>
                <a:gd name="connsiteX42" fmla="*/ 4263244 w 6067310"/>
                <a:gd name="connsiteY42" fmla="*/ 1834116 h 2705986"/>
                <a:gd name="connsiteX43" fmla="*/ 4863984 w 6067310"/>
                <a:gd name="connsiteY43" fmla="*/ 1690577 h 2705986"/>
                <a:gd name="connsiteX44" fmla="*/ 5523202 w 6067310"/>
                <a:gd name="connsiteY44" fmla="*/ 1440712 h 2705986"/>
                <a:gd name="connsiteX45" fmla="*/ 5517886 w 6067310"/>
                <a:gd name="connsiteY45" fmla="*/ 1419446 h 2705986"/>
                <a:gd name="connsiteX46" fmla="*/ 5991035 w 6067310"/>
                <a:gd name="connsiteY46" fmla="*/ 1158949 h 2705986"/>
                <a:gd name="connsiteX47" fmla="*/ 6022932 w 6067310"/>
                <a:gd name="connsiteY47" fmla="*/ 1020726 h 2705986"/>
                <a:gd name="connsiteX48" fmla="*/ 5831546 w 6067310"/>
                <a:gd name="connsiteY48" fmla="*/ 1127051 h 2705986"/>
                <a:gd name="connsiteX49" fmla="*/ 5820914 w 6067310"/>
                <a:gd name="connsiteY49" fmla="*/ 1079205 h 2705986"/>
                <a:gd name="connsiteX50" fmla="*/ 5794332 w 6067310"/>
                <a:gd name="connsiteY50" fmla="*/ 1084521 h 2705986"/>
                <a:gd name="connsiteX51" fmla="*/ 5799649 w 6067310"/>
                <a:gd name="connsiteY51" fmla="*/ 1143000 h 2705986"/>
                <a:gd name="connsiteX52" fmla="*/ 5629528 w 6067310"/>
                <a:gd name="connsiteY52" fmla="*/ 1174898 h 2705986"/>
                <a:gd name="connsiteX53" fmla="*/ 5629528 w 6067310"/>
                <a:gd name="connsiteY53" fmla="*/ 940981 h 2705986"/>
                <a:gd name="connsiteX54" fmla="*/ 5443458 w 6067310"/>
                <a:gd name="connsiteY54" fmla="*/ 1228060 h 2705986"/>
                <a:gd name="connsiteX55" fmla="*/ 5432825 w 6067310"/>
                <a:gd name="connsiteY55" fmla="*/ 1196163 h 2705986"/>
                <a:gd name="connsiteX56" fmla="*/ 4497160 w 6067310"/>
                <a:gd name="connsiteY56" fmla="*/ 1440712 h 2705986"/>
                <a:gd name="connsiteX57" fmla="*/ 3694402 w 6067310"/>
                <a:gd name="connsiteY57" fmla="*/ 1057939 h 2705986"/>
                <a:gd name="connsiteX58" fmla="*/ 3258467 w 6067310"/>
                <a:gd name="connsiteY58" fmla="*/ 893135 h 2705986"/>
                <a:gd name="connsiteX59" fmla="*/ 3205305 w 6067310"/>
                <a:gd name="connsiteY59" fmla="*/ 893135 h 2705986"/>
                <a:gd name="connsiteX60" fmla="*/ 3029867 w 6067310"/>
                <a:gd name="connsiteY60" fmla="*/ 0 h 270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7310" h="2705986">
                  <a:moveTo>
                    <a:pt x="3025157" y="1055951"/>
                  </a:moveTo>
                  <a:lnTo>
                    <a:pt x="3064024" y="1059484"/>
                  </a:lnTo>
                  <a:lnTo>
                    <a:pt x="3063946" y="1056391"/>
                  </a:lnTo>
                  <a:lnTo>
                    <a:pt x="3120244" y="1153633"/>
                  </a:lnTo>
                  <a:lnTo>
                    <a:pt x="3067081" y="1254642"/>
                  </a:lnTo>
                  <a:lnTo>
                    <a:pt x="3157458" y="2232837"/>
                  </a:lnTo>
                  <a:lnTo>
                    <a:pt x="3032614" y="2325464"/>
                  </a:lnTo>
                  <a:lnTo>
                    <a:pt x="2909852" y="2234382"/>
                  </a:lnTo>
                  <a:lnTo>
                    <a:pt x="3000229" y="1256187"/>
                  </a:lnTo>
                  <a:lnTo>
                    <a:pt x="2947066" y="1155178"/>
                  </a:lnTo>
                  <a:lnTo>
                    <a:pt x="3003366" y="1057932"/>
                  </a:lnTo>
                  <a:close/>
                  <a:moveTo>
                    <a:pt x="3029867" y="0"/>
                  </a:moveTo>
                  <a:lnTo>
                    <a:pt x="3029807" y="2381"/>
                  </a:lnTo>
                  <a:lnTo>
                    <a:pt x="2964451" y="9531"/>
                  </a:lnTo>
                  <a:cubicBezTo>
                    <a:pt x="2632430" y="73877"/>
                    <a:pt x="2782261" y="495959"/>
                    <a:pt x="2862005" y="894680"/>
                  </a:cubicBezTo>
                  <a:lnTo>
                    <a:pt x="2808843" y="894680"/>
                  </a:lnTo>
                  <a:cubicBezTo>
                    <a:pt x="2727326" y="1013411"/>
                    <a:pt x="2550117" y="1068345"/>
                    <a:pt x="2372908" y="1059484"/>
                  </a:cubicBezTo>
                  <a:cubicBezTo>
                    <a:pt x="2105322" y="1187075"/>
                    <a:pt x="1837736" y="1341247"/>
                    <a:pt x="1570150" y="1442257"/>
                  </a:cubicBezTo>
                  <a:cubicBezTo>
                    <a:pt x="1252946" y="1387323"/>
                    <a:pt x="887894" y="1289856"/>
                    <a:pt x="634485" y="1197708"/>
                  </a:cubicBezTo>
                  <a:lnTo>
                    <a:pt x="623852" y="1229605"/>
                  </a:lnTo>
                  <a:lnTo>
                    <a:pt x="437782" y="942526"/>
                  </a:lnTo>
                  <a:cubicBezTo>
                    <a:pt x="299559" y="956702"/>
                    <a:pt x="437782" y="1098471"/>
                    <a:pt x="437782" y="1176443"/>
                  </a:cubicBezTo>
                  <a:lnTo>
                    <a:pt x="267661" y="1144545"/>
                  </a:lnTo>
                  <a:lnTo>
                    <a:pt x="272978" y="1086066"/>
                  </a:lnTo>
                  <a:lnTo>
                    <a:pt x="246396" y="1080750"/>
                  </a:lnTo>
                  <a:lnTo>
                    <a:pt x="235764" y="1128596"/>
                  </a:lnTo>
                  <a:cubicBezTo>
                    <a:pt x="171969" y="1093154"/>
                    <a:pt x="108173" y="988602"/>
                    <a:pt x="44378" y="1022271"/>
                  </a:cubicBezTo>
                  <a:cubicBezTo>
                    <a:pt x="-67265" y="1031131"/>
                    <a:pt x="65643" y="1114420"/>
                    <a:pt x="76275" y="1160494"/>
                  </a:cubicBezTo>
                  <a:cubicBezTo>
                    <a:pt x="196777" y="1358968"/>
                    <a:pt x="397024" y="1382006"/>
                    <a:pt x="549424" y="1420991"/>
                  </a:cubicBezTo>
                  <a:lnTo>
                    <a:pt x="544108" y="1442257"/>
                  </a:lnTo>
                  <a:lnTo>
                    <a:pt x="1203326" y="1692122"/>
                  </a:lnTo>
                  <a:cubicBezTo>
                    <a:pt x="1398256" y="1793130"/>
                    <a:pt x="1699512" y="1878192"/>
                    <a:pt x="1804066" y="1835661"/>
                  </a:cubicBezTo>
                  <a:cubicBezTo>
                    <a:pt x="2014945" y="1732880"/>
                    <a:pt x="2172661" y="1725792"/>
                    <a:pt x="2356959" y="1670857"/>
                  </a:cubicBezTo>
                  <a:cubicBezTo>
                    <a:pt x="2417211" y="1757689"/>
                    <a:pt x="2450879" y="1881735"/>
                    <a:pt x="2457968" y="2011098"/>
                  </a:cubicBezTo>
                  <a:lnTo>
                    <a:pt x="2468601" y="2622471"/>
                  </a:lnTo>
                  <a:cubicBezTo>
                    <a:pt x="2489866" y="2649052"/>
                    <a:pt x="2479233" y="2723481"/>
                    <a:pt x="2532396" y="2702215"/>
                  </a:cubicBezTo>
                  <a:lnTo>
                    <a:pt x="3079973" y="2702215"/>
                  </a:lnTo>
                  <a:lnTo>
                    <a:pt x="3079949" y="2700670"/>
                  </a:lnTo>
                  <a:lnTo>
                    <a:pt x="3534914" y="2700670"/>
                  </a:lnTo>
                  <a:cubicBezTo>
                    <a:pt x="3588077" y="2721936"/>
                    <a:pt x="3577444" y="2647507"/>
                    <a:pt x="3598709" y="2620926"/>
                  </a:cubicBezTo>
                  <a:lnTo>
                    <a:pt x="3609342" y="2009553"/>
                  </a:lnTo>
                  <a:cubicBezTo>
                    <a:pt x="3616431" y="1880190"/>
                    <a:pt x="3650099" y="1756144"/>
                    <a:pt x="3710351" y="1669312"/>
                  </a:cubicBezTo>
                  <a:cubicBezTo>
                    <a:pt x="3894649" y="1724247"/>
                    <a:pt x="4052365" y="1731335"/>
                    <a:pt x="4263244" y="1834116"/>
                  </a:cubicBezTo>
                  <a:cubicBezTo>
                    <a:pt x="4367798" y="1876647"/>
                    <a:pt x="4669054" y="1791585"/>
                    <a:pt x="4863984" y="1690577"/>
                  </a:cubicBezTo>
                  <a:lnTo>
                    <a:pt x="5523202" y="1440712"/>
                  </a:lnTo>
                  <a:lnTo>
                    <a:pt x="5517886" y="1419446"/>
                  </a:lnTo>
                  <a:cubicBezTo>
                    <a:pt x="5670286" y="1380461"/>
                    <a:pt x="5870533" y="1357423"/>
                    <a:pt x="5991035" y="1158949"/>
                  </a:cubicBezTo>
                  <a:cubicBezTo>
                    <a:pt x="6001667" y="1112875"/>
                    <a:pt x="6134575" y="1029586"/>
                    <a:pt x="6022932" y="1020726"/>
                  </a:cubicBezTo>
                  <a:cubicBezTo>
                    <a:pt x="5959137" y="987057"/>
                    <a:pt x="5895341" y="1091609"/>
                    <a:pt x="5831546" y="1127051"/>
                  </a:cubicBezTo>
                  <a:lnTo>
                    <a:pt x="5820914" y="1079205"/>
                  </a:lnTo>
                  <a:lnTo>
                    <a:pt x="5794332" y="1084521"/>
                  </a:lnTo>
                  <a:lnTo>
                    <a:pt x="5799649" y="1143000"/>
                  </a:lnTo>
                  <a:lnTo>
                    <a:pt x="5629528" y="1174898"/>
                  </a:lnTo>
                  <a:cubicBezTo>
                    <a:pt x="5629528" y="1096926"/>
                    <a:pt x="5767751" y="955157"/>
                    <a:pt x="5629528" y="940981"/>
                  </a:cubicBezTo>
                  <a:lnTo>
                    <a:pt x="5443458" y="1228060"/>
                  </a:lnTo>
                  <a:lnTo>
                    <a:pt x="5432825" y="1196163"/>
                  </a:lnTo>
                  <a:cubicBezTo>
                    <a:pt x="5179416" y="1288311"/>
                    <a:pt x="4814364" y="1385778"/>
                    <a:pt x="4497160" y="1440712"/>
                  </a:cubicBezTo>
                  <a:cubicBezTo>
                    <a:pt x="4229574" y="1339702"/>
                    <a:pt x="3961988" y="1185530"/>
                    <a:pt x="3694402" y="1057939"/>
                  </a:cubicBezTo>
                  <a:cubicBezTo>
                    <a:pt x="3517193" y="1066800"/>
                    <a:pt x="3339984" y="1011866"/>
                    <a:pt x="3258467" y="893135"/>
                  </a:cubicBezTo>
                  <a:lnTo>
                    <a:pt x="3205305" y="893135"/>
                  </a:lnTo>
                  <a:cubicBezTo>
                    <a:pt x="3290366" y="467832"/>
                    <a:pt x="3455169" y="15950"/>
                    <a:pt x="3029867" y="0"/>
                  </a:cubicBezTo>
                  <a:close/>
                </a:path>
              </a:pathLst>
            </a:custGeom>
            <a:solidFill>
              <a:schemeClr val="bg1">
                <a:lumMod val="65000"/>
              </a:schemeClr>
            </a:solidFill>
            <a:ln>
              <a:noFill/>
            </a:ln>
          </p:spPr>
          <p:txBody>
            <a:bodyPr vert="horz" wrap="square" lIns="91440" tIns="45720" rIns="91440" bIns="45720" numCol="1" anchor="t" anchorCtr="0" compatLnSpc="1">
              <a:noAutofit/>
            </a:bodyPr>
            <a:lstStyle/>
            <a:p>
              <a:pPr defTabSz="914400"/>
              <a:endParaRPr lang="zh-CN" altLang="en-US" sz="240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grpSp>
          <p:nvGrpSpPr>
            <p:cNvPr id="2" name="组合 33"/>
            <p:cNvGrpSpPr/>
            <p:nvPr/>
          </p:nvGrpSpPr>
          <p:grpSpPr>
            <a:xfrm>
              <a:off x="3281201" y="1820543"/>
              <a:ext cx="958966" cy="958966"/>
              <a:chOff x="4359833" y="2713220"/>
              <a:chExt cx="1278621" cy="1278621"/>
            </a:xfrm>
          </p:grpSpPr>
          <p:sp>
            <p:nvSpPr>
              <p:cNvPr id="35" name="椭圆 34"/>
              <p:cNvSpPr/>
              <p:nvPr/>
            </p:nvSpPr>
            <p:spPr>
              <a:xfrm>
                <a:off x="4359833" y="2713220"/>
                <a:ext cx="1278621" cy="127862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2135">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sp>
            <p:nvSpPr>
              <p:cNvPr id="36" name="矩形 35"/>
              <p:cNvSpPr/>
              <p:nvPr/>
            </p:nvSpPr>
            <p:spPr>
              <a:xfrm>
                <a:off x="4569664" y="2883379"/>
                <a:ext cx="858958" cy="748988"/>
              </a:xfrm>
              <a:prstGeom prst="rect">
                <a:avLst/>
              </a:prstGeom>
            </p:spPr>
            <p:txBody>
              <a:bodyPr wrap="square">
                <a:spAutoFit/>
              </a:bodyPr>
              <a:lstStyle/>
              <a:p>
                <a:pPr algn="ctr" defTabSz="914400"/>
                <a:r>
                  <a:rPr lang="en-US" altLang="zh-CN" sz="4265" dirty="0">
                    <a:solidFill>
                      <a:prstClr val="white"/>
                    </a:solidFill>
                    <a:latin typeface="微软雅黑" panose="020B0503020204020204" charset="-122"/>
                    <a:ea typeface="微软雅黑" panose="020B0503020204020204" charset="-122"/>
                    <a:sym typeface="Source Han Serif SC" panose="02020400000000000000" pitchFamily="18" charset="-122"/>
                  </a:rPr>
                  <a:t>02</a:t>
                </a:r>
                <a:endParaRPr lang="en-US" altLang="zh-CN" sz="4265"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3" name="组合 36"/>
            <p:cNvGrpSpPr/>
            <p:nvPr/>
          </p:nvGrpSpPr>
          <p:grpSpPr>
            <a:xfrm>
              <a:off x="2494404" y="2848056"/>
              <a:ext cx="958966" cy="958966"/>
              <a:chOff x="3310770" y="4083237"/>
              <a:chExt cx="1278621" cy="1278621"/>
            </a:xfrm>
          </p:grpSpPr>
          <p:sp>
            <p:nvSpPr>
              <p:cNvPr id="65" name="椭圆 64"/>
              <p:cNvSpPr/>
              <p:nvPr/>
            </p:nvSpPr>
            <p:spPr>
              <a:xfrm>
                <a:off x="3310770" y="4083237"/>
                <a:ext cx="1278621" cy="12786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2135">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sp>
            <p:nvSpPr>
              <p:cNvPr id="66" name="矩形 65"/>
              <p:cNvSpPr/>
              <p:nvPr/>
            </p:nvSpPr>
            <p:spPr>
              <a:xfrm>
                <a:off x="3490799" y="4281516"/>
                <a:ext cx="858958" cy="748988"/>
              </a:xfrm>
              <a:prstGeom prst="rect">
                <a:avLst/>
              </a:prstGeom>
            </p:spPr>
            <p:txBody>
              <a:bodyPr wrap="square">
                <a:spAutoFit/>
              </a:bodyPr>
              <a:lstStyle/>
              <a:p>
                <a:pPr algn="ctr" defTabSz="914400"/>
                <a:r>
                  <a:rPr lang="en-US" altLang="zh-CN" sz="4265" dirty="0">
                    <a:solidFill>
                      <a:prstClr val="white"/>
                    </a:solidFill>
                    <a:latin typeface="微软雅黑" panose="020B0503020204020204" charset="-122"/>
                    <a:ea typeface="微软雅黑" panose="020B0503020204020204" charset="-122"/>
                    <a:sym typeface="Source Han Serif SC" panose="02020400000000000000" pitchFamily="18" charset="-122"/>
                  </a:rPr>
                  <a:t>01</a:t>
                </a:r>
                <a:endParaRPr lang="en-US" altLang="zh-CN" sz="4265"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4" name="组合 66"/>
            <p:cNvGrpSpPr/>
            <p:nvPr/>
          </p:nvGrpSpPr>
          <p:grpSpPr>
            <a:xfrm>
              <a:off x="4918203" y="1820543"/>
              <a:ext cx="958966" cy="958966"/>
              <a:chOff x="6542502" y="2713220"/>
              <a:chExt cx="1278621" cy="1278621"/>
            </a:xfrm>
          </p:grpSpPr>
          <p:sp>
            <p:nvSpPr>
              <p:cNvPr id="68" name="椭圆 67"/>
              <p:cNvSpPr/>
              <p:nvPr/>
            </p:nvSpPr>
            <p:spPr>
              <a:xfrm>
                <a:off x="6542502" y="2713220"/>
                <a:ext cx="1278621" cy="127862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2135">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sp>
            <p:nvSpPr>
              <p:cNvPr id="69" name="矩形 68"/>
              <p:cNvSpPr/>
              <p:nvPr/>
            </p:nvSpPr>
            <p:spPr>
              <a:xfrm>
                <a:off x="6734069" y="2883379"/>
                <a:ext cx="858958" cy="748988"/>
              </a:xfrm>
              <a:prstGeom prst="rect">
                <a:avLst/>
              </a:prstGeom>
            </p:spPr>
            <p:txBody>
              <a:bodyPr wrap="square">
                <a:spAutoFit/>
              </a:bodyPr>
              <a:lstStyle/>
              <a:p>
                <a:pPr algn="ctr" defTabSz="914400"/>
                <a:r>
                  <a:rPr lang="en-US" altLang="zh-CN" sz="4265" dirty="0">
                    <a:solidFill>
                      <a:prstClr val="white"/>
                    </a:solidFill>
                    <a:latin typeface="微软雅黑" panose="020B0503020204020204" charset="-122"/>
                    <a:ea typeface="微软雅黑" panose="020B0503020204020204" charset="-122"/>
                    <a:sym typeface="Source Han Serif SC" panose="02020400000000000000" pitchFamily="18" charset="-122"/>
                  </a:rPr>
                  <a:t>03</a:t>
                </a:r>
                <a:endParaRPr lang="en-US" altLang="zh-CN" sz="4265"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5" name="组合 69"/>
            <p:cNvGrpSpPr/>
            <p:nvPr/>
          </p:nvGrpSpPr>
          <p:grpSpPr>
            <a:xfrm>
              <a:off x="5764494" y="2848055"/>
              <a:ext cx="958966" cy="958966"/>
              <a:chOff x="7670891" y="4083237"/>
              <a:chExt cx="1278621" cy="1278621"/>
            </a:xfrm>
            <a:solidFill>
              <a:schemeClr val="accent5"/>
            </a:solidFill>
          </p:grpSpPr>
          <p:sp>
            <p:nvSpPr>
              <p:cNvPr id="71" name="椭圆 70"/>
              <p:cNvSpPr/>
              <p:nvPr/>
            </p:nvSpPr>
            <p:spPr>
              <a:xfrm>
                <a:off x="7670891" y="4083237"/>
                <a:ext cx="1278621" cy="12786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2135">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sp>
            <p:nvSpPr>
              <p:cNvPr id="72" name="矩形 71"/>
              <p:cNvSpPr/>
              <p:nvPr/>
            </p:nvSpPr>
            <p:spPr>
              <a:xfrm>
                <a:off x="7880722" y="4281516"/>
                <a:ext cx="858958" cy="748988"/>
              </a:xfrm>
              <a:prstGeom prst="rect">
                <a:avLst/>
              </a:prstGeom>
              <a:grpFill/>
            </p:spPr>
            <p:txBody>
              <a:bodyPr wrap="square">
                <a:spAutoFit/>
              </a:bodyPr>
              <a:lstStyle/>
              <a:p>
                <a:pPr algn="ctr" defTabSz="914400"/>
                <a:r>
                  <a:rPr lang="en-US" altLang="zh-CN" sz="4265" dirty="0">
                    <a:solidFill>
                      <a:prstClr val="white"/>
                    </a:solidFill>
                    <a:latin typeface="微软雅黑" panose="020B0503020204020204" charset="-122"/>
                    <a:ea typeface="微软雅黑" panose="020B0503020204020204" charset="-122"/>
                    <a:sym typeface="Source Han Serif SC" panose="02020400000000000000" pitchFamily="18" charset="-122"/>
                  </a:rPr>
                  <a:t>04</a:t>
                </a:r>
                <a:endParaRPr lang="en-US" altLang="zh-CN" sz="4265"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grpSp>
      </p:grpSp>
      <p:sp>
        <p:nvSpPr>
          <p:cNvPr id="73" name="矩形 47"/>
          <p:cNvSpPr>
            <a:spLocks noChangeArrowheads="1"/>
          </p:cNvSpPr>
          <p:nvPr/>
        </p:nvSpPr>
        <p:spPr bwMode="auto">
          <a:xfrm>
            <a:off x="439264" y="4178262"/>
            <a:ext cx="2684043" cy="89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4400">
              <a:buNone/>
            </a:pPr>
            <a:r>
              <a:rPr lang="en-US" altLang="zh-CN" sz="1865" dirty="0">
                <a:solidFill>
                  <a:srgbClr val="E7E6E6">
                    <a:lumMod val="10000"/>
                  </a:srgbClr>
                </a:solidFill>
                <a:sym typeface="Source Han Serif SC" panose="02020400000000000000" pitchFamily="18" charset="-122"/>
              </a:rPr>
              <a:t>   </a:t>
            </a:r>
            <a:r>
              <a:rPr lang="zh-CN" altLang="en-US" sz="1865" dirty="0">
                <a:solidFill>
                  <a:srgbClr val="E7E6E6">
                    <a:lumMod val="10000"/>
                  </a:srgbClr>
                </a:solidFill>
                <a:sym typeface="Source Han Serif SC" panose="02020400000000000000" pitchFamily="18" charset="-122"/>
              </a:rPr>
              <a:t>单击此处输入标题</a:t>
            </a:r>
            <a:endParaRPr lang="en-US" altLang="zh-CN" sz="1865" dirty="0">
              <a:solidFill>
                <a:srgbClr val="E7E6E6">
                  <a:lumMod val="10000"/>
                </a:srgbClr>
              </a:solidFill>
              <a:sym typeface="Source Han Serif SC" panose="02020400000000000000" pitchFamily="18" charset="-122"/>
            </a:endParaRPr>
          </a:p>
          <a:p>
            <a:pPr algn="ctr" defTabSz="1088390">
              <a:lnSpc>
                <a:spcPct val="150000"/>
              </a:lnSpc>
              <a:buSzPct val="25000"/>
            </a:pPr>
            <a:r>
              <a:rPr lang="zh-CN" altLang="en-US" sz="1060" dirty="0">
                <a:solidFill>
                  <a:schemeClr val="tx1">
                    <a:lumMod val="75000"/>
                    <a:lumOff val="25000"/>
                  </a:schemeClr>
                </a:solidFill>
                <a:sym typeface="Source Han Sans SC" panose="020B0500000000000000" pitchFamily="34" charset="-122"/>
              </a:rPr>
              <a:t>您的内容打在这里，或者通过复制您的文本后，在此框中选择粘贴。</a:t>
            </a:r>
            <a:endParaRPr lang="en-US" altLang="zh-CN" sz="1065" dirty="0">
              <a:solidFill>
                <a:srgbClr val="E7E6E6">
                  <a:lumMod val="10000"/>
                </a:srgbClr>
              </a:solidFill>
              <a:sym typeface="Source Han Serif SC" panose="02020400000000000000" pitchFamily="18" charset="-122"/>
            </a:endParaRPr>
          </a:p>
        </p:txBody>
      </p:sp>
      <p:sp>
        <p:nvSpPr>
          <p:cNvPr id="74" name="矩形 73"/>
          <p:cNvSpPr>
            <a:spLocks noChangeArrowheads="1"/>
          </p:cNvSpPr>
          <p:nvPr/>
        </p:nvSpPr>
        <p:spPr bwMode="auto">
          <a:xfrm>
            <a:off x="1543156" y="2440067"/>
            <a:ext cx="2684043" cy="89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4400">
              <a:buNone/>
            </a:pPr>
            <a:r>
              <a:rPr lang="en-US" altLang="zh-CN" sz="1865" dirty="0">
                <a:solidFill>
                  <a:srgbClr val="E7E6E6">
                    <a:lumMod val="10000"/>
                  </a:srgbClr>
                </a:solidFill>
                <a:sym typeface="Source Han Serif SC" panose="02020400000000000000" pitchFamily="18" charset="-122"/>
              </a:rPr>
              <a:t>   </a:t>
            </a:r>
            <a:r>
              <a:rPr lang="zh-CN" altLang="en-US" sz="1865" dirty="0">
                <a:solidFill>
                  <a:srgbClr val="E7E6E6">
                    <a:lumMod val="10000"/>
                  </a:srgbClr>
                </a:solidFill>
                <a:sym typeface="Source Han Serif SC" panose="02020400000000000000" pitchFamily="18" charset="-122"/>
              </a:rPr>
              <a:t>单击此处输入标题</a:t>
            </a:r>
            <a:endParaRPr lang="en-US" altLang="zh-CN" sz="1865" dirty="0">
              <a:solidFill>
                <a:srgbClr val="E7E6E6">
                  <a:lumMod val="10000"/>
                </a:srgbClr>
              </a:solidFill>
              <a:sym typeface="Source Han Serif SC" panose="02020400000000000000" pitchFamily="18" charset="-122"/>
            </a:endParaRPr>
          </a:p>
          <a:p>
            <a:pPr algn="ctr" defTabSz="1088390">
              <a:lnSpc>
                <a:spcPct val="150000"/>
              </a:lnSpc>
              <a:buSzPct val="25000"/>
            </a:pPr>
            <a:r>
              <a:rPr lang="zh-CN" altLang="en-US" sz="1060" dirty="0">
                <a:solidFill>
                  <a:schemeClr val="tx1">
                    <a:lumMod val="75000"/>
                    <a:lumOff val="25000"/>
                  </a:schemeClr>
                </a:solidFill>
                <a:sym typeface="Source Han Sans SC" panose="020B0500000000000000" pitchFamily="34" charset="-122"/>
              </a:rPr>
              <a:t>您的内容打在这里，或者通过复制您的文本后，在此框中选择粘贴。</a:t>
            </a:r>
            <a:endParaRPr lang="en-US" altLang="zh-CN" sz="1065" dirty="0">
              <a:solidFill>
                <a:srgbClr val="E7E6E6">
                  <a:lumMod val="10000"/>
                </a:srgbClr>
              </a:solidFill>
              <a:sym typeface="Source Han Serif SC" panose="02020400000000000000" pitchFamily="18" charset="-122"/>
            </a:endParaRPr>
          </a:p>
        </p:txBody>
      </p:sp>
      <p:sp>
        <p:nvSpPr>
          <p:cNvPr id="75" name="矩形 47"/>
          <p:cNvSpPr>
            <a:spLocks noChangeArrowheads="1"/>
          </p:cNvSpPr>
          <p:nvPr/>
        </p:nvSpPr>
        <p:spPr bwMode="auto">
          <a:xfrm>
            <a:off x="8154397" y="2276872"/>
            <a:ext cx="2684043" cy="89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4400">
              <a:buNone/>
            </a:pPr>
            <a:r>
              <a:rPr lang="en-US" altLang="zh-CN" sz="1865" dirty="0">
                <a:solidFill>
                  <a:srgbClr val="E7E6E6">
                    <a:lumMod val="10000"/>
                  </a:srgbClr>
                </a:solidFill>
                <a:sym typeface="Source Han Serif SC" panose="02020400000000000000" pitchFamily="18" charset="-122"/>
              </a:rPr>
              <a:t>   </a:t>
            </a:r>
            <a:r>
              <a:rPr lang="zh-CN" altLang="en-US" sz="1865" dirty="0">
                <a:solidFill>
                  <a:srgbClr val="E7E6E6">
                    <a:lumMod val="10000"/>
                  </a:srgbClr>
                </a:solidFill>
                <a:sym typeface="Source Han Serif SC" panose="02020400000000000000" pitchFamily="18" charset="-122"/>
              </a:rPr>
              <a:t>单击此处输入标题</a:t>
            </a:r>
            <a:endParaRPr lang="en-US" altLang="zh-CN" sz="1865" dirty="0">
              <a:solidFill>
                <a:srgbClr val="E7E6E6">
                  <a:lumMod val="10000"/>
                </a:srgbClr>
              </a:solidFill>
              <a:sym typeface="Source Han Serif SC" panose="02020400000000000000" pitchFamily="18" charset="-122"/>
            </a:endParaRPr>
          </a:p>
          <a:p>
            <a:pPr algn="ctr" defTabSz="1088390">
              <a:lnSpc>
                <a:spcPct val="150000"/>
              </a:lnSpc>
              <a:buSzPct val="25000"/>
            </a:pPr>
            <a:r>
              <a:rPr lang="zh-CN" altLang="en-US" sz="1060" dirty="0">
                <a:solidFill>
                  <a:schemeClr val="tx1">
                    <a:lumMod val="75000"/>
                    <a:lumOff val="25000"/>
                  </a:schemeClr>
                </a:solidFill>
                <a:sym typeface="Source Han Sans SC" panose="020B0500000000000000" pitchFamily="34" charset="-122"/>
              </a:rPr>
              <a:t>您的内容打在这里，或者通过复制您的文本后，在此框中选择粘贴。</a:t>
            </a:r>
            <a:endParaRPr lang="en-US" altLang="zh-CN" sz="1065" dirty="0">
              <a:solidFill>
                <a:srgbClr val="E7E6E6">
                  <a:lumMod val="10000"/>
                </a:srgbClr>
              </a:solidFill>
              <a:sym typeface="Source Han Serif SC" panose="02020400000000000000" pitchFamily="18" charset="-122"/>
            </a:endParaRPr>
          </a:p>
        </p:txBody>
      </p:sp>
      <p:sp>
        <p:nvSpPr>
          <p:cNvPr id="76" name="矩形 47"/>
          <p:cNvSpPr>
            <a:spLocks noChangeArrowheads="1"/>
          </p:cNvSpPr>
          <p:nvPr/>
        </p:nvSpPr>
        <p:spPr bwMode="auto">
          <a:xfrm>
            <a:off x="9268609" y="4016332"/>
            <a:ext cx="2684043" cy="89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4400">
              <a:buNone/>
            </a:pPr>
            <a:r>
              <a:rPr lang="en-US" altLang="zh-CN" sz="1865" dirty="0">
                <a:solidFill>
                  <a:srgbClr val="E7E6E6">
                    <a:lumMod val="10000"/>
                  </a:srgbClr>
                </a:solidFill>
                <a:sym typeface="Source Han Serif SC" panose="02020400000000000000" pitchFamily="18" charset="-122"/>
              </a:rPr>
              <a:t>   </a:t>
            </a:r>
            <a:r>
              <a:rPr lang="zh-CN" altLang="en-US" sz="1865" dirty="0">
                <a:solidFill>
                  <a:srgbClr val="E7E6E6">
                    <a:lumMod val="10000"/>
                  </a:srgbClr>
                </a:solidFill>
                <a:sym typeface="Source Han Serif SC" panose="02020400000000000000" pitchFamily="18" charset="-122"/>
              </a:rPr>
              <a:t>单击此处输入标题</a:t>
            </a:r>
            <a:endParaRPr lang="en-US" altLang="zh-CN" sz="1865" dirty="0">
              <a:solidFill>
                <a:srgbClr val="E7E6E6">
                  <a:lumMod val="10000"/>
                </a:srgbClr>
              </a:solidFill>
              <a:sym typeface="Source Han Serif SC" panose="02020400000000000000" pitchFamily="18" charset="-122"/>
            </a:endParaRPr>
          </a:p>
          <a:p>
            <a:pPr algn="ctr" defTabSz="1088390">
              <a:lnSpc>
                <a:spcPct val="150000"/>
              </a:lnSpc>
              <a:buSzPct val="25000"/>
            </a:pPr>
            <a:r>
              <a:rPr lang="zh-CN" altLang="en-US" sz="1060" dirty="0">
                <a:solidFill>
                  <a:schemeClr val="tx1">
                    <a:lumMod val="75000"/>
                    <a:lumOff val="25000"/>
                  </a:schemeClr>
                </a:solidFill>
                <a:sym typeface="Source Han Sans SC" panose="020B0500000000000000" pitchFamily="34" charset="-122"/>
              </a:rPr>
              <a:t>您的内容打在这里，或者通过复制您的文本后，在此框中选择粘贴。</a:t>
            </a:r>
            <a:endParaRPr lang="en-US" altLang="zh-CN" sz="1065" dirty="0">
              <a:solidFill>
                <a:srgbClr val="E7E6E6">
                  <a:lumMod val="10000"/>
                </a:srgbClr>
              </a:solidFill>
              <a:sym typeface="Source Han Serif SC" panose="02020400000000000000" pitchFamily="18" charset="-122"/>
            </a:endParaRPr>
          </a:p>
        </p:txBody>
      </p:sp>
      <p:grpSp>
        <p:nvGrpSpPr>
          <p:cNvPr id="20" name="组合 19"/>
          <p:cNvGrpSpPr/>
          <p:nvPr/>
        </p:nvGrpSpPr>
        <p:grpSpPr>
          <a:xfrm>
            <a:off x="279400" y="215900"/>
            <a:ext cx="3790697" cy="801905"/>
            <a:chOff x="279400" y="215900"/>
            <a:chExt cx="3790697" cy="801905"/>
          </a:xfrm>
        </p:grpSpPr>
        <p:sp>
          <p:nvSpPr>
            <p:cNvPr id="21" name="L 形 20"/>
            <p:cNvSpPr/>
            <p:nvPr/>
          </p:nvSpPr>
          <p:spPr>
            <a:xfrm rot="10800000" flipH="1">
              <a:off x="279400" y="215900"/>
              <a:ext cx="469900" cy="419100"/>
            </a:xfrm>
            <a:prstGeom prst="corne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22" name="文本框 21"/>
            <p:cNvSpPr txBox="1"/>
            <p:nvPr/>
          </p:nvSpPr>
          <p:spPr>
            <a:xfrm>
              <a:off x="439104" y="433030"/>
              <a:ext cx="363099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dirty="0">
                  <a:solidFill>
                    <a:schemeClr val="accent2"/>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点击添加标题文字</a:t>
              </a:r>
              <a:endParaRPr kumimoji="0" lang="zh-CN" altLang="en-US" sz="3200" b="1" i="0" u="none" strike="noStrike" kern="1200" cap="none" spc="0" normalizeH="0" baseline="0" noProof="0" dirty="0">
                <a:ln>
                  <a:noFill/>
                </a:ln>
                <a:solidFill>
                  <a:schemeClr val="accent2"/>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Effect transition="in" filter="wipe(down)">
                                      <p:cBhvr>
                                        <p:cTn id="11" dur="500"/>
                                        <p:tgtEl>
                                          <p:spTgt spid="7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4"/>
                                        </p:tgtEl>
                                        <p:attrNameLst>
                                          <p:attrName>style.visibility</p:attrName>
                                        </p:attrNameLst>
                                      </p:cBhvr>
                                      <p:to>
                                        <p:strVal val="visible"/>
                                      </p:to>
                                    </p:set>
                                    <p:animEffect transition="in" filter="wipe(down)">
                                      <p:cBhvr>
                                        <p:cTn id="15" dur="500"/>
                                        <p:tgtEl>
                                          <p:spTgt spid="7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wipe(down)">
                                      <p:cBhvr>
                                        <p:cTn id="19" dur="500"/>
                                        <p:tgtEl>
                                          <p:spTgt spid="75"/>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wipe(down)">
                                      <p:cBhvr>
                                        <p:cTn id="23"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开学季-恢复的"/>
          <p:cNvPicPr>
            <a:picLocks noChangeAspect="1"/>
          </p:cNvPicPr>
          <p:nvPr/>
        </p:nvPicPr>
        <p:blipFill>
          <a:blip r:embed="rId1"/>
          <a:srcRect l="6657" r="6562"/>
          <a:stretch>
            <a:fillRect/>
          </a:stretch>
        </p:blipFill>
        <p:spPr>
          <a:xfrm>
            <a:off x="-26670" y="0"/>
            <a:ext cx="12218670" cy="6922770"/>
          </a:xfrm>
          <a:prstGeom prst="rect">
            <a:avLst/>
          </a:prstGeom>
        </p:spPr>
      </p:pic>
      <p:grpSp>
        <p:nvGrpSpPr>
          <p:cNvPr id="3" name="组合 2"/>
          <p:cNvGrpSpPr/>
          <p:nvPr/>
        </p:nvGrpSpPr>
        <p:grpSpPr>
          <a:xfrm>
            <a:off x="3633226" y="1261492"/>
            <a:ext cx="4926301" cy="3780264"/>
            <a:chOff x="5207936" y="1525888"/>
            <a:chExt cx="4926301" cy="3780264"/>
          </a:xfrm>
        </p:grpSpPr>
        <p:sp>
          <p:nvSpPr>
            <p:cNvPr id="30" name="文本框 29"/>
            <p:cNvSpPr txBox="1"/>
            <p:nvPr/>
          </p:nvSpPr>
          <p:spPr>
            <a:xfrm>
              <a:off x="5207936" y="4937852"/>
              <a:ext cx="4926301" cy="36830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汇报人：</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PPTCN</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     </a:t>
              </a: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时间：</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20XX</a:t>
              </a: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年</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XX</a:t>
              </a: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月</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XX</a:t>
              </a: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日</a:t>
              </a:r>
              <a:endPar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1" name="Rectangle 7"/>
            <p:cNvSpPr txBox="1">
              <a:spLocks noChangeArrowheads="1"/>
            </p:cNvSpPr>
            <p:nvPr/>
          </p:nvSpPr>
          <p:spPr>
            <a:xfrm>
              <a:off x="5423632" y="3113428"/>
              <a:ext cx="4496180" cy="604474"/>
            </a:xfrm>
            <a:prstGeom prst="rect">
              <a:avLst/>
            </a:prstGeom>
          </p:spPr>
          <p:txBody>
            <a:bodyPr vert="horz" lIns="91440" tIns="45720" rIns="91440" bIns="45720" rtlCol="0" anchor="ctr">
              <a:normAutofit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ctr">
                <a:lnSpc>
                  <a:spcPct val="140000"/>
                </a:lnSpc>
                <a:defRPr/>
              </a:pPr>
              <a:r>
                <a:rPr lang="zh-CN" altLang="en-US" sz="2800" b="1" spc="400" dirty="0">
                  <a:solidFill>
                    <a:prstClr val="white"/>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创意简约黑板粉笔风格</a:t>
              </a:r>
              <a:endParaRPr lang="en-US" altLang="zh-CN" sz="2800" b="1" spc="400" dirty="0">
                <a:solidFill>
                  <a:prstClr val="white"/>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2" name="矩形 1"/>
            <p:cNvSpPr/>
            <p:nvPr/>
          </p:nvSpPr>
          <p:spPr>
            <a:xfrm>
              <a:off x="5360333" y="3632942"/>
              <a:ext cx="4621530" cy="1254125"/>
            </a:xfrm>
            <a:prstGeom prst="rect">
              <a:avLst/>
            </a:prstGeom>
          </p:spPr>
          <p:txBody>
            <a:bodyPr wrap="none">
              <a:spAutoFit/>
            </a:bodyPr>
            <a:lstStyle/>
            <a:p>
              <a:pPr lvl="0" algn="ctr">
                <a:lnSpc>
                  <a:spcPct val="140000"/>
                </a:lnSpc>
                <a:defRPr/>
              </a:pPr>
              <a:r>
                <a:rPr lang="zh-CN" altLang="en-US" sz="5400" b="1" spc="400" dirty="0">
                  <a:solidFill>
                    <a:prstClr val="white"/>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感谢您的聆听</a:t>
              </a:r>
              <a:endParaRPr lang="zh-CN" altLang="en-US" sz="5400" b="1" spc="400" dirty="0">
                <a:solidFill>
                  <a:prstClr val="white"/>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16" name="文本框 15"/>
            <p:cNvSpPr txBox="1"/>
            <p:nvPr/>
          </p:nvSpPr>
          <p:spPr>
            <a:xfrm>
              <a:off x="6296583" y="1525888"/>
              <a:ext cx="2749008" cy="110680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Aharoni" panose="02010803020104030203" pitchFamily="2" charset="-79"/>
                  <a:sym typeface="Source Han Serif SC" panose="02020400000000000000" pitchFamily="18" charset="-122"/>
                </a:rPr>
                <a:t>2020</a:t>
              </a:r>
              <a:endParaRPr kumimoji="0" lang="zh-CN" altLang="en-US" sz="6600" b="1"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Aharoni" panose="02010803020104030203" pitchFamily="2" charset="-79"/>
                <a:sym typeface="Source Han Serif SC" panose="02020400000000000000" pitchFamily="18" charset="-122"/>
              </a:endParaRPr>
            </a:p>
          </p:txBody>
        </p:sp>
        <p:sp>
          <p:nvSpPr>
            <p:cNvPr id="17" name="文本框 16"/>
            <p:cNvSpPr txBox="1"/>
            <p:nvPr/>
          </p:nvSpPr>
          <p:spPr>
            <a:xfrm>
              <a:off x="5509181" y="2252714"/>
              <a:ext cx="4323812" cy="861198"/>
            </a:xfrm>
            <a:prstGeom prst="rect">
              <a:avLst/>
            </a:prstGeom>
            <a:noFill/>
          </p:spPr>
          <p:txBody>
            <a:bodyPr wrap="none" rtlCol="0">
              <a:spAutoFit/>
            </a:bodyPr>
            <a:lstStyle/>
            <a:p>
              <a:pPr marL="0" marR="0" lvl="0" indent="0" algn="ctr" defTabSz="914400" rtl="0" eaLnBrk="1" fontAlgn="auto" latinLnBrk="0" hangingPunct="1">
                <a:lnSpc>
                  <a:spcPct val="140000"/>
                </a:lnSpc>
                <a:spcBef>
                  <a:spcPts val="0"/>
                </a:spcBef>
                <a:spcAft>
                  <a:spcPts val="0"/>
                </a:spcAft>
                <a:buClrTx/>
                <a:buSzTx/>
                <a:buFontTx/>
                <a:buNone/>
                <a:defRPr/>
              </a:pPr>
              <a:r>
                <a:rPr kumimoji="0" lang="en-US" altLang="zh-CN" sz="4000" b="1" i="0" u="none" strike="noStrike" kern="1200" cap="none" spc="30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POWERPOINT</a:t>
              </a:r>
              <a:endParaRPr kumimoji="0" lang="zh-CN" altLang="en-US" sz="4000" b="1" i="0" u="none" strike="noStrike" kern="1200" cap="none" spc="30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pic>
        <p:nvPicPr>
          <p:cNvPr id="10" name="纯音乐 - 爱的协奏曲 - concerto pour unr j">
            <a:hlinkClick r:id="" action="ppaction://media"/>
          </p:cNvPr>
          <p:cNvPicPr>
            <a:picLocks noChangeAspect="1"/>
          </p:cNvPicPr>
          <p:nvPr>
            <a:audioFile r:link="rId2"/>
            <p:extLst>
              <p:ext uri="{DAA4B4D4-6D71-4841-9C94-3DE7FCFB9230}">
                <p14:media xmlns:p14="http://schemas.microsoft.com/office/powerpoint/2010/main" r:embed="rId3">
                  <p14:fade in="500.000000" out="500.000000"/>
                </p14:media>
              </p:ext>
            </p:extLst>
          </p:nvPr>
        </p:nvPicPr>
        <p:blipFill>
          <a:blip r:embed="rId4"/>
          <a:stretch>
            <a:fillRect/>
          </a:stretch>
        </p:blipFill>
        <p:spPr>
          <a:xfrm>
            <a:off x="5914708" y="-1403914"/>
            <a:ext cx="609600" cy="609600"/>
          </a:xfrm>
          <a:prstGeom prst="rect">
            <a:avLst/>
          </a:prstGeom>
        </p:spPr>
      </p:pic>
      <p:pic>
        <p:nvPicPr>
          <p:cNvPr id="11" name="图片 10" descr="函数数学卡通学习"/>
          <p:cNvPicPr>
            <a:picLocks noChangeAspect="1"/>
          </p:cNvPicPr>
          <p:nvPr/>
        </p:nvPicPr>
        <p:blipFill>
          <a:blip r:embed="rId5"/>
          <a:srcRect l="51739" t="75101"/>
          <a:stretch>
            <a:fillRect/>
          </a:stretch>
        </p:blipFill>
        <p:spPr>
          <a:xfrm rot="19980000" flipH="1">
            <a:off x="8867775" y="5612765"/>
            <a:ext cx="3015615" cy="2080260"/>
          </a:xfrm>
          <a:prstGeom prst="rect">
            <a:avLst/>
          </a:prstGeom>
        </p:spPr>
      </p:pic>
      <p:pic>
        <p:nvPicPr>
          <p:cNvPr id="12" name="图片 11" descr="函数数学卡通学习"/>
          <p:cNvPicPr>
            <a:picLocks noChangeAspect="1"/>
          </p:cNvPicPr>
          <p:nvPr/>
        </p:nvPicPr>
        <p:blipFill>
          <a:blip r:embed="rId5"/>
          <a:srcRect l="57976" t="25972" r="1342" b="22740"/>
          <a:stretch>
            <a:fillRect/>
          </a:stretch>
        </p:blipFill>
        <p:spPr>
          <a:xfrm>
            <a:off x="0" y="3368675"/>
            <a:ext cx="2058670" cy="3470275"/>
          </a:xfrm>
          <a:prstGeom prst="rect">
            <a:avLst/>
          </a:prstGeom>
        </p:spPr>
      </p:pic>
      <p:pic>
        <p:nvPicPr>
          <p:cNvPr id="13" name="图片 12" descr="六一儿童节卡通装饰彩带"/>
          <p:cNvPicPr>
            <a:picLocks noChangeAspect="1"/>
          </p:cNvPicPr>
          <p:nvPr/>
        </p:nvPicPr>
        <p:blipFill>
          <a:blip r:embed="rId6"/>
          <a:srcRect l="51594" t="11313" b="73510"/>
          <a:stretch>
            <a:fillRect/>
          </a:stretch>
        </p:blipFill>
        <p:spPr>
          <a:xfrm>
            <a:off x="332740" y="-252095"/>
            <a:ext cx="4914900" cy="2326640"/>
          </a:xfrm>
          <a:prstGeom prst="rect">
            <a:avLst/>
          </a:prstGeom>
        </p:spPr>
      </p:pic>
      <p:pic>
        <p:nvPicPr>
          <p:cNvPr id="14" name="图片 13" descr="六一儿童节卡通装饰彩带"/>
          <p:cNvPicPr>
            <a:picLocks noChangeAspect="1"/>
          </p:cNvPicPr>
          <p:nvPr/>
        </p:nvPicPr>
        <p:blipFill>
          <a:blip r:embed="rId6"/>
          <a:srcRect l="51594" t="11313" b="73510"/>
          <a:stretch>
            <a:fillRect/>
          </a:stretch>
        </p:blipFill>
        <p:spPr>
          <a:xfrm>
            <a:off x="7141210" y="-252095"/>
            <a:ext cx="4914900" cy="23266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16" presetClass="entr" presetSubtype="21"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1"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sld>
</file>

<file path=ppt/tags/tag1.xml><?xml version="1.0" encoding="utf-8"?>
<p:tagLst xmlns:p="http://schemas.openxmlformats.org/presentationml/2006/main">
  <p:tag name="KSO_WM_SLIDE_ID" val="custom20187308_1"/>
  <p:tag name="KSO_WM_SLIDE_TYPE" val="title"/>
  <p:tag name="KSO_WM_SLIDE_SUBTYPE" val="pureTxt"/>
  <p:tag name="KSO_WM_SLIDE_ITEM_CNT" val="2"/>
  <p:tag name="KSO_WM_SLIDE_INDEX" val="1"/>
  <p:tag name="KSO_WM_TAG_VERSION" val="1.0"/>
  <p:tag name="KSO_WM_BEAUTIFY_FLAG" val="#wm#"/>
  <p:tag name="KSO_WM_TEMPLATE_CATEGORY" val="custom"/>
  <p:tag name="KSO_WM_TEMPLATE_INDEX" val="20187308"/>
  <p:tag name="KSO_WM_SLIDE_LAYOUT" val="a_b"/>
  <p:tag name="KSO_WM_SLIDE_LAYOUT_CNT" val="1_1"/>
  <p:tag name="KSO_WM_TEMPLATE_THUMBS_INDEX" val="1、2、3、6、8、10、11、12、15"/>
</p:tagLst>
</file>

<file path=ppt/tags/tag2.xml><?xml version="1.0" encoding="utf-8"?>
<p:tagLst xmlns:p="http://schemas.openxmlformats.org/presentationml/2006/main">
  <p:tag name="PA" val="v5.1.0"/>
</p:tagLst>
</file>

<file path=ppt/tags/tag3.xml><?xml version="1.0" encoding="utf-8"?>
<p:tagLst xmlns:p="http://schemas.openxmlformats.org/presentationml/2006/main">
  <p:tag name="PA" val="v5.1.0"/>
</p:tagLst>
</file>

<file path=ppt/tags/tag4.xml><?xml version="1.0" encoding="utf-8"?>
<p:tagLst xmlns:p="http://schemas.openxmlformats.org/presentationml/2006/main">
  <p:tag name="PA" val="v5.1.0"/>
</p:tagLst>
</file>

<file path=ppt/tags/tag5.xml><?xml version="1.0" encoding="utf-8"?>
<p:tagLst xmlns:p="http://schemas.openxmlformats.org/presentationml/2006/main">
  <p:tag name="PA" val="v5.1.0"/>
</p:tagLst>
</file>

<file path=ppt/tags/tag6.xml><?xml version="1.0" encoding="utf-8"?>
<p:tagLst xmlns:p="http://schemas.openxmlformats.org/presentationml/2006/main">
  <p:tag name="PA" val="v5.1.2"/>
</p:tagLst>
</file>

<file path=ppt/tags/tag7.xml><?xml version="1.0" encoding="utf-8"?>
<p:tagLst xmlns:p="http://schemas.openxmlformats.org/presentationml/2006/main">
  <p:tag name="PA" val="v5.1.0"/>
</p:tagLst>
</file>

<file path=ppt/tags/tag8.xml><?xml version="1.0" encoding="utf-8"?>
<p:tagLst xmlns:p="http://schemas.openxmlformats.org/presentationml/2006/main">
  <p:tag name="PA" val="v5.1.0"/>
</p:tagLst>
</file>

<file path=ppt/tags/tag9.xml><?xml version="1.0" encoding="utf-8"?>
<p:tagLst xmlns:p="http://schemas.openxmlformats.org/presentationml/2006/main">
  <p:tag name="PA" val="v5.1.0"/>
</p:tagLst>
</file>

<file path=ppt/tags/tag10.xml><?xml version="1.0" encoding="utf-8"?>
<p:tagLst xmlns:p="http://schemas.openxmlformats.org/presentationml/2006/main">
  <p:tag name="PA" val="v5.1.0"/>
</p:tagLst>
</file>

<file path=ppt/tags/tag11.xml><?xml version="1.0" encoding="utf-8"?>
<p:tagLst xmlns:p="http://schemas.openxmlformats.org/presentationml/2006/main">
  <p:tag name="PA" val="v5.1.0"/>
</p:tagLst>
</file>

<file path=ppt/tags/tag12.xml><?xml version="1.0" encoding="utf-8"?>
<p:tagLst xmlns:p="http://schemas.openxmlformats.org/presentationml/2006/main">
  <p:tag name="PA" val="v5.1.0"/>
</p:tagLst>
</file>

<file path=ppt/tags/tag13.xml><?xml version="1.0" encoding="utf-8"?>
<p:tagLst xmlns:p="http://schemas.openxmlformats.org/presentationml/2006/main">
  <p:tag name="PA" val="v5.1.0"/>
</p:tagLst>
</file>

<file path=ppt/tags/tag14.xml><?xml version="1.0" encoding="utf-8"?>
<p:tagLst xmlns:p="http://schemas.openxmlformats.org/presentationml/2006/main">
  <p:tag name="PA" val="v5.1.0"/>
</p:tagLst>
</file>

<file path=ppt/tags/tag15.xml><?xml version="1.0" encoding="utf-8"?>
<p:tagLst xmlns:p="http://schemas.openxmlformats.org/presentationml/2006/main">
  <p:tag name="PA" val="v5.1.0"/>
</p:tagLst>
</file>

<file path=ppt/tags/tag16.xml><?xml version="1.0" encoding="utf-8"?>
<p:tagLst xmlns:p="http://schemas.openxmlformats.org/presentationml/2006/main">
  <p:tag name="PA" val="v5.1.0"/>
</p:tagLst>
</file>

<file path=ppt/tags/tag17.xml><?xml version="1.0" encoding="utf-8"?>
<p:tagLst xmlns:p="http://schemas.openxmlformats.org/presentationml/2006/main">
  <p:tag name="PA" val="v5.1.0"/>
</p:tagLst>
</file>

<file path=ppt/tags/tag18.xml><?xml version="1.0" encoding="utf-8"?>
<p:tagLst xmlns:p="http://schemas.openxmlformats.org/presentationml/2006/main">
  <p:tag name="PA" val="v5.1.0"/>
</p:tagLst>
</file>

<file path=ppt/tags/tag19.xml><?xml version="1.0" encoding="utf-8"?>
<p:tagLst xmlns:p="http://schemas.openxmlformats.org/presentationml/2006/main">
  <p:tag name="PA" val="v5.1.0"/>
</p:tagLst>
</file>

<file path=ppt/tags/tag20.xml><?xml version="1.0" encoding="utf-8"?>
<p:tagLst xmlns:p="http://schemas.openxmlformats.org/presentationml/2006/main">
  <p:tag name="ISLIDE.DIAGRAM" val="562f4693-34fc-4622-bfca-43fd35292efa"/>
</p:tagLst>
</file>

<file path=ppt/tags/tag21.xml><?xml version="1.0" encoding="utf-8"?>
<p:tagLst xmlns:p="http://schemas.openxmlformats.org/presentationml/2006/main">
  <p:tag name="ISPRING_PRESENTATION_TITLE" val="5-0318-12创意仿黑板粉笔风格教师讲课教学设计PPT"/>
</p:tagLst>
</file>

<file path=ppt/theme/theme1.xml><?xml version="1.0" encoding="utf-8"?>
<a:theme xmlns:a="http://schemas.openxmlformats.org/drawingml/2006/main" name="AAAAAAAAAAAAAAAAAAAAAAAAAAA">
  <a:themeElements>
    <a:clrScheme name="自定义 911">
      <a:dk1>
        <a:sysClr val="windowText" lastClr="000000"/>
      </a:dk1>
      <a:lt1>
        <a:sysClr val="window" lastClr="FFFFFF"/>
      </a:lt1>
      <a:dk2>
        <a:srgbClr val="44546A"/>
      </a:dk2>
      <a:lt2>
        <a:srgbClr val="E7E6E6"/>
      </a:lt2>
      <a:accent1>
        <a:srgbClr val="294D49"/>
      </a:accent1>
      <a:accent2>
        <a:srgbClr val="294D49"/>
      </a:accent2>
      <a:accent3>
        <a:srgbClr val="294D49"/>
      </a:accent3>
      <a:accent4>
        <a:srgbClr val="294D49"/>
      </a:accent4>
      <a:accent5>
        <a:srgbClr val="294D49"/>
      </a:accent5>
      <a:accent6>
        <a:srgbClr val="294D49"/>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AAAAAAAAAAAAAAAAAAAAAAAAAAA">
  <a:themeElements>
    <a:clrScheme name="自定义 911">
      <a:dk1>
        <a:sysClr val="windowText" lastClr="000000"/>
      </a:dk1>
      <a:lt1>
        <a:sysClr val="window" lastClr="FFFFFF"/>
      </a:lt1>
      <a:dk2>
        <a:srgbClr val="44546A"/>
      </a:dk2>
      <a:lt2>
        <a:srgbClr val="E7E6E6"/>
      </a:lt2>
      <a:accent1>
        <a:srgbClr val="294D49"/>
      </a:accent1>
      <a:accent2>
        <a:srgbClr val="294D49"/>
      </a:accent2>
      <a:accent3>
        <a:srgbClr val="294D49"/>
      </a:accent3>
      <a:accent4>
        <a:srgbClr val="294D49"/>
      </a:accent4>
      <a:accent5>
        <a:srgbClr val="294D49"/>
      </a:accent5>
      <a:accent6>
        <a:srgbClr val="294D49"/>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3094</Words>
  <Application>WPS 演示</Application>
  <PresentationFormat>宽屏</PresentationFormat>
  <Paragraphs>384</Paragraphs>
  <Slides>20</Slides>
  <Notes>25</Notes>
  <HiddenSlides>0</HiddenSlides>
  <MMClips>1</MMClips>
  <ScaleCrop>false</ScaleCrop>
  <HeadingPairs>
    <vt:vector size="6" baseType="variant">
      <vt:variant>
        <vt:lpstr>已用的字体</vt:lpstr>
      </vt:variant>
      <vt:variant>
        <vt:i4>40</vt:i4>
      </vt:variant>
      <vt:variant>
        <vt:lpstr>主题</vt:lpstr>
      </vt:variant>
      <vt:variant>
        <vt:i4>2</vt:i4>
      </vt:variant>
      <vt:variant>
        <vt:lpstr>幻灯片标题</vt:lpstr>
      </vt:variant>
      <vt:variant>
        <vt:i4>20</vt:i4>
      </vt:variant>
    </vt:vector>
  </HeadingPairs>
  <TitlesOfParts>
    <vt:vector size="62" baseType="lpstr">
      <vt:lpstr>Arial</vt:lpstr>
      <vt:lpstr>宋体</vt:lpstr>
      <vt:lpstr>Wingdings</vt:lpstr>
      <vt:lpstr>微软雅黑</vt:lpstr>
      <vt:lpstr>Lato Regular</vt:lpstr>
      <vt:lpstr>Lato Hairline</vt:lpstr>
      <vt:lpstr>Lato Light</vt:lpstr>
      <vt:lpstr>Source Han Serif SC</vt:lpstr>
      <vt:lpstr>Aharoni</vt:lpstr>
      <vt:lpstr>等线</vt:lpstr>
      <vt:lpstr>等线</vt:lpstr>
      <vt:lpstr>Calibri</vt:lpstr>
      <vt:lpstr>Noto Sans S Chinese Black</vt:lpstr>
      <vt:lpstr>Lato</vt:lpstr>
      <vt:lpstr>Lato Light</vt:lpstr>
      <vt:lpstr>MS PGothic</vt:lpstr>
      <vt:lpstr>Lato Black</vt:lpstr>
      <vt:lpstr>Arial Unicode MS</vt:lpstr>
      <vt:lpstr>等线 Light</vt:lpstr>
      <vt:lpstr>Segoe Print</vt:lpstr>
      <vt:lpstr>Cordia New</vt:lpstr>
      <vt:lpstr>Open Sans Light</vt:lpstr>
      <vt:lpstr>Calibri</vt:lpstr>
      <vt:lpstr>Calibri Light</vt:lpstr>
      <vt:lpstr>Symbol</vt:lpstr>
      <vt:lpstr>思源黑体 Bold</vt:lpstr>
      <vt:lpstr>黑体</vt:lpstr>
      <vt:lpstr>Source Han Sans CN</vt:lpstr>
      <vt:lpstr>NumberOnly</vt:lpstr>
      <vt:lpstr>汉仪粗简黑简</vt:lpstr>
      <vt:lpstr>华康行楷体 W5</vt:lpstr>
      <vt:lpstr>Source Han Sans SC</vt:lpstr>
      <vt:lpstr>Lato Black</vt:lpstr>
      <vt:lpstr>Gill Sans</vt:lpstr>
      <vt:lpstr>Source Han Sans CN Normal</vt:lpstr>
      <vt:lpstr>MS UI Gothic</vt:lpstr>
      <vt:lpstr>Helvetica Light</vt:lpstr>
      <vt:lpstr>叶根友毛笔行书2.0版</vt:lpstr>
      <vt:lpstr>Helvetica Neue</vt:lpstr>
      <vt:lpstr>等线</vt:lpstr>
      <vt:lpstr>AAAAAAAAAAAAAAAAAAAAAAAAAAA</vt:lpstr>
      <vt:lpstr>1_AAAAAAAAAAAAAAAAAAAAAAAAAAA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5-0318-12创意仿黑板粉笔风格教师讲课教学设计PPT</dc:title>
  <dc:creator>Administrator</dc:creator>
  <cp:lastModifiedBy>罗祉璇</cp:lastModifiedBy>
  <cp:revision>19</cp:revision>
  <dcterms:created xsi:type="dcterms:W3CDTF">2019-03-18T08:56:00Z</dcterms:created>
  <dcterms:modified xsi:type="dcterms:W3CDTF">2020-06-02T03:09:59Z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