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Sheet1!$B$2:$B$6</c:f>
              <c:numCache>
                <c:formatCode>g/"通""用""格""式"</c:formatCode>
                <c:ptCount val="5"/>
                <c:pt idx="0">
                  <c:v>540</c:v>
                </c:pt>
                <c:pt idx="1">
                  <c:v>1350</c:v>
                </c:pt>
                <c:pt idx="2">
                  <c:v>2160</c:v>
                </c:pt>
                <c:pt idx="3">
                  <c:v>3240</c:v>
                </c:pt>
                <c:pt idx="4">
                  <c:v>4050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171-474A-A93D-7BCD90087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0013184"/>
        <c:axId val="1810007200"/>
        <c:axId val="0"/>
      </c:bar3DChart>
      <c:catAx>
        <c:axId val="181001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10007200"/>
        <c:crosses val="autoZero"/>
        <c:auto val="1"/>
        <c:lblAlgn val="ctr"/>
        <c:lblOffset val="100"/>
        <c:noMultiLvlLbl val="0"/>
      </c:catAx>
      <c:valAx>
        <c:axId val="1810007200"/>
        <c:scaling>
          <c:orientation val="minMax"/>
        </c:scaling>
        <c:delete val="1"/>
        <c:axPos val="l"/>
        <c:majorGridlines>
          <c:spPr>
            <a:ln w="950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crossAx val="1810013184"/>
        <c:crosses val="autoZero"/>
        <c:crossBetween val="between"/>
      </c:valAx>
      <c:spPr>
        <a:noFill/>
        <a:ln w="2535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688C3-72D7-4D3E-9262-D7B52197B9FA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78DC7-2F94-47C6-B334-1FFD689F81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957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35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64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933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024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26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219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461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997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066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78DC7-2F94-47C6-B334-1FFD689F81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26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20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773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3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08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02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4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137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359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83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757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44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DAF1C-4F79-4628-BA47-0F83B8810408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B7EE8-88FF-42FB-970A-9C6801669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00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76400" y="1727200"/>
            <a:ext cx="9055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</a:rPr>
              <a:t>经典简约纯色商务</a:t>
            </a:r>
            <a:r>
              <a:rPr lang="en-US" altLang="zh-CN" sz="6000" b="1" dirty="0" err="1">
                <a:solidFill>
                  <a:schemeClr val="bg1"/>
                </a:solidFill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94000" y="3190796"/>
            <a:ext cx="660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汇报人：</a:t>
            </a:r>
            <a:r>
              <a:rPr lang="en-US" altLang="zh-CN" sz="4000" dirty="0">
                <a:solidFill>
                  <a:schemeClr val="bg1"/>
                </a:solidFill>
              </a:rPr>
              <a:t>XXX    </a:t>
            </a:r>
            <a:r>
              <a:rPr lang="zh-CN" altLang="en-US" sz="4000" dirty="0">
                <a:solidFill>
                  <a:schemeClr val="bg1"/>
                </a:solidFill>
              </a:rPr>
              <a:t>部门：</a:t>
            </a:r>
            <a:r>
              <a:rPr lang="en-US" altLang="zh-CN" sz="4000" dirty="0">
                <a:solidFill>
                  <a:schemeClr val="bg1"/>
                </a:solidFill>
              </a:rPr>
              <a:t>XXX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7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sp>
        <p:nvSpPr>
          <p:cNvPr id="5" name="矩形 31"/>
          <p:cNvSpPr>
            <a:spLocks noChangeArrowheads="1"/>
          </p:cNvSpPr>
          <p:nvPr/>
        </p:nvSpPr>
        <p:spPr bwMode="auto">
          <a:xfrm>
            <a:off x="3878263" y="1559725"/>
            <a:ext cx="6396037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317999" y="1630345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7" name="矩形 29"/>
          <p:cNvSpPr>
            <a:spLocks noChangeArrowheads="1"/>
          </p:cNvSpPr>
          <p:nvPr/>
        </p:nvSpPr>
        <p:spPr bwMode="auto">
          <a:xfrm>
            <a:off x="2365375" y="15597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" name="文本框 30"/>
          <p:cNvSpPr txBox="1">
            <a:spLocks noChangeArrowheads="1"/>
          </p:cNvSpPr>
          <p:nvPr/>
        </p:nvSpPr>
        <p:spPr bwMode="auto">
          <a:xfrm>
            <a:off x="2541588" y="15962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9" name="矩形 38"/>
          <p:cNvSpPr>
            <a:spLocks noChangeArrowheads="1"/>
          </p:cNvSpPr>
          <p:nvPr/>
        </p:nvSpPr>
        <p:spPr bwMode="auto">
          <a:xfrm>
            <a:off x="3878263" y="2220125"/>
            <a:ext cx="639762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36"/>
          <p:cNvSpPr>
            <a:spLocks noChangeArrowheads="1"/>
          </p:cNvSpPr>
          <p:nvPr/>
        </p:nvSpPr>
        <p:spPr bwMode="auto">
          <a:xfrm>
            <a:off x="2365375" y="22201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" name="文本框 37"/>
          <p:cNvSpPr txBox="1">
            <a:spLocks noChangeArrowheads="1"/>
          </p:cNvSpPr>
          <p:nvPr/>
        </p:nvSpPr>
        <p:spPr bwMode="auto">
          <a:xfrm>
            <a:off x="2541588" y="22566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  <p:sp>
        <p:nvSpPr>
          <p:cNvPr id="13" name="矩形 45"/>
          <p:cNvSpPr>
            <a:spLocks noChangeArrowheads="1"/>
          </p:cNvSpPr>
          <p:nvPr/>
        </p:nvSpPr>
        <p:spPr bwMode="auto">
          <a:xfrm>
            <a:off x="3876675" y="2880525"/>
            <a:ext cx="639762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43"/>
          <p:cNvSpPr>
            <a:spLocks noChangeArrowheads="1"/>
          </p:cNvSpPr>
          <p:nvPr/>
        </p:nvSpPr>
        <p:spPr bwMode="auto">
          <a:xfrm>
            <a:off x="2362200" y="28805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" name="文本框 44"/>
          <p:cNvSpPr txBox="1">
            <a:spLocks noChangeArrowheads="1"/>
          </p:cNvSpPr>
          <p:nvPr/>
        </p:nvSpPr>
        <p:spPr bwMode="auto">
          <a:xfrm>
            <a:off x="2538413" y="29170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</a:p>
        </p:txBody>
      </p:sp>
      <p:sp>
        <p:nvSpPr>
          <p:cNvPr id="17" name="矩形 52"/>
          <p:cNvSpPr>
            <a:spLocks noChangeArrowheads="1"/>
          </p:cNvSpPr>
          <p:nvPr/>
        </p:nvSpPr>
        <p:spPr bwMode="auto">
          <a:xfrm>
            <a:off x="3876675" y="3540925"/>
            <a:ext cx="639762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矩形 50"/>
          <p:cNvSpPr>
            <a:spLocks noChangeArrowheads="1"/>
          </p:cNvSpPr>
          <p:nvPr/>
        </p:nvSpPr>
        <p:spPr bwMode="auto">
          <a:xfrm>
            <a:off x="2362200" y="35409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" name="文本框 51"/>
          <p:cNvSpPr txBox="1">
            <a:spLocks noChangeArrowheads="1"/>
          </p:cNvSpPr>
          <p:nvPr/>
        </p:nvSpPr>
        <p:spPr bwMode="auto">
          <a:xfrm>
            <a:off x="2538413" y="35774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  <p:sp>
        <p:nvSpPr>
          <p:cNvPr id="21" name="矩形 70"/>
          <p:cNvSpPr>
            <a:spLocks noChangeArrowheads="1"/>
          </p:cNvSpPr>
          <p:nvPr/>
        </p:nvSpPr>
        <p:spPr bwMode="auto">
          <a:xfrm>
            <a:off x="3876675" y="4201325"/>
            <a:ext cx="639762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矩形 68"/>
          <p:cNvSpPr>
            <a:spLocks noChangeArrowheads="1"/>
          </p:cNvSpPr>
          <p:nvPr/>
        </p:nvSpPr>
        <p:spPr bwMode="auto">
          <a:xfrm>
            <a:off x="2362200" y="42013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" name="文本框 69"/>
          <p:cNvSpPr txBox="1">
            <a:spLocks noChangeArrowheads="1"/>
          </p:cNvSpPr>
          <p:nvPr/>
        </p:nvSpPr>
        <p:spPr bwMode="auto">
          <a:xfrm>
            <a:off x="2538413" y="42378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</a:p>
        </p:txBody>
      </p:sp>
      <p:sp>
        <p:nvSpPr>
          <p:cNvPr id="25" name="矩形 52"/>
          <p:cNvSpPr>
            <a:spLocks noChangeArrowheads="1"/>
          </p:cNvSpPr>
          <p:nvPr/>
        </p:nvSpPr>
        <p:spPr bwMode="auto">
          <a:xfrm>
            <a:off x="3876675" y="4861725"/>
            <a:ext cx="6397625" cy="488950"/>
          </a:xfrm>
          <a:prstGeom prst="rect">
            <a:avLst/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矩形 50"/>
          <p:cNvSpPr>
            <a:spLocks noChangeArrowheads="1"/>
          </p:cNvSpPr>
          <p:nvPr/>
        </p:nvSpPr>
        <p:spPr bwMode="auto">
          <a:xfrm>
            <a:off x="2362200" y="4861725"/>
            <a:ext cx="1328738" cy="488950"/>
          </a:xfrm>
          <a:prstGeom prst="rect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8" name="文本框 51"/>
          <p:cNvSpPr txBox="1">
            <a:spLocks noChangeArrowheads="1"/>
          </p:cNvSpPr>
          <p:nvPr/>
        </p:nvSpPr>
        <p:spPr bwMode="auto">
          <a:xfrm>
            <a:off x="2538413" y="4898238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第六章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4318000" y="2282497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4318000" y="2939393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4318000" y="3596290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4318000" y="4253186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4318000" y="4910082"/>
            <a:ext cx="6265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</a:t>
            </a:r>
            <a:r>
              <a:rPr lang="en-US" altLang="zh-CN" sz="2000" b="1" dirty="0" smtClean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1C48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04475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grpSp>
        <p:nvGrpSpPr>
          <p:cNvPr id="6" name="组合 2"/>
          <p:cNvGrpSpPr>
            <a:grpSpLocks/>
          </p:cNvGrpSpPr>
          <p:nvPr/>
        </p:nvGrpSpPr>
        <p:grpSpPr bwMode="auto">
          <a:xfrm>
            <a:off x="5372100" y="2427716"/>
            <a:ext cx="6322218" cy="2527300"/>
            <a:chOff x="513989" y="3338479"/>
            <a:chExt cx="11120076" cy="2527036"/>
          </a:xfrm>
        </p:grpSpPr>
        <p:sp>
          <p:nvSpPr>
            <p:cNvPr id="7" name="AutoShape 13"/>
            <p:cNvSpPr>
              <a:spLocks noChangeArrowheads="1"/>
            </p:cNvSpPr>
            <p:nvPr/>
          </p:nvSpPr>
          <p:spPr bwMode="gray">
            <a:xfrm>
              <a:off x="513989" y="3373400"/>
              <a:ext cx="11120076" cy="2492115"/>
            </a:xfrm>
            <a:prstGeom prst="roundRect">
              <a:avLst>
                <a:gd name="adj" fmla="val 4639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zh-CN" altLang="en-US" sz="1999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8" name="Picture 2" descr="D:\Teliss_Tong\Copy\定期备份\工作备份\！PPT图片及版面资源\06-PPT精选插图\12-标签\0CB7E0FD6AC56C946A2689745D80BB7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792" y="3338479"/>
              <a:ext cx="2446217" cy="19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1182200" y="3976587"/>
              <a:ext cx="1136824" cy="6462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 dirty="0">
                  <a:solidFill>
                    <a:srgbClr val="720808"/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rPr>
                <a:t>添加</a:t>
              </a:r>
              <a:endParaRPr lang="en-US" altLang="zh-CN" kern="0" dirty="0">
                <a:solidFill>
                  <a:srgbClr val="720808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endParaRPr>
            </a:p>
            <a:p>
              <a:pPr algn="ctr">
                <a:defRPr/>
              </a:pPr>
              <a:r>
                <a:rPr lang="zh-CN" altLang="en-US" kern="0" dirty="0">
                  <a:solidFill>
                    <a:srgbClr val="720808"/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rPr>
                <a:t>标题</a:t>
              </a:r>
              <a:endParaRPr lang="zh-CN" altLang="en-US" kern="0" dirty="0">
                <a:solidFill>
                  <a:sysClr val="windowText" lastClr="00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123754" y="3559119"/>
              <a:ext cx="8462688" cy="21695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kern="0" dirty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点击此处添加标题</a:t>
              </a:r>
              <a:endParaRPr lang="en-US" altLang="zh-CN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kern="0" dirty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点击此处添加标题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kern="0" dirty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点击此处添加标题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kern="0" dirty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点击此处添加标题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kern="0" dirty="0" smtClean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哎呀小小草</a:t>
              </a:r>
              <a:r>
                <a:rPr lang="en-US" altLang="zh-CN" kern="0" dirty="0" smtClean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PPT</a:t>
              </a:r>
              <a:r>
                <a:rPr lang="zh-CN" altLang="en-US" kern="0" dirty="0">
                  <a:solidFill>
                    <a:schemeClr val="bg2">
                      <a:lumMod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模板，请勿盗版。</a:t>
              </a:r>
            </a:p>
          </p:txBody>
        </p:sp>
      </p:grpSp>
      <p:pic>
        <p:nvPicPr>
          <p:cNvPr id="11" name="图片占位符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4" r="14494"/>
          <a:stretch>
            <a:fillRect/>
          </a:stretch>
        </p:blipFill>
        <p:spPr>
          <a:xfrm>
            <a:off x="724743" y="1617235"/>
            <a:ext cx="4152057" cy="4148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766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sp>
        <p:nvSpPr>
          <p:cNvPr id="6" name="모서리가 둥근 직사각형 17"/>
          <p:cNvSpPr>
            <a:spLocks noChangeArrowheads="1"/>
          </p:cNvSpPr>
          <p:nvPr/>
        </p:nvSpPr>
        <p:spPr bwMode="auto">
          <a:xfrm>
            <a:off x="342505" y="1797050"/>
            <a:ext cx="3840163" cy="1720850"/>
          </a:xfrm>
          <a:prstGeom prst="roundRect">
            <a:avLst>
              <a:gd name="adj" fmla="val 7356"/>
            </a:avLst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7" name="모서리가 둥근 직사각형 18"/>
          <p:cNvSpPr>
            <a:spLocks noChangeArrowheads="1"/>
          </p:cNvSpPr>
          <p:nvPr/>
        </p:nvSpPr>
        <p:spPr bwMode="auto">
          <a:xfrm>
            <a:off x="4319193" y="1797050"/>
            <a:ext cx="3840162" cy="1720850"/>
          </a:xfrm>
          <a:prstGeom prst="roundRect">
            <a:avLst>
              <a:gd name="adj" fmla="val 5361"/>
            </a:avLst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모서리가 둥근 직사각형 19"/>
          <p:cNvSpPr>
            <a:spLocks noChangeArrowheads="1"/>
          </p:cNvSpPr>
          <p:nvPr/>
        </p:nvSpPr>
        <p:spPr bwMode="auto">
          <a:xfrm>
            <a:off x="342505" y="3656012"/>
            <a:ext cx="3840163" cy="1720850"/>
          </a:xfrm>
          <a:prstGeom prst="roundRect">
            <a:avLst>
              <a:gd name="adj" fmla="val 6690"/>
            </a:avLst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9" name="모서리가 둥근 직사각형 20"/>
          <p:cNvSpPr>
            <a:spLocks noChangeArrowheads="1"/>
          </p:cNvSpPr>
          <p:nvPr/>
        </p:nvSpPr>
        <p:spPr bwMode="auto">
          <a:xfrm>
            <a:off x="4319193" y="3656012"/>
            <a:ext cx="3840162" cy="1720850"/>
          </a:xfrm>
          <a:prstGeom prst="roundRect">
            <a:avLst>
              <a:gd name="adj" fmla="val 10014"/>
            </a:avLst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0" name="모서리가 둥근 직사각형 21"/>
          <p:cNvSpPr>
            <a:spLocks noChangeArrowheads="1"/>
          </p:cNvSpPr>
          <p:nvPr/>
        </p:nvSpPr>
        <p:spPr bwMode="auto">
          <a:xfrm>
            <a:off x="406005" y="1609725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1" name="모서리가 둥근 직사각형 22"/>
          <p:cNvSpPr>
            <a:spLocks noChangeArrowheads="1"/>
          </p:cNvSpPr>
          <p:nvPr/>
        </p:nvSpPr>
        <p:spPr bwMode="auto">
          <a:xfrm>
            <a:off x="4508105" y="1609725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2" name="모서리가 둥근 직사각형 23"/>
          <p:cNvSpPr>
            <a:spLocks noChangeArrowheads="1"/>
          </p:cNvSpPr>
          <p:nvPr/>
        </p:nvSpPr>
        <p:spPr bwMode="auto">
          <a:xfrm>
            <a:off x="406005" y="3698875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3" name="모서리가 둥근 직사각형 24"/>
          <p:cNvSpPr>
            <a:spLocks noChangeArrowheads="1"/>
          </p:cNvSpPr>
          <p:nvPr/>
        </p:nvSpPr>
        <p:spPr bwMode="auto">
          <a:xfrm>
            <a:off x="4508105" y="3698875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4" name="타원 25@|1FFC:0|FBC:0|LFC:16777215|LBC:16777215"/>
          <p:cNvSpPr>
            <a:spLocks noChangeArrowheads="1"/>
          </p:cNvSpPr>
          <p:nvPr/>
        </p:nvSpPr>
        <p:spPr bwMode="auto">
          <a:xfrm>
            <a:off x="3161905" y="2373312"/>
            <a:ext cx="2238375" cy="22383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원호 27@|1FFC:0|FBC:0|LFC:12566463|LBC:16777215"/>
          <p:cNvSpPr>
            <a:spLocks/>
          </p:cNvSpPr>
          <p:nvPr/>
        </p:nvSpPr>
        <p:spPr bwMode="auto">
          <a:xfrm>
            <a:off x="3385743" y="2582862"/>
            <a:ext cx="1808162" cy="1808163"/>
          </a:xfrm>
          <a:custGeom>
            <a:avLst/>
            <a:gdLst>
              <a:gd name="T0" fmla="*/ 906240 w 1807300"/>
              <a:gd name="T1" fmla="*/ 0 h 1807299"/>
              <a:gd name="T2" fmla="*/ 1772242 w 1807300"/>
              <a:gd name="T3" fmla="*/ 639197 h 1807299"/>
              <a:gd name="T4" fmla="*/ 1416619 w 1807300"/>
              <a:gd name="T5" fmla="*/ 1655105 h 1807299"/>
              <a:gd name="T6" fmla="*/ 341032 w 1807300"/>
              <a:gd name="T7" fmla="*/ 1614635 h 1807299"/>
              <a:gd name="T8" fmla="*/ 62757 w 1807300"/>
              <a:gd name="T9" fmla="*/ 574875 h 1807299"/>
              <a:gd name="T10" fmla="*/ 906240 w 1807300"/>
              <a:gd name="T11" fmla="*/ 906245 h 1807299"/>
              <a:gd name="T12" fmla="*/ 906240 w 1807300"/>
              <a:gd name="T13" fmla="*/ 0 h 1807299"/>
              <a:gd name="T14" fmla="*/ 906240 w 1807300"/>
              <a:gd name="T15" fmla="*/ 0 h 1807299"/>
              <a:gd name="T16" fmla="*/ 1772242 w 1807300"/>
              <a:gd name="T17" fmla="*/ 639197 h 1807299"/>
              <a:gd name="T18" fmla="*/ 1416619 w 1807300"/>
              <a:gd name="T19" fmla="*/ 1655105 h 1807299"/>
              <a:gd name="T20" fmla="*/ 341032 w 1807300"/>
              <a:gd name="T21" fmla="*/ 1614635 h 1807299"/>
              <a:gd name="T22" fmla="*/ 62757 w 1807300"/>
              <a:gd name="T23" fmla="*/ 574875 h 180729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07300" h="1807299" stroke="0">
                <a:moveTo>
                  <a:pt x="903650" y="0"/>
                </a:moveTo>
                <a:cubicBezTo>
                  <a:pt x="1300151" y="0"/>
                  <a:pt x="1650337" y="258472"/>
                  <a:pt x="1767176" y="637367"/>
                </a:cubicBezTo>
                <a:cubicBezTo>
                  <a:pt x="1884015" y="1016262"/>
                  <a:pt x="1740211" y="1427064"/>
                  <a:pt x="1412570" y="1650366"/>
                </a:cubicBezTo>
                <a:cubicBezTo>
                  <a:pt x="1084928" y="1873668"/>
                  <a:pt x="649992" y="1857303"/>
                  <a:pt x="340057" y="1610011"/>
                </a:cubicBezTo>
                <a:cubicBezTo>
                  <a:pt x="30122" y="1362719"/>
                  <a:pt x="-82404" y="942272"/>
                  <a:pt x="62577" y="573229"/>
                </a:cubicBezTo>
                <a:lnTo>
                  <a:pt x="903650" y="903650"/>
                </a:lnTo>
                <a:lnTo>
                  <a:pt x="903650" y="0"/>
                </a:lnTo>
                <a:close/>
              </a:path>
              <a:path w="1807300" h="1807299" fill="none">
                <a:moveTo>
                  <a:pt x="903650" y="0"/>
                </a:moveTo>
                <a:cubicBezTo>
                  <a:pt x="1300151" y="0"/>
                  <a:pt x="1650337" y="258472"/>
                  <a:pt x="1767176" y="637367"/>
                </a:cubicBezTo>
                <a:cubicBezTo>
                  <a:pt x="1884015" y="1016262"/>
                  <a:pt x="1740211" y="1427064"/>
                  <a:pt x="1412570" y="1650366"/>
                </a:cubicBezTo>
                <a:cubicBezTo>
                  <a:pt x="1084928" y="1873668"/>
                  <a:pt x="649992" y="1857303"/>
                  <a:pt x="340057" y="1610011"/>
                </a:cubicBezTo>
                <a:cubicBezTo>
                  <a:pt x="30122" y="1362719"/>
                  <a:pt x="-82404" y="942272"/>
                  <a:pt x="62577" y="573229"/>
                </a:cubicBezTo>
              </a:path>
            </a:pathLst>
          </a:custGeom>
          <a:noFill/>
          <a:ln w="63500" cap="flat" cmpd="sng">
            <a:solidFill>
              <a:srgbClr val="ADBACA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691314" y="2196816"/>
            <a:ext cx="2462213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732833" y="4157123"/>
            <a:ext cx="2668588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5701311" y="2238899"/>
            <a:ext cx="2425700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5669759" y="4157123"/>
            <a:ext cx="2600325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grpSp>
        <p:nvGrpSpPr>
          <p:cNvPr id="24" name="组合 14"/>
          <p:cNvGrpSpPr>
            <a:grpSpLocks/>
          </p:cNvGrpSpPr>
          <p:nvPr/>
        </p:nvGrpSpPr>
        <p:grpSpPr bwMode="auto">
          <a:xfrm>
            <a:off x="3951640" y="2887747"/>
            <a:ext cx="715963" cy="715963"/>
            <a:chOff x="0" y="0"/>
            <a:chExt cx="488316" cy="488319"/>
          </a:xfrm>
          <a:solidFill>
            <a:srgbClr val="1C4885"/>
          </a:solidFill>
        </p:grpSpPr>
        <p:sp>
          <p:nvSpPr>
            <p:cNvPr id="25" name="AutoShape 81"/>
            <p:cNvSpPr>
              <a:spLocks/>
            </p:cNvSpPr>
            <p:nvPr/>
          </p:nvSpPr>
          <p:spPr bwMode="auto">
            <a:xfrm>
              <a:off x="0" y="0"/>
              <a:ext cx="488316" cy="488319"/>
            </a:xfrm>
            <a:custGeom>
              <a:avLst/>
              <a:gdLst>
                <a:gd name="T0" fmla="*/ 9659026 w 21600"/>
                <a:gd name="T1" fmla="*/ 5519813 h 21600"/>
                <a:gd name="T2" fmla="*/ 8796832 w 21600"/>
                <a:gd name="T3" fmla="*/ 5692036 h 21600"/>
                <a:gd name="T4" fmla="*/ 9638069 w 21600"/>
                <a:gd name="T5" fmla="*/ 5864779 h 21600"/>
                <a:gd name="T6" fmla="*/ 9443851 w 21600"/>
                <a:gd name="T7" fmla="*/ 7244732 h 21600"/>
                <a:gd name="T8" fmla="*/ 8451846 w 21600"/>
                <a:gd name="T9" fmla="*/ 7416978 h 21600"/>
                <a:gd name="T10" fmla="*/ 9303301 w 21600"/>
                <a:gd name="T11" fmla="*/ 7589721 h 21600"/>
                <a:gd name="T12" fmla="*/ 8840260 w 21600"/>
                <a:gd name="T13" fmla="*/ 8969177 h 21600"/>
                <a:gd name="T14" fmla="*/ 8105322 w 21600"/>
                <a:gd name="T15" fmla="*/ 9141919 h 21600"/>
                <a:gd name="T16" fmla="*/ 8818806 w 21600"/>
                <a:gd name="T17" fmla="*/ 9314662 h 21600"/>
                <a:gd name="T18" fmla="*/ 9077907 w 21600"/>
                <a:gd name="T19" fmla="*/ 10048090 h 21600"/>
                <a:gd name="T20" fmla="*/ 6564391 w 21600"/>
                <a:gd name="T21" fmla="*/ 10349107 h 21600"/>
                <a:gd name="T22" fmla="*/ 3054258 w 21600"/>
                <a:gd name="T23" fmla="*/ 9747571 h 21600"/>
                <a:gd name="T24" fmla="*/ 2759347 w 21600"/>
                <a:gd name="T25" fmla="*/ 4679046 h 21600"/>
                <a:gd name="T26" fmla="*/ 3104333 w 21600"/>
                <a:gd name="T27" fmla="*/ 4293680 h 21600"/>
                <a:gd name="T28" fmla="*/ 5519734 w 21600"/>
                <a:gd name="T29" fmla="*/ 689977 h 21600"/>
                <a:gd name="T30" fmla="*/ 6209187 w 21600"/>
                <a:gd name="T31" fmla="*/ 4139860 h 21600"/>
                <a:gd name="T32" fmla="*/ 10348999 w 21600"/>
                <a:gd name="T33" fmla="*/ 4797124 h 21600"/>
                <a:gd name="T34" fmla="*/ 2414384 w 21600"/>
                <a:gd name="T35" fmla="*/ 10004639 h 21600"/>
                <a:gd name="T36" fmla="*/ 1034439 w 21600"/>
                <a:gd name="T37" fmla="*/ 10349107 h 21600"/>
                <a:gd name="T38" fmla="*/ 689452 w 21600"/>
                <a:gd name="T39" fmla="*/ 4484328 h 21600"/>
                <a:gd name="T40" fmla="*/ 2069397 w 21600"/>
                <a:gd name="T41" fmla="*/ 4139860 h 21600"/>
                <a:gd name="T42" fmla="*/ 2414384 w 21600"/>
                <a:gd name="T43" fmla="*/ 10004639 h 21600"/>
                <a:gd name="T44" fmla="*/ 7132714 w 21600"/>
                <a:gd name="T45" fmla="*/ 3461639 h 21600"/>
                <a:gd name="T46" fmla="*/ 5519734 w 21600"/>
                <a:gd name="T47" fmla="*/ 0 h 21600"/>
                <a:gd name="T48" fmla="*/ 3104333 w 21600"/>
                <a:gd name="T49" fmla="*/ 3529597 h 21600"/>
                <a:gd name="T50" fmla="*/ 2759347 w 21600"/>
                <a:gd name="T51" fmla="*/ 3725354 h 21600"/>
                <a:gd name="T52" fmla="*/ 1034439 w 21600"/>
                <a:gd name="T53" fmla="*/ 3449883 h 21600"/>
                <a:gd name="T54" fmla="*/ 0 w 21600"/>
                <a:gd name="T55" fmla="*/ 10004639 h 21600"/>
                <a:gd name="T56" fmla="*/ 2069397 w 21600"/>
                <a:gd name="T57" fmla="*/ 11039084 h 21600"/>
                <a:gd name="T58" fmla="*/ 3006218 w 21600"/>
                <a:gd name="T59" fmla="*/ 10447766 h 21600"/>
                <a:gd name="T60" fmla="*/ 3104333 w 21600"/>
                <a:gd name="T61" fmla="*/ 10473312 h 21600"/>
                <a:gd name="T62" fmla="*/ 6564391 w 21600"/>
                <a:gd name="T63" fmla="*/ 11039084 h 21600"/>
                <a:gd name="T64" fmla="*/ 9686110 w 21600"/>
                <a:gd name="T65" fmla="*/ 10374156 h 21600"/>
                <a:gd name="T66" fmla="*/ 9841489 w 21600"/>
                <a:gd name="T67" fmla="*/ 9395936 h 21600"/>
                <a:gd name="T68" fmla="*/ 10409292 w 21600"/>
                <a:gd name="T69" fmla="*/ 7565712 h 21600"/>
                <a:gd name="T70" fmla="*/ 10736396 w 21600"/>
                <a:gd name="T71" fmla="*/ 5792729 h 21600"/>
                <a:gd name="T72" fmla="*/ 11034879 w 21600"/>
                <a:gd name="T73" fmla="*/ 4969867 h 21600"/>
                <a:gd name="T74" fmla="*/ 10061254 w 21600"/>
                <a:gd name="T75" fmla="*/ 3612905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AutoShape 82"/>
            <p:cNvSpPr>
              <a:spLocks/>
            </p:cNvSpPr>
            <p:nvPr/>
          </p:nvSpPr>
          <p:spPr bwMode="auto">
            <a:xfrm>
              <a:off x="45909" y="396498"/>
              <a:ext cx="45910" cy="45910"/>
            </a:xfrm>
            <a:custGeom>
              <a:avLst/>
              <a:gdLst>
                <a:gd name="T0" fmla="*/ 48790 w 21600"/>
                <a:gd name="T1" fmla="*/ 65054 h 21600"/>
                <a:gd name="T2" fmla="*/ 32526 w 21600"/>
                <a:gd name="T3" fmla="*/ 48790 h 21600"/>
                <a:gd name="T4" fmla="*/ 48790 w 21600"/>
                <a:gd name="T5" fmla="*/ 32526 h 21600"/>
                <a:gd name="T6" fmla="*/ 65054 w 21600"/>
                <a:gd name="T7" fmla="*/ 48790 h 21600"/>
                <a:gd name="T8" fmla="*/ 48790 w 21600"/>
                <a:gd name="T9" fmla="*/ 65054 h 21600"/>
                <a:gd name="T10" fmla="*/ 48790 w 21600"/>
                <a:gd name="T11" fmla="*/ 0 h 21600"/>
                <a:gd name="T12" fmla="*/ 0 w 21600"/>
                <a:gd name="T13" fmla="*/ 48790 h 21600"/>
                <a:gd name="T14" fmla="*/ 48790 w 21600"/>
                <a:gd name="T15" fmla="*/ 97576 h 21600"/>
                <a:gd name="T16" fmla="*/ 97580 w 21600"/>
                <a:gd name="T17" fmla="*/ 48790 h 21600"/>
                <a:gd name="T18" fmla="*/ 4879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3593705" y="3621087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2400">
                <a:latin typeface="华康俪金黑W8(P)" panose="020B0800000000000000" pitchFamily="34" charset="-122"/>
                <a:ea typeface="华康俪金黑W8(P)" panose="020B0800000000000000" pitchFamily="34" charset="-122"/>
                <a:cs typeface="Times New Roman" panose="02020603050405020304" pitchFamily="18" charset="0"/>
              </a:rPr>
              <a:t>经营创新</a:t>
            </a:r>
            <a:endParaRPr lang="zh-CN" altLang="en-US" sz="2400">
              <a:latin typeface="华康俪金黑W8(P)" panose="020B0800000000000000" pitchFamily="34" charset="-122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9"/>
          <p:cNvGrpSpPr>
            <a:grpSpLocks noChangeAspect="1"/>
          </p:cNvGrpSpPr>
          <p:nvPr/>
        </p:nvGrpSpPr>
        <p:grpSpPr bwMode="auto">
          <a:xfrm>
            <a:off x="8166100" y="1501775"/>
            <a:ext cx="4025900" cy="4105275"/>
            <a:chOff x="0" y="0"/>
            <a:chExt cx="4025152" cy="4106791"/>
          </a:xfrm>
        </p:grpSpPr>
        <p:pic>
          <p:nvPicPr>
            <p:cNvPr id="29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25152" cy="410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图片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47"/>
            <a:stretch>
              <a:fillRect/>
            </a:stretch>
          </p:blipFill>
          <p:spPr bwMode="auto">
            <a:xfrm>
              <a:off x="538859" y="432478"/>
              <a:ext cx="3486293" cy="2354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909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9" grpId="0" autoUpdateAnimBg="0"/>
      <p:bldP spid="21" grpId="0" autoUpdateAnimBg="0"/>
      <p:bldP spid="2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5" name="直接连接符 4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cxnSp>
        <p:nvCxnSpPr>
          <p:cNvPr id="7" name="Connector 749"/>
          <p:cNvCxnSpPr>
            <a:cxnSpLocks noChangeShapeType="1"/>
            <a:stCxn id="28" idx="0"/>
            <a:endCxn id="19" idx="0"/>
          </p:cNvCxnSpPr>
          <p:nvPr/>
        </p:nvCxnSpPr>
        <p:spPr bwMode="auto">
          <a:xfrm>
            <a:off x="2349500" y="2462213"/>
            <a:ext cx="3279775" cy="11779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Connector 750"/>
          <p:cNvCxnSpPr>
            <a:cxnSpLocks noChangeShapeType="1"/>
            <a:stCxn id="22" idx="0"/>
            <a:endCxn id="19" idx="0"/>
          </p:cNvCxnSpPr>
          <p:nvPr/>
        </p:nvCxnSpPr>
        <p:spPr bwMode="auto">
          <a:xfrm>
            <a:off x="4511675" y="2579688"/>
            <a:ext cx="1117600" cy="10604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ctor 751"/>
          <p:cNvCxnSpPr>
            <a:cxnSpLocks noChangeShapeType="1"/>
            <a:stCxn id="31" idx="0"/>
            <a:endCxn id="19" idx="0"/>
          </p:cNvCxnSpPr>
          <p:nvPr/>
        </p:nvCxnSpPr>
        <p:spPr bwMode="auto">
          <a:xfrm>
            <a:off x="5629275" y="2300288"/>
            <a:ext cx="0" cy="13398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Connector 752"/>
          <p:cNvCxnSpPr>
            <a:cxnSpLocks noChangeShapeType="1"/>
            <a:stCxn id="23" idx="0"/>
            <a:endCxn id="19" idx="0"/>
          </p:cNvCxnSpPr>
          <p:nvPr/>
        </p:nvCxnSpPr>
        <p:spPr bwMode="auto">
          <a:xfrm flipH="1">
            <a:off x="5629275" y="2709863"/>
            <a:ext cx="1425575" cy="930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nector 753"/>
          <p:cNvCxnSpPr>
            <a:cxnSpLocks noChangeShapeType="1"/>
            <a:stCxn id="19" idx="0"/>
            <a:endCxn id="25" idx="0"/>
          </p:cNvCxnSpPr>
          <p:nvPr/>
        </p:nvCxnSpPr>
        <p:spPr bwMode="auto">
          <a:xfrm>
            <a:off x="5629275" y="3640138"/>
            <a:ext cx="2397125" cy="2000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Connector 754"/>
          <p:cNvCxnSpPr>
            <a:cxnSpLocks noChangeShapeType="1"/>
            <a:stCxn id="26" idx="0"/>
            <a:endCxn id="19" idx="0"/>
          </p:cNvCxnSpPr>
          <p:nvPr/>
        </p:nvCxnSpPr>
        <p:spPr bwMode="auto">
          <a:xfrm flipH="1">
            <a:off x="5629275" y="2859088"/>
            <a:ext cx="2838450" cy="7810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Connector 755"/>
          <p:cNvCxnSpPr>
            <a:cxnSpLocks noChangeShapeType="1"/>
            <a:stCxn id="19" idx="0"/>
            <a:endCxn id="27" idx="0"/>
          </p:cNvCxnSpPr>
          <p:nvPr/>
        </p:nvCxnSpPr>
        <p:spPr bwMode="auto">
          <a:xfrm>
            <a:off x="5629275" y="3640138"/>
            <a:ext cx="3559175" cy="6381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Connector 756"/>
          <p:cNvCxnSpPr>
            <a:cxnSpLocks noChangeShapeType="1"/>
            <a:stCxn id="19" idx="0"/>
            <a:endCxn id="24" idx="0"/>
          </p:cNvCxnSpPr>
          <p:nvPr/>
        </p:nvCxnSpPr>
        <p:spPr bwMode="auto">
          <a:xfrm>
            <a:off x="5629275" y="3640138"/>
            <a:ext cx="1143000" cy="11303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Connector 757"/>
          <p:cNvCxnSpPr>
            <a:cxnSpLocks noChangeShapeType="1"/>
            <a:stCxn id="19" idx="0"/>
            <a:endCxn id="30" idx="0"/>
          </p:cNvCxnSpPr>
          <p:nvPr/>
        </p:nvCxnSpPr>
        <p:spPr bwMode="auto">
          <a:xfrm flipH="1">
            <a:off x="5629275" y="3640138"/>
            <a:ext cx="0" cy="151765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Connector 758"/>
          <p:cNvCxnSpPr>
            <a:cxnSpLocks noChangeShapeType="1"/>
            <a:stCxn id="19" idx="0"/>
            <a:endCxn id="21" idx="0"/>
          </p:cNvCxnSpPr>
          <p:nvPr/>
        </p:nvCxnSpPr>
        <p:spPr bwMode="auto">
          <a:xfrm flipH="1">
            <a:off x="4222750" y="3640138"/>
            <a:ext cx="1406525" cy="10001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Connector 759"/>
          <p:cNvCxnSpPr>
            <a:cxnSpLocks noChangeShapeType="1"/>
            <a:stCxn id="19" idx="0"/>
            <a:endCxn id="29" idx="0"/>
          </p:cNvCxnSpPr>
          <p:nvPr/>
        </p:nvCxnSpPr>
        <p:spPr bwMode="auto">
          <a:xfrm flipH="1">
            <a:off x="2746375" y="3640138"/>
            <a:ext cx="2882900" cy="7239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Connector 760"/>
          <p:cNvCxnSpPr>
            <a:cxnSpLocks noChangeShapeType="1"/>
            <a:stCxn id="20" idx="0"/>
            <a:endCxn id="19" idx="0"/>
          </p:cNvCxnSpPr>
          <p:nvPr/>
        </p:nvCxnSpPr>
        <p:spPr bwMode="auto">
          <a:xfrm>
            <a:off x="3232150" y="3344863"/>
            <a:ext cx="2397125" cy="295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Shape 761"/>
          <p:cNvSpPr>
            <a:spLocks/>
          </p:cNvSpPr>
          <p:nvPr/>
        </p:nvSpPr>
        <p:spPr bwMode="auto">
          <a:xfrm>
            <a:off x="4918075" y="2928938"/>
            <a:ext cx="1422400" cy="14224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0" name="Shape 762"/>
          <p:cNvSpPr>
            <a:spLocks/>
          </p:cNvSpPr>
          <p:nvPr/>
        </p:nvSpPr>
        <p:spPr bwMode="auto">
          <a:xfrm>
            <a:off x="2790825" y="2903538"/>
            <a:ext cx="882650" cy="8826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1" name="Shape 763"/>
          <p:cNvSpPr>
            <a:spLocks/>
          </p:cNvSpPr>
          <p:nvPr/>
        </p:nvSpPr>
        <p:spPr bwMode="auto">
          <a:xfrm>
            <a:off x="3533775" y="3951288"/>
            <a:ext cx="1377950" cy="13779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2" name="Shape 764"/>
          <p:cNvSpPr>
            <a:spLocks/>
          </p:cNvSpPr>
          <p:nvPr/>
        </p:nvSpPr>
        <p:spPr bwMode="auto">
          <a:xfrm>
            <a:off x="3952875" y="2020888"/>
            <a:ext cx="1117600" cy="11176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3" name="Shape 765"/>
          <p:cNvSpPr>
            <a:spLocks/>
          </p:cNvSpPr>
          <p:nvPr/>
        </p:nvSpPr>
        <p:spPr bwMode="auto">
          <a:xfrm>
            <a:off x="6365875" y="2020888"/>
            <a:ext cx="1377950" cy="13779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4" name="Shape 766"/>
          <p:cNvSpPr>
            <a:spLocks/>
          </p:cNvSpPr>
          <p:nvPr/>
        </p:nvSpPr>
        <p:spPr bwMode="auto">
          <a:xfrm>
            <a:off x="6213475" y="4211638"/>
            <a:ext cx="1117600" cy="11176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5" name="Shape 767"/>
          <p:cNvSpPr>
            <a:spLocks/>
          </p:cNvSpPr>
          <p:nvPr/>
        </p:nvSpPr>
        <p:spPr bwMode="auto">
          <a:xfrm>
            <a:off x="7585075" y="3398838"/>
            <a:ext cx="882650" cy="8826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6" name="Shape 768"/>
          <p:cNvSpPr>
            <a:spLocks/>
          </p:cNvSpPr>
          <p:nvPr/>
        </p:nvSpPr>
        <p:spPr bwMode="auto">
          <a:xfrm>
            <a:off x="8188325" y="2579688"/>
            <a:ext cx="558800" cy="5588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7" name="Shape 769"/>
          <p:cNvSpPr>
            <a:spLocks/>
          </p:cNvSpPr>
          <p:nvPr/>
        </p:nvSpPr>
        <p:spPr bwMode="auto">
          <a:xfrm>
            <a:off x="8747125" y="3836988"/>
            <a:ext cx="882650" cy="8826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8" name="Shape 770"/>
          <p:cNvSpPr>
            <a:spLocks/>
          </p:cNvSpPr>
          <p:nvPr/>
        </p:nvSpPr>
        <p:spPr bwMode="auto">
          <a:xfrm>
            <a:off x="1908175" y="2020888"/>
            <a:ext cx="882650" cy="8826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9" name="Shape 771"/>
          <p:cNvSpPr>
            <a:spLocks/>
          </p:cNvSpPr>
          <p:nvPr/>
        </p:nvSpPr>
        <p:spPr bwMode="auto">
          <a:xfrm>
            <a:off x="2466975" y="4084638"/>
            <a:ext cx="558800" cy="5588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0" name="Shape 772"/>
          <p:cNvSpPr>
            <a:spLocks/>
          </p:cNvSpPr>
          <p:nvPr/>
        </p:nvSpPr>
        <p:spPr bwMode="auto">
          <a:xfrm>
            <a:off x="5349875" y="4878388"/>
            <a:ext cx="558800" cy="5588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1" name="Shape 773"/>
          <p:cNvSpPr>
            <a:spLocks/>
          </p:cNvSpPr>
          <p:nvPr/>
        </p:nvSpPr>
        <p:spPr bwMode="auto">
          <a:xfrm>
            <a:off x="5349875" y="2020888"/>
            <a:ext cx="558800" cy="5588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2" name="Shape 775"/>
          <p:cNvSpPr>
            <a:spLocks noChangeArrowheads="1"/>
          </p:cNvSpPr>
          <p:nvPr/>
        </p:nvSpPr>
        <p:spPr bwMode="auto">
          <a:xfrm>
            <a:off x="4029075" y="2341563"/>
            <a:ext cx="9525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endParaRPr lang="en-US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33" name="Shape 779"/>
          <p:cNvSpPr>
            <a:spLocks noChangeArrowheads="1"/>
          </p:cNvSpPr>
          <p:nvPr/>
        </p:nvSpPr>
        <p:spPr bwMode="auto">
          <a:xfrm>
            <a:off x="7553325" y="3744913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34" name="Shape 780"/>
          <p:cNvSpPr>
            <a:spLocks noChangeArrowheads="1"/>
          </p:cNvSpPr>
          <p:nvPr/>
        </p:nvSpPr>
        <p:spPr bwMode="auto">
          <a:xfrm>
            <a:off x="8715375" y="4183063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35" name="Shape 781"/>
          <p:cNvSpPr>
            <a:spLocks noChangeArrowheads="1"/>
          </p:cNvSpPr>
          <p:nvPr/>
        </p:nvSpPr>
        <p:spPr bwMode="auto">
          <a:xfrm>
            <a:off x="2760663" y="325120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36" name="Shape 782"/>
          <p:cNvSpPr>
            <a:spLocks noChangeArrowheads="1"/>
          </p:cNvSpPr>
          <p:nvPr/>
        </p:nvSpPr>
        <p:spPr bwMode="auto">
          <a:xfrm>
            <a:off x="1876425" y="237490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37" name="Shape 783"/>
          <p:cNvSpPr>
            <a:spLocks noChangeArrowheads="1"/>
          </p:cNvSpPr>
          <p:nvPr/>
        </p:nvSpPr>
        <p:spPr bwMode="auto">
          <a:xfrm>
            <a:off x="5153025" y="221932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8" name="Shape 784"/>
          <p:cNvSpPr>
            <a:spLocks noChangeArrowheads="1"/>
          </p:cNvSpPr>
          <p:nvPr/>
        </p:nvSpPr>
        <p:spPr bwMode="auto">
          <a:xfrm>
            <a:off x="5159375" y="5073650"/>
            <a:ext cx="952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9" name="Shape 785"/>
          <p:cNvSpPr>
            <a:spLocks noChangeArrowheads="1"/>
          </p:cNvSpPr>
          <p:nvPr/>
        </p:nvSpPr>
        <p:spPr bwMode="auto">
          <a:xfrm>
            <a:off x="7991475" y="277177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40" name="Shape 786"/>
          <p:cNvSpPr>
            <a:spLocks noChangeArrowheads="1"/>
          </p:cNvSpPr>
          <p:nvPr/>
        </p:nvSpPr>
        <p:spPr bwMode="auto">
          <a:xfrm>
            <a:off x="2270125" y="4270375"/>
            <a:ext cx="952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pic>
        <p:nvPicPr>
          <p:cNvPr id="41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368675"/>
            <a:ext cx="6524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6437313" y="2586038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6396038" y="4498975"/>
            <a:ext cx="19526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单击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3830638" y="4368800"/>
            <a:ext cx="19526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单击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5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graphicFrame>
        <p:nvGraphicFramePr>
          <p:cNvPr id="2" name="图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50031"/>
              </p:ext>
            </p:extLst>
          </p:nvPr>
        </p:nvGraphicFramePr>
        <p:xfrm>
          <a:off x="3911599" y="1522013"/>
          <a:ext cx="7381875" cy="413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矩形 6"/>
          <p:cNvSpPr/>
          <p:nvPr/>
        </p:nvSpPr>
        <p:spPr>
          <a:xfrm>
            <a:off x="368300" y="2639501"/>
            <a:ext cx="3683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点击此处添加标题</a:t>
            </a:r>
            <a:endParaRPr lang="en-US" altLang="zh-CN" kern="0" dirty="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点击此处添加标题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点击此处添加标题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点击此处添加标题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kern="0" dirty="0" smtClean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哎呀小小草</a:t>
            </a:r>
            <a:r>
              <a:rPr lang="en-US" altLang="zh-CN" kern="0" dirty="0" smtClean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kern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176502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cxnSp>
        <p:nvCxnSpPr>
          <p:cNvPr id="6" name="Straight Connector 154"/>
          <p:cNvCxnSpPr>
            <a:cxnSpLocks noChangeShapeType="1"/>
          </p:cNvCxnSpPr>
          <p:nvPr/>
        </p:nvCxnSpPr>
        <p:spPr bwMode="auto">
          <a:xfrm>
            <a:off x="3696714" y="2354263"/>
            <a:ext cx="1104900" cy="0"/>
          </a:xfrm>
          <a:prstGeom prst="line">
            <a:avLst/>
          </a:prstGeom>
          <a:noFill/>
          <a:ln w="19050">
            <a:solidFill>
              <a:srgbClr val="4886D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164"/>
          <p:cNvCxnSpPr>
            <a:cxnSpLocks noChangeShapeType="1"/>
          </p:cNvCxnSpPr>
          <p:nvPr/>
        </p:nvCxnSpPr>
        <p:spPr bwMode="auto">
          <a:xfrm>
            <a:off x="7027289" y="4724400"/>
            <a:ext cx="1057275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163"/>
          <p:cNvCxnSpPr>
            <a:cxnSpLocks noChangeShapeType="1"/>
          </p:cNvCxnSpPr>
          <p:nvPr/>
        </p:nvCxnSpPr>
        <p:spPr bwMode="auto">
          <a:xfrm>
            <a:off x="3696714" y="4724400"/>
            <a:ext cx="11049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162"/>
          <p:cNvCxnSpPr>
            <a:cxnSpLocks noChangeShapeType="1"/>
          </p:cNvCxnSpPr>
          <p:nvPr/>
        </p:nvCxnSpPr>
        <p:spPr bwMode="auto">
          <a:xfrm>
            <a:off x="7497189" y="3536950"/>
            <a:ext cx="1063625" cy="0"/>
          </a:xfrm>
          <a:prstGeom prst="line">
            <a:avLst/>
          </a:prstGeom>
          <a:noFill/>
          <a:ln w="19050">
            <a:solidFill>
              <a:srgbClr val="1C488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Connector 161"/>
          <p:cNvCxnSpPr>
            <a:cxnSpLocks noChangeShapeType="1"/>
          </p:cNvCxnSpPr>
          <p:nvPr/>
        </p:nvCxnSpPr>
        <p:spPr bwMode="auto">
          <a:xfrm>
            <a:off x="3218877" y="3536950"/>
            <a:ext cx="1112837" cy="0"/>
          </a:xfrm>
          <a:prstGeom prst="line">
            <a:avLst/>
          </a:prstGeom>
          <a:noFill/>
          <a:ln w="19050">
            <a:solidFill>
              <a:srgbClr val="1C488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60"/>
          <p:cNvCxnSpPr>
            <a:cxnSpLocks noChangeShapeType="1"/>
          </p:cNvCxnSpPr>
          <p:nvPr/>
        </p:nvCxnSpPr>
        <p:spPr bwMode="auto">
          <a:xfrm>
            <a:off x="7027289" y="2354263"/>
            <a:ext cx="1068388" cy="0"/>
          </a:xfrm>
          <a:prstGeom prst="line">
            <a:avLst/>
          </a:prstGeom>
          <a:noFill/>
          <a:ln w="19050">
            <a:solidFill>
              <a:srgbClr val="4886D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101"/>
          <p:cNvSpPr>
            <a:spLocks noChangeArrowheads="1"/>
          </p:cNvSpPr>
          <p:nvPr/>
        </p:nvSpPr>
        <p:spPr bwMode="auto">
          <a:xfrm>
            <a:off x="4331714" y="1954213"/>
            <a:ext cx="3165475" cy="3165475"/>
          </a:xfrm>
          <a:prstGeom prst="ellipse">
            <a:avLst/>
          </a:prstGeom>
          <a:noFill/>
          <a:ln w="19050">
            <a:solidFill>
              <a:srgbClr val="C1C7D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61"/>
          <p:cNvSpPr>
            <a:spLocks noChangeAspect="1" noChangeArrowheads="1"/>
          </p:cNvSpPr>
          <p:nvPr/>
        </p:nvSpPr>
        <p:spPr bwMode="auto">
          <a:xfrm>
            <a:off x="4063427" y="3268663"/>
            <a:ext cx="538162" cy="538162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4" name="Oval 66"/>
          <p:cNvSpPr>
            <a:spLocks noChangeAspect="1" noChangeArrowheads="1"/>
          </p:cNvSpPr>
          <p:nvPr/>
        </p:nvSpPr>
        <p:spPr bwMode="auto">
          <a:xfrm>
            <a:off x="4611114" y="4456113"/>
            <a:ext cx="538163" cy="538162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5" name="Oval 71"/>
          <p:cNvSpPr>
            <a:spLocks noChangeAspect="1" noChangeArrowheads="1"/>
          </p:cNvSpPr>
          <p:nvPr/>
        </p:nvSpPr>
        <p:spPr bwMode="auto">
          <a:xfrm>
            <a:off x="6725664" y="2073275"/>
            <a:ext cx="536575" cy="538163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6" name="Oval 120"/>
          <p:cNvSpPr>
            <a:spLocks noChangeAspect="1" noChangeArrowheads="1"/>
          </p:cNvSpPr>
          <p:nvPr/>
        </p:nvSpPr>
        <p:spPr bwMode="auto">
          <a:xfrm>
            <a:off x="7228902" y="3268663"/>
            <a:ext cx="536575" cy="538162"/>
          </a:xfrm>
          <a:prstGeom prst="ellipse">
            <a:avLst/>
          </a:pr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7" name="Oval 121"/>
          <p:cNvSpPr>
            <a:spLocks noChangeAspect="1" noChangeArrowheads="1"/>
          </p:cNvSpPr>
          <p:nvPr/>
        </p:nvSpPr>
        <p:spPr bwMode="auto">
          <a:xfrm>
            <a:off x="6720902" y="4456113"/>
            <a:ext cx="536575" cy="538162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8" name="Oval 30"/>
          <p:cNvSpPr>
            <a:spLocks noChangeAspect="1" noChangeArrowheads="1"/>
          </p:cNvSpPr>
          <p:nvPr/>
        </p:nvSpPr>
        <p:spPr bwMode="auto">
          <a:xfrm>
            <a:off x="4611114" y="2084388"/>
            <a:ext cx="538163" cy="538162"/>
          </a:xfrm>
          <a:prstGeom prst="ellipse">
            <a:avLst/>
          </a:pr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35"/>
          <p:cNvGrpSpPr>
            <a:grpSpLocks/>
          </p:cNvGrpSpPr>
          <p:nvPr/>
        </p:nvGrpSpPr>
        <p:grpSpPr bwMode="auto">
          <a:xfrm>
            <a:off x="5082602" y="2847975"/>
            <a:ext cx="1695450" cy="1533525"/>
            <a:chOff x="0" y="0"/>
            <a:chExt cx="1695998" cy="1533545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09004" y="1187013"/>
              <a:ext cx="483986" cy="219611"/>
            </a:xfrm>
            <a:custGeom>
              <a:avLst/>
              <a:gdLst>
                <a:gd name="T0" fmla="*/ 2147483646 w 919"/>
                <a:gd name="T1" fmla="*/ 0 h 417"/>
                <a:gd name="T2" fmla="*/ 2147483646 w 919"/>
                <a:gd name="T3" fmla="*/ 0 h 417"/>
                <a:gd name="T4" fmla="*/ 0 w 919"/>
                <a:gd name="T5" fmla="*/ 2147483646 h 417"/>
                <a:gd name="T6" fmla="*/ 2147483646 w 919"/>
                <a:gd name="T7" fmla="*/ 2147483646 h 417"/>
                <a:gd name="T8" fmla="*/ 2147483646 w 919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9" h="417">
                  <a:moveTo>
                    <a:pt x="874" y="0"/>
                  </a:moveTo>
                  <a:lnTo>
                    <a:pt x="45" y="0"/>
                  </a:lnTo>
                  <a:lnTo>
                    <a:pt x="0" y="417"/>
                  </a:lnTo>
                  <a:lnTo>
                    <a:pt x="919" y="417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487876" y="1491413"/>
              <a:ext cx="725716" cy="42132"/>
            </a:xfrm>
            <a:prstGeom prst="rect">
              <a:avLst/>
            </a:pr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137477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0" y="0"/>
              <a:ext cx="1681484" cy="1015558"/>
            </a:xfrm>
            <a:custGeom>
              <a:avLst/>
              <a:gdLst>
                <a:gd name="T0" fmla="*/ 2147483646 w 1356"/>
                <a:gd name="T1" fmla="*/ 0 h 824"/>
                <a:gd name="T2" fmla="*/ 2147483646 w 1356"/>
                <a:gd name="T3" fmla="*/ 0 h 824"/>
                <a:gd name="T4" fmla="*/ 0 w 1356"/>
                <a:gd name="T5" fmla="*/ 2147483646 h 824"/>
                <a:gd name="T6" fmla="*/ 0 w 1356"/>
                <a:gd name="T7" fmla="*/ 2147483646 h 824"/>
                <a:gd name="T8" fmla="*/ 0 w 1356"/>
                <a:gd name="T9" fmla="*/ 2147483646 h 824"/>
                <a:gd name="T10" fmla="*/ 2147483646 w 1356"/>
                <a:gd name="T11" fmla="*/ 2147483646 h 824"/>
                <a:gd name="T12" fmla="*/ 2147483646 w 1356"/>
                <a:gd name="T13" fmla="*/ 2147483646 h 824"/>
                <a:gd name="T14" fmla="*/ 2147483646 w 1356"/>
                <a:gd name="T15" fmla="*/ 2147483646 h 824"/>
                <a:gd name="T16" fmla="*/ 2147483646 w 1356"/>
                <a:gd name="T17" fmla="*/ 0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56" h="824">
                  <a:moveTo>
                    <a:pt x="1259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3" y="0"/>
                    <a:pt x="0" y="44"/>
                    <a:pt x="0" y="97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1356" y="824"/>
                    <a:pt x="1356" y="824"/>
                    <a:pt x="1356" y="824"/>
                  </a:cubicBezTo>
                  <a:cubicBezTo>
                    <a:pt x="1356" y="727"/>
                    <a:pt x="1356" y="727"/>
                    <a:pt x="1356" y="727"/>
                  </a:cubicBezTo>
                  <a:cubicBezTo>
                    <a:pt x="1356" y="97"/>
                    <a:pt x="1356" y="97"/>
                    <a:pt x="1356" y="97"/>
                  </a:cubicBezTo>
                  <a:cubicBezTo>
                    <a:pt x="1356" y="44"/>
                    <a:pt x="1313" y="0"/>
                    <a:pt x="1259" y="0"/>
                  </a:cubicBezTo>
                </a:path>
              </a:pathLst>
            </a:custGeom>
            <a:solidFill>
              <a:srgbClr val="566172"/>
            </a:solidFill>
            <a:ln w="9525" cmpd="sng">
              <a:solidFill>
                <a:srgbClr val="A6A6A6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5470" y="2590"/>
              <a:ext cx="1690528" cy="1027483"/>
            </a:xfrm>
            <a:custGeom>
              <a:avLst/>
              <a:gdLst>
                <a:gd name="T0" fmla="*/ 2147483646 w 1356"/>
                <a:gd name="T1" fmla="*/ 2147483646 h 824"/>
                <a:gd name="T2" fmla="*/ 2147483646 w 1356"/>
                <a:gd name="T3" fmla="*/ 2147483646 h 824"/>
                <a:gd name="T4" fmla="*/ 2147483646 w 1356"/>
                <a:gd name="T5" fmla="*/ 2147483646 h 824"/>
                <a:gd name="T6" fmla="*/ 2147483646 w 1356"/>
                <a:gd name="T7" fmla="*/ 2147483646 h 824"/>
                <a:gd name="T8" fmla="*/ 2147483646 w 1356"/>
                <a:gd name="T9" fmla="*/ 2147483646 h 824"/>
                <a:gd name="T10" fmla="*/ 2147483646 w 1356"/>
                <a:gd name="T11" fmla="*/ 2147483646 h 824"/>
                <a:gd name="T12" fmla="*/ 2147483646 w 1356"/>
                <a:gd name="T13" fmla="*/ 2147483646 h 824"/>
                <a:gd name="T14" fmla="*/ 2147483646 w 1356"/>
                <a:gd name="T15" fmla="*/ 0 h 824"/>
                <a:gd name="T16" fmla="*/ 2147483646 w 1356"/>
                <a:gd name="T17" fmla="*/ 0 h 824"/>
                <a:gd name="T18" fmla="*/ 0 w 1356"/>
                <a:gd name="T19" fmla="*/ 2147483646 h 824"/>
                <a:gd name="T20" fmla="*/ 0 w 1356"/>
                <a:gd name="T21" fmla="*/ 2147483646 h 824"/>
                <a:gd name="T22" fmla="*/ 2147483646 w 1356"/>
                <a:gd name="T23" fmla="*/ 2147483646 h 824"/>
                <a:gd name="T24" fmla="*/ 2147483646 w 1356"/>
                <a:gd name="T25" fmla="*/ 2147483646 h 824"/>
                <a:gd name="T26" fmla="*/ 2147483646 w 1356"/>
                <a:gd name="T27" fmla="*/ 0 h 8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56" h="824">
                  <a:moveTo>
                    <a:pt x="1308" y="49"/>
                  </a:moveTo>
                  <a:cubicBezTo>
                    <a:pt x="1308" y="49"/>
                    <a:pt x="1308" y="49"/>
                    <a:pt x="1308" y="49"/>
                  </a:cubicBezTo>
                  <a:cubicBezTo>
                    <a:pt x="1308" y="775"/>
                    <a:pt x="1308" y="775"/>
                    <a:pt x="1308" y="775"/>
                  </a:cubicBezTo>
                  <a:cubicBezTo>
                    <a:pt x="48" y="775"/>
                    <a:pt x="48" y="775"/>
                    <a:pt x="48" y="775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lnTo>
                    <a:pt x="1308" y="49"/>
                  </a:lnTo>
                  <a:close/>
                  <a:moveTo>
                    <a:pt x="130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1356" y="824"/>
                    <a:pt x="1356" y="824"/>
                    <a:pt x="1356" y="824"/>
                  </a:cubicBezTo>
                  <a:cubicBezTo>
                    <a:pt x="1356" y="49"/>
                    <a:pt x="1356" y="49"/>
                    <a:pt x="1356" y="49"/>
                  </a:cubicBezTo>
                  <a:cubicBezTo>
                    <a:pt x="1356" y="22"/>
                    <a:pt x="1334" y="0"/>
                    <a:pt x="1308" y="0"/>
                  </a:cubicBez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5470" y="1030073"/>
              <a:ext cx="1690528" cy="180639"/>
            </a:xfrm>
            <a:custGeom>
              <a:avLst/>
              <a:gdLst>
                <a:gd name="T0" fmla="*/ 0 w 1356"/>
                <a:gd name="T1" fmla="*/ 0 h 145"/>
                <a:gd name="T2" fmla="*/ 0 w 1356"/>
                <a:gd name="T3" fmla="*/ 2147483646 h 145"/>
                <a:gd name="T4" fmla="*/ 2147483646 w 1356"/>
                <a:gd name="T5" fmla="*/ 2147483646 h 145"/>
                <a:gd name="T6" fmla="*/ 2147483646 w 1356"/>
                <a:gd name="T7" fmla="*/ 2147483646 h 145"/>
                <a:gd name="T8" fmla="*/ 2147483646 w 1356"/>
                <a:gd name="T9" fmla="*/ 2147483646 h 145"/>
                <a:gd name="T10" fmla="*/ 2147483646 w 1356"/>
                <a:gd name="T11" fmla="*/ 0 h 145"/>
                <a:gd name="T12" fmla="*/ 0 w 1356"/>
                <a:gd name="T13" fmla="*/ 0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56" h="145">
                  <a:moveTo>
                    <a:pt x="0" y="0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123"/>
                    <a:pt x="22" y="145"/>
                    <a:pt x="48" y="145"/>
                  </a:cubicBezTo>
                  <a:cubicBezTo>
                    <a:pt x="1308" y="145"/>
                    <a:pt x="1308" y="145"/>
                    <a:pt x="1308" y="145"/>
                  </a:cubicBezTo>
                  <a:cubicBezTo>
                    <a:pt x="1334" y="145"/>
                    <a:pt x="1356" y="123"/>
                    <a:pt x="1356" y="96"/>
                  </a:cubicBezTo>
                  <a:cubicBezTo>
                    <a:pt x="1356" y="0"/>
                    <a:pt x="1356" y="0"/>
                    <a:pt x="13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487876" y="1406624"/>
              <a:ext cx="725716" cy="84790"/>
            </a:xfrm>
            <a:custGeom>
              <a:avLst/>
              <a:gdLst>
                <a:gd name="T0" fmla="*/ 0 w 1378"/>
                <a:gd name="T1" fmla="*/ 2147483646 h 161"/>
                <a:gd name="T2" fmla="*/ 2147483646 w 1378"/>
                <a:gd name="T3" fmla="*/ 0 h 161"/>
                <a:gd name="T4" fmla="*/ 2147483646 w 1378"/>
                <a:gd name="T5" fmla="*/ 0 h 161"/>
                <a:gd name="T6" fmla="*/ 2147483646 w 1378"/>
                <a:gd name="T7" fmla="*/ 2147483646 h 161"/>
                <a:gd name="T8" fmla="*/ 0 w 1378"/>
                <a:gd name="T9" fmla="*/ 2147483646 h 1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8" h="161">
                  <a:moveTo>
                    <a:pt x="0" y="161"/>
                  </a:moveTo>
                  <a:lnTo>
                    <a:pt x="230" y="0"/>
                  </a:lnTo>
                  <a:lnTo>
                    <a:pt x="1149" y="0"/>
                  </a:lnTo>
                  <a:lnTo>
                    <a:pt x="1378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6" name="组合 4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92" y="340146"/>
              <a:ext cx="438912" cy="37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71"/>
          <p:cNvSpPr txBox="1">
            <a:spLocks noChangeArrowheads="1"/>
          </p:cNvSpPr>
          <p:nvPr/>
        </p:nvSpPr>
        <p:spPr bwMode="auto">
          <a:xfrm>
            <a:off x="200333" y="2038350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  <p:sp>
        <p:nvSpPr>
          <p:cNvPr id="33" name="TextBox 71"/>
          <p:cNvSpPr txBox="1">
            <a:spLocks noChangeArrowheads="1"/>
          </p:cNvSpPr>
          <p:nvPr/>
        </p:nvSpPr>
        <p:spPr bwMode="auto">
          <a:xfrm>
            <a:off x="138708" y="3081654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  <p:sp>
        <p:nvSpPr>
          <p:cNvPr id="34" name="TextBox 71"/>
          <p:cNvSpPr txBox="1">
            <a:spLocks noChangeArrowheads="1"/>
          </p:cNvSpPr>
          <p:nvPr/>
        </p:nvSpPr>
        <p:spPr bwMode="auto">
          <a:xfrm>
            <a:off x="287712" y="4351838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  <p:sp>
        <p:nvSpPr>
          <p:cNvPr id="35" name="TextBox 71"/>
          <p:cNvSpPr txBox="1">
            <a:spLocks noChangeArrowheads="1"/>
          </p:cNvSpPr>
          <p:nvPr/>
        </p:nvSpPr>
        <p:spPr bwMode="auto">
          <a:xfrm>
            <a:off x="8546083" y="2068012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  <p:sp>
        <p:nvSpPr>
          <p:cNvPr id="36" name="TextBox 71"/>
          <p:cNvSpPr txBox="1">
            <a:spLocks noChangeArrowheads="1"/>
          </p:cNvSpPr>
          <p:nvPr/>
        </p:nvSpPr>
        <p:spPr bwMode="auto">
          <a:xfrm>
            <a:off x="8484458" y="3111316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  <p:sp>
        <p:nvSpPr>
          <p:cNvPr id="37" name="TextBox 71"/>
          <p:cNvSpPr txBox="1">
            <a:spLocks noChangeArrowheads="1"/>
          </p:cNvSpPr>
          <p:nvPr/>
        </p:nvSpPr>
        <p:spPr bwMode="auto">
          <a:xfrm>
            <a:off x="8633462" y="4381500"/>
            <a:ext cx="323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哎呀小小草</a:t>
            </a:r>
            <a:r>
              <a:rPr lang="en-US" altLang="zh-CN" sz="1600" dirty="0" smtClean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268097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382587" y="2045488"/>
            <a:ext cx="11426825" cy="2763838"/>
            <a:chOff x="341934" y="2750847"/>
            <a:chExt cx="8460132" cy="2046305"/>
          </a:xfrm>
        </p:grpSpPr>
        <p:sp>
          <p:nvSpPr>
            <p:cNvPr id="7" name="形状 6"/>
            <p:cNvSpPr/>
            <p:nvPr/>
          </p:nvSpPr>
          <p:spPr>
            <a:xfrm>
              <a:off x="1007179" y="3592406"/>
              <a:ext cx="1204728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solidFill>
              <a:srgbClr val="2676FF">
                <a:lumMod val="60000"/>
                <a:lumOff val="40000"/>
              </a:srgbClr>
            </a:solidFill>
            <a:ln w="9525">
              <a:solidFill>
                <a:srgbClr val="2676FF"/>
              </a:solidFill>
              <a:round/>
              <a:headEnd/>
              <a:tailE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8" name="环形箭头 7"/>
            <p:cNvSpPr/>
            <p:nvPr/>
          </p:nvSpPr>
          <p:spPr>
            <a:xfrm>
              <a:off x="2431697" y="2750847"/>
              <a:ext cx="1353997" cy="1352842"/>
            </a:xfrm>
            <a:prstGeom prst="circularArrow">
              <a:avLst>
                <a:gd name="adj1" fmla="val 2271"/>
                <a:gd name="adj2" fmla="val 273786"/>
                <a:gd name="adj3" fmla="val 19550703"/>
                <a:gd name="adj4" fmla="val 12575511"/>
                <a:gd name="adj5" fmla="val 2650"/>
              </a:avLst>
            </a:prstGeom>
            <a:solidFill>
              <a:srgbClr val="2676FF">
                <a:lumMod val="60000"/>
                <a:lumOff val="40000"/>
              </a:srgbClr>
            </a:solidFill>
            <a:ln w="9525">
              <a:solidFill>
                <a:srgbClr val="2676FF"/>
              </a:solidFill>
              <a:round/>
              <a:headEnd/>
              <a:tailE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9" name="形状 8"/>
            <p:cNvSpPr/>
            <p:nvPr/>
          </p:nvSpPr>
          <p:spPr>
            <a:xfrm>
              <a:off x="3876195" y="3592406"/>
              <a:ext cx="1204729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gradFill>
              <a:gsLst>
                <a:gs pos="100000">
                  <a:srgbClr val="89CC40">
                    <a:lumMod val="20000"/>
                    <a:lumOff val="80000"/>
                  </a:srgbClr>
                </a:gs>
                <a:gs pos="51657">
                  <a:srgbClr val="2676FF"/>
                </a:gs>
                <a:gs pos="0">
                  <a:srgbClr val="2676FF">
                    <a:lumMod val="20000"/>
                    <a:lumOff val="80000"/>
                  </a:srgbClr>
                </a:gs>
              </a:gsLst>
              <a:lin ang="5400000" scaled="1"/>
            </a:gradFill>
            <a:ln w="9525">
              <a:solidFill>
                <a:srgbClr val="2676FF"/>
              </a:solidFill>
              <a:round/>
              <a:headEnd/>
              <a:tailE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10" name="环形箭头 9"/>
            <p:cNvSpPr/>
            <p:nvPr/>
          </p:nvSpPr>
          <p:spPr>
            <a:xfrm>
              <a:off x="5300713" y="2750847"/>
              <a:ext cx="1352822" cy="1352842"/>
            </a:xfrm>
            <a:prstGeom prst="circularArrow">
              <a:avLst>
                <a:gd name="adj1" fmla="val 2271"/>
                <a:gd name="adj2" fmla="val 273786"/>
                <a:gd name="adj3" fmla="val 19550703"/>
                <a:gd name="adj4" fmla="val 12575511"/>
                <a:gd name="adj5" fmla="val 2650"/>
              </a:avLst>
            </a:prstGeom>
            <a:gradFill>
              <a:gsLst>
                <a:gs pos="100000">
                  <a:srgbClr val="89CC40">
                    <a:lumMod val="20000"/>
                    <a:lumOff val="80000"/>
                  </a:srgbClr>
                </a:gs>
                <a:gs pos="51657">
                  <a:srgbClr val="2676FF"/>
                </a:gs>
                <a:gs pos="0">
                  <a:srgbClr val="2676FF">
                    <a:lumMod val="20000"/>
                    <a:lumOff val="80000"/>
                  </a:srgbClr>
                </a:gs>
              </a:gsLst>
              <a:lin ang="5400000" scaled="1"/>
            </a:gradFill>
            <a:ln w="9525">
              <a:solidFill>
                <a:srgbClr val="2676FF"/>
              </a:solidFill>
              <a:round/>
              <a:headEnd/>
              <a:tailE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11" name="形状 10"/>
            <p:cNvSpPr/>
            <p:nvPr/>
          </p:nvSpPr>
          <p:spPr>
            <a:xfrm>
              <a:off x="6745213" y="3592406"/>
              <a:ext cx="1204728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gradFill>
              <a:gsLst>
                <a:gs pos="100000">
                  <a:srgbClr val="89CC40">
                    <a:lumMod val="20000"/>
                    <a:lumOff val="80000"/>
                  </a:srgbClr>
                </a:gs>
                <a:gs pos="51657">
                  <a:srgbClr val="2676FF"/>
                </a:gs>
                <a:gs pos="0">
                  <a:srgbClr val="2676FF">
                    <a:lumMod val="20000"/>
                    <a:lumOff val="80000"/>
                  </a:srgbClr>
                </a:gs>
              </a:gsLst>
              <a:lin ang="5400000" scaled="1"/>
            </a:gradFill>
            <a:ln w="9525">
              <a:solidFill>
                <a:srgbClr val="2676FF"/>
              </a:solidFill>
              <a:round/>
              <a:headEnd/>
              <a:tailE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12" name="形状 11"/>
            <p:cNvSpPr/>
            <p:nvPr/>
          </p:nvSpPr>
          <p:spPr>
            <a:xfrm>
              <a:off x="1007179" y="3592406"/>
              <a:ext cx="1204728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gradFill rotWithShape="1">
              <a:gsLst>
                <a:gs pos="98000">
                  <a:srgbClr val="2676FF">
                    <a:lumMod val="60000"/>
                    <a:lumOff val="40000"/>
                  </a:srgbClr>
                </a:gs>
                <a:gs pos="100000">
                  <a:srgbClr val="2676FF">
                    <a:lumMod val="40000"/>
                    <a:lumOff val="60000"/>
                  </a:srgbClr>
                </a:gs>
                <a:gs pos="51657">
                  <a:srgbClr val="2676FF"/>
                </a:gs>
                <a:gs pos="50000">
                  <a:srgbClr val="2676FF"/>
                </a:gs>
                <a:gs pos="8000">
                  <a:srgbClr val="2676FF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</p:sp>
        <p:grpSp>
          <p:nvGrpSpPr>
            <p:cNvPr id="13" name="组合 9"/>
            <p:cNvGrpSpPr>
              <a:grpSpLocks/>
            </p:cNvGrpSpPr>
            <p:nvPr/>
          </p:nvGrpSpPr>
          <p:grpSpPr bwMode="auto">
            <a:xfrm>
              <a:off x="341934" y="3314672"/>
              <a:ext cx="1288064" cy="1161033"/>
              <a:chOff x="341934" y="3314672"/>
              <a:chExt cx="1288064" cy="1161033"/>
            </a:xfrm>
          </p:grpSpPr>
          <p:grpSp>
            <p:nvGrpSpPr>
              <p:cNvPr id="53" name="组合 1"/>
              <p:cNvGrpSpPr>
                <a:grpSpLocks/>
              </p:cNvGrpSpPr>
              <p:nvPr/>
            </p:nvGrpSpPr>
            <p:grpSpPr bwMode="auto">
              <a:xfrm>
                <a:off x="341934" y="3314672"/>
                <a:ext cx="1159258" cy="956145"/>
                <a:chOff x="395536" y="3242663"/>
                <a:chExt cx="1159258" cy="956145"/>
              </a:xfrm>
            </p:grpSpPr>
            <p:sp>
              <p:nvSpPr>
                <p:cNvPr id="57" name="任意多边形 56"/>
                <p:cNvSpPr/>
                <p:nvPr/>
              </p:nvSpPr>
              <p:spPr>
                <a:xfrm>
                  <a:off x="395536" y="3243012"/>
                  <a:ext cx="1158890" cy="956745"/>
                </a:xfrm>
                <a:custGeom>
                  <a:avLst/>
                  <a:gdLst>
                    <a:gd name="connsiteX0" fmla="*/ 0 w 834659"/>
                    <a:gd name="connsiteY0" fmla="*/ 68842 h 688419"/>
                    <a:gd name="connsiteX1" fmla="*/ 68842 w 834659"/>
                    <a:gd name="connsiteY1" fmla="*/ 0 h 688419"/>
                    <a:gd name="connsiteX2" fmla="*/ 765817 w 834659"/>
                    <a:gd name="connsiteY2" fmla="*/ 0 h 688419"/>
                    <a:gd name="connsiteX3" fmla="*/ 834659 w 834659"/>
                    <a:gd name="connsiteY3" fmla="*/ 68842 h 688419"/>
                    <a:gd name="connsiteX4" fmla="*/ 834659 w 834659"/>
                    <a:gd name="connsiteY4" fmla="*/ 619577 h 688419"/>
                    <a:gd name="connsiteX5" fmla="*/ 765817 w 834659"/>
                    <a:gd name="connsiteY5" fmla="*/ 688419 h 688419"/>
                    <a:gd name="connsiteX6" fmla="*/ 68842 w 834659"/>
                    <a:gd name="connsiteY6" fmla="*/ 688419 h 688419"/>
                    <a:gd name="connsiteX7" fmla="*/ 0 w 834659"/>
                    <a:gd name="connsiteY7" fmla="*/ 619577 h 688419"/>
                    <a:gd name="connsiteX8" fmla="*/ 0 w 834659"/>
                    <a:gd name="connsiteY8" fmla="*/ 68842 h 688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58" name="任意多边形 20"/>
                <p:cNvSpPr>
                  <a:spLocks/>
                </p:cNvSpPr>
                <p:nvPr/>
              </p:nvSpPr>
              <p:spPr bwMode="auto">
                <a:xfrm>
                  <a:off x="420936" y="3261713"/>
                  <a:ext cx="1108458" cy="918045"/>
                </a:xfrm>
                <a:custGeom>
                  <a:avLst/>
                  <a:gdLst>
                    <a:gd name="T0" fmla="*/ 0 w 834659"/>
                    <a:gd name="T1" fmla="*/ 91805 h 688419"/>
                    <a:gd name="T2" fmla="*/ 91425 w 834659"/>
                    <a:gd name="T3" fmla="*/ 0 h 688419"/>
                    <a:gd name="T4" fmla="*/ 1017033 w 834659"/>
                    <a:gd name="T5" fmla="*/ 0 h 688419"/>
                    <a:gd name="T6" fmla="*/ 1108458 w 834659"/>
                    <a:gd name="T7" fmla="*/ 91805 h 688419"/>
                    <a:gd name="T8" fmla="*/ 1108458 w 834659"/>
                    <a:gd name="T9" fmla="*/ 826240 h 688419"/>
                    <a:gd name="T10" fmla="*/ 1017033 w 834659"/>
                    <a:gd name="T11" fmla="*/ 918045 h 688419"/>
                    <a:gd name="T12" fmla="*/ 91425 w 834659"/>
                    <a:gd name="T13" fmla="*/ 918045 h 688419"/>
                    <a:gd name="T14" fmla="*/ 0 w 834659"/>
                    <a:gd name="T15" fmla="*/ 826240 h 688419"/>
                    <a:gd name="T16" fmla="*/ 0 w 834659"/>
                    <a:gd name="T17" fmla="*/ 91805 h 6884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34659"/>
                    <a:gd name="T28" fmla="*/ 0 h 688419"/>
                    <a:gd name="T29" fmla="*/ 834659 w 834659"/>
                    <a:gd name="T30" fmla="*/ 688419 h 68841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marL="342900" indent="-3429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54" name="组合 54"/>
              <p:cNvGrpSpPr>
                <a:grpSpLocks/>
              </p:cNvGrpSpPr>
              <p:nvPr/>
            </p:nvGrpSpPr>
            <p:grpSpPr bwMode="auto">
              <a:xfrm>
                <a:off x="599547" y="4065930"/>
                <a:ext cx="1030451" cy="409775"/>
                <a:chOff x="653149" y="3993921"/>
                <a:chExt cx="1030451" cy="409775"/>
              </a:xfrm>
            </p:grpSpPr>
            <p:sp>
              <p:nvSpPr>
                <p:cNvPr id="55" name="任意多边形 54"/>
                <p:cNvSpPr/>
                <p:nvPr/>
              </p:nvSpPr>
              <p:spPr>
                <a:xfrm>
                  <a:off x="652937" y="3994068"/>
                  <a:ext cx="1030778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7216" tIns="27691" rIns="37216" bIns="27691" spcCol="1270" anchor="ctr"/>
                <a:lstStyle/>
                <a:p>
                  <a:pPr algn="ctr" defTabSz="6667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678549" y="4012971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1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  <p:sp>
          <p:nvSpPr>
            <p:cNvPr id="14" name="环形箭头 13"/>
            <p:cNvSpPr/>
            <p:nvPr/>
          </p:nvSpPr>
          <p:spPr>
            <a:xfrm>
              <a:off x="2431697" y="2750847"/>
              <a:ext cx="1353997" cy="1352842"/>
            </a:xfrm>
            <a:prstGeom prst="circularArrow">
              <a:avLst>
                <a:gd name="adj1" fmla="val 2271"/>
                <a:gd name="adj2" fmla="val 273786"/>
                <a:gd name="adj3" fmla="val 19550703"/>
                <a:gd name="adj4" fmla="val 12575511"/>
                <a:gd name="adj5" fmla="val 2650"/>
              </a:avLst>
            </a:prstGeom>
            <a:gradFill rotWithShape="1">
              <a:gsLst>
                <a:gs pos="98000">
                  <a:srgbClr val="2676FF">
                    <a:lumMod val="60000"/>
                    <a:lumOff val="40000"/>
                  </a:srgbClr>
                </a:gs>
                <a:gs pos="100000">
                  <a:srgbClr val="2676FF">
                    <a:lumMod val="40000"/>
                    <a:lumOff val="60000"/>
                  </a:srgbClr>
                </a:gs>
                <a:gs pos="51657">
                  <a:srgbClr val="2676FF"/>
                </a:gs>
                <a:gs pos="50000">
                  <a:srgbClr val="2676FF"/>
                </a:gs>
                <a:gs pos="8000">
                  <a:srgbClr val="2676FF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</p:sp>
        <p:grpSp>
          <p:nvGrpSpPr>
            <p:cNvPr id="15" name="组合 17"/>
            <p:cNvGrpSpPr>
              <a:grpSpLocks/>
            </p:cNvGrpSpPr>
            <p:nvPr/>
          </p:nvGrpSpPr>
          <p:grpSpPr bwMode="auto">
            <a:xfrm>
              <a:off x="1776348" y="3109783"/>
              <a:ext cx="1288063" cy="1161034"/>
              <a:chOff x="1776348" y="3109783"/>
              <a:chExt cx="1288063" cy="1161034"/>
            </a:xfrm>
          </p:grpSpPr>
          <p:grpSp>
            <p:nvGrpSpPr>
              <p:cNvPr id="47" name="组合 15"/>
              <p:cNvGrpSpPr>
                <a:grpSpLocks/>
              </p:cNvGrpSpPr>
              <p:nvPr/>
            </p:nvGrpSpPr>
            <p:grpSpPr bwMode="auto">
              <a:xfrm>
                <a:off x="1776348" y="3314672"/>
                <a:ext cx="1159258" cy="956145"/>
                <a:chOff x="1829950" y="3242663"/>
                <a:chExt cx="1159258" cy="956145"/>
              </a:xfrm>
            </p:grpSpPr>
            <p:sp>
              <p:nvSpPr>
                <p:cNvPr id="51" name="任意多边形 50"/>
                <p:cNvSpPr/>
                <p:nvPr/>
              </p:nvSpPr>
              <p:spPr>
                <a:xfrm>
                  <a:off x="1829457" y="3241837"/>
                  <a:ext cx="1158890" cy="956745"/>
                </a:xfrm>
                <a:custGeom>
                  <a:avLst/>
                  <a:gdLst>
                    <a:gd name="connsiteX0" fmla="*/ 0 w 834659"/>
                    <a:gd name="connsiteY0" fmla="*/ 68842 h 688419"/>
                    <a:gd name="connsiteX1" fmla="*/ 68842 w 834659"/>
                    <a:gd name="connsiteY1" fmla="*/ 0 h 688419"/>
                    <a:gd name="connsiteX2" fmla="*/ 765817 w 834659"/>
                    <a:gd name="connsiteY2" fmla="*/ 0 h 688419"/>
                    <a:gd name="connsiteX3" fmla="*/ 834659 w 834659"/>
                    <a:gd name="connsiteY3" fmla="*/ 68842 h 688419"/>
                    <a:gd name="connsiteX4" fmla="*/ 834659 w 834659"/>
                    <a:gd name="connsiteY4" fmla="*/ 619577 h 688419"/>
                    <a:gd name="connsiteX5" fmla="*/ 765817 w 834659"/>
                    <a:gd name="connsiteY5" fmla="*/ 688419 h 688419"/>
                    <a:gd name="connsiteX6" fmla="*/ 68842 w 834659"/>
                    <a:gd name="connsiteY6" fmla="*/ 688419 h 688419"/>
                    <a:gd name="connsiteX7" fmla="*/ 0 w 834659"/>
                    <a:gd name="connsiteY7" fmla="*/ 619577 h 688419"/>
                    <a:gd name="connsiteX8" fmla="*/ 0 w 834659"/>
                    <a:gd name="connsiteY8" fmla="*/ 68842 h 688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52" name="任意多边形 32"/>
                <p:cNvSpPr>
                  <a:spLocks/>
                </p:cNvSpPr>
                <p:nvPr/>
              </p:nvSpPr>
              <p:spPr bwMode="auto">
                <a:xfrm>
                  <a:off x="1855350" y="3261713"/>
                  <a:ext cx="1108458" cy="918045"/>
                </a:xfrm>
                <a:custGeom>
                  <a:avLst/>
                  <a:gdLst>
                    <a:gd name="T0" fmla="*/ 0 w 834659"/>
                    <a:gd name="T1" fmla="*/ 91805 h 688419"/>
                    <a:gd name="T2" fmla="*/ 91425 w 834659"/>
                    <a:gd name="T3" fmla="*/ 0 h 688419"/>
                    <a:gd name="T4" fmla="*/ 1017033 w 834659"/>
                    <a:gd name="T5" fmla="*/ 0 h 688419"/>
                    <a:gd name="T6" fmla="*/ 1108458 w 834659"/>
                    <a:gd name="T7" fmla="*/ 91805 h 688419"/>
                    <a:gd name="T8" fmla="*/ 1108458 w 834659"/>
                    <a:gd name="T9" fmla="*/ 826240 h 688419"/>
                    <a:gd name="T10" fmla="*/ 1017033 w 834659"/>
                    <a:gd name="T11" fmla="*/ 918045 h 688419"/>
                    <a:gd name="T12" fmla="*/ 91425 w 834659"/>
                    <a:gd name="T13" fmla="*/ 918045 h 688419"/>
                    <a:gd name="T14" fmla="*/ 0 w 834659"/>
                    <a:gd name="T15" fmla="*/ 826240 h 688419"/>
                    <a:gd name="T16" fmla="*/ 0 w 834659"/>
                    <a:gd name="T17" fmla="*/ 91805 h 6884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34659"/>
                    <a:gd name="T28" fmla="*/ 0 h 688419"/>
                    <a:gd name="T29" fmla="*/ 834659 w 834659"/>
                    <a:gd name="T30" fmla="*/ 688419 h 68841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48" name="组合 55"/>
              <p:cNvGrpSpPr>
                <a:grpSpLocks/>
              </p:cNvGrpSpPr>
              <p:nvPr/>
            </p:nvGrpSpPr>
            <p:grpSpPr bwMode="auto">
              <a:xfrm>
                <a:off x="2033960" y="3109783"/>
                <a:ext cx="1030451" cy="409775"/>
                <a:chOff x="2087562" y="3037774"/>
                <a:chExt cx="1030451" cy="409775"/>
              </a:xfrm>
            </p:grpSpPr>
            <p:sp>
              <p:nvSpPr>
                <p:cNvPr id="49" name="任意多边形 48"/>
                <p:cNvSpPr/>
                <p:nvPr/>
              </p:nvSpPr>
              <p:spPr>
                <a:xfrm>
                  <a:off x="2086857" y="3037324"/>
                  <a:ext cx="1030778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7216" tIns="27691" rIns="37216" bIns="27691" spcCol="1270" anchor="ctr"/>
                <a:lstStyle/>
                <a:p>
                  <a:pPr algn="ctr" defTabSz="6667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2112962" y="3056824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2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  <p:sp>
          <p:nvSpPr>
            <p:cNvPr id="16" name="形状 15"/>
            <p:cNvSpPr/>
            <p:nvPr/>
          </p:nvSpPr>
          <p:spPr>
            <a:xfrm>
              <a:off x="3876195" y="3592406"/>
              <a:ext cx="1204729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gradFill rotWithShape="1">
              <a:gsLst>
                <a:gs pos="98000">
                  <a:srgbClr val="2676FF">
                    <a:lumMod val="60000"/>
                    <a:lumOff val="40000"/>
                  </a:srgbClr>
                </a:gs>
                <a:gs pos="100000">
                  <a:srgbClr val="2676FF">
                    <a:lumMod val="40000"/>
                    <a:lumOff val="60000"/>
                  </a:srgbClr>
                </a:gs>
                <a:gs pos="51657">
                  <a:srgbClr val="2676FF"/>
                </a:gs>
                <a:gs pos="50000">
                  <a:srgbClr val="2676FF"/>
                </a:gs>
                <a:gs pos="8000">
                  <a:srgbClr val="2676FF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</p:sp>
        <p:grpSp>
          <p:nvGrpSpPr>
            <p:cNvPr id="17" name="组合 25"/>
            <p:cNvGrpSpPr>
              <a:grpSpLocks/>
            </p:cNvGrpSpPr>
            <p:nvPr/>
          </p:nvGrpSpPr>
          <p:grpSpPr bwMode="auto">
            <a:xfrm>
              <a:off x="3210761" y="3314672"/>
              <a:ext cx="1288064" cy="1161033"/>
              <a:chOff x="3210761" y="3314672"/>
              <a:chExt cx="1288064" cy="1161033"/>
            </a:xfrm>
          </p:grpSpPr>
          <p:grpSp>
            <p:nvGrpSpPr>
              <p:cNvPr id="41" name="组合 33"/>
              <p:cNvGrpSpPr>
                <a:grpSpLocks/>
              </p:cNvGrpSpPr>
              <p:nvPr/>
            </p:nvGrpSpPr>
            <p:grpSpPr bwMode="auto">
              <a:xfrm>
                <a:off x="3210761" y="3314672"/>
                <a:ext cx="1159258" cy="956145"/>
                <a:chOff x="3264363" y="3242663"/>
                <a:chExt cx="1159258" cy="956145"/>
              </a:xfrm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3264553" y="3243012"/>
                  <a:ext cx="1158890" cy="956745"/>
                </a:xfrm>
                <a:prstGeom prst="roundRect">
                  <a:avLst>
                    <a:gd name="adj" fmla="val 10000"/>
                  </a:avLst>
                </a:pr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</p:sp>
            <p:sp>
              <p:nvSpPr>
                <p:cNvPr id="46" name="圆角矩形 40"/>
                <p:cNvSpPr>
                  <a:spLocks noChangeArrowheads="1"/>
                </p:cNvSpPr>
                <p:nvPr/>
              </p:nvSpPr>
              <p:spPr bwMode="auto">
                <a:xfrm>
                  <a:off x="3289763" y="3261713"/>
                  <a:ext cx="1108458" cy="918045"/>
                </a:xfrm>
                <a:prstGeom prst="roundRect">
                  <a:avLst>
                    <a:gd name="adj" fmla="val 10000"/>
                  </a:avLst>
                </a:pr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42" name="组合 56"/>
              <p:cNvGrpSpPr>
                <a:grpSpLocks/>
              </p:cNvGrpSpPr>
              <p:nvPr/>
            </p:nvGrpSpPr>
            <p:grpSpPr bwMode="auto">
              <a:xfrm>
                <a:off x="3468374" y="4065930"/>
                <a:ext cx="1030451" cy="409775"/>
                <a:chOff x="3521976" y="3993921"/>
                <a:chExt cx="1030451" cy="409775"/>
              </a:xfrm>
            </p:grpSpPr>
            <p:sp>
              <p:nvSpPr>
                <p:cNvPr id="43" name="任意多边形 42"/>
                <p:cNvSpPr/>
                <p:nvPr/>
              </p:nvSpPr>
              <p:spPr>
                <a:xfrm>
                  <a:off x="3521954" y="3994068"/>
                  <a:ext cx="1030777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7216" tIns="27691" rIns="37216" bIns="27691" spcCol="1270" anchor="ctr"/>
                <a:lstStyle/>
                <a:p>
                  <a:pPr algn="ctr" defTabSz="6667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44" name="任意多边形 43"/>
                <p:cNvSpPr/>
                <p:nvPr/>
              </p:nvSpPr>
              <p:spPr>
                <a:xfrm>
                  <a:off x="3547376" y="4012971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3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  <p:sp>
          <p:nvSpPr>
            <p:cNvPr id="18" name="环形箭头 17"/>
            <p:cNvSpPr/>
            <p:nvPr/>
          </p:nvSpPr>
          <p:spPr>
            <a:xfrm>
              <a:off x="5300713" y="2750847"/>
              <a:ext cx="1352822" cy="1352842"/>
            </a:xfrm>
            <a:prstGeom prst="circularArrow">
              <a:avLst>
                <a:gd name="adj1" fmla="val 2271"/>
                <a:gd name="adj2" fmla="val 273786"/>
                <a:gd name="adj3" fmla="val 19550703"/>
                <a:gd name="adj4" fmla="val 12575511"/>
                <a:gd name="adj5" fmla="val 2650"/>
              </a:avLst>
            </a:prstGeom>
            <a:gradFill rotWithShape="1">
              <a:gsLst>
                <a:gs pos="98000">
                  <a:srgbClr val="2676FF">
                    <a:lumMod val="60000"/>
                    <a:lumOff val="40000"/>
                  </a:srgbClr>
                </a:gs>
                <a:gs pos="100000">
                  <a:srgbClr val="2676FF">
                    <a:lumMod val="40000"/>
                    <a:lumOff val="60000"/>
                  </a:srgbClr>
                </a:gs>
                <a:gs pos="51657">
                  <a:srgbClr val="2676FF"/>
                </a:gs>
                <a:gs pos="50000">
                  <a:srgbClr val="2676FF"/>
                </a:gs>
                <a:gs pos="8000">
                  <a:srgbClr val="2676FF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</p:sp>
        <p:grpSp>
          <p:nvGrpSpPr>
            <p:cNvPr id="19" name="组合 33"/>
            <p:cNvGrpSpPr>
              <a:grpSpLocks/>
            </p:cNvGrpSpPr>
            <p:nvPr/>
          </p:nvGrpSpPr>
          <p:grpSpPr bwMode="auto">
            <a:xfrm>
              <a:off x="4645175" y="3109783"/>
              <a:ext cx="1288064" cy="1161034"/>
              <a:chOff x="4645175" y="3109783"/>
              <a:chExt cx="1288064" cy="1161034"/>
            </a:xfrm>
          </p:grpSpPr>
          <p:grpSp>
            <p:nvGrpSpPr>
              <p:cNvPr id="35" name="组合 51"/>
              <p:cNvGrpSpPr>
                <a:grpSpLocks/>
              </p:cNvGrpSpPr>
              <p:nvPr/>
            </p:nvGrpSpPr>
            <p:grpSpPr bwMode="auto">
              <a:xfrm>
                <a:off x="4645175" y="3314672"/>
                <a:ext cx="1159258" cy="956145"/>
                <a:chOff x="4698777" y="3242663"/>
                <a:chExt cx="1159258" cy="956145"/>
              </a:xfrm>
            </p:grpSpPr>
            <p:sp>
              <p:nvSpPr>
                <p:cNvPr id="39" name="圆角矩形 38"/>
                <p:cNvSpPr/>
                <p:nvPr/>
              </p:nvSpPr>
              <p:spPr>
                <a:xfrm>
                  <a:off x="4698473" y="3241837"/>
                  <a:ext cx="1158890" cy="956745"/>
                </a:xfrm>
                <a:prstGeom prst="roundRect">
                  <a:avLst>
                    <a:gd name="adj" fmla="val 10000"/>
                  </a:avLst>
                </a:pr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</p:sp>
            <p:sp>
              <p:nvSpPr>
                <p:cNvPr id="40" name="圆角矩形 48"/>
                <p:cNvSpPr>
                  <a:spLocks noChangeArrowheads="1"/>
                </p:cNvSpPr>
                <p:nvPr/>
              </p:nvSpPr>
              <p:spPr bwMode="auto">
                <a:xfrm>
                  <a:off x="4724177" y="3261713"/>
                  <a:ext cx="1108458" cy="918045"/>
                </a:xfrm>
                <a:prstGeom prst="roundRect">
                  <a:avLst>
                    <a:gd name="adj" fmla="val 10000"/>
                  </a:avLst>
                </a:pr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36" name="组合 57"/>
              <p:cNvGrpSpPr>
                <a:grpSpLocks/>
              </p:cNvGrpSpPr>
              <p:nvPr/>
            </p:nvGrpSpPr>
            <p:grpSpPr bwMode="auto">
              <a:xfrm>
                <a:off x="4902788" y="3109783"/>
                <a:ext cx="1030451" cy="409775"/>
                <a:chOff x="4956390" y="3037774"/>
                <a:chExt cx="1030451" cy="409775"/>
              </a:xfrm>
            </p:grpSpPr>
            <p:sp>
              <p:nvSpPr>
                <p:cNvPr id="37" name="任意多边形 36"/>
                <p:cNvSpPr/>
                <p:nvPr/>
              </p:nvSpPr>
              <p:spPr>
                <a:xfrm>
                  <a:off x="4955874" y="3037324"/>
                  <a:ext cx="1030777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9121" tIns="28961" rIns="39121" bIns="28961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8" name="任意多边形 37"/>
                <p:cNvSpPr/>
                <p:nvPr/>
              </p:nvSpPr>
              <p:spPr>
                <a:xfrm>
                  <a:off x="4981790" y="3056824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4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  <p:sp>
          <p:nvSpPr>
            <p:cNvPr id="20" name="形状 19"/>
            <p:cNvSpPr/>
            <p:nvPr/>
          </p:nvSpPr>
          <p:spPr>
            <a:xfrm>
              <a:off x="6745213" y="3592406"/>
              <a:ext cx="1204728" cy="1204746"/>
            </a:xfrm>
            <a:prstGeom prst="leftCircularArrow">
              <a:avLst>
                <a:gd name="adj1" fmla="val 2550"/>
                <a:gd name="adj2" fmla="val 309429"/>
                <a:gd name="adj3" fmla="val 2084940"/>
                <a:gd name="adj4" fmla="val 9024489"/>
                <a:gd name="adj5" fmla="val 2975"/>
              </a:avLst>
            </a:prstGeom>
            <a:gradFill rotWithShape="1">
              <a:gsLst>
                <a:gs pos="98000">
                  <a:srgbClr val="2676FF">
                    <a:lumMod val="60000"/>
                    <a:lumOff val="40000"/>
                  </a:srgbClr>
                </a:gs>
                <a:gs pos="100000">
                  <a:srgbClr val="2676FF">
                    <a:lumMod val="40000"/>
                    <a:lumOff val="60000"/>
                  </a:srgbClr>
                </a:gs>
                <a:gs pos="51657">
                  <a:srgbClr val="2676FF"/>
                </a:gs>
                <a:gs pos="50000">
                  <a:srgbClr val="2676FF"/>
                </a:gs>
                <a:gs pos="8000">
                  <a:srgbClr val="2676FF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</p:sp>
        <p:grpSp>
          <p:nvGrpSpPr>
            <p:cNvPr id="21" name="组合 41"/>
            <p:cNvGrpSpPr>
              <a:grpSpLocks/>
            </p:cNvGrpSpPr>
            <p:nvPr/>
          </p:nvGrpSpPr>
          <p:grpSpPr bwMode="auto">
            <a:xfrm>
              <a:off x="6079588" y="3314672"/>
              <a:ext cx="1288064" cy="1161033"/>
              <a:chOff x="6079588" y="3314672"/>
              <a:chExt cx="1288064" cy="1161033"/>
            </a:xfrm>
          </p:grpSpPr>
          <p:grpSp>
            <p:nvGrpSpPr>
              <p:cNvPr id="29" name="组合 52"/>
              <p:cNvGrpSpPr>
                <a:grpSpLocks/>
              </p:cNvGrpSpPr>
              <p:nvPr/>
            </p:nvGrpSpPr>
            <p:grpSpPr bwMode="auto">
              <a:xfrm>
                <a:off x="6079588" y="3314672"/>
                <a:ext cx="1159258" cy="956145"/>
                <a:chOff x="6133190" y="3242663"/>
                <a:chExt cx="1159258" cy="956145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6133569" y="3243012"/>
                  <a:ext cx="1158890" cy="956745"/>
                </a:xfrm>
                <a:prstGeom prst="roundRect">
                  <a:avLst>
                    <a:gd name="adj" fmla="val 10000"/>
                  </a:avLst>
                </a:pr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</p:sp>
            <p:sp>
              <p:nvSpPr>
                <p:cNvPr id="34" name="圆角矩形 56"/>
                <p:cNvSpPr>
                  <a:spLocks noChangeArrowheads="1"/>
                </p:cNvSpPr>
                <p:nvPr/>
              </p:nvSpPr>
              <p:spPr bwMode="auto">
                <a:xfrm>
                  <a:off x="6158590" y="3261713"/>
                  <a:ext cx="1108458" cy="918045"/>
                </a:xfrm>
                <a:prstGeom prst="roundRect">
                  <a:avLst>
                    <a:gd name="adj" fmla="val 10000"/>
                  </a:avLst>
                </a:pr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30" name="组合 58"/>
              <p:cNvGrpSpPr>
                <a:grpSpLocks/>
              </p:cNvGrpSpPr>
              <p:nvPr/>
            </p:nvGrpSpPr>
            <p:grpSpPr bwMode="auto">
              <a:xfrm>
                <a:off x="6337201" y="4065930"/>
                <a:ext cx="1030451" cy="409775"/>
                <a:chOff x="6390803" y="3993921"/>
                <a:chExt cx="1030451" cy="409775"/>
              </a:xfrm>
            </p:grpSpPr>
            <p:sp>
              <p:nvSpPr>
                <p:cNvPr id="31" name="任意多边形 30"/>
                <p:cNvSpPr/>
                <p:nvPr/>
              </p:nvSpPr>
              <p:spPr>
                <a:xfrm>
                  <a:off x="6390970" y="3994068"/>
                  <a:ext cx="1030778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9121" tIns="28961" rIns="39121" bIns="28961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6416203" y="4012971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5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  <p:grpSp>
          <p:nvGrpSpPr>
            <p:cNvPr id="22" name="组合 48"/>
            <p:cNvGrpSpPr>
              <a:grpSpLocks/>
            </p:cNvGrpSpPr>
            <p:nvPr/>
          </p:nvGrpSpPr>
          <p:grpSpPr bwMode="auto">
            <a:xfrm>
              <a:off x="7514002" y="3109783"/>
              <a:ext cx="1288064" cy="1161034"/>
              <a:chOff x="7514002" y="3109783"/>
              <a:chExt cx="1288064" cy="1161034"/>
            </a:xfrm>
          </p:grpSpPr>
          <p:grpSp>
            <p:nvGrpSpPr>
              <p:cNvPr id="23" name="组合 53"/>
              <p:cNvGrpSpPr>
                <a:grpSpLocks/>
              </p:cNvGrpSpPr>
              <p:nvPr/>
            </p:nvGrpSpPr>
            <p:grpSpPr bwMode="auto">
              <a:xfrm>
                <a:off x="7514002" y="3314672"/>
                <a:ext cx="1159258" cy="956145"/>
                <a:chOff x="7567604" y="3242663"/>
                <a:chExt cx="1159258" cy="956145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>
                  <a:off x="7567490" y="3241837"/>
                  <a:ext cx="1158890" cy="956745"/>
                </a:xfrm>
                <a:custGeom>
                  <a:avLst/>
                  <a:gdLst>
                    <a:gd name="connsiteX0" fmla="*/ 0 w 834659"/>
                    <a:gd name="connsiteY0" fmla="*/ 68842 h 688419"/>
                    <a:gd name="connsiteX1" fmla="*/ 68842 w 834659"/>
                    <a:gd name="connsiteY1" fmla="*/ 0 h 688419"/>
                    <a:gd name="connsiteX2" fmla="*/ 765817 w 834659"/>
                    <a:gd name="connsiteY2" fmla="*/ 0 h 688419"/>
                    <a:gd name="connsiteX3" fmla="*/ 834659 w 834659"/>
                    <a:gd name="connsiteY3" fmla="*/ 68842 h 688419"/>
                    <a:gd name="connsiteX4" fmla="*/ 834659 w 834659"/>
                    <a:gd name="connsiteY4" fmla="*/ 619577 h 688419"/>
                    <a:gd name="connsiteX5" fmla="*/ 765817 w 834659"/>
                    <a:gd name="connsiteY5" fmla="*/ 688419 h 688419"/>
                    <a:gd name="connsiteX6" fmla="*/ 68842 w 834659"/>
                    <a:gd name="connsiteY6" fmla="*/ 688419 h 688419"/>
                    <a:gd name="connsiteX7" fmla="*/ 0 w 834659"/>
                    <a:gd name="connsiteY7" fmla="*/ 619577 h 688419"/>
                    <a:gd name="connsiteX8" fmla="*/ 0 w 834659"/>
                    <a:gd name="connsiteY8" fmla="*/ 68842 h 688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FFFF"/>
                    </a:gs>
                    <a:gs pos="51657">
                      <a:srgbClr val="F0F0F0"/>
                    </a:gs>
                    <a:gs pos="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DDDDDD"/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8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8" name="任意多边形 63"/>
                <p:cNvSpPr>
                  <a:spLocks/>
                </p:cNvSpPr>
                <p:nvPr/>
              </p:nvSpPr>
              <p:spPr bwMode="auto">
                <a:xfrm>
                  <a:off x="7593004" y="3261713"/>
                  <a:ext cx="1108458" cy="918045"/>
                </a:xfrm>
                <a:custGeom>
                  <a:avLst/>
                  <a:gdLst>
                    <a:gd name="T0" fmla="*/ 0 w 834659"/>
                    <a:gd name="T1" fmla="*/ 91805 h 688419"/>
                    <a:gd name="T2" fmla="*/ 91425 w 834659"/>
                    <a:gd name="T3" fmla="*/ 0 h 688419"/>
                    <a:gd name="T4" fmla="*/ 1017033 w 834659"/>
                    <a:gd name="T5" fmla="*/ 0 h 688419"/>
                    <a:gd name="T6" fmla="*/ 1108458 w 834659"/>
                    <a:gd name="T7" fmla="*/ 91805 h 688419"/>
                    <a:gd name="T8" fmla="*/ 1108458 w 834659"/>
                    <a:gd name="T9" fmla="*/ 826240 h 688419"/>
                    <a:gd name="T10" fmla="*/ 1017033 w 834659"/>
                    <a:gd name="T11" fmla="*/ 918045 h 688419"/>
                    <a:gd name="T12" fmla="*/ 91425 w 834659"/>
                    <a:gd name="T13" fmla="*/ 918045 h 688419"/>
                    <a:gd name="T14" fmla="*/ 0 w 834659"/>
                    <a:gd name="T15" fmla="*/ 826240 h 688419"/>
                    <a:gd name="T16" fmla="*/ 0 w 834659"/>
                    <a:gd name="T17" fmla="*/ 91805 h 6884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34659"/>
                    <a:gd name="T28" fmla="*/ 0 h 688419"/>
                    <a:gd name="T29" fmla="*/ 834659 w 834659"/>
                    <a:gd name="T30" fmla="*/ 688419 h 68841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34659" h="688419">
                      <a:moveTo>
                        <a:pt x="0" y="68842"/>
                      </a:moveTo>
                      <a:cubicBezTo>
                        <a:pt x="0" y="30822"/>
                        <a:pt x="30822" y="0"/>
                        <a:pt x="68842" y="0"/>
                      </a:cubicBezTo>
                      <a:lnTo>
                        <a:pt x="765817" y="0"/>
                      </a:lnTo>
                      <a:cubicBezTo>
                        <a:pt x="803837" y="0"/>
                        <a:pt x="834659" y="30822"/>
                        <a:pt x="834659" y="68842"/>
                      </a:cubicBezTo>
                      <a:lnTo>
                        <a:pt x="834659" y="619577"/>
                      </a:lnTo>
                      <a:cubicBezTo>
                        <a:pt x="834659" y="657597"/>
                        <a:pt x="803837" y="688419"/>
                        <a:pt x="765817" y="688419"/>
                      </a:cubicBezTo>
                      <a:lnTo>
                        <a:pt x="68842" y="688419"/>
                      </a:lnTo>
                      <a:cubicBezTo>
                        <a:pt x="30822" y="688419"/>
                        <a:pt x="0" y="657597"/>
                        <a:pt x="0" y="619577"/>
                      </a:cubicBezTo>
                      <a:lnTo>
                        <a:pt x="0" y="68842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8F8F8"/>
                    </a:gs>
                    <a:gs pos="8000">
                      <a:srgbClr val="F8F8F8"/>
                    </a:gs>
                    <a:gs pos="50000">
                      <a:srgbClr val="ECECEC"/>
                    </a:gs>
                    <a:gs pos="51657">
                      <a:srgbClr val="E8E8E8"/>
                    </a:gs>
                    <a:gs pos="98000">
                      <a:srgbClr val="F9F9F9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点击此处添加标题</a:t>
                  </a:r>
                </a:p>
                <a:p>
                  <a:pPr marL="0" lvl="1" algn="ctr"/>
                  <a:r>
                    <a:rPr lang="zh-CN" altLang="en-US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哎呀小小草</a:t>
                  </a:r>
                  <a:r>
                    <a:rPr lang="en-US" altLang="zh-CN" sz="1200" dirty="0" smtClean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PPT</a:t>
                  </a:r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模板</a:t>
                  </a:r>
                  <a:endParaRPr lang="en-US" altLang="zh-CN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marL="0" lvl="1" algn="ctr"/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请勿盗版。</a:t>
                  </a:r>
                </a:p>
              </p:txBody>
            </p:sp>
          </p:grpSp>
          <p:grpSp>
            <p:nvGrpSpPr>
              <p:cNvPr id="24" name="组合 59"/>
              <p:cNvGrpSpPr>
                <a:grpSpLocks/>
              </p:cNvGrpSpPr>
              <p:nvPr/>
            </p:nvGrpSpPr>
            <p:grpSpPr bwMode="auto">
              <a:xfrm>
                <a:off x="7771615" y="3109783"/>
                <a:ext cx="1030451" cy="409775"/>
                <a:chOff x="7825217" y="3037774"/>
                <a:chExt cx="1030451" cy="409775"/>
              </a:xfrm>
            </p:grpSpPr>
            <p:sp>
              <p:nvSpPr>
                <p:cNvPr id="25" name="任意多边形 24"/>
                <p:cNvSpPr/>
                <p:nvPr/>
              </p:nvSpPr>
              <p:spPr>
                <a:xfrm>
                  <a:off x="7824890" y="3037324"/>
                  <a:ext cx="1030778" cy="410201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2676FF">
                        <a:lumMod val="20000"/>
                        <a:lumOff val="80000"/>
                      </a:srgbClr>
                    </a:gs>
                    <a:gs pos="51657">
                      <a:srgbClr val="2676FF">
                        <a:lumMod val="60000"/>
                        <a:lumOff val="40000"/>
                      </a:srgbClr>
                    </a:gs>
                    <a:gs pos="0">
                      <a:srgbClr val="2676F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>
                  <a:solidFill>
                    <a:srgbClr val="2676F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>
                  <a:outerShdw blurRad="63500" sx="101000" sy="101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lIns="39121" tIns="28961" rIns="39121" bIns="28961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CN" altLang="en-US" sz="2400" b="1" dirty="0">
                    <a:solidFill>
                      <a:sysClr val="windowText" lastClr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6" name="任意多边形 25"/>
                <p:cNvSpPr/>
                <p:nvPr/>
              </p:nvSpPr>
              <p:spPr>
                <a:xfrm>
                  <a:off x="7850617" y="3056824"/>
                  <a:ext cx="979651" cy="371675"/>
                </a:xfrm>
                <a:custGeom>
                  <a:avLst/>
                  <a:gdLst>
                    <a:gd name="connsiteX0" fmla="*/ 0 w 741919"/>
                    <a:gd name="connsiteY0" fmla="*/ 29504 h 295036"/>
                    <a:gd name="connsiteX1" fmla="*/ 29504 w 741919"/>
                    <a:gd name="connsiteY1" fmla="*/ 0 h 295036"/>
                    <a:gd name="connsiteX2" fmla="*/ 712415 w 741919"/>
                    <a:gd name="connsiteY2" fmla="*/ 0 h 295036"/>
                    <a:gd name="connsiteX3" fmla="*/ 741919 w 741919"/>
                    <a:gd name="connsiteY3" fmla="*/ 29504 h 295036"/>
                    <a:gd name="connsiteX4" fmla="*/ 741919 w 741919"/>
                    <a:gd name="connsiteY4" fmla="*/ 265532 h 295036"/>
                    <a:gd name="connsiteX5" fmla="*/ 712415 w 741919"/>
                    <a:gd name="connsiteY5" fmla="*/ 295036 h 295036"/>
                    <a:gd name="connsiteX6" fmla="*/ 29504 w 741919"/>
                    <a:gd name="connsiteY6" fmla="*/ 295036 h 295036"/>
                    <a:gd name="connsiteX7" fmla="*/ 0 w 741919"/>
                    <a:gd name="connsiteY7" fmla="*/ 265532 h 295036"/>
                    <a:gd name="connsiteX8" fmla="*/ 0 w 741919"/>
                    <a:gd name="connsiteY8" fmla="*/ 29504 h 295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41919" h="295036">
                      <a:moveTo>
                        <a:pt x="0" y="29504"/>
                      </a:moveTo>
                      <a:cubicBezTo>
                        <a:pt x="0" y="13209"/>
                        <a:pt x="13209" y="0"/>
                        <a:pt x="29504" y="0"/>
                      </a:cubicBezTo>
                      <a:lnTo>
                        <a:pt x="712415" y="0"/>
                      </a:lnTo>
                      <a:cubicBezTo>
                        <a:pt x="728710" y="0"/>
                        <a:pt x="741919" y="13209"/>
                        <a:pt x="741919" y="29504"/>
                      </a:cubicBezTo>
                      <a:lnTo>
                        <a:pt x="741919" y="265532"/>
                      </a:lnTo>
                      <a:cubicBezTo>
                        <a:pt x="741919" y="281827"/>
                        <a:pt x="728710" y="295036"/>
                        <a:pt x="712415" y="295036"/>
                      </a:cubicBezTo>
                      <a:lnTo>
                        <a:pt x="29504" y="295036"/>
                      </a:lnTo>
                      <a:cubicBezTo>
                        <a:pt x="13209" y="295036"/>
                        <a:pt x="0" y="281827"/>
                        <a:pt x="0" y="265532"/>
                      </a:cubicBezTo>
                      <a:lnTo>
                        <a:pt x="0" y="29504"/>
                      </a:lnTo>
                      <a:close/>
                    </a:path>
                  </a:pathLst>
                </a:custGeom>
                <a:gradFill rotWithShape="1">
                  <a:gsLst>
                    <a:gs pos="98000">
                      <a:srgbClr val="2676FF">
                        <a:lumMod val="60000"/>
                        <a:lumOff val="40000"/>
                      </a:srgbClr>
                    </a:gs>
                    <a:gs pos="100000">
                      <a:srgbClr val="2676FF">
                        <a:lumMod val="40000"/>
                        <a:lumOff val="60000"/>
                      </a:srgbClr>
                    </a:gs>
                    <a:gs pos="51657">
                      <a:srgbClr val="2676FF"/>
                    </a:gs>
                    <a:gs pos="50000">
                      <a:srgbClr val="2676FF">
                        <a:alpha val="70000"/>
                      </a:srgbClr>
                    </a:gs>
                    <a:gs pos="8000">
                      <a:srgbClr val="2676FF">
                        <a:lumMod val="60000"/>
                        <a:lumOff val="40000"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FFFF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  <a:cs typeface="Arial" charset="0"/>
                    </a:rPr>
                    <a:t>6</a:t>
                  </a:r>
                  <a:endParaRPr lang="zh-CN" altLang="en-US" sz="2400" b="1" kern="0" dirty="0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43381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sp>
        <p:nvSpPr>
          <p:cNvPr id="6" name="任意多边形 3"/>
          <p:cNvSpPr>
            <a:spLocks/>
          </p:cNvSpPr>
          <p:nvPr/>
        </p:nvSpPr>
        <p:spPr bwMode="auto">
          <a:xfrm>
            <a:off x="4121150" y="1701800"/>
            <a:ext cx="1624013" cy="1624013"/>
          </a:xfrm>
          <a:custGeom>
            <a:avLst/>
            <a:gdLst>
              <a:gd name="T0" fmla="*/ 0 w 1624031"/>
              <a:gd name="T1" fmla="*/ 1623917 h 1624031"/>
              <a:gd name="T2" fmla="*/ 1623917 w 1624031"/>
              <a:gd name="T3" fmla="*/ 0 h 1624031"/>
              <a:gd name="T4" fmla="*/ 1623917 w 1624031"/>
              <a:gd name="T5" fmla="*/ 1623917 h 1624031"/>
              <a:gd name="T6" fmla="*/ 0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546788" rIns="71120" bIns="71120" anchor="ctr"/>
          <a:lstStyle/>
          <a:p>
            <a:endParaRPr lang="zh-CN" altLang="en-US"/>
          </a:p>
        </p:txBody>
      </p:sp>
      <p:sp>
        <p:nvSpPr>
          <p:cNvPr id="7" name="任意多边形 4"/>
          <p:cNvSpPr>
            <a:spLocks/>
          </p:cNvSpPr>
          <p:nvPr/>
        </p:nvSpPr>
        <p:spPr bwMode="auto">
          <a:xfrm>
            <a:off x="5821363" y="1701800"/>
            <a:ext cx="1624012" cy="1624013"/>
          </a:xfrm>
          <a:custGeom>
            <a:avLst/>
            <a:gdLst>
              <a:gd name="T0" fmla="*/ 0 w 1624031"/>
              <a:gd name="T1" fmla="*/ 0 h 1624031"/>
              <a:gd name="T2" fmla="*/ 1623923 w 1624031"/>
              <a:gd name="T3" fmla="*/ 1623917 h 1624031"/>
              <a:gd name="T4" fmla="*/ 0 w 1624031"/>
              <a:gd name="T5" fmla="*/ 1623917 h 1624031"/>
              <a:gd name="T6" fmla="*/ 0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546788" rIns="546788" bIns="71120" anchor="ctr"/>
          <a:lstStyle/>
          <a:p>
            <a:endParaRPr lang="zh-CN" altLang="en-US"/>
          </a:p>
        </p:txBody>
      </p:sp>
      <p:sp>
        <p:nvSpPr>
          <p:cNvPr id="8" name="任意多边形 5"/>
          <p:cNvSpPr>
            <a:spLocks/>
          </p:cNvSpPr>
          <p:nvPr/>
        </p:nvSpPr>
        <p:spPr bwMode="auto">
          <a:xfrm>
            <a:off x="5821363" y="3400425"/>
            <a:ext cx="1624012" cy="1624013"/>
          </a:xfrm>
          <a:custGeom>
            <a:avLst/>
            <a:gdLst>
              <a:gd name="T0" fmla="*/ 1623923 w 1624031"/>
              <a:gd name="T1" fmla="*/ 0 h 1624031"/>
              <a:gd name="T2" fmla="*/ 0 w 1624031"/>
              <a:gd name="T3" fmla="*/ 1623917 h 1624031"/>
              <a:gd name="T4" fmla="*/ 0 w 1624031"/>
              <a:gd name="T5" fmla="*/ 0 h 1624031"/>
              <a:gd name="T6" fmla="*/ 1623923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71121" rIns="546788" bIns="546788" anchor="ctr"/>
          <a:lstStyle/>
          <a:p>
            <a:endParaRPr lang="zh-CN" altLang="en-US"/>
          </a:p>
        </p:txBody>
      </p:sp>
      <p:sp>
        <p:nvSpPr>
          <p:cNvPr id="9" name="任意多边形 6"/>
          <p:cNvSpPr>
            <a:spLocks/>
          </p:cNvSpPr>
          <p:nvPr/>
        </p:nvSpPr>
        <p:spPr bwMode="auto">
          <a:xfrm>
            <a:off x="4121150" y="3400425"/>
            <a:ext cx="1624013" cy="1624013"/>
          </a:xfrm>
          <a:custGeom>
            <a:avLst/>
            <a:gdLst>
              <a:gd name="T0" fmla="*/ 1623917 w 1624031"/>
              <a:gd name="T1" fmla="*/ 1623917 h 1624031"/>
              <a:gd name="T2" fmla="*/ 0 w 1624031"/>
              <a:gd name="T3" fmla="*/ 0 h 1624031"/>
              <a:gd name="T4" fmla="*/ 1623917 w 1624031"/>
              <a:gd name="T5" fmla="*/ 0 h 1624031"/>
              <a:gd name="T6" fmla="*/ 1623917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71120" rIns="71120" bIns="546788" anchor="ctr"/>
          <a:lstStyle/>
          <a:p>
            <a:endParaRPr lang="zh-CN" altLang="en-US"/>
          </a:p>
        </p:txBody>
      </p:sp>
      <p:sp>
        <p:nvSpPr>
          <p:cNvPr id="10" name="环形箭头 7"/>
          <p:cNvSpPr>
            <a:spLocks/>
          </p:cNvSpPr>
          <p:nvPr/>
        </p:nvSpPr>
        <p:spPr bwMode="auto">
          <a:xfrm>
            <a:off x="5502275" y="3025775"/>
            <a:ext cx="561975" cy="487363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环形箭头 8"/>
          <p:cNvSpPr>
            <a:spLocks/>
          </p:cNvSpPr>
          <p:nvPr/>
        </p:nvSpPr>
        <p:spPr bwMode="auto">
          <a:xfrm rot="10800000">
            <a:off x="5502275" y="3213100"/>
            <a:ext cx="561975" cy="487363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06"/>
          <p:cNvSpPr>
            <a:spLocks/>
          </p:cNvSpPr>
          <p:nvPr/>
        </p:nvSpPr>
        <p:spPr bwMode="auto">
          <a:xfrm rot="18000000">
            <a:off x="4074319" y="2202656"/>
            <a:ext cx="339725" cy="163513"/>
          </a:xfrm>
          <a:custGeom>
            <a:avLst/>
            <a:gdLst>
              <a:gd name="T0" fmla="*/ 0 w 323"/>
              <a:gd name="T1" fmla="*/ 2147483646 h 154"/>
              <a:gd name="T2" fmla="*/ 2147483646 w 323"/>
              <a:gd name="T3" fmla="*/ 0 h 154"/>
              <a:gd name="T4" fmla="*/ 2147483646 w 323"/>
              <a:gd name="T5" fmla="*/ 2147483646 h 154"/>
              <a:gd name="T6" fmla="*/ 0 w 323"/>
              <a:gd name="T7" fmla="*/ 2147483646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3" name="Freeform 206"/>
          <p:cNvSpPr>
            <a:spLocks/>
          </p:cNvSpPr>
          <p:nvPr/>
        </p:nvSpPr>
        <p:spPr bwMode="auto">
          <a:xfrm rot="3600000" flipH="1">
            <a:off x="7115969" y="2202656"/>
            <a:ext cx="339725" cy="163513"/>
          </a:xfrm>
          <a:custGeom>
            <a:avLst/>
            <a:gdLst>
              <a:gd name="T0" fmla="*/ 0 w 323"/>
              <a:gd name="T1" fmla="*/ 2147483646 h 154"/>
              <a:gd name="T2" fmla="*/ 2147483646 w 323"/>
              <a:gd name="T3" fmla="*/ 0 h 154"/>
              <a:gd name="T4" fmla="*/ 2147483646 w 323"/>
              <a:gd name="T5" fmla="*/ 2147483646 h 154"/>
              <a:gd name="T6" fmla="*/ 0 w 323"/>
              <a:gd name="T7" fmla="*/ 2147483646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4" name="Freeform 206"/>
          <p:cNvSpPr>
            <a:spLocks/>
          </p:cNvSpPr>
          <p:nvPr/>
        </p:nvSpPr>
        <p:spPr bwMode="auto">
          <a:xfrm rot="13500000">
            <a:off x="4285456" y="4434682"/>
            <a:ext cx="161925" cy="341312"/>
          </a:xfrm>
          <a:custGeom>
            <a:avLst/>
            <a:gdLst>
              <a:gd name="T0" fmla="*/ 0 w 323"/>
              <a:gd name="T1" fmla="*/ 2147483646 h 154"/>
              <a:gd name="T2" fmla="*/ 2147483646 w 323"/>
              <a:gd name="T3" fmla="*/ 0 h 154"/>
              <a:gd name="T4" fmla="*/ 2147483646 w 323"/>
              <a:gd name="T5" fmla="*/ 2147483646 h 154"/>
              <a:gd name="T6" fmla="*/ 0 w 323"/>
              <a:gd name="T7" fmla="*/ 2147483646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1C48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5" name="Freeform 206"/>
          <p:cNvSpPr>
            <a:spLocks/>
          </p:cNvSpPr>
          <p:nvPr/>
        </p:nvSpPr>
        <p:spPr bwMode="auto">
          <a:xfrm rot="8100000" flipH="1">
            <a:off x="7225506" y="4334669"/>
            <a:ext cx="163513" cy="339725"/>
          </a:xfrm>
          <a:custGeom>
            <a:avLst/>
            <a:gdLst>
              <a:gd name="T0" fmla="*/ 0 w 323"/>
              <a:gd name="T1" fmla="*/ 2147483646 h 154"/>
              <a:gd name="T2" fmla="*/ 2147483646 w 323"/>
              <a:gd name="T3" fmla="*/ 0 h 154"/>
              <a:gd name="T4" fmla="*/ 2147483646 w 323"/>
              <a:gd name="T5" fmla="*/ 2147483646 h 154"/>
              <a:gd name="T6" fmla="*/ 0 w 323"/>
              <a:gd name="T7" fmla="*/ 2147483646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4886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321594" y="1890713"/>
            <a:ext cx="22764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 algn="r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</a:p>
          <a:p>
            <a:pPr algn="r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7815263" y="1721501"/>
            <a:ext cx="1760537" cy="118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200000"/>
              </a:lnSpc>
              <a:spcBef>
                <a:spcPct val="20000"/>
              </a:spcBef>
              <a:buNone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</a:p>
          <a:p>
            <a:pPr>
              <a:lnSpc>
                <a:spcPct val="2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2498725" y="4897004"/>
            <a:ext cx="2000250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</a:p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7752557" y="4758526"/>
            <a:ext cx="2483643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哎呀小小草</a:t>
            </a:r>
            <a:r>
              <a:rPr lang="en-US" altLang="zh-CN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</a:t>
            </a:r>
          </a:p>
          <a:p>
            <a:pPr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请勿盗版。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219621" y="3841173"/>
            <a:ext cx="687773" cy="510186"/>
            <a:chOff x="3175" y="1588"/>
            <a:chExt cx="6191250" cy="4592637"/>
          </a:xfrm>
          <a:solidFill>
            <a:schemeClr val="bg1"/>
          </a:solidFill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2276475" y="1254125"/>
              <a:ext cx="3917950" cy="3340100"/>
            </a:xfrm>
            <a:custGeom>
              <a:avLst/>
              <a:gdLst>
                <a:gd name="T0" fmla="*/ 307 w 1043"/>
                <a:gd name="T1" fmla="*/ 513 h 889"/>
                <a:gd name="T2" fmla="*/ 280 w 1043"/>
                <a:gd name="T3" fmla="*/ 475 h 889"/>
                <a:gd name="T4" fmla="*/ 36 w 1043"/>
                <a:gd name="T5" fmla="*/ 134 h 889"/>
                <a:gd name="T6" fmla="*/ 82 w 1043"/>
                <a:gd name="T7" fmla="*/ 7 h 889"/>
                <a:gd name="T8" fmla="*/ 164 w 1043"/>
                <a:gd name="T9" fmla="*/ 43 h 889"/>
                <a:gd name="T10" fmla="*/ 339 w 1043"/>
                <a:gd name="T11" fmla="*/ 289 h 889"/>
                <a:gd name="T12" fmla="*/ 386 w 1043"/>
                <a:gd name="T13" fmla="*/ 309 h 889"/>
                <a:gd name="T14" fmla="*/ 384 w 1043"/>
                <a:gd name="T15" fmla="*/ 257 h 889"/>
                <a:gd name="T16" fmla="*/ 346 w 1043"/>
                <a:gd name="T17" fmla="*/ 203 h 889"/>
                <a:gd name="T18" fmla="*/ 433 w 1043"/>
                <a:gd name="T19" fmla="*/ 185 h 889"/>
                <a:gd name="T20" fmla="*/ 474 w 1043"/>
                <a:gd name="T21" fmla="*/ 204 h 889"/>
                <a:gd name="T22" fmla="*/ 511 w 1043"/>
                <a:gd name="T23" fmla="*/ 255 h 889"/>
                <a:gd name="T24" fmla="*/ 550 w 1043"/>
                <a:gd name="T25" fmla="*/ 264 h 889"/>
                <a:gd name="T26" fmla="*/ 555 w 1043"/>
                <a:gd name="T27" fmla="*/ 223 h 889"/>
                <a:gd name="T28" fmla="*/ 513 w 1043"/>
                <a:gd name="T29" fmla="*/ 163 h 889"/>
                <a:gd name="T30" fmla="*/ 595 w 1043"/>
                <a:gd name="T31" fmla="*/ 146 h 889"/>
                <a:gd name="T32" fmla="*/ 640 w 1043"/>
                <a:gd name="T33" fmla="*/ 167 h 889"/>
                <a:gd name="T34" fmla="*/ 670 w 1043"/>
                <a:gd name="T35" fmla="*/ 210 h 889"/>
                <a:gd name="T36" fmla="*/ 710 w 1043"/>
                <a:gd name="T37" fmla="*/ 217 h 889"/>
                <a:gd name="T38" fmla="*/ 714 w 1043"/>
                <a:gd name="T39" fmla="*/ 177 h 889"/>
                <a:gd name="T40" fmla="*/ 680 w 1043"/>
                <a:gd name="T41" fmla="*/ 129 h 889"/>
                <a:gd name="T42" fmla="*/ 805 w 1043"/>
                <a:gd name="T43" fmla="*/ 148 h 889"/>
                <a:gd name="T44" fmla="*/ 920 w 1043"/>
                <a:gd name="T45" fmla="*/ 314 h 889"/>
                <a:gd name="T46" fmla="*/ 955 w 1043"/>
                <a:gd name="T47" fmla="*/ 415 h 889"/>
                <a:gd name="T48" fmla="*/ 1043 w 1043"/>
                <a:gd name="T49" fmla="*/ 606 h 889"/>
                <a:gd name="T50" fmla="*/ 953 w 1043"/>
                <a:gd name="T51" fmla="*/ 669 h 889"/>
                <a:gd name="T52" fmla="*/ 658 w 1043"/>
                <a:gd name="T53" fmla="*/ 881 h 889"/>
                <a:gd name="T54" fmla="*/ 628 w 1043"/>
                <a:gd name="T55" fmla="*/ 881 h 889"/>
                <a:gd name="T56" fmla="*/ 190 w 1043"/>
                <a:gd name="T57" fmla="*/ 661 h 889"/>
                <a:gd name="T58" fmla="*/ 120 w 1043"/>
                <a:gd name="T59" fmla="*/ 623 h 889"/>
                <a:gd name="T60" fmla="*/ 132 w 1043"/>
                <a:gd name="T61" fmla="*/ 513 h 889"/>
                <a:gd name="T62" fmla="*/ 223 w 1043"/>
                <a:gd name="T63" fmla="*/ 499 h 889"/>
                <a:gd name="T64" fmla="*/ 307 w 1043"/>
                <a:gd name="T65" fmla="*/ 513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43" h="889">
                  <a:moveTo>
                    <a:pt x="307" y="513"/>
                  </a:moveTo>
                  <a:cubicBezTo>
                    <a:pt x="297" y="499"/>
                    <a:pt x="288" y="487"/>
                    <a:pt x="280" y="475"/>
                  </a:cubicBezTo>
                  <a:cubicBezTo>
                    <a:pt x="199" y="361"/>
                    <a:pt x="117" y="248"/>
                    <a:pt x="36" y="134"/>
                  </a:cubicBezTo>
                  <a:cubicBezTo>
                    <a:pt x="0" y="83"/>
                    <a:pt x="23" y="18"/>
                    <a:pt x="82" y="7"/>
                  </a:cubicBezTo>
                  <a:cubicBezTo>
                    <a:pt x="117" y="0"/>
                    <a:pt x="144" y="15"/>
                    <a:pt x="164" y="43"/>
                  </a:cubicBezTo>
                  <a:cubicBezTo>
                    <a:pt x="222" y="125"/>
                    <a:pt x="281" y="207"/>
                    <a:pt x="339" y="289"/>
                  </a:cubicBezTo>
                  <a:cubicBezTo>
                    <a:pt x="357" y="314"/>
                    <a:pt x="370" y="319"/>
                    <a:pt x="386" y="309"/>
                  </a:cubicBezTo>
                  <a:cubicBezTo>
                    <a:pt x="403" y="297"/>
                    <a:pt x="402" y="282"/>
                    <a:pt x="384" y="257"/>
                  </a:cubicBezTo>
                  <a:cubicBezTo>
                    <a:pt x="372" y="240"/>
                    <a:pt x="360" y="223"/>
                    <a:pt x="346" y="203"/>
                  </a:cubicBezTo>
                  <a:cubicBezTo>
                    <a:pt x="377" y="196"/>
                    <a:pt x="405" y="189"/>
                    <a:pt x="433" y="185"/>
                  </a:cubicBezTo>
                  <a:cubicBezTo>
                    <a:pt x="450" y="182"/>
                    <a:pt x="464" y="190"/>
                    <a:pt x="474" y="204"/>
                  </a:cubicBezTo>
                  <a:cubicBezTo>
                    <a:pt x="487" y="221"/>
                    <a:pt x="498" y="238"/>
                    <a:pt x="511" y="255"/>
                  </a:cubicBezTo>
                  <a:cubicBezTo>
                    <a:pt x="522" y="270"/>
                    <a:pt x="537" y="274"/>
                    <a:pt x="550" y="264"/>
                  </a:cubicBezTo>
                  <a:cubicBezTo>
                    <a:pt x="565" y="255"/>
                    <a:pt x="567" y="239"/>
                    <a:pt x="555" y="223"/>
                  </a:cubicBezTo>
                  <a:cubicBezTo>
                    <a:pt x="542" y="204"/>
                    <a:pt x="529" y="185"/>
                    <a:pt x="513" y="163"/>
                  </a:cubicBezTo>
                  <a:cubicBezTo>
                    <a:pt x="542" y="157"/>
                    <a:pt x="569" y="150"/>
                    <a:pt x="595" y="146"/>
                  </a:cubicBezTo>
                  <a:cubicBezTo>
                    <a:pt x="614" y="143"/>
                    <a:pt x="629" y="152"/>
                    <a:pt x="640" y="167"/>
                  </a:cubicBezTo>
                  <a:cubicBezTo>
                    <a:pt x="650" y="181"/>
                    <a:pt x="659" y="196"/>
                    <a:pt x="670" y="210"/>
                  </a:cubicBezTo>
                  <a:cubicBezTo>
                    <a:pt x="681" y="224"/>
                    <a:pt x="698" y="227"/>
                    <a:pt x="710" y="217"/>
                  </a:cubicBezTo>
                  <a:cubicBezTo>
                    <a:pt x="723" y="207"/>
                    <a:pt x="725" y="192"/>
                    <a:pt x="714" y="177"/>
                  </a:cubicBezTo>
                  <a:cubicBezTo>
                    <a:pt x="704" y="161"/>
                    <a:pt x="693" y="146"/>
                    <a:pt x="680" y="129"/>
                  </a:cubicBezTo>
                  <a:cubicBezTo>
                    <a:pt x="726" y="116"/>
                    <a:pt x="768" y="117"/>
                    <a:pt x="805" y="148"/>
                  </a:cubicBezTo>
                  <a:cubicBezTo>
                    <a:pt x="858" y="192"/>
                    <a:pt x="893" y="251"/>
                    <a:pt x="920" y="314"/>
                  </a:cubicBezTo>
                  <a:cubicBezTo>
                    <a:pt x="934" y="347"/>
                    <a:pt x="945" y="381"/>
                    <a:pt x="955" y="415"/>
                  </a:cubicBezTo>
                  <a:cubicBezTo>
                    <a:pt x="975" y="483"/>
                    <a:pt x="1000" y="547"/>
                    <a:pt x="1043" y="606"/>
                  </a:cubicBezTo>
                  <a:cubicBezTo>
                    <a:pt x="1012" y="628"/>
                    <a:pt x="983" y="649"/>
                    <a:pt x="953" y="669"/>
                  </a:cubicBezTo>
                  <a:cubicBezTo>
                    <a:pt x="855" y="740"/>
                    <a:pt x="756" y="810"/>
                    <a:pt x="658" y="881"/>
                  </a:cubicBezTo>
                  <a:cubicBezTo>
                    <a:pt x="646" y="889"/>
                    <a:pt x="639" y="889"/>
                    <a:pt x="628" y="881"/>
                  </a:cubicBezTo>
                  <a:cubicBezTo>
                    <a:pt x="495" y="782"/>
                    <a:pt x="348" y="711"/>
                    <a:pt x="190" y="661"/>
                  </a:cubicBezTo>
                  <a:cubicBezTo>
                    <a:pt x="165" y="653"/>
                    <a:pt x="140" y="640"/>
                    <a:pt x="120" y="623"/>
                  </a:cubicBezTo>
                  <a:cubicBezTo>
                    <a:pt x="84" y="591"/>
                    <a:pt x="91" y="538"/>
                    <a:pt x="132" y="513"/>
                  </a:cubicBezTo>
                  <a:cubicBezTo>
                    <a:pt x="160" y="495"/>
                    <a:pt x="192" y="494"/>
                    <a:pt x="223" y="499"/>
                  </a:cubicBezTo>
                  <a:cubicBezTo>
                    <a:pt x="250" y="503"/>
                    <a:pt x="276" y="508"/>
                    <a:pt x="307" y="5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3175" y="474663"/>
              <a:ext cx="2644775" cy="2330450"/>
            </a:xfrm>
            <a:custGeom>
              <a:avLst/>
              <a:gdLst>
                <a:gd name="T0" fmla="*/ 0 w 704"/>
                <a:gd name="T1" fmla="*/ 0 h 620"/>
                <a:gd name="T2" fmla="*/ 135 w 704"/>
                <a:gd name="T3" fmla="*/ 1 h 620"/>
                <a:gd name="T4" fmla="*/ 150 w 704"/>
                <a:gd name="T5" fmla="*/ 16 h 620"/>
                <a:gd name="T6" fmla="*/ 301 w 704"/>
                <a:gd name="T7" fmla="*/ 363 h 620"/>
                <a:gd name="T8" fmla="*/ 348 w 704"/>
                <a:gd name="T9" fmla="*/ 473 h 620"/>
                <a:gd name="T10" fmla="*/ 372 w 704"/>
                <a:gd name="T11" fmla="*/ 489 h 620"/>
                <a:gd name="T12" fmla="*/ 596 w 704"/>
                <a:gd name="T13" fmla="*/ 489 h 620"/>
                <a:gd name="T14" fmla="*/ 616 w 704"/>
                <a:gd name="T15" fmla="*/ 496 h 620"/>
                <a:gd name="T16" fmla="*/ 704 w 704"/>
                <a:gd name="T17" fmla="*/ 619 h 620"/>
                <a:gd name="T18" fmla="*/ 686 w 704"/>
                <a:gd name="T19" fmla="*/ 620 h 620"/>
                <a:gd name="T20" fmla="*/ 287 w 704"/>
                <a:gd name="T21" fmla="*/ 620 h 620"/>
                <a:gd name="T22" fmla="*/ 262 w 704"/>
                <a:gd name="T23" fmla="*/ 606 h 620"/>
                <a:gd name="T24" fmla="*/ 5 w 704"/>
                <a:gd name="T25" fmla="*/ 17 h 620"/>
                <a:gd name="T26" fmla="*/ 0 w 704"/>
                <a:gd name="T27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4" h="620">
                  <a:moveTo>
                    <a:pt x="0" y="0"/>
                  </a:moveTo>
                  <a:cubicBezTo>
                    <a:pt x="46" y="0"/>
                    <a:pt x="91" y="0"/>
                    <a:pt x="135" y="1"/>
                  </a:cubicBezTo>
                  <a:cubicBezTo>
                    <a:pt x="140" y="1"/>
                    <a:pt x="147" y="10"/>
                    <a:pt x="150" y="16"/>
                  </a:cubicBezTo>
                  <a:cubicBezTo>
                    <a:pt x="200" y="132"/>
                    <a:pt x="251" y="248"/>
                    <a:pt x="301" y="363"/>
                  </a:cubicBezTo>
                  <a:cubicBezTo>
                    <a:pt x="317" y="400"/>
                    <a:pt x="333" y="436"/>
                    <a:pt x="348" y="473"/>
                  </a:cubicBezTo>
                  <a:cubicBezTo>
                    <a:pt x="353" y="485"/>
                    <a:pt x="359" y="489"/>
                    <a:pt x="372" y="489"/>
                  </a:cubicBezTo>
                  <a:cubicBezTo>
                    <a:pt x="446" y="488"/>
                    <a:pt x="521" y="488"/>
                    <a:pt x="596" y="489"/>
                  </a:cubicBezTo>
                  <a:cubicBezTo>
                    <a:pt x="603" y="489"/>
                    <a:pt x="612" y="491"/>
                    <a:pt x="616" y="496"/>
                  </a:cubicBezTo>
                  <a:cubicBezTo>
                    <a:pt x="645" y="536"/>
                    <a:pt x="673" y="576"/>
                    <a:pt x="704" y="619"/>
                  </a:cubicBezTo>
                  <a:cubicBezTo>
                    <a:pt x="696" y="619"/>
                    <a:pt x="691" y="620"/>
                    <a:pt x="686" y="620"/>
                  </a:cubicBezTo>
                  <a:cubicBezTo>
                    <a:pt x="553" y="620"/>
                    <a:pt x="420" y="620"/>
                    <a:pt x="287" y="620"/>
                  </a:cubicBezTo>
                  <a:cubicBezTo>
                    <a:pt x="274" y="620"/>
                    <a:pt x="268" y="618"/>
                    <a:pt x="262" y="606"/>
                  </a:cubicBezTo>
                  <a:cubicBezTo>
                    <a:pt x="177" y="409"/>
                    <a:pt x="91" y="213"/>
                    <a:pt x="5" y="17"/>
                  </a:cubicBezTo>
                  <a:cubicBezTo>
                    <a:pt x="3" y="12"/>
                    <a:pt x="2" y="7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3667125" y="1588"/>
              <a:ext cx="1377950" cy="1563687"/>
            </a:xfrm>
            <a:custGeom>
              <a:avLst/>
              <a:gdLst>
                <a:gd name="T0" fmla="*/ 0 w 367"/>
                <a:gd name="T1" fmla="*/ 416 h 416"/>
                <a:gd name="T2" fmla="*/ 59 w 367"/>
                <a:gd name="T3" fmla="*/ 230 h 416"/>
                <a:gd name="T4" fmla="*/ 126 w 367"/>
                <a:gd name="T5" fmla="*/ 17 h 416"/>
                <a:gd name="T6" fmla="*/ 143 w 367"/>
                <a:gd name="T7" fmla="*/ 0 h 416"/>
                <a:gd name="T8" fmla="*/ 357 w 367"/>
                <a:gd name="T9" fmla="*/ 0 h 416"/>
                <a:gd name="T10" fmla="*/ 367 w 367"/>
                <a:gd name="T11" fmla="*/ 2 h 416"/>
                <a:gd name="T12" fmla="*/ 327 w 367"/>
                <a:gd name="T13" fmla="*/ 124 h 416"/>
                <a:gd name="T14" fmla="*/ 312 w 367"/>
                <a:gd name="T15" fmla="*/ 132 h 416"/>
                <a:gd name="T16" fmla="*/ 244 w 367"/>
                <a:gd name="T17" fmla="*/ 132 h 416"/>
                <a:gd name="T18" fmla="*/ 222 w 367"/>
                <a:gd name="T19" fmla="*/ 148 h 416"/>
                <a:gd name="T20" fmla="*/ 155 w 367"/>
                <a:gd name="T21" fmla="*/ 364 h 416"/>
                <a:gd name="T22" fmla="*/ 133 w 367"/>
                <a:gd name="T23" fmla="*/ 385 h 416"/>
                <a:gd name="T24" fmla="*/ 0 w 367"/>
                <a:gd name="T25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7" h="416">
                  <a:moveTo>
                    <a:pt x="0" y="416"/>
                  </a:moveTo>
                  <a:cubicBezTo>
                    <a:pt x="20" y="351"/>
                    <a:pt x="39" y="290"/>
                    <a:pt x="59" y="230"/>
                  </a:cubicBezTo>
                  <a:cubicBezTo>
                    <a:pt x="81" y="159"/>
                    <a:pt x="103" y="88"/>
                    <a:pt x="126" y="17"/>
                  </a:cubicBezTo>
                  <a:cubicBezTo>
                    <a:pt x="129" y="7"/>
                    <a:pt x="130" y="0"/>
                    <a:pt x="143" y="0"/>
                  </a:cubicBezTo>
                  <a:cubicBezTo>
                    <a:pt x="215" y="0"/>
                    <a:pt x="286" y="0"/>
                    <a:pt x="357" y="0"/>
                  </a:cubicBezTo>
                  <a:cubicBezTo>
                    <a:pt x="360" y="0"/>
                    <a:pt x="362" y="1"/>
                    <a:pt x="367" y="2"/>
                  </a:cubicBezTo>
                  <a:cubicBezTo>
                    <a:pt x="353" y="43"/>
                    <a:pt x="341" y="84"/>
                    <a:pt x="327" y="124"/>
                  </a:cubicBezTo>
                  <a:cubicBezTo>
                    <a:pt x="326" y="128"/>
                    <a:pt x="317" y="131"/>
                    <a:pt x="312" y="132"/>
                  </a:cubicBezTo>
                  <a:cubicBezTo>
                    <a:pt x="289" y="132"/>
                    <a:pt x="266" y="133"/>
                    <a:pt x="244" y="132"/>
                  </a:cubicBezTo>
                  <a:cubicBezTo>
                    <a:pt x="231" y="131"/>
                    <a:pt x="225" y="136"/>
                    <a:pt x="222" y="148"/>
                  </a:cubicBezTo>
                  <a:cubicBezTo>
                    <a:pt x="200" y="220"/>
                    <a:pt x="177" y="292"/>
                    <a:pt x="155" y="364"/>
                  </a:cubicBezTo>
                  <a:cubicBezTo>
                    <a:pt x="151" y="376"/>
                    <a:pt x="145" y="382"/>
                    <a:pt x="133" y="385"/>
                  </a:cubicBezTo>
                  <a:cubicBezTo>
                    <a:pt x="90" y="394"/>
                    <a:pt x="47" y="405"/>
                    <a:pt x="0" y="4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1509713" y="3046413"/>
              <a:ext cx="665163" cy="661987"/>
            </a:xfrm>
            <a:custGeom>
              <a:avLst/>
              <a:gdLst>
                <a:gd name="T0" fmla="*/ 177 w 177"/>
                <a:gd name="T1" fmla="*/ 87 h 176"/>
                <a:gd name="T2" fmla="*/ 91 w 177"/>
                <a:gd name="T3" fmla="*/ 176 h 176"/>
                <a:gd name="T4" fmla="*/ 1 w 177"/>
                <a:gd name="T5" fmla="*/ 89 h 176"/>
                <a:gd name="T6" fmla="*/ 89 w 177"/>
                <a:gd name="T7" fmla="*/ 0 h 176"/>
                <a:gd name="T8" fmla="*/ 177 w 177"/>
                <a:gd name="T9" fmla="*/ 8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76">
                  <a:moveTo>
                    <a:pt x="177" y="87"/>
                  </a:moveTo>
                  <a:cubicBezTo>
                    <a:pt x="177" y="137"/>
                    <a:pt x="140" y="176"/>
                    <a:pt x="91" y="176"/>
                  </a:cubicBezTo>
                  <a:cubicBezTo>
                    <a:pt x="40" y="176"/>
                    <a:pt x="1" y="138"/>
                    <a:pt x="1" y="89"/>
                  </a:cubicBezTo>
                  <a:cubicBezTo>
                    <a:pt x="0" y="39"/>
                    <a:pt x="40" y="0"/>
                    <a:pt x="89" y="0"/>
                  </a:cubicBezTo>
                  <a:cubicBezTo>
                    <a:pt x="138" y="0"/>
                    <a:pt x="176" y="38"/>
                    <a:pt x="177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1863725" y="719138"/>
              <a:ext cx="1025525" cy="917575"/>
            </a:xfrm>
            <a:custGeom>
              <a:avLst/>
              <a:gdLst>
                <a:gd name="T0" fmla="*/ 273 w 273"/>
                <a:gd name="T1" fmla="*/ 99 h 244"/>
                <a:gd name="T2" fmla="*/ 121 w 273"/>
                <a:gd name="T3" fmla="*/ 98 h 244"/>
                <a:gd name="T4" fmla="*/ 64 w 273"/>
                <a:gd name="T5" fmla="*/ 244 h 244"/>
                <a:gd name="T6" fmla="*/ 11 w 273"/>
                <a:gd name="T7" fmla="*/ 111 h 244"/>
                <a:gd name="T8" fmla="*/ 136 w 273"/>
                <a:gd name="T9" fmla="*/ 3 h 244"/>
                <a:gd name="T10" fmla="*/ 273 w 273"/>
                <a:gd name="T11" fmla="*/ 9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3" h="244">
                  <a:moveTo>
                    <a:pt x="273" y="99"/>
                  </a:moveTo>
                  <a:cubicBezTo>
                    <a:pt x="220" y="66"/>
                    <a:pt x="170" y="65"/>
                    <a:pt x="121" y="98"/>
                  </a:cubicBezTo>
                  <a:cubicBezTo>
                    <a:pt x="69" y="133"/>
                    <a:pt x="50" y="183"/>
                    <a:pt x="64" y="244"/>
                  </a:cubicBezTo>
                  <a:cubicBezTo>
                    <a:pt x="24" y="225"/>
                    <a:pt x="0" y="163"/>
                    <a:pt x="11" y="111"/>
                  </a:cubicBezTo>
                  <a:cubicBezTo>
                    <a:pt x="23" y="51"/>
                    <a:pt x="76" y="6"/>
                    <a:pt x="136" y="3"/>
                  </a:cubicBezTo>
                  <a:cubicBezTo>
                    <a:pt x="199" y="0"/>
                    <a:pt x="254" y="38"/>
                    <a:pt x="273" y="9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</p:grpSp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4826000" y="2366963"/>
            <a:ext cx="582613" cy="576262"/>
          </a:xfrm>
          <a:custGeom>
            <a:avLst/>
            <a:gdLst>
              <a:gd name="T0" fmla="*/ 167 w 400"/>
              <a:gd name="T1" fmla="*/ 3 h 396"/>
              <a:gd name="T2" fmla="*/ 0 w 400"/>
              <a:gd name="T3" fmla="*/ 120 h 396"/>
              <a:gd name="T4" fmla="*/ 21 w 400"/>
              <a:gd name="T5" fmla="*/ 319 h 396"/>
              <a:gd name="T6" fmla="*/ 252 w 400"/>
              <a:gd name="T7" fmla="*/ 396 h 396"/>
              <a:gd name="T8" fmla="*/ 394 w 400"/>
              <a:gd name="T9" fmla="*/ 264 h 396"/>
              <a:gd name="T10" fmla="*/ 400 w 400"/>
              <a:gd name="T11" fmla="*/ 69 h 396"/>
              <a:gd name="T12" fmla="*/ 182 w 400"/>
              <a:gd name="T13" fmla="*/ 1 h 396"/>
              <a:gd name="T14" fmla="*/ 179 w 400"/>
              <a:gd name="T15" fmla="*/ 22 h 396"/>
              <a:gd name="T16" fmla="*/ 116 w 400"/>
              <a:gd name="T17" fmla="*/ 131 h 396"/>
              <a:gd name="T18" fmla="*/ 179 w 400"/>
              <a:gd name="T19" fmla="*/ 22 h 396"/>
              <a:gd name="T20" fmla="*/ 366 w 400"/>
              <a:gd name="T21" fmla="*/ 70 h 396"/>
              <a:gd name="T22" fmla="*/ 173 w 400"/>
              <a:gd name="T23" fmla="*/ 149 h 396"/>
              <a:gd name="T24" fmla="*/ 378 w 400"/>
              <a:gd name="T25" fmla="*/ 92 h 396"/>
              <a:gd name="T26" fmla="*/ 263 w 400"/>
              <a:gd name="T27" fmla="*/ 360 h 396"/>
              <a:gd name="T28" fmla="*/ 378 w 400"/>
              <a:gd name="T29" fmla="*/ 92 h 396"/>
              <a:gd name="T30" fmla="*/ 103 w 400"/>
              <a:gd name="T31" fmla="*/ 153 h 396"/>
              <a:gd name="T32" fmla="*/ 117 w 400"/>
              <a:gd name="T33" fmla="*/ 211 h 396"/>
              <a:gd name="T34" fmla="*/ 142 w 400"/>
              <a:gd name="T35" fmla="*/ 216 h 396"/>
              <a:gd name="T36" fmla="*/ 161 w 400"/>
              <a:gd name="T37" fmla="*/ 170 h 396"/>
              <a:gd name="T38" fmla="*/ 238 w 400"/>
              <a:gd name="T39" fmla="*/ 368 h 396"/>
              <a:gd name="T40" fmla="*/ 23 w 400"/>
              <a:gd name="T41" fmla="*/ 129 h 396"/>
              <a:gd name="T42" fmla="*/ 339 w 400"/>
              <a:gd name="T43" fmla="*/ 201 h 396"/>
              <a:gd name="T44" fmla="*/ 349 w 400"/>
              <a:gd name="T45" fmla="*/ 170 h 396"/>
              <a:gd name="T46" fmla="*/ 343 w 400"/>
              <a:gd name="T47" fmla="*/ 201 h 396"/>
              <a:gd name="T48" fmla="*/ 354 w 400"/>
              <a:gd name="T49" fmla="*/ 231 h 396"/>
              <a:gd name="T50" fmla="*/ 323 w 400"/>
              <a:gd name="T51" fmla="*/ 196 h 396"/>
              <a:gd name="T52" fmla="*/ 333 w 400"/>
              <a:gd name="T53" fmla="*/ 207 h 396"/>
              <a:gd name="T54" fmla="*/ 328 w 400"/>
              <a:gd name="T55" fmla="*/ 216 h 396"/>
              <a:gd name="T56" fmla="*/ 317 w 400"/>
              <a:gd name="T57" fmla="*/ 267 h 396"/>
              <a:gd name="T58" fmla="*/ 328 w 400"/>
              <a:gd name="T59" fmla="*/ 216 h 396"/>
              <a:gd name="T60" fmla="*/ 309 w 400"/>
              <a:gd name="T61" fmla="*/ 282 h 396"/>
              <a:gd name="T62" fmla="*/ 363 w 400"/>
              <a:gd name="T63" fmla="*/ 241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96">
                <a:moveTo>
                  <a:pt x="178" y="0"/>
                </a:moveTo>
                <a:cubicBezTo>
                  <a:pt x="174" y="0"/>
                  <a:pt x="171" y="1"/>
                  <a:pt x="167" y="3"/>
                </a:cubicBezTo>
                <a:cubicBezTo>
                  <a:pt x="8" y="106"/>
                  <a:pt x="8" y="106"/>
                  <a:pt x="8" y="106"/>
                </a:cubicBezTo>
                <a:cubicBezTo>
                  <a:pt x="3" y="109"/>
                  <a:pt x="0" y="114"/>
                  <a:pt x="0" y="120"/>
                </a:cubicBezTo>
                <a:cubicBezTo>
                  <a:pt x="9" y="304"/>
                  <a:pt x="9" y="304"/>
                  <a:pt x="9" y="304"/>
                </a:cubicBezTo>
                <a:cubicBezTo>
                  <a:pt x="9" y="311"/>
                  <a:pt x="14" y="317"/>
                  <a:pt x="21" y="319"/>
                </a:cubicBezTo>
                <a:cubicBezTo>
                  <a:pt x="246" y="395"/>
                  <a:pt x="246" y="395"/>
                  <a:pt x="246" y="395"/>
                </a:cubicBezTo>
                <a:cubicBezTo>
                  <a:pt x="248" y="396"/>
                  <a:pt x="250" y="396"/>
                  <a:pt x="252" y="396"/>
                </a:cubicBezTo>
                <a:cubicBezTo>
                  <a:pt x="256" y="396"/>
                  <a:pt x="261" y="394"/>
                  <a:pt x="264" y="391"/>
                </a:cubicBezTo>
                <a:cubicBezTo>
                  <a:pt x="394" y="264"/>
                  <a:pt x="394" y="264"/>
                  <a:pt x="394" y="264"/>
                </a:cubicBezTo>
                <a:cubicBezTo>
                  <a:pt x="397" y="260"/>
                  <a:pt x="399" y="256"/>
                  <a:pt x="399" y="252"/>
                </a:cubicBezTo>
                <a:cubicBezTo>
                  <a:pt x="400" y="69"/>
                  <a:pt x="400" y="69"/>
                  <a:pt x="400" y="69"/>
                </a:cubicBezTo>
                <a:cubicBezTo>
                  <a:pt x="400" y="61"/>
                  <a:pt x="395" y="54"/>
                  <a:pt x="387" y="52"/>
                </a:cubicBezTo>
                <a:cubicBezTo>
                  <a:pt x="182" y="1"/>
                  <a:pt x="182" y="1"/>
                  <a:pt x="182" y="1"/>
                </a:cubicBezTo>
                <a:cubicBezTo>
                  <a:pt x="180" y="0"/>
                  <a:pt x="179" y="0"/>
                  <a:pt x="178" y="0"/>
                </a:cubicBezTo>
                <a:close/>
                <a:moveTo>
                  <a:pt x="179" y="22"/>
                </a:moveTo>
                <a:cubicBezTo>
                  <a:pt x="198" y="27"/>
                  <a:pt x="216" y="32"/>
                  <a:pt x="235" y="37"/>
                </a:cubicBezTo>
                <a:cubicBezTo>
                  <a:pt x="116" y="131"/>
                  <a:pt x="116" y="131"/>
                  <a:pt x="116" y="131"/>
                </a:cubicBezTo>
                <a:cubicBezTo>
                  <a:pt x="92" y="124"/>
                  <a:pt x="68" y="117"/>
                  <a:pt x="43" y="110"/>
                </a:cubicBezTo>
                <a:lnTo>
                  <a:pt x="179" y="22"/>
                </a:lnTo>
                <a:close/>
                <a:moveTo>
                  <a:pt x="291" y="51"/>
                </a:moveTo>
                <a:cubicBezTo>
                  <a:pt x="316" y="57"/>
                  <a:pt x="341" y="63"/>
                  <a:pt x="366" y="70"/>
                </a:cubicBezTo>
                <a:cubicBezTo>
                  <a:pt x="246" y="171"/>
                  <a:pt x="246" y="171"/>
                  <a:pt x="246" y="171"/>
                </a:cubicBezTo>
                <a:cubicBezTo>
                  <a:pt x="221" y="163"/>
                  <a:pt x="197" y="156"/>
                  <a:pt x="173" y="149"/>
                </a:cubicBezTo>
                <a:lnTo>
                  <a:pt x="291" y="51"/>
                </a:lnTo>
                <a:close/>
                <a:moveTo>
                  <a:pt x="378" y="92"/>
                </a:moveTo>
                <a:cubicBezTo>
                  <a:pt x="377" y="249"/>
                  <a:pt x="377" y="249"/>
                  <a:pt x="377" y="249"/>
                </a:cubicBezTo>
                <a:cubicBezTo>
                  <a:pt x="263" y="360"/>
                  <a:pt x="263" y="360"/>
                  <a:pt x="263" y="360"/>
                </a:cubicBezTo>
                <a:cubicBezTo>
                  <a:pt x="261" y="190"/>
                  <a:pt x="261" y="190"/>
                  <a:pt x="261" y="190"/>
                </a:cubicBezTo>
                <a:lnTo>
                  <a:pt x="378" y="92"/>
                </a:lnTo>
                <a:close/>
                <a:moveTo>
                  <a:pt x="23" y="129"/>
                </a:moveTo>
                <a:cubicBezTo>
                  <a:pt x="103" y="153"/>
                  <a:pt x="103" y="153"/>
                  <a:pt x="103" y="153"/>
                </a:cubicBezTo>
                <a:cubicBezTo>
                  <a:pt x="103" y="212"/>
                  <a:pt x="103" y="212"/>
                  <a:pt x="103" y="212"/>
                </a:cubicBezTo>
                <a:cubicBezTo>
                  <a:pt x="117" y="211"/>
                  <a:pt x="117" y="211"/>
                  <a:pt x="117" y="211"/>
                </a:cubicBezTo>
                <a:cubicBezTo>
                  <a:pt x="127" y="218"/>
                  <a:pt x="127" y="218"/>
                  <a:pt x="127" y="218"/>
                </a:cubicBezTo>
                <a:cubicBezTo>
                  <a:pt x="142" y="216"/>
                  <a:pt x="142" y="216"/>
                  <a:pt x="142" y="216"/>
                </a:cubicBezTo>
                <a:cubicBezTo>
                  <a:pt x="161" y="228"/>
                  <a:pt x="161" y="228"/>
                  <a:pt x="161" y="228"/>
                </a:cubicBezTo>
                <a:cubicBezTo>
                  <a:pt x="161" y="170"/>
                  <a:pt x="161" y="170"/>
                  <a:pt x="161" y="170"/>
                </a:cubicBezTo>
                <a:cubicBezTo>
                  <a:pt x="236" y="193"/>
                  <a:pt x="236" y="193"/>
                  <a:pt x="236" y="193"/>
                </a:cubicBezTo>
                <a:cubicBezTo>
                  <a:pt x="238" y="368"/>
                  <a:pt x="238" y="368"/>
                  <a:pt x="238" y="368"/>
                </a:cubicBezTo>
                <a:cubicBezTo>
                  <a:pt x="32" y="299"/>
                  <a:pt x="32" y="299"/>
                  <a:pt x="32" y="299"/>
                </a:cubicBezTo>
                <a:lnTo>
                  <a:pt x="23" y="129"/>
                </a:lnTo>
                <a:close/>
                <a:moveTo>
                  <a:pt x="349" y="170"/>
                </a:moveTo>
                <a:cubicBezTo>
                  <a:pt x="339" y="201"/>
                  <a:pt x="339" y="201"/>
                  <a:pt x="339" y="201"/>
                </a:cubicBezTo>
                <a:cubicBezTo>
                  <a:pt x="359" y="182"/>
                  <a:pt x="359" y="182"/>
                  <a:pt x="359" y="182"/>
                </a:cubicBezTo>
                <a:lnTo>
                  <a:pt x="349" y="170"/>
                </a:lnTo>
                <a:close/>
                <a:moveTo>
                  <a:pt x="354" y="191"/>
                </a:moveTo>
                <a:cubicBezTo>
                  <a:pt x="343" y="201"/>
                  <a:pt x="343" y="201"/>
                  <a:pt x="343" y="201"/>
                </a:cubicBezTo>
                <a:cubicBezTo>
                  <a:pt x="343" y="242"/>
                  <a:pt x="343" y="242"/>
                  <a:pt x="343" y="242"/>
                </a:cubicBezTo>
                <a:cubicBezTo>
                  <a:pt x="354" y="231"/>
                  <a:pt x="354" y="231"/>
                  <a:pt x="354" y="231"/>
                </a:cubicBezTo>
                <a:lnTo>
                  <a:pt x="354" y="191"/>
                </a:lnTo>
                <a:close/>
                <a:moveTo>
                  <a:pt x="323" y="196"/>
                </a:moveTo>
                <a:cubicBezTo>
                  <a:pt x="312" y="227"/>
                  <a:pt x="312" y="227"/>
                  <a:pt x="312" y="227"/>
                </a:cubicBezTo>
                <a:cubicBezTo>
                  <a:pt x="333" y="207"/>
                  <a:pt x="333" y="207"/>
                  <a:pt x="333" y="207"/>
                </a:cubicBezTo>
                <a:lnTo>
                  <a:pt x="323" y="196"/>
                </a:lnTo>
                <a:close/>
                <a:moveTo>
                  <a:pt x="328" y="216"/>
                </a:moveTo>
                <a:cubicBezTo>
                  <a:pt x="317" y="227"/>
                  <a:pt x="317" y="227"/>
                  <a:pt x="317" y="227"/>
                </a:cubicBezTo>
                <a:cubicBezTo>
                  <a:pt x="317" y="267"/>
                  <a:pt x="317" y="267"/>
                  <a:pt x="317" y="267"/>
                </a:cubicBezTo>
                <a:cubicBezTo>
                  <a:pt x="328" y="257"/>
                  <a:pt x="328" y="257"/>
                  <a:pt x="328" y="257"/>
                </a:cubicBezTo>
                <a:lnTo>
                  <a:pt x="328" y="216"/>
                </a:lnTo>
                <a:close/>
                <a:moveTo>
                  <a:pt x="363" y="229"/>
                </a:moveTo>
                <a:cubicBezTo>
                  <a:pt x="309" y="282"/>
                  <a:pt x="309" y="282"/>
                  <a:pt x="309" y="282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3" y="241"/>
                  <a:pt x="363" y="241"/>
                  <a:pt x="363" y="241"/>
                </a:cubicBezTo>
                <a:lnTo>
                  <a:pt x="363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31" name="Freeform 73"/>
          <p:cNvSpPr>
            <a:spLocks noEditPoints="1"/>
          </p:cNvSpPr>
          <p:nvPr/>
        </p:nvSpPr>
        <p:spPr bwMode="auto">
          <a:xfrm>
            <a:off x="6145213" y="2349500"/>
            <a:ext cx="611187" cy="611188"/>
          </a:xfrm>
          <a:custGeom>
            <a:avLst/>
            <a:gdLst>
              <a:gd name="T0" fmla="*/ 133 w 186"/>
              <a:gd name="T1" fmla="*/ 55 h 186"/>
              <a:gd name="T2" fmla="*/ 110 w 186"/>
              <a:gd name="T3" fmla="*/ 86 h 186"/>
              <a:gd name="T4" fmla="*/ 122 w 186"/>
              <a:gd name="T5" fmla="*/ 86 h 186"/>
              <a:gd name="T6" fmla="*/ 128 w 186"/>
              <a:gd name="T7" fmla="*/ 93 h 186"/>
              <a:gd name="T8" fmla="*/ 122 w 186"/>
              <a:gd name="T9" fmla="*/ 99 h 186"/>
              <a:gd name="T10" fmla="*/ 100 w 186"/>
              <a:gd name="T11" fmla="*/ 99 h 186"/>
              <a:gd name="T12" fmla="*/ 99 w 186"/>
              <a:gd name="T13" fmla="*/ 100 h 186"/>
              <a:gd name="T14" fmla="*/ 99 w 186"/>
              <a:gd name="T15" fmla="*/ 109 h 186"/>
              <a:gd name="T16" fmla="*/ 122 w 186"/>
              <a:gd name="T17" fmla="*/ 109 h 186"/>
              <a:gd name="T18" fmla="*/ 128 w 186"/>
              <a:gd name="T19" fmla="*/ 115 h 186"/>
              <a:gd name="T20" fmla="*/ 122 w 186"/>
              <a:gd name="T21" fmla="*/ 122 h 186"/>
              <a:gd name="T22" fmla="*/ 99 w 186"/>
              <a:gd name="T23" fmla="*/ 122 h 186"/>
              <a:gd name="T24" fmla="*/ 99 w 186"/>
              <a:gd name="T25" fmla="*/ 144 h 186"/>
              <a:gd name="T26" fmla="*/ 93 w 186"/>
              <a:gd name="T27" fmla="*/ 150 h 186"/>
              <a:gd name="T28" fmla="*/ 86 w 186"/>
              <a:gd name="T29" fmla="*/ 144 h 186"/>
              <a:gd name="T30" fmla="*/ 86 w 186"/>
              <a:gd name="T31" fmla="*/ 122 h 186"/>
              <a:gd name="T32" fmla="*/ 64 w 186"/>
              <a:gd name="T33" fmla="*/ 122 h 186"/>
              <a:gd name="T34" fmla="*/ 58 w 186"/>
              <a:gd name="T35" fmla="*/ 115 h 186"/>
              <a:gd name="T36" fmla="*/ 64 w 186"/>
              <a:gd name="T37" fmla="*/ 109 h 186"/>
              <a:gd name="T38" fmla="*/ 86 w 186"/>
              <a:gd name="T39" fmla="*/ 109 h 186"/>
              <a:gd name="T40" fmla="*/ 86 w 186"/>
              <a:gd name="T41" fmla="*/ 100 h 186"/>
              <a:gd name="T42" fmla="*/ 86 w 186"/>
              <a:gd name="T43" fmla="*/ 99 h 186"/>
              <a:gd name="T44" fmla="*/ 64 w 186"/>
              <a:gd name="T45" fmla="*/ 99 h 186"/>
              <a:gd name="T46" fmla="*/ 58 w 186"/>
              <a:gd name="T47" fmla="*/ 93 h 186"/>
              <a:gd name="T48" fmla="*/ 64 w 186"/>
              <a:gd name="T49" fmla="*/ 86 h 186"/>
              <a:gd name="T50" fmla="*/ 76 w 186"/>
              <a:gd name="T51" fmla="*/ 86 h 186"/>
              <a:gd name="T52" fmla="*/ 52 w 186"/>
              <a:gd name="T53" fmla="*/ 55 h 186"/>
              <a:gd name="T54" fmla="*/ 54 w 186"/>
              <a:gd name="T55" fmla="*/ 46 h 186"/>
              <a:gd name="T56" fmla="*/ 63 w 186"/>
              <a:gd name="T57" fmla="*/ 47 h 186"/>
              <a:gd name="T58" fmla="*/ 92 w 186"/>
              <a:gd name="T59" fmla="*/ 86 h 186"/>
              <a:gd name="T60" fmla="*/ 94 w 186"/>
              <a:gd name="T61" fmla="*/ 86 h 186"/>
              <a:gd name="T62" fmla="*/ 123 w 186"/>
              <a:gd name="T63" fmla="*/ 47 h 186"/>
              <a:gd name="T64" fmla="*/ 132 w 186"/>
              <a:gd name="T65" fmla="*/ 46 h 186"/>
              <a:gd name="T66" fmla="*/ 133 w 186"/>
              <a:gd name="T67" fmla="*/ 55 h 186"/>
              <a:gd name="T68" fmla="*/ 186 w 186"/>
              <a:gd name="T69" fmla="*/ 93 h 186"/>
              <a:gd name="T70" fmla="*/ 93 w 186"/>
              <a:gd name="T71" fmla="*/ 186 h 186"/>
              <a:gd name="T72" fmla="*/ 0 w 186"/>
              <a:gd name="T73" fmla="*/ 93 h 186"/>
              <a:gd name="T74" fmla="*/ 93 w 186"/>
              <a:gd name="T75" fmla="*/ 0 h 186"/>
              <a:gd name="T76" fmla="*/ 186 w 186"/>
              <a:gd name="T77" fmla="*/ 93 h 186"/>
              <a:gd name="T78" fmla="*/ 170 w 186"/>
              <a:gd name="T79" fmla="*/ 93 h 186"/>
              <a:gd name="T80" fmla="*/ 93 w 186"/>
              <a:gd name="T81" fmla="*/ 15 h 186"/>
              <a:gd name="T82" fmla="*/ 15 w 186"/>
              <a:gd name="T83" fmla="*/ 93 h 186"/>
              <a:gd name="T84" fmla="*/ 93 w 186"/>
              <a:gd name="T85" fmla="*/ 170 h 186"/>
              <a:gd name="T86" fmla="*/ 170 w 186"/>
              <a:gd name="T87" fmla="*/ 9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186">
                <a:moveTo>
                  <a:pt x="133" y="55"/>
                </a:moveTo>
                <a:cubicBezTo>
                  <a:pt x="110" y="86"/>
                  <a:pt x="110" y="86"/>
                  <a:pt x="110" y="86"/>
                </a:cubicBezTo>
                <a:cubicBezTo>
                  <a:pt x="122" y="86"/>
                  <a:pt x="122" y="86"/>
                  <a:pt x="122" y="86"/>
                </a:cubicBezTo>
                <a:cubicBezTo>
                  <a:pt x="125" y="86"/>
                  <a:pt x="128" y="89"/>
                  <a:pt x="128" y="93"/>
                </a:cubicBezTo>
                <a:cubicBezTo>
                  <a:pt x="128" y="96"/>
                  <a:pt x="125" y="99"/>
                  <a:pt x="122" y="99"/>
                </a:cubicBezTo>
                <a:cubicBezTo>
                  <a:pt x="100" y="99"/>
                  <a:pt x="100" y="99"/>
                  <a:pt x="100" y="99"/>
                </a:cubicBezTo>
                <a:cubicBezTo>
                  <a:pt x="99" y="100"/>
                  <a:pt x="99" y="100"/>
                  <a:pt x="99" y="100"/>
                </a:cubicBezTo>
                <a:cubicBezTo>
                  <a:pt x="99" y="109"/>
                  <a:pt x="99" y="109"/>
                  <a:pt x="99" y="109"/>
                </a:cubicBezTo>
                <a:cubicBezTo>
                  <a:pt x="122" y="109"/>
                  <a:pt x="122" y="109"/>
                  <a:pt x="122" y="109"/>
                </a:cubicBezTo>
                <a:cubicBezTo>
                  <a:pt x="125" y="109"/>
                  <a:pt x="128" y="112"/>
                  <a:pt x="128" y="115"/>
                </a:cubicBezTo>
                <a:cubicBezTo>
                  <a:pt x="128" y="119"/>
                  <a:pt x="125" y="122"/>
                  <a:pt x="122" y="122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9" y="144"/>
                  <a:pt x="99" y="144"/>
                  <a:pt x="99" y="144"/>
                </a:cubicBezTo>
                <a:cubicBezTo>
                  <a:pt x="99" y="148"/>
                  <a:pt x="96" y="150"/>
                  <a:pt x="93" y="150"/>
                </a:cubicBezTo>
                <a:cubicBezTo>
                  <a:pt x="89" y="150"/>
                  <a:pt x="86" y="148"/>
                  <a:pt x="86" y="14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0" y="122"/>
                  <a:pt x="58" y="119"/>
                  <a:pt x="58" y="115"/>
                </a:cubicBezTo>
                <a:cubicBezTo>
                  <a:pt x="58" y="112"/>
                  <a:pt x="60" y="109"/>
                  <a:pt x="64" y="109"/>
                </a:cubicBezTo>
                <a:cubicBezTo>
                  <a:pt x="86" y="109"/>
                  <a:pt x="86" y="109"/>
                  <a:pt x="86" y="10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86" y="99"/>
                  <a:pt x="86" y="99"/>
                  <a:pt x="86" y="99"/>
                </a:cubicBezTo>
                <a:cubicBezTo>
                  <a:pt x="64" y="99"/>
                  <a:pt x="64" y="99"/>
                  <a:pt x="64" y="99"/>
                </a:cubicBezTo>
                <a:cubicBezTo>
                  <a:pt x="60" y="99"/>
                  <a:pt x="58" y="96"/>
                  <a:pt x="58" y="93"/>
                </a:cubicBezTo>
                <a:cubicBezTo>
                  <a:pt x="58" y="89"/>
                  <a:pt x="60" y="86"/>
                  <a:pt x="64" y="86"/>
                </a:cubicBezTo>
                <a:cubicBezTo>
                  <a:pt x="76" y="86"/>
                  <a:pt x="76" y="86"/>
                  <a:pt x="76" y="86"/>
                </a:cubicBezTo>
                <a:cubicBezTo>
                  <a:pt x="52" y="55"/>
                  <a:pt x="52" y="55"/>
                  <a:pt x="52" y="55"/>
                </a:cubicBezTo>
                <a:cubicBezTo>
                  <a:pt x="50" y="52"/>
                  <a:pt x="51" y="48"/>
                  <a:pt x="54" y="46"/>
                </a:cubicBezTo>
                <a:cubicBezTo>
                  <a:pt x="57" y="44"/>
                  <a:pt x="61" y="45"/>
                  <a:pt x="63" y="47"/>
                </a:cubicBezTo>
                <a:cubicBezTo>
                  <a:pt x="92" y="86"/>
                  <a:pt x="92" y="86"/>
                  <a:pt x="92" y="86"/>
                </a:cubicBezTo>
                <a:cubicBezTo>
                  <a:pt x="94" y="86"/>
                  <a:pt x="94" y="86"/>
                  <a:pt x="94" y="86"/>
                </a:cubicBezTo>
                <a:cubicBezTo>
                  <a:pt x="123" y="47"/>
                  <a:pt x="123" y="47"/>
                  <a:pt x="123" y="47"/>
                </a:cubicBezTo>
                <a:cubicBezTo>
                  <a:pt x="125" y="45"/>
                  <a:pt x="129" y="44"/>
                  <a:pt x="132" y="46"/>
                </a:cubicBezTo>
                <a:cubicBezTo>
                  <a:pt x="135" y="48"/>
                  <a:pt x="135" y="52"/>
                  <a:pt x="133" y="55"/>
                </a:cubicBezTo>
                <a:close/>
                <a:moveTo>
                  <a:pt x="186" y="93"/>
                </a:moveTo>
                <a:cubicBezTo>
                  <a:pt x="186" y="144"/>
                  <a:pt x="144" y="186"/>
                  <a:pt x="93" y="186"/>
                </a:cubicBezTo>
                <a:cubicBezTo>
                  <a:pt x="42" y="186"/>
                  <a:pt x="0" y="144"/>
                  <a:pt x="0" y="93"/>
                </a:cubicBezTo>
                <a:cubicBezTo>
                  <a:pt x="0" y="42"/>
                  <a:pt x="42" y="0"/>
                  <a:pt x="93" y="0"/>
                </a:cubicBezTo>
                <a:cubicBezTo>
                  <a:pt x="144" y="0"/>
                  <a:pt x="186" y="42"/>
                  <a:pt x="186" y="93"/>
                </a:cubicBezTo>
                <a:close/>
                <a:moveTo>
                  <a:pt x="170" y="93"/>
                </a:moveTo>
                <a:cubicBezTo>
                  <a:pt x="170" y="50"/>
                  <a:pt x="136" y="15"/>
                  <a:pt x="93" y="15"/>
                </a:cubicBezTo>
                <a:cubicBezTo>
                  <a:pt x="50" y="15"/>
                  <a:pt x="15" y="50"/>
                  <a:pt x="15" y="93"/>
                </a:cubicBezTo>
                <a:cubicBezTo>
                  <a:pt x="15" y="136"/>
                  <a:pt x="50" y="170"/>
                  <a:pt x="93" y="170"/>
                </a:cubicBezTo>
                <a:cubicBezTo>
                  <a:pt x="136" y="170"/>
                  <a:pt x="170" y="136"/>
                  <a:pt x="170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4829175" y="3738563"/>
            <a:ext cx="582613" cy="638175"/>
          </a:xfrm>
          <a:custGeom>
            <a:avLst/>
            <a:gdLst>
              <a:gd name="T0" fmla="*/ 199 w 202"/>
              <a:gd name="T1" fmla="*/ 135 h 222"/>
              <a:gd name="T2" fmla="*/ 161 w 202"/>
              <a:gd name="T3" fmla="*/ 112 h 222"/>
              <a:gd name="T4" fmla="*/ 156 w 202"/>
              <a:gd name="T5" fmla="*/ 115 h 222"/>
              <a:gd name="T6" fmla="*/ 156 w 202"/>
              <a:gd name="T7" fmla="*/ 126 h 222"/>
              <a:gd name="T8" fmla="*/ 150 w 202"/>
              <a:gd name="T9" fmla="*/ 126 h 222"/>
              <a:gd name="T10" fmla="*/ 113 w 202"/>
              <a:gd name="T11" fmla="*/ 139 h 222"/>
              <a:gd name="T12" fmla="*/ 113 w 202"/>
              <a:gd name="T13" fmla="*/ 46 h 222"/>
              <a:gd name="T14" fmla="*/ 124 w 202"/>
              <a:gd name="T15" fmla="*/ 46 h 222"/>
              <a:gd name="T16" fmla="*/ 127 w 202"/>
              <a:gd name="T17" fmla="*/ 41 h 222"/>
              <a:gd name="T18" fmla="*/ 105 w 202"/>
              <a:gd name="T19" fmla="*/ 3 h 222"/>
              <a:gd name="T20" fmla="*/ 99 w 202"/>
              <a:gd name="T21" fmla="*/ 3 h 222"/>
              <a:gd name="T22" fmla="*/ 77 w 202"/>
              <a:gd name="T23" fmla="*/ 41 h 222"/>
              <a:gd name="T24" fmla="*/ 79 w 202"/>
              <a:gd name="T25" fmla="*/ 46 h 222"/>
              <a:gd name="T26" fmla="*/ 91 w 202"/>
              <a:gd name="T27" fmla="*/ 46 h 222"/>
              <a:gd name="T28" fmla="*/ 91 w 202"/>
              <a:gd name="T29" fmla="*/ 94 h 222"/>
              <a:gd name="T30" fmla="*/ 54 w 202"/>
              <a:gd name="T31" fmla="*/ 81 h 222"/>
              <a:gd name="T32" fmla="*/ 46 w 202"/>
              <a:gd name="T33" fmla="*/ 81 h 222"/>
              <a:gd name="T34" fmla="*/ 46 w 202"/>
              <a:gd name="T35" fmla="*/ 70 h 222"/>
              <a:gd name="T36" fmla="*/ 41 w 202"/>
              <a:gd name="T37" fmla="*/ 67 h 222"/>
              <a:gd name="T38" fmla="*/ 3 w 202"/>
              <a:gd name="T39" fmla="*/ 90 h 222"/>
              <a:gd name="T40" fmla="*/ 3 w 202"/>
              <a:gd name="T41" fmla="*/ 95 h 222"/>
              <a:gd name="T42" fmla="*/ 41 w 202"/>
              <a:gd name="T43" fmla="*/ 118 h 222"/>
              <a:gd name="T44" fmla="*/ 46 w 202"/>
              <a:gd name="T45" fmla="*/ 115 h 222"/>
              <a:gd name="T46" fmla="*/ 46 w 202"/>
              <a:gd name="T47" fmla="*/ 104 h 222"/>
              <a:gd name="T48" fmla="*/ 54 w 202"/>
              <a:gd name="T49" fmla="*/ 104 h 222"/>
              <a:gd name="T50" fmla="*/ 91 w 202"/>
              <a:gd name="T51" fmla="*/ 141 h 222"/>
              <a:gd name="T52" fmla="*/ 91 w 202"/>
              <a:gd name="T53" fmla="*/ 209 h 222"/>
              <a:gd name="T54" fmla="*/ 99 w 202"/>
              <a:gd name="T55" fmla="*/ 220 h 222"/>
              <a:gd name="T56" fmla="*/ 113 w 202"/>
              <a:gd name="T57" fmla="*/ 209 h 222"/>
              <a:gd name="T58" fmla="*/ 113 w 202"/>
              <a:gd name="T59" fmla="*/ 185 h 222"/>
              <a:gd name="T60" fmla="*/ 150 w 202"/>
              <a:gd name="T61" fmla="*/ 149 h 222"/>
              <a:gd name="T62" fmla="*/ 156 w 202"/>
              <a:gd name="T63" fmla="*/ 149 h 222"/>
              <a:gd name="T64" fmla="*/ 156 w 202"/>
              <a:gd name="T65" fmla="*/ 160 h 222"/>
              <a:gd name="T66" fmla="*/ 161 w 202"/>
              <a:gd name="T67" fmla="*/ 162 h 222"/>
              <a:gd name="T68" fmla="*/ 199 w 202"/>
              <a:gd name="T69" fmla="*/ 140 h 222"/>
              <a:gd name="T70" fmla="*/ 199 w 202"/>
              <a:gd name="T71" fmla="*/ 13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2" h="222">
                <a:moveTo>
                  <a:pt x="199" y="135"/>
                </a:moveTo>
                <a:cubicBezTo>
                  <a:pt x="161" y="112"/>
                  <a:pt x="161" y="112"/>
                  <a:pt x="161" y="112"/>
                </a:cubicBezTo>
                <a:cubicBezTo>
                  <a:pt x="159" y="111"/>
                  <a:pt x="156" y="113"/>
                  <a:pt x="156" y="115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36" y="126"/>
                  <a:pt x="123" y="131"/>
                  <a:pt x="113" y="139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24" y="46"/>
                  <a:pt x="124" y="46"/>
                  <a:pt x="124" y="46"/>
                </a:cubicBezTo>
                <a:cubicBezTo>
                  <a:pt x="127" y="46"/>
                  <a:pt x="128" y="43"/>
                  <a:pt x="127" y="41"/>
                </a:cubicBezTo>
                <a:cubicBezTo>
                  <a:pt x="105" y="3"/>
                  <a:pt x="105" y="3"/>
                  <a:pt x="105" y="3"/>
                </a:cubicBezTo>
                <a:cubicBezTo>
                  <a:pt x="103" y="0"/>
                  <a:pt x="100" y="0"/>
                  <a:pt x="99" y="3"/>
                </a:cubicBezTo>
                <a:cubicBezTo>
                  <a:pt x="77" y="41"/>
                  <a:pt x="77" y="41"/>
                  <a:pt x="77" y="41"/>
                </a:cubicBezTo>
                <a:cubicBezTo>
                  <a:pt x="75" y="43"/>
                  <a:pt x="77" y="46"/>
                  <a:pt x="79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1" y="94"/>
                  <a:pt x="91" y="94"/>
                  <a:pt x="91" y="94"/>
                </a:cubicBezTo>
                <a:cubicBezTo>
                  <a:pt x="80" y="86"/>
                  <a:pt x="68" y="81"/>
                  <a:pt x="54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8"/>
                  <a:pt x="43" y="66"/>
                  <a:pt x="41" y="67"/>
                </a:cubicBezTo>
                <a:cubicBezTo>
                  <a:pt x="3" y="90"/>
                  <a:pt x="3" y="90"/>
                  <a:pt x="3" y="90"/>
                </a:cubicBezTo>
                <a:cubicBezTo>
                  <a:pt x="0" y="91"/>
                  <a:pt x="0" y="94"/>
                  <a:pt x="3" y="95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3" y="119"/>
                  <a:pt x="46" y="117"/>
                  <a:pt x="46" y="115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54" y="104"/>
                  <a:pt x="54" y="104"/>
                  <a:pt x="54" y="104"/>
                </a:cubicBezTo>
                <a:cubicBezTo>
                  <a:pt x="74" y="104"/>
                  <a:pt x="91" y="120"/>
                  <a:pt x="91" y="141"/>
                </a:cubicBezTo>
                <a:cubicBezTo>
                  <a:pt x="91" y="209"/>
                  <a:pt x="91" y="209"/>
                  <a:pt x="91" y="209"/>
                </a:cubicBezTo>
                <a:cubicBezTo>
                  <a:pt x="91" y="214"/>
                  <a:pt x="94" y="219"/>
                  <a:pt x="99" y="220"/>
                </a:cubicBezTo>
                <a:cubicBezTo>
                  <a:pt x="107" y="222"/>
                  <a:pt x="113" y="216"/>
                  <a:pt x="113" y="209"/>
                </a:cubicBezTo>
                <a:cubicBezTo>
                  <a:pt x="113" y="185"/>
                  <a:pt x="113" y="185"/>
                  <a:pt x="113" y="185"/>
                </a:cubicBezTo>
                <a:cubicBezTo>
                  <a:pt x="113" y="165"/>
                  <a:pt x="129" y="149"/>
                  <a:pt x="150" y="149"/>
                </a:cubicBezTo>
                <a:cubicBezTo>
                  <a:pt x="156" y="149"/>
                  <a:pt x="156" y="149"/>
                  <a:pt x="156" y="149"/>
                </a:cubicBezTo>
                <a:cubicBezTo>
                  <a:pt x="156" y="160"/>
                  <a:pt x="156" y="160"/>
                  <a:pt x="156" y="160"/>
                </a:cubicBezTo>
                <a:cubicBezTo>
                  <a:pt x="156" y="162"/>
                  <a:pt x="159" y="164"/>
                  <a:pt x="161" y="162"/>
                </a:cubicBezTo>
                <a:cubicBezTo>
                  <a:pt x="199" y="140"/>
                  <a:pt x="199" y="140"/>
                  <a:pt x="199" y="140"/>
                </a:cubicBezTo>
                <a:cubicBezTo>
                  <a:pt x="202" y="139"/>
                  <a:pt x="202" y="136"/>
                  <a:pt x="199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625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1" y="4809326"/>
            <a:ext cx="4317999" cy="2048674"/>
          </a:xfrm>
          <a:custGeom>
            <a:avLst/>
            <a:gdLst>
              <a:gd name="connsiteX0" fmla="*/ 4412974 w 4412974"/>
              <a:gd name="connsiteY0" fmla="*/ 0 h 1494972"/>
              <a:gd name="connsiteX1" fmla="*/ 4412974 w 4412974"/>
              <a:gd name="connsiteY1" fmla="*/ 1494972 h 1494972"/>
              <a:gd name="connsiteX2" fmla="*/ 0 w 4412974"/>
              <a:gd name="connsiteY2" fmla="*/ 1494972 h 1494972"/>
              <a:gd name="connsiteX3" fmla="*/ 4412974 w 4412974"/>
              <a:gd name="connsiteY3" fmla="*/ 0 h 149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2974" h="1494972">
                <a:moveTo>
                  <a:pt x="4412974" y="0"/>
                </a:moveTo>
                <a:lnTo>
                  <a:pt x="4412974" y="1494972"/>
                </a:lnTo>
                <a:lnTo>
                  <a:pt x="0" y="1494972"/>
                </a:lnTo>
                <a:cubicBezTo>
                  <a:pt x="2378061" y="1141483"/>
                  <a:pt x="3505640" y="718749"/>
                  <a:pt x="4412974" y="0"/>
                </a:cubicBezTo>
                <a:close/>
              </a:path>
            </a:pathLst>
          </a:custGeom>
        </p:spPr>
      </p:pic>
      <p:cxnSp>
        <p:nvCxnSpPr>
          <p:cNvPr id="3" name="直接连接符 2"/>
          <p:cNvCxnSpPr/>
          <p:nvPr/>
        </p:nvCxnSpPr>
        <p:spPr>
          <a:xfrm>
            <a:off x="241300" y="723900"/>
            <a:ext cx="58547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8900" y="203200"/>
            <a:ext cx="638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点击此处添加标题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，哎呀小小草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模板，请勿盗版。</a:t>
            </a:r>
          </a:p>
        </p:txBody>
      </p:sp>
      <p:pic>
        <p:nvPicPr>
          <p:cNvPr id="6" name="图片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5" b="7469"/>
          <a:stretch>
            <a:fillRect/>
          </a:stretch>
        </p:blipFill>
        <p:spPr bwMode="auto">
          <a:xfrm>
            <a:off x="4144964" y="1541463"/>
            <a:ext cx="35814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8"/>
          <a:stretch>
            <a:fillRect/>
          </a:stretch>
        </p:blipFill>
        <p:spPr bwMode="auto">
          <a:xfrm>
            <a:off x="595314" y="3303588"/>
            <a:ext cx="357346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3"/>
          <a:stretch>
            <a:fillRect/>
          </a:stretch>
        </p:blipFill>
        <p:spPr bwMode="auto">
          <a:xfrm>
            <a:off x="7721601" y="3313113"/>
            <a:ext cx="354488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1" y="1531938"/>
            <a:ext cx="357187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6"/>
          <p:cNvSpPr>
            <a:spLocks noChangeArrowheads="1"/>
          </p:cNvSpPr>
          <p:nvPr/>
        </p:nvSpPr>
        <p:spPr bwMode="auto">
          <a:xfrm>
            <a:off x="4170364" y="3309938"/>
            <a:ext cx="3560762" cy="1789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11" name="Rectangle 57"/>
          <p:cNvSpPr>
            <a:spLocks noChangeArrowheads="1"/>
          </p:cNvSpPr>
          <p:nvPr/>
        </p:nvSpPr>
        <p:spPr bwMode="auto">
          <a:xfrm>
            <a:off x="7724777" y="1528763"/>
            <a:ext cx="3538538" cy="1789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>
            <a:off x="585789" y="1541463"/>
            <a:ext cx="3592512" cy="17891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1165933" y="1915487"/>
            <a:ext cx="23407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哎呀小小草</a:t>
            </a:r>
            <a:r>
              <a:rPr lang="en-US" altLang="zh-CN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模板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请勿盗版</a:t>
            </a: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8364691" y="1928187"/>
            <a:ext cx="23407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哎呀小小草</a:t>
            </a:r>
            <a:r>
              <a:rPr lang="en-US" altLang="zh-CN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模板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请勿盗版</a:t>
            </a: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4710820" y="3696662"/>
            <a:ext cx="23407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点击此处添加标题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哎呀小小草</a:t>
            </a:r>
            <a:r>
              <a:rPr lang="en-US" altLang="zh-CN" sz="20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模板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cs typeface="微软雅黑" panose="020B0503020204020204" pitchFamily="34" charset="-122"/>
              </a:rPr>
              <a:t>请勿盗版</a:t>
            </a:r>
          </a:p>
        </p:txBody>
      </p:sp>
    </p:spTree>
    <p:extLst>
      <p:ext uri="{BB962C8B-B14F-4D97-AF65-F5344CB8AC3E}">
        <p14:creationId xmlns:p14="http://schemas.microsoft.com/office/powerpoint/2010/main" val="21397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603</Words>
  <Application>Microsoft Office PowerPoint</Application>
  <PresentationFormat>宽屏</PresentationFormat>
  <Paragraphs>136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Malgun Gothic</vt:lpstr>
      <vt:lpstr>等线</vt:lpstr>
      <vt:lpstr>等线 Light</vt:lpstr>
      <vt:lpstr>黑体</vt:lpstr>
      <vt:lpstr>华康俪金黑W8(P)</vt:lpstr>
      <vt:lpstr>华文中宋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21</cp:revision>
  <dcterms:created xsi:type="dcterms:W3CDTF">2016-06-13T13:36:16Z</dcterms:created>
  <dcterms:modified xsi:type="dcterms:W3CDTF">2018-06-21T02:21:20Z</dcterms:modified>
</cp:coreProperties>
</file>