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5442C5-5C14-48C4-9EF5-2A3207E5165C}"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93A19-00D9-4506-9890-5B5978601EBE}" type="slidenum">
              <a:rPr lang="zh-CN" altLang="en-US" smtClean="0"/>
              <a:t>‹#›</a:t>
            </a:fld>
            <a:endParaRPr lang="zh-CN" altLang="en-US"/>
          </a:p>
        </p:txBody>
      </p:sp>
    </p:spTree>
    <p:extLst>
      <p:ext uri="{BB962C8B-B14F-4D97-AF65-F5344CB8AC3E}">
        <p14:creationId xmlns:p14="http://schemas.microsoft.com/office/powerpoint/2010/main" val="820498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1</a:t>
            </a:fld>
            <a:endParaRPr lang="zh-CN" altLang="en-US"/>
          </a:p>
        </p:txBody>
      </p:sp>
    </p:spTree>
    <p:extLst>
      <p:ext uri="{BB962C8B-B14F-4D97-AF65-F5344CB8AC3E}">
        <p14:creationId xmlns:p14="http://schemas.microsoft.com/office/powerpoint/2010/main" val="2813979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2</a:t>
            </a:fld>
            <a:endParaRPr lang="zh-CN" altLang="en-US"/>
          </a:p>
        </p:txBody>
      </p:sp>
    </p:spTree>
    <p:extLst>
      <p:ext uri="{BB962C8B-B14F-4D97-AF65-F5344CB8AC3E}">
        <p14:creationId xmlns:p14="http://schemas.microsoft.com/office/powerpoint/2010/main" val="1742972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3</a:t>
            </a:fld>
            <a:endParaRPr lang="zh-CN" altLang="en-US"/>
          </a:p>
        </p:txBody>
      </p:sp>
    </p:spTree>
    <p:extLst>
      <p:ext uri="{BB962C8B-B14F-4D97-AF65-F5344CB8AC3E}">
        <p14:creationId xmlns:p14="http://schemas.microsoft.com/office/powerpoint/2010/main" val="2478930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1619802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5</a:t>
            </a:fld>
            <a:endParaRPr lang="zh-CN" altLang="en-US"/>
          </a:p>
        </p:txBody>
      </p:sp>
    </p:spTree>
    <p:extLst>
      <p:ext uri="{BB962C8B-B14F-4D97-AF65-F5344CB8AC3E}">
        <p14:creationId xmlns:p14="http://schemas.microsoft.com/office/powerpoint/2010/main" val="2749160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6</a:t>
            </a:fld>
            <a:endParaRPr lang="zh-CN" altLang="en-US"/>
          </a:p>
        </p:txBody>
      </p:sp>
    </p:spTree>
    <p:extLst>
      <p:ext uri="{BB962C8B-B14F-4D97-AF65-F5344CB8AC3E}">
        <p14:creationId xmlns:p14="http://schemas.microsoft.com/office/powerpoint/2010/main" val="3908723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7</a:t>
            </a:fld>
            <a:endParaRPr lang="zh-CN" altLang="en-US"/>
          </a:p>
        </p:txBody>
      </p:sp>
    </p:spTree>
    <p:extLst>
      <p:ext uri="{BB962C8B-B14F-4D97-AF65-F5344CB8AC3E}">
        <p14:creationId xmlns:p14="http://schemas.microsoft.com/office/powerpoint/2010/main" val="1063008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443062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9</a:t>
            </a:fld>
            <a:endParaRPr lang="zh-CN" altLang="en-US"/>
          </a:p>
        </p:txBody>
      </p:sp>
    </p:spTree>
    <p:extLst>
      <p:ext uri="{BB962C8B-B14F-4D97-AF65-F5344CB8AC3E}">
        <p14:creationId xmlns:p14="http://schemas.microsoft.com/office/powerpoint/2010/main" val="3292121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a:p>
        </p:txBody>
      </p:sp>
    </p:spTree>
    <p:extLst>
      <p:ext uri="{BB962C8B-B14F-4D97-AF65-F5344CB8AC3E}">
        <p14:creationId xmlns:p14="http://schemas.microsoft.com/office/powerpoint/2010/main" val="2981626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11</a:t>
            </a:fld>
            <a:endParaRPr lang="zh-CN" altLang="en-US"/>
          </a:p>
        </p:txBody>
      </p:sp>
    </p:spTree>
    <p:extLst>
      <p:ext uri="{BB962C8B-B14F-4D97-AF65-F5344CB8AC3E}">
        <p14:creationId xmlns:p14="http://schemas.microsoft.com/office/powerpoint/2010/main" val="4193873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12</a:t>
            </a:fld>
            <a:endParaRPr lang="zh-CN" altLang="en-US"/>
          </a:p>
        </p:txBody>
      </p:sp>
    </p:spTree>
    <p:extLst>
      <p:ext uri="{BB962C8B-B14F-4D97-AF65-F5344CB8AC3E}">
        <p14:creationId xmlns:p14="http://schemas.microsoft.com/office/powerpoint/2010/main" val="3695563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13</a:t>
            </a:fld>
            <a:endParaRPr lang="zh-CN" altLang="en-US"/>
          </a:p>
        </p:txBody>
      </p:sp>
    </p:spTree>
    <p:extLst>
      <p:ext uri="{BB962C8B-B14F-4D97-AF65-F5344CB8AC3E}">
        <p14:creationId xmlns:p14="http://schemas.microsoft.com/office/powerpoint/2010/main" val="354632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14</a:t>
            </a:fld>
            <a:endParaRPr lang="en-US"/>
          </a:p>
        </p:txBody>
      </p:sp>
    </p:spTree>
    <p:extLst>
      <p:ext uri="{BB962C8B-B14F-4D97-AF65-F5344CB8AC3E}">
        <p14:creationId xmlns:p14="http://schemas.microsoft.com/office/powerpoint/2010/main" val="2501899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15</a:t>
            </a:fld>
            <a:endParaRPr lang="zh-CN" altLang="en-US"/>
          </a:p>
        </p:txBody>
      </p:sp>
    </p:spTree>
    <p:extLst>
      <p:ext uri="{BB962C8B-B14F-4D97-AF65-F5344CB8AC3E}">
        <p14:creationId xmlns:p14="http://schemas.microsoft.com/office/powerpoint/2010/main" val="3687756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a:p>
        </p:txBody>
      </p:sp>
    </p:spTree>
    <p:extLst>
      <p:ext uri="{BB962C8B-B14F-4D97-AF65-F5344CB8AC3E}">
        <p14:creationId xmlns:p14="http://schemas.microsoft.com/office/powerpoint/2010/main" val="2294654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17</a:t>
            </a:fld>
            <a:endParaRPr lang="zh-CN" altLang="en-US"/>
          </a:p>
        </p:txBody>
      </p:sp>
    </p:spTree>
    <p:extLst>
      <p:ext uri="{BB962C8B-B14F-4D97-AF65-F5344CB8AC3E}">
        <p14:creationId xmlns:p14="http://schemas.microsoft.com/office/powerpoint/2010/main" val="3624968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18</a:t>
            </a:fld>
            <a:endParaRPr lang="zh-CN" altLang="en-US"/>
          </a:p>
        </p:txBody>
      </p:sp>
    </p:spTree>
    <p:extLst>
      <p:ext uri="{BB962C8B-B14F-4D97-AF65-F5344CB8AC3E}">
        <p14:creationId xmlns:p14="http://schemas.microsoft.com/office/powerpoint/2010/main" val="574574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19</a:t>
            </a:fld>
            <a:endParaRPr lang="zh-CN" altLang="en-US"/>
          </a:p>
        </p:txBody>
      </p:sp>
    </p:spTree>
    <p:extLst>
      <p:ext uri="{BB962C8B-B14F-4D97-AF65-F5344CB8AC3E}">
        <p14:creationId xmlns:p14="http://schemas.microsoft.com/office/powerpoint/2010/main" val="3968760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20</a:t>
            </a:fld>
            <a:endParaRPr lang="zh-CN" altLang="en-US"/>
          </a:p>
        </p:txBody>
      </p:sp>
    </p:spTree>
    <p:extLst>
      <p:ext uri="{BB962C8B-B14F-4D97-AF65-F5344CB8AC3E}">
        <p14:creationId xmlns:p14="http://schemas.microsoft.com/office/powerpoint/2010/main" val="1546171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21</a:t>
            </a:fld>
            <a:endParaRPr lang="zh-CN" altLang="en-US"/>
          </a:p>
        </p:txBody>
      </p:sp>
    </p:spTree>
    <p:extLst>
      <p:ext uri="{BB962C8B-B14F-4D97-AF65-F5344CB8AC3E}">
        <p14:creationId xmlns:p14="http://schemas.microsoft.com/office/powerpoint/2010/main" val="116125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22</a:t>
            </a:fld>
            <a:endParaRPr lang="zh-CN" altLang="en-US"/>
          </a:p>
        </p:txBody>
      </p:sp>
    </p:spTree>
    <p:extLst>
      <p:ext uri="{BB962C8B-B14F-4D97-AF65-F5344CB8AC3E}">
        <p14:creationId xmlns:p14="http://schemas.microsoft.com/office/powerpoint/2010/main" val="2029598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23</a:t>
            </a:fld>
            <a:endParaRPr lang="zh-CN" altLang="en-US"/>
          </a:p>
        </p:txBody>
      </p:sp>
    </p:spTree>
    <p:extLst>
      <p:ext uri="{BB962C8B-B14F-4D97-AF65-F5344CB8AC3E}">
        <p14:creationId xmlns:p14="http://schemas.microsoft.com/office/powerpoint/2010/main" val="33917051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24</a:t>
            </a:fld>
            <a:endParaRPr lang="zh-CN" altLang="en-US"/>
          </a:p>
        </p:txBody>
      </p:sp>
    </p:spTree>
    <p:extLst>
      <p:ext uri="{BB962C8B-B14F-4D97-AF65-F5344CB8AC3E}">
        <p14:creationId xmlns:p14="http://schemas.microsoft.com/office/powerpoint/2010/main" val="1470329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25</a:t>
            </a:fld>
            <a:endParaRPr lang="zh-CN" altLang="en-US"/>
          </a:p>
        </p:txBody>
      </p:sp>
    </p:spTree>
    <p:extLst>
      <p:ext uri="{BB962C8B-B14F-4D97-AF65-F5344CB8AC3E}">
        <p14:creationId xmlns:p14="http://schemas.microsoft.com/office/powerpoint/2010/main" val="25074767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26</a:t>
            </a:fld>
            <a:endParaRPr lang="zh-CN" altLang="en-US"/>
          </a:p>
        </p:txBody>
      </p:sp>
    </p:spTree>
    <p:extLst>
      <p:ext uri="{BB962C8B-B14F-4D97-AF65-F5344CB8AC3E}">
        <p14:creationId xmlns:p14="http://schemas.microsoft.com/office/powerpoint/2010/main" val="3590342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27</a:t>
            </a:fld>
            <a:endParaRPr lang="zh-CN" altLang="en-US"/>
          </a:p>
        </p:txBody>
      </p:sp>
    </p:spTree>
    <p:extLst>
      <p:ext uri="{BB962C8B-B14F-4D97-AF65-F5344CB8AC3E}">
        <p14:creationId xmlns:p14="http://schemas.microsoft.com/office/powerpoint/2010/main" val="3374588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34325849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2299266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16922870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41238894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41208968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6382053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11558116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30535943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33407725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39538751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AD04EB-DCD9-496B-8DA3-AD49651FC2D3}" type="datetimeFigureOut">
              <a:rPr lang="zh-CN" altLang="en-US" smtClean="0"/>
              <a:t>2018/11/9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28557275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39696278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3227898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7264439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13988940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9252588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34224298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31986169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8195328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9860783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1653034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0545458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6702289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960631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1646688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4008768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0612561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31963404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9172469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6238801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8863753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3AD04EB-DCD9-496B-8DA3-AD49651FC2D3}" type="datetimeFigureOut">
              <a:rPr lang="zh-CN" altLang="en-US" smtClean="0"/>
              <a:t>2018/11/9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2902843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7.xml"/><Relationship Id="rId1" Type="http://schemas.openxmlformats.org/officeDocument/2006/relationships/tags" Target="../tags/tag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1.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2.xml"/><Relationship Id="rId1" Type="http://schemas.openxmlformats.org/officeDocument/2006/relationships/tags" Target="../tags/tag4.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b="12000"/>
          <a:stretch/>
        </p:blipFill>
        <p:spPr>
          <a:xfrm>
            <a:off x="2904214" y="329329"/>
            <a:ext cx="3541447" cy="311237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674937" y="454947"/>
            <a:ext cx="3141409" cy="3285526"/>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3528" y="507311"/>
            <a:ext cx="3141409" cy="3285526"/>
          </a:xfrm>
          <a:prstGeom prst="rect">
            <a:avLst/>
          </a:prstGeom>
        </p:spPr>
      </p:pic>
      <p:sp>
        <p:nvSpPr>
          <p:cNvPr id="7" name="圆角矩形 6"/>
          <p:cNvSpPr/>
          <p:nvPr/>
        </p:nvSpPr>
        <p:spPr>
          <a:xfrm flipH="1">
            <a:off x="1296737" y="3013628"/>
            <a:ext cx="6756400" cy="133428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296737" y="3239376"/>
            <a:ext cx="6800260" cy="830997"/>
          </a:xfrm>
          <a:prstGeom prst="rect">
            <a:avLst/>
          </a:prstGeom>
          <a:noFill/>
        </p:spPr>
        <p:txBody>
          <a:bodyPr wrap="non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志愿者工作述职</a:t>
            </a:r>
            <a:r>
              <a:rPr lang="en-US" altLang="zh-CN" sz="4800" b="1" dirty="0" err="1">
                <a:solidFill>
                  <a:schemeClr val="bg1"/>
                </a:solidFill>
                <a:latin typeface="微软雅黑" panose="020B0503020204020204" pitchFamily="34" charset="-122"/>
                <a:ea typeface="微软雅黑" panose="020B0503020204020204" pitchFamily="34" charset="-122"/>
              </a:rPr>
              <a:t>ppt</a:t>
            </a:r>
            <a:r>
              <a:rPr lang="zh-CN" altLang="en-US" sz="4800" b="1" dirty="0">
                <a:solidFill>
                  <a:schemeClr val="bg1"/>
                </a:solidFill>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34268190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1000"/>
                                        <p:tgtEl>
                                          <p:spTgt spid="7"/>
                                        </p:tgtEl>
                                      </p:cBhvr>
                                    </p:animEffect>
                                  </p:childTnLst>
                                </p:cTn>
                              </p:par>
                            </p:childTnLst>
                          </p:cTn>
                        </p:par>
                        <p:par>
                          <p:cTn id="25" fill="hold">
                            <p:stCondLst>
                              <p:cond delay="3000"/>
                            </p:stCondLst>
                            <p:childTnLst>
                              <p:par>
                                <p:cTn id="26" presetID="2" presetClass="entr" presetSubtype="4"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ppt_x"/>
                                          </p:val>
                                        </p:tav>
                                        <p:tav tm="100000">
                                          <p:val>
                                            <p:strVal val="#ppt_x"/>
                                          </p:val>
                                        </p:tav>
                                      </p:tavLst>
                                    </p:anim>
                                    <p:anim calcmode="lin" valueType="num">
                                      <p:cBhvr additive="base">
                                        <p:cTn id="29"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2311400" y="825500"/>
            <a:ext cx="774700" cy="711200"/>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01</a:t>
            </a:r>
            <a:endParaRPr lang="zh-CN" altLang="en-US" sz="2400" b="1" dirty="0"/>
          </a:p>
        </p:txBody>
      </p:sp>
      <p:grpSp>
        <p:nvGrpSpPr>
          <p:cNvPr id="22" name="组合 21"/>
          <p:cNvGrpSpPr/>
          <p:nvPr/>
        </p:nvGrpSpPr>
        <p:grpSpPr>
          <a:xfrm>
            <a:off x="3233618" y="825500"/>
            <a:ext cx="3262432" cy="711200"/>
            <a:chOff x="3233618" y="825500"/>
            <a:chExt cx="3262432" cy="711200"/>
          </a:xfrm>
        </p:grpSpPr>
        <p:sp>
          <p:nvSpPr>
            <p:cNvPr id="11" name="文本框 10"/>
            <p:cNvSpPr txBox="1"/>
            <p:nvPr/>
          </p:nvSpPr>
          <p:spPr>
            <a:xfrm>
              <a:off x="3233618" y="825500"/>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291820" y="1198146"/>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
        <p:nvSpPr>
          <p:cNvPr id="13" name="心形 12"/>
          <p:cNvSpPr/>
          <p:nvPr/>
        </p:nvSpPr>
        <p:spPr>
          <a:xfrm>
            <a:off x="2311400" y="1740019"/>
            <a:ext cx="774700" cy="711200"/>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02</a:t>
            </a:r>
            <a:endParaRPr lang="zh-CN" altLang="en-US" sz="2400" b="1" dirty="0"/>
          </a:p>
        </p:txBody>
      </p:sp>
      <p:grpSp>
        <p:nvGrpSpPr>
          <p:cNvPr id="23" name="组合 22"/>
          <p:cNvGrpSpPr/>
          <p:nvPr/>
        </p:nvGrpSpPr>
        <p:grpSpPr>
          <a:xfrm>
            <a:off x="3233618" y="1740019"/>
            <a:ext cx="3262432" cy="711200"/>
            <a:chOff x="3233618" y="1740019"/>
            <a:chExt cx="3262432" cy="711200"/>
          </a:xfrm>
        </p:grpSpPr>
        <p:sp>
          <p:nvSpPr>
            <p:cNvPr id="14" name="文本框 13"/>
            <p:cNvSpPr txBox="1"/>
            <p:nvPr/>
          </p:nvSpPr>
          <p:spPr>
            <a:xfrm>
              <a:off x="3233618" y="1740019"/>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
          <p:nvSpPr>
            <p:cNvPr id="15" name="文本框 14"/>
            <p:cNvSpPr txBox="1"/>
            <p:nvPr/>
          </p:nvSpPr>
          <p:spPr>
            <a:xfrm>
              <a:off x="3291820" y="21126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
        <p:nvSpPr>
          <p:cNvPr id="16" name="心形 15"/>
          <p:cNvSpPr/>
          <p:nvPr/>
        </p:nvSpPr>
        <p:spPr>
          <a:xfrm>
            <a:off x="2311400" y="2650301"/>
            <a:ext cx="774700" cy="711200"/>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03</a:t>
            </a:r>
            <a:endParaRPr lang="zh-CN" altLang="en-US" sz="2400" b="1" dirty="0"/>
          </a:p>
        </p:txBody>
      </p:sp>
      <p:grpSp>
        <p:nvGrpSpPr>
          <p:cNvPr id="24" name="组合 23"/>
          <p:cNvGrpSpPr/>
          <p:nvPr/>
        </p:nvGrpSpPr>
        <p:grpSpPr>
          <a:xfrm>
            <a:off x="3233618" y="2650301"/>
            <a:ext cx="3262432" cy="711200"/>
            <a:chOff x="3233618" y="2650301"/>
            <a:chExt cx="3262432" cy="711200"/>
          </a:xfrm>
        </p:grpSpPr>
        <p:sp>
          <p:nvSpPr>
            <p:cNvPr id="17" name="文本框 16"/>
            <p:cNvSpPr txBox="1"/>
            <p:nvPr/>
          </p:nvSpPr>
          <p:spPr>
            <a:xfrm>
              <a:off x="3233618" y="2650301"/>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
          <p:nvSpPr>
            <p:cNvPr id="18" name="文本框 17"/>
            <p:cNvSpPr txBox="1"/>
            <p:nvPr/>
          </p:nvSpPr>
          <p:spPr>
            <a:xfrm>
              <a:off x="3291820" y="3022947"/>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
        <p:nvSpPr>
          <p:cNvPr id="19" name="心形 18"/>
          <p:cNvSpPr/>
          <p:nvPr/>
        </p:nvSpPr>
        <p:spPr>
          <a:xfrm>
            <a:off x="2311400" y="3594684"/>
            <a:ext cx="774700" cy="711200"/>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04</a:t>
            </a:r>
            <a:endParaRPr lang="zh-CN" altLang="en-US" sz="2400" b="1" dirty="0"/>
          </a:p>
        </p:txBody>
      </p:sp>
      <p:grpSp>
        <p:nvGrpSpPr>
          <p:cNvPr id="25" name="组合 24"/>
          <p:cNvGrpSpPr/>
          <p:nvPr/>
        </p:nvGrpSpPr>
        <p:grpSpPr>
          <a:xfrm>
            <a:off x="3233618" y="3594684"/>
            <a:ext cx="3262432" cy="711200"/>
            <a:chOff x="3233618" y="3594684"/>
            <a:chExt cx="3262432" cy="711200"/>
          </a:xfrm>
        </p:grpSpPr>
        <p:sp>
          <p:nvSpPr>
            <p:cNvPr id="20" name="文本框 19"/>
            <p:cNvSpPr txBox="1"/>
            <p:nvPr/>
          </p:nvSpPr>
          <p:spPr>
            <a:xfrm>
              <a:off x="3233618" y="3594684"/>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
          <p:nvSpPr>
            <p:cNvPr id="21" name="文本框 20"/>
            <p:cNvSpPr txBox="1"/>
            <p:nvPr/>
          </p:nvSpPr>
          <p:spPr>
            <a:xfrm>
              <a:off x="3291820" y="3967330"/>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36821491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750" fill="hold"/>
                                        <p:tgtEl>
                                          <p:spTgt spid="22"/>
                                        </p:tgtEl>
                                        <p:attrNameLst>
                                          <p:attrName>ppt_x</p:attrName>
                                        </p:attrNameLst>
                                      </p:cBhvr>
                                      <p:tavLst>
                                        <p:tav tm="0">
                                          <p:val>
                                            <p:strVal val="#ppt_x"/>
                                          </p:val>
                                        </p:tav>
                                        <p:tav tm="100000">
                                          <p:val>
                                            <p:strVal val="#ppt_x"/>
                                          </p:val>
                                        </p:tav>
                                      </p:tavLst>
                                    </p:anim>
                                    <p:anim calcmode="lin" valueType="num">
                                      <p:cBhvr additive="base">
                                        <p:cTn id="32" dur="750" fill="hold"/>
                                        <p:tgtEl>
                                          <p:spTgt spid="22"/>
                                        </p:tgtEl>
                                        <p:attrNameLst>
                                          <p:attrName>ppt_y</p:attrName>
                                        </p:attrNameLst>
                                      </p:cBhvr>
                                      <p:tavLst>
                                        <p:tav tm="0">
                                          <p:val>
                                            <p:strVal val="1+#ppt_h/2"/>
                                          </p:val>
                                        </p:tav>
                                        <p:tav tm="100000">
                                          <p:val>
                                            <p:strVal val="#ppt_y"/>
                                          </p:val>
                                        </p:tav>
                                      </p:tavLst>
                                    </p:anim>
                                  </p:childTnLst>
                                </p:cTn>
                              </p:par>
                            </p:childTnLst>
                          </p:cTn>
                        </p:par>
                        <p:par>
                          <p:cTn id="33" fill="hold">
                            <p:stCondLst>
                              <p:cond delay="4750"/>
                            </p:stCondLst>
                            <p:childTnLst>
                              <p:par>
                                <p:cTn id="34" presetID="2" presetClass="entr" presetSubtype="4"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750" fill="hold"/>
                                        <p:tgtEl>
                                          <p:spTgt spid="23"/>
                                        </p:tgtEl>
                                        <p:attrNameLst>
                                          <p:attrName>ppt_x</p:attrName>
                                        </p:attrNameLst>
                                      </p:cBhvr>
                                      <p:tavLst>
                                        <p:tav tm="0">
                                          <p:val>
                                            <p:strVal val="#ppt_x"/>
                                          </p:val>
                                        </p:tav>
                                        <p:tav tm="100000">
                                          <p:val>
                                            <p:strVal val="#ppt_x"/>
                                          </p:val>
                                        </p:tav>
                                      </p:tavLst>
                                    </p:anim>
                                    <p:anim calcmode="lin" valueType="num">
                                      <p:cBhvr additive="base">
                                        <p:cTn id="37" dur="750" fill="hold"/>
                                        <p:tgtEl>
                                          <p:spTgt spid="23"/>
                                        </p:tgtEl>
                                        <p:attrNameLst>
                                          <p:attrName>ppt_y</p:attrName>
                                        </p:attrNameLst>
                                      </p:cBhvr>
                                      <p:tavLst>
                                        <p:tav tm="0">
                                          <p:val>
                                            <p:strVal val="1+#ppt_h/2"/>
                                          </p:val>
                                        </p:tav>
                                        <p:tav tm="100000">
                                          <p:val>
                                            <p:strVal val="#ppt_y"/>
                                          </p:val>
                                        </p:tav>
                                      </p:tavLst>
                                    </p:anim>
                                  </p:childTnLst>
                                </p:cTn>
                              </p:par>
                            </p:childTnLst>
                          </p:cTn>
                        </p:par>
                        <p:par>
                          <p:cTn id="38" fill="hold">
                            <p:stCondLst>
                              <p:cond delay="5500"/>
                            </p:stCondLst>
                            <p:childTnLst>
                              <p:par>
                                <p:cTn id="39" presetID="2" presetClass="entr" presetSubtype="4"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750" fill="hold"/>
                                        <p:tgtEl>
                                          <p:spTgt spid="24"/>
                                        </p:tgtEl>
                                        <p:attrNameLst>
                                          <p:attrName>ppt_x</p:attrName>
                                        </p:attrNameLst>
                                      </p:cBhvr>
                                      <p:tavLst>
                                        <p:tav tm="0">
                                          <p:val>
                                            <p:strVal val="#ppt_x"/>
                                          </p:val>
                                        </p:tav>
                                        <p:tav tm="100000">
                                          <p:val>
                                            <p:strVal val="#ppt_x"/>
                                          </p:val>
                                        </p:tav>
                                      </p:tavLst>
                                    </p:anim>
                                    <p:anim calcmode="lin" valueType="num">
                                      <p:cBhvr additive="base">
                                        <p:cTn id="42" dur="750" fill="hold"/>
                                        <p:tgtEl>
                                          <p:spTgt spid="24"/>
                                        </p:tgtEl>
                                        <p:attrNameLst>
                                          <p:attrName>ppt_y</p:attrName>
                                        </p:attrNameLst>
                                      </p:cBhvr>
                                      <p:tavLst>
                                        <p:tav tm="0">
                                          <p:val>
                                            <p:strVal val="1+#ppt_h/2"/>
                                          </p:val>
                                        </p:tav>
                                        <p:tav tm="100000">
                                          <p:val>
                                            <p:strVal val="#ppt_y"/>
                                          </p:val>
                                        </p:tav>
                                      </p:tavLst>
                                    </p:anim>
                                  </p:childTnLst>
                                </p:cTn>
                              </p:par>
                            </p:childTnLst>
                          </p:cTn>
                        </p:par>
                        <p:par>
                          <p:cTn id="43" fill="hold">
                            <p:stCondLst>
                              <p:cond delay="6250"/>
                            </p:stCondLst>
                            <p:childTnLst>
                              <p:par>
                                <p:cTn id="44" presetID="2" presetClass="entr" presetSubtype="4"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ppt_x"/>
                                          </p:val>
                                        </p:tav>
                                        <p:tav tm="100000">
                                          <p:val>
                                            <p:strVal val="#ppt_x"/>
                                          </p:val>
                                        </p:tav>
                                      </p:tavLst>
                                    </p:anim>
                                    <p:anim calcmode="lin" valueType="num">
                                      <p:cBhvr additive="base">
                                        <p:cTn id="47"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6"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3594100" y="1219199"/>
            <a:ext cx="1333500" cy="1224197"/>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t>01</a:t>
            </a:r>
            <a:endParaRPr lang="zh-CN" altLang="en-US" sz="4400" b="1" dirty="0"/>
          </a:p>
        </p:txBody>
      </p:sp>
      <p:grpSp>
        <p:nvGrpSpPr>
          <p:cNvPr id="22" name="组合 21"/>
          <p:cNvGrpSpPr/>
          <p:nvPr/>
        </p:nvGrpSpPr>
        <p:grpSpPr>
          <a:xfrm>
            <a:off x="2063750" y="2571234"/>
            <a:ext cx="4801314" cy="984885"/>
            <a:chOff x="2598618" y="640834"/>
            <a:chExt cx="4801314" cy="984885"/>
          </a:xfrm>
        </p:grpSpPr>
        <p:sp>
          <p:nvSpPr>
            <p:cNvPr id="11" name="文本框 10"/>
            <p:cNvSpPr txBox="1"/>
            <p:nvPr/>
          </p:nvSpPr>
          <p:spPr>
            <a:xfrm>
              <a:off x="2598618" y="640834"/>
              <a:ext cx="4801314"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746579" y="12871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12734938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750" fill="hold"/>
                                        <p:tgtEl>
                                          <p:spTgt spid="22"/>
                                        </p:tgtEl>
                                        <p:attrNameLst>
                                          <p:attrName>ppt_x</p:attrName>
                                        </p:attrNameLst>
                                      </p:cBhvr>
                                      <p:tavLst>
                                        <p:tav tm="0">
                                          <p:val>
                                            <p:strVal val="#ppt_x"/>
                                          </p:val>
                                        </p:tav>
                                        <p:tav tm="100000">
                                          <p:val>
                                            <p:strVal val="#ppt_x"/>
                                          </p:val>
                                        </p:tav>
                                      </p:tavLst>
                                    </p:anim>
                                    <p:anim calcmode="lin" valueType="num">
                                      <p:cBhvr additive="base">
                                        <p:cTn id="14"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组合 87"/>
          <p:cNvGrpSpPr/>
          <p:nvPr/>
        </p:nvGrpSpPr>
        <p:grpSpPr>
          <a:xfrm>
            <a:off x="2954797" y="1922025"/>
            <a:ext cx="796920" cy="1597244"/>
            <a:chOff x="12217719" y="5112507"/>
            <a:chExt cx="2370443" cy="4653386"/>
          </a:xfrm>
        </p:grpSpPr>
        <p:cxnSp>
          <p:nvCxnSpPr>
            <p:cNvPr id="89" name="直接箭头连接符 88"/>
            <p:cNvCxnSpPr/>
            <p:nvPr/>
          </p:nvCxnSpPr>
          <p:spPr>
            <a:xfrm>
              <a:off x="12217719" y="7671581"/>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flipV="1">
              <a:off x="12217719" y="5112507"/>
              <a:ext cx="1722371" cy="257992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a:off x="12217719" y="7692427"/>
              <a:ext cx="1722371" cy="207346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a:off x="1409566" y="1922025"/>
            <a:ext cx="1670486" cy="1705531"/>
            <a:chOff x="3473664" y="5112345"/>
            <a:chExt cx="4536504" cy="4536504"/>
          </a:xfrm>
        </p:grpSpPr>
        <p:sp>
          <p:nvSpPr>
            <p:cNvPr id="3" name="椭圆 2"/>
            <p:cNvSpPr/>
            <p:nvPr/>
          </p:nvSpPr>
          <p:spPr>
            <a:xfrm>
              <a:off x="3473664" y="5112345"/>
              <a:ext cx="4536504" cy="4536504"/>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96" name="TextBox 95"/>
            <p:cNvSpPr txBox="1"/>
            <p:nvPr/>
          </p:nvSpPr>
          <p:spPr>
            <a:xfrm>
              <a:off x="3757070" y="6381468"/>
              <a:ext cx="3948253" cy="2158842"/>
            </a:xfrm>
            <a:prstGeom prst="rect">
              <a:avLst/>
            </a:prstGeom>
            <a:noFill/>
          </p:spPr>
          <p:txBody>
            <a:bodyPr wrap="square" rtlCol="0">
              <a:spAutoFit/>
            </a:bodyPr>
            <a:lstStyle/>
            <a:p>
              <a:pPr lvl="0" algn="ctr"/>
              <a:r>
                <a:rPr lang="zh-CN" altLang="en-US" sz="2337" dirty="0">
                  <a:solidFill>
                    <a:schemeClr val="bg1"/>
                  </a:solidFill>
                  <a:latin typeface="思源黑体 CN Medium" pitchFamily="34" charset="-122"/>
                  <a:ea typeface="思源黑体 CN Medium" pitchFamily="34" charset="-122"/>
                </a:rPr>
                <a:t>三年发展</a:t>
              </a:r>
              <a:endParaRPr lang="en-US" altLang="zh-CN" sz="2337" dirty="0">
                <a:solidFill>
                  <a:schemeClr val="bg1"/>
                </a:solidFill>
                <a:latin typeface="思源黑体 CN Medium" pitchFamily="34" charset="-122"/>
                <a:ea typeface="思源黑体 CN Medium" pitchFamily="34" charset="-122"/>
              </a:endParaRPr>
            </a:p>
            <a:p>
              <a:pPr lvl="0" algn="ctr"/>
              <a:r>
                <a:rPr lang="zh-CN" altLang="en-US" sz="2337" dirty="0">
                  <a:solidFill>
                    <a:schemeClr val="bg1"/>
                  </a:solidFill>
                  <a:latin typeface="思源黑体 CN Medium" pitchFamily="34" charset="-122"/>
                  <a:ea typeface="思源黑体 CN Medium" pitchFamily="34" charset="-122"/>
                </a:rPr>
                <a:t>规划</a:t>
              </a:r>
            </a:p>
          </p:txBody>
        </p:sp>
      </p:grpSp>
      <p:grpSp>
        <p:nvGrpSpPr>
          <p:cNvPr id="118" name="组合 117"/>
          <p:cNvGrpSpPr/>
          <p:nvPr/>
        </p:nvGrpSpPr>
        <p:grpSpPr>
          <a:xfrm>
            <a:off x="3776530" y="2355175"/>
            <a:ext cx="777990" cy="794312"/>
            <a:chOff x="9901585" y="6264473"/>
            <a:chExt cx="2112769" cy="2112769"/>
          </a:xfrm>
        </p:grpSpPr>
        <p:sp>
          <p:nvSpPr>
            <p:cNvPr id="86" name="椭圆 85"/>
            <p:cNvSpPr/>
            <p:nvPr/>
          </p:nvSpPr>
          <p:spPr>
            <a:xfrm>
              <a:off x="9901585" y="6264473"/>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94" name="TextBox 93"/>
            <p:cNvSpPr txBox="1"/>
            <p:nvPr/>
          </p:nvSpPr>
          <p:spPr>
            <a:xfrm>
              <a:off x="10111591" y="6444647"/>
              <a:ext cx="1792694" cy="1227970"/>
            </a:xfrm>
            <a:prstGeom prst="rect">
              <a:avLst/>
            </a:prstGeom>
            <a:noFill/>
          </p:spPr>
          <p:txBody>
            <a:bodyPr wrap="square" rtlCol="0">
              <a:spAutoFit/>
            </a:bodyPr>
            <a:lstStyle/>
            <a:p>
              <a:r>
                <a:rPr lang="en-US" altLang="zh-CN" sz="2400" dirty="0">
                  <a:solidFill>
                    <a:schemeClr val="bg1"/>
                  </a:solidFill>
                  <a:latin typeface="DFGothic-EB" panose="02010609010101010101" pitchFamily="1" charset="-128"/>
                  <a:ea typeface="DFGothic-EB" panose="02010609010101010101" pitchFamily="1" charset="-128"/>
                </a:rPr>
                <a:t>900</a:t>
              </a:r>
              <a:endParaRPr lang="zh-CN" altLang="en-US" sz="2400" dirty="0">
                <a:solidFill>
                  <a:schemeClr val="bg1"/>
                </a:solidFill>
              </a:endParaRPr>
            </a:p>
          </p:txBody>
        </p:sp>
        <p:sp>
          <p:nvSpPr>
            <p:cNvPr id="97" name="TextBox 96"/>
            <p:cNvSpPr txBox="1"/>
            <p:nvPr/>
          </p:nvSpPr>
          <p:spPr>
            <a:xfrm>
              <a:off x="10191109" y="7434474"/>
              <a:ext cx="1792694" cy="736782"/>
            </a:xfrm>
            <a:prstGeom prst="rect">
              <a:avLst/>
            </a:prstGeom>
            <a:noFill/>
          </p:spPr>
          <p:txBody>
            <a:bodyPr wrap="square" rtlCol="0">
              <a:spAutoFit/>
            </a:bodyPr>
            <a:lstStyle/>
            <a:p>
              <a:r>
                <a:rPr lang="zh-CN" altLang="en-US" sz="1200" dirty="0">
                  <a:solidFill>
                    <a:schemeClr val="bg1"/>
                  </a:solidFill>
                  <a:latin typeface="思源黑体 CN Medium" pitchFamily="34" charset="-122"/>
                  <a:ea typeface="思源黑体 CN Medium" pitchFamily="34" charset="-122"/>
                </a:rPr>
                <a:t>家分店</a:t>
              </a:r>
            </a:p>
          </p:txBody>
        </p:sp>
      </p:grpSp>
      <p:grpSp>
        <p:nvGrpSpPr>
          <p:cNvPr id="117" name="组合 116"/>
          <p:cNvGrpSpPr/>
          <p:nvPr/>
        </p:nvGrpSpPr>
        <p:grpSpPr>
          <a:xfrm>
            <a:off x="3459555" y="1208929"/>
            <a:ext cx="877644" cy="794312"/>
            <a:chOff x="9040780" y="3215600"/>
            <a:chExt cx="2383399" cy="2112769"/>
          </a:xfrm>
        </p:grpSpPr>
        <p:sp>
          <p:nvSpPr>
            <p:cNvPr id="85" name="椭圆 84"/>
            <p:cNvSpPr/>
            <p:nvPr/>
          </p:nvSpPr>
          <p:spPr>
            <a:xfrm>
              <a:off x="9040780" y="3215600"/>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92" name="TextBox 91"/>
            <p:cNvSpPr txBox="1"/>
            <p:nvPr/>
          </p:nvSpPr>
          <p:spPr>
            <a:xfrm>
              <a:off x="9325522" y="3411319"/>
              <a:ext cx="2098657" cy="1227970"/>
            </a:xfrm>
            <a:prstGeom prst="rect">
              <a:avLst/>
            </a:prstGeom>
            <a:noFill/>
          </p:spPr>
          <p:txBody>
            <a:bodyPr wrap="square" rtlCol="0">
              <a:spAutoFit/>
            </a:bodyPr>
            <a:lstStyle/>
            <a:p>
              <a:r>
                <a:rPr lang="en-US" altLang="zh-CN" sz="2400" dirty="0">
                  <a:solidFill>
                    <a:schemeClr val="bg1"/>
                  </a:solidFill>
                  <a:latin typeface="DFGothic-EB" panose="02010609010101010101" pitchFamily="1" charset="-128"/>
                  <a:ea typeface="DFGothic-EB" panose="02010609010101010101" pitchFamily="1" charset="-128"/>
                </a:rPr>
                <a:t>8</a:t>
              </a:r>
              <a:r>
                <a:rPr lang="zh-CN" altLang="en-US" sz="2400" dirty="0">
                  <a:solidFill>
                    <a:schemeClr val="bg1"/>
                  </a:solidFill>
                  <a:latin typeface="思源黑体 CN Medium" pitchFamily="34" charset="-122"/>
                  <a:ea typeface="思源黑体 CN Medium" pitchFamily="34" charset="-122"/>
                </a:rPr>
                <a:t>亿</a:t>
              </a:r>
            </a:p>
          </p:txBody>
        </p:sp>
        <p:sp>
          <p:nvSpPr>
            <p:cNvPr id="99" name="TextBox 98"/>
            <p:cNvSpPr txBox="1"/>
            <p:nvPr/>
          </p:nvSpPr>
          <p:spPr>
            <a:xfrm>
              <a:off x="9333028" y="4421171"/>
              <a:ext cx="1792693" cy="736782"/>
            </a:xfrm>
            <a:prstGeom prst="rect">
              <a:avLst/>
            </a:prstGeom>
            <a:noFill/>
          </p:spPr>
          <p:txBody>
            <a:bodyPr wrap="square" rtlCol="0">
              <a:spAutoFit/>
            </a:bodyPr>
            <a:lstStyle/>
            <a:p>
              <a:r>
                <a:rPr lang="zh-CN" altLang="en-US" sz="1200" dirty="0">
                  <a:solidFill>
                    <a:schemeClr val="bg1"/>
                  </a:solidFill>
                  <a:latin typeface="思源黑体 CN Medium" pitchFamily="34" charset="-122"/>
                  <a:ea typeface="思源黑体 CN Medium" pitchFamily="34" charset="-122"/>
                </a:rPr>
                <a:t>营业额</a:t>
              </a:r>
            </a:p>
          </p:txBody>
        </p:sp>
      </p:grpSp>
      <p:grpSp>
        <p:nvGrpSpPr>
          <p:cNvPr id="119" name="组合 118"/>
          <p:cNvGrpSpPr/>
          <p:nvPr/>
        </p:nvGrpSpPr>
        <p:grpSpPr>
          <a:xfrm>
            <a:off x="3528854" y="3465124"/>
            <a:ext cx="777990" cy="794312"/>
            <a:chOff x="9228976" y="9216801"/>
            <a:chExt cx="2112769" cy="2112769"/>
          </a:xfrm>
        </p:grpSpPr>
        <p:sp>
          <p:nvSpPr>
            <p:cNvPr id="87" name="椭圆 86"/>
            <p:cNvSpPr/>
            <p:nvPr/>
          </p:nvSpPr>
          <p:spPr>
            <a:xfrm>
              <a:off x="9228976" y="921680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93" name="TextBox 92"/>
            <p:cNvSpPr txBox="1"/>
            <p:nvPr/>
          </p:nvSpPr>
          <p:spPr>
            <a:xfrm>
              <a:off x="9585726" y="9611034"/>
              <a:ext cx="1702965" cy="900510"/>
            </a:xfrm>
            <a:prstGeom prst="rect">
              <a:avLst/>
            </a:prstGeom>
            <a:noFill/>
          </p:spPr>
          <p:txBody>
            <a:bodyPr wrap="square" rtlCol="0">
              <a:spAutoFit/>
            </a:bodyPr>
            <a:lstStyle/>
            <a:p>
              <a:r>
                <a:rPr lang="en-US" altLang="zh-CN" sz="1600" dirty="0">
                  <a:solidFill>
                    <a:schemeClr val="bg1"/>
                  </a:solidFill>
                  <a:latin typeface="DFGothic-EB" panose="02010609010101010101" pitchFamily="1" charset="-128"/>
                  <a:ea typeface="DFGothic-EB" panose="02010609010101010101" pitchFamily="1" charset="-128"/>
                </a:rPr>
                <a:t>60</a:t>
              </a:r>
              <a:r>
                <a:rPr lang="zh-CN" altLang="en-US" sz="1600" dirty="0">
                  <a:solidFill>
                    <a:schemeClr val="bg1"/>
                  </a:solidFill>
                  <a:latin typeface="DFGothic-EB" panose="02010609010101010101" pitchFamily="1" charset="-128"/>
                  <a:ea typeface="DFGothic-EB" panose="02010609010101010101" pitchFamily="1" charset="-128"/>
                </a:rPr>
                <a:t>个</a:t>
              </a:r>
              <a:endParaRPr lang="zh-CN" altLang="en-US" sz="1600" dirty="0">
                <a:solidFill>
                  <a:schemeClr val="bg1"/>
                </a:solidFill>
              </a:endParaRPr>
            </a:p>
          </p:txBody>
        </p:sp>
        <p:sp>
          <p:nvSpPr>
            <p:cNvPr id="100" name="TextBox 99"/>
            <p:cNvSpPr txBox="1"/>
            <p:nvPr/>
          </p:nvSpPr>
          <p:spPr>
            <a:xfrm>
              <a:off x="9731200" y="10367624"/>
              <a:ext cx="1282758" cy="695849"/>
            </a:xfrm>
            <a:prstGeom prst="rect">
              <a:avLst/>
            </a:prstGeom>
            <a:noFill/>
          </p:spPr>
          <p:txBody>
            <a:bodyPr wrap="square" rtlCol="0">
              <a:spAutoFit/>
            </a:bodyPr>
            <a:lstStyle/>
            <a:p>
              <a:r>
                <a:rPr lang="zh-CN" altLang="en-US" sz="1100" dirty="0">
                  <a:solidFill>
                    <a:schemeClr val="bg1"/>
                  </a:solidFill>
                  <a:latin typeface="思源黑体 CN Medium" pitchFamily="34" charset="-122"/>
                  <a:ea typeface="思源黑体 CN Medium" pitchFamily="34" charset="-122"/>
                </a:rPr>
                <a:t>工厂</a:t>
              </a:r>
            </a:p>
          </p:txBody>
        </p:sp>
      </p:grpSp>
      <p:grpSp>
        <p:nvGrpSpPr>
          <p:cNvPr id="120" name="组合 119"/>
          <p:cNvGrpSpPr/>
          <p:nvPr/>
        </p:nvGrpSpPr>
        <p:grpSpPr>
          <a:xfrm>
            <a:off x="4723153" y="1104861"/>
            <a:ext cx="2898148" cy="764198"/>
            <a:chOff x="12472306" y="2938792"/>
            <a:chExt cx="7870439" cy="2032673"/>
          </a:xfrm>
        </p:grpSpPr>
        <p:sp>
          <p:nvSpPr>
            <p:cNvPr id="101" name="Rounded Rectangle 43"/>
            <p:cNvSpPr/>
            <p:nvPr/>
          </p:nvSpPr>
          <p:spPr>
            <a:xfrm>
              <a:off x="12472306" y="293983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102" name="TextBox 101"/>
            <p:cNvSpPr txBox="1"/>
            <p:nvPr/>
          </p:nvSpPr>
          <p:spPr>
            <a:xfrm>
              <a:off x="12609467" y="2938792"/>
              <a:ext cx="2245714" cy="644345"/>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添加内容</a:t>
              </a:r>
              <a:endParaRPr lang="id-ID" sz="974" dirty="0">
                <a:solidFill>
                  <a:schemeClr val="bg1"/>
                </a:solidFill>
                <a:latin typeface="思源黑体 CN Medium" pitchFamily="34" charset="-122"/>
                <a:ea typeface="思源黑体 CN Medium" pitchFamily="34" charset="-122"/>
              </a:endParaRPr>
            </a:p>
          </p:txBody>
        </p:sp>
        <p:sp>
          <p:nvSpPr>
            <p:cNvPr id="104" name="TextBox 103"/>
            <p:cNvSpPr txBox="1"/>
            <p:nvPr/>
          </p:nvSpPr>
          <p:spPr>
            <a:xfrm>
              <a:off x="12472306" y="3689258"/>
              <a:ext cx="7870439" cy="1282207"/>
            </a:xfrm>
            <a:prstGeom prst="rect">
              <a:avLst/>
            </a:prstGeom>
            <a:noFill/>
          </p:spPr>
          <p:txBody>
            <a:bodyPr wrap="square"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844" dirty="0">
                <a:solidFill>
                  <a:schemeClr val="tx1">
                    <a:lumMod val="65000"/>
                    <a:lumOff val="35000"/>
                  </a:schemeClr>
                </a:solidFill>
                <a:latin typeface="微软雅黑" pitchFamily="34" charset="-122"/>
                <a:ea typeface="微软雅黑" pitchFamily="34" charset="-122"/>
              </a:endParaRPr>
            </a:p>
          </p:txBody>
        </p:sp>
      </p:grpSp>
      <p:grpSp>
        <p:nvGrpSpPr>
          <p:cNvPr id="121" name="组合 120"/>
          <p:cNvGrpSpPr/>
          <p:nvPr/>
        </p:nvGrpSpPr>
        <p:grpSpPr>
          <a:xfrm>
            <a:off x="4723153" y="2431386"/>
            <a:ext cx="2898148" cy="764198"/>
            <a:chOff x="12472306" y="6467184"/>
            <a:chExt cx="7870439" cy="2032673"/>
          </a:xfrm>
        </p:grpSpPr>
        <p:sp>
          <p:nvSpPr>
            <p:cNvPr id="106" name="Rounded Rectangle 43"/>
            <p:cNvSpPr/>
            <p:nvPr/>
          </p:nvSpPr>
          <p:spPr>
            <a:xfrm>
              <a:off x="12472306" y="6468226"/>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107" name="TextBox 106"/>
            <p:cNvSpPr txBox="1"/>
            <p:nvPr/>
          </p:nvSpPr>
          <p:spPr>
            <a:xfrm>
              <a:off x="12609467" y="6467184"/>
              <a:ext cx="1864800" cy="644345"/>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添加内容</a:t>
              </a:r>
              <a:endParaRPr lang="id-ID" altLang="zh-CN" sz="974" dirty="0">
                <a:solidFill>
                  <a:schemeClr val="bg1"/>
                </a:solidFill>
                <a:latin typeface="思源黑体 CN Medium" pitchFamily="34" charset="-122"/>
                <a:ea typeface="思源黑体 CN Medium" pitchFamily="34" charset="-122"/>
              </a:endParaRPr>
            </a:p>
          </p:txBody>
        </p:sp>
        <p:sp>
          <p:nvSpPr>
            <p:cNvPr id="108" name="TextBox 107"/>
            <p:cNvSpPr txBox="1"/>
            <p:nvPr/>
          </p:nvSpPr>
          <p:spPr>
            <a:xfrm>
              <a:off x="12472306" y="7217650"/>
              <a:ext cx="7870439" cy="1282207"/>
            </a:xfrm>
            <a:prstGeom prst="rect">
              <a:avLst/>
            </a:prstGeom>
            <a:noFill/>
          </p:spPr>
          <p:txBody>
            <a:bodyPr wrap="square"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844" dirty="0">
                <a:solidFill>
                  <a:schemeClr val="tx1">
                    <a:lumMod val="65000"/>
                    <a:lumOff val="35000"/>
                  </a:schemeClr>
                </a:solidFill>
                <a:latin typeface="微软雅黑" pitchFamily="34" charset="-122"/>
                <a:ea typeface="微软雅黑" pitchFamily="34" charset="-122"/>
              </a:endParaRPr>
            </a:p>
          </p:txBody>
        </p:sp>
      </p:grpSp>
      <p:grpSp>
        <p:nvGrpSpPr>
          <p:cNvPr id="122" name="组合 121"/>
          <p:cNvGrpSpPr/>
          <p:nvPr/>
        </p:nvGrpSpPr>
        <p:grpSpPr>
          <a:xfrm>
            <a:off x="4723153" y="3627557"/>
            <a:ext cx="2898148" cy="764198"/>
            <a:chOff x="12472306" y="9648849"/>
            <a:chExt cx="7870439" cy="2032673"/>
          </a:xfrm>
        </p:grpSpPr>
        <p:sp>
          <p:nvSpPr>
            <p:cNvPr id="109" name="Rounded Rectangle 43"/>
            <p:cNvSpPr/>
            <p:nvPr/>
          </p:nvSpPr>
          <p:spPr>
            <a:xfrm>
              <a:off x="12472306" y="964989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110" name="TextBox 109"/>
            <p:cNvSpPr txBox="1"/>
            <p:nvPr/>
          </p:nvSpPr>
          <p:spPr>
            <a:xfrm>
              <a:off x="12609467" y="9648849"/>
              <a:ext cx="2093104" cy="644345"/>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添加内容</a:t>
              </a:r>
              <a:endParaRPr lang="id-ID" altLang="zh-CN" sz="974" dirty="0">
                <a:solidFill>
                  <a:schemeClr val="bg1"/>
                </a:solidFill>
                <a:latin typeface="思源黑体 CN Medium" pitchFamily="34" charset="-122"/>
                <a:ea typeface="思源黑体 CN Medium" pitchFamily="34" charset="-122"/>
              </a:endParaRPr>
            </a:p>
          </p:txBody>
        </p:sp>
        <p:sp>
          <p:nvSpPr>
            <p:cNvPr id="111" name="TextBox 110"/>
            <p:cNvSpPr txBox="1"/>
            <p:nvPr/>
          </p:nvSpPr>
          <p:spPr>
            <a:xfrm>
              <a:off x="12472306" y="10399315"/>
              <a:ext cx="7870439" cy="1282207"/>
            </a:xfrm>
            <a:prstGeom prst="rect">
              <a:avLst/>
            </a:prstGeom>
            <a:noFill/>
          </p:spPr>
          <p:txBody>
            <a:bodyPr wrap="square"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844" dirty="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194603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childTnLst>
                          </p:cTn>
                        </p:par>
                        <p:par>
                          <p:cTn id="8" fill="hold">
                            <p:stCondLst>
                              <p:cond delay="500"/>
                            </p:stCondLst>
                            <p:childTnLst>
                              <p:par>
                                <p:cTn id="9" presetID="1" presetClass="path" presetSubtype="0" accel="50000" decel="50000" fill="hold" nodeType="afterEffect">
                                  <p:stCondLst>
                                    <p:cond delay="0"/>
                                  </p:stCondLst>
                                  <p:childTnLst>
                                    <p:animMotion origin="layout" path="M 0 0 C 0.069 0 0.125 0.056 0.125 0.125 C 0.125 0.194 0.069 0.25 0 0.25 C -0.069 0.25 -0.125 0.194 -0.125 0.125 C -0.125 0.056 -0.069 0 0 0 Z" pathEditMode="relative" ptsTypes="">
                                      <p:cBhvr>
                                        <p:cTn id="10" dur="2000" fill="hold"/>
                                        <p:tgtEl>
                                          <p:spTgt spid="116"/>
                                        </p:tgtEl>
                                        <p:attrNameLst>
                                          <p:attrName>ppt_x</p:attrName>
                                          <p:attrName>ppt_y</p:attrName>
                                        </p:attrNameLst>
                                      </p:cBhvr>
                                    </p:animMotion>
                                  </p:childTnLst>
                                </p:cTn>
                              </p:par>
                            </p:childTnLst>
                          </p:cTn>
                        </p:par>
                        <p:par>
                          <p:cTn id="11" fill="hold">
                            <p:stCondLst>
                              <p:cond delay="2500"/>
                            </p:stCondLst>
                            <p:childTnLst>
                              <p:par>
                                <p:cTn id="12" presetID="22" presetClass="entr" presetSubtype="8"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left)">
                                      <p:cBhvr>
                                        <p:cTn id="14" dur="500"/>
                                        <p:tgtEl>
                                          <p:spTgt spid="88"/>
                                        </p:tgtEl>
                                      </p:cBhvr>
                                    </p:animEffect>
                                  </p:childTnLst>
                                </p:cTn>
                              </p:par>
                            </p:childTnLst>
                          </p:cTn>
                        </p:par>
                        <p:par>
                          <p:cTn id="15" fill="hold">
                            <p:stCondLst>
                              <p:cond delay="3000"/>
                            </p:stCondLst>
                            <p:childTnLst>
                              <p:par>
                                <p:cTn id="16" presetID="53" presetClass="entr" presetSubtype="16" fill="hold" nodeType="afterEffect">
                                  <p:stCondLst>
                                    <p:cond delay="0"/>
                                  </p:stCondLst>
                                  <p:childTnLst>
                                    <p:set>
                                      <p:cBhvr>
                                        <p:cTn id="17" dur="1" fill="hold">
                                          <p:stCondLst>
                                            <p:cond delay="0"/>
                                          </p:stCondLst>
                                        </p:cTn>
                                        <p:tgtEl>
                                          <p:spTgt spid="117"/>
                                        </p:tgtEl>
                                        <p:attrNameLst>
                                          <p:attrName>style.visibility</p:attrName>
                                        </p:attrNameLst>
                                      </p:cBhvr>
                                      <p:to>
                                        <p:strVal val="visible"/>
                                      </p:to>
                                    </p:set>
                                    <p:anim calcmode="lin" valueType="num">
                                      <p:cBhvr>
                                        <p:cTn id="18" dur="500" fill="hold"/>
                                        <p:tgtEl>
                                          <p:spTgt spid="117"/>
                                        </p:tgtEl>
                                        <p:attrNameLst>
                                          <p:attrName>ppt_w</p:attrName>
                                        </p:attrNameLst>
                                      </p:cBhvr>
                                      <p:tavLst>
                                        <p:tav tm="0">
                                          <p:val>
                                            <p:fltVal val="0"/>
                                          </p:val>
                                        </p:tav>
                                        <p:tav tm="100000">
                                          <p:val>
                                            <p:strVal val="#ppt_w"/>
                                          </p:val>
                                        </p:tav>
                                      </p:tavLst>
                                    </p:anim>
                                    <p:anim calcmode="lin" valueType="num">
                                      <p:cBhvr>
                                        <p:cTn id="19" dur="500" fill="hold"/>
                                        <p:tgtEl>
                                          <p:spTgt spid="117"/>
                                        </p:tgtEl>
                                        <p:attrNameLst>
                                          <p:attrName>ppt_h</p:attrName>
                                        </p:attrNameLst>
                                      </p:cBhvr>
                                      <p:tavLst>
                                        <p:tav tm="0">
                                          <p:val>
                                            <p:fltVal val="0"/>
                                          </p:val>
                                        </p:tav>
                                        <p:tav tm="100000">
                                          <p:val>
                                            <p:strVal val="#ppt_h"/>
                                          </p:val>
                                        </p:tav>
                                      </p:tavLst>
                                    </p:anim>
                                    <p:animEffect transition="in" filter="fade">
                                      <p:cBhvr>
                                        <p:cTn id="20" dur="500"/>
                                        <p:tgtEl>
                                          <p:spTgt spid="117"/>
                                        </p:tgtEl>
                                      </p:cBhvr>
                                    </p:animEffect>
                                  </p:childTnLst>
                                </p:cTn>
                              </p:par>
                              <p:par>
                                <p:cTn id="21" presetID="53" presetClass="entr" presetSubtype="16"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anim calcmode="lin" valueType="num">
                                      <p:cBhvr>
                                        <p:cTn id="23" dur="500" fill="hold"/>
                                        <p:tgtEl>
                                          <p:spTgt spid="118"/>
                                        </p:tgtEl>
                                        <p:attrNameLst>
                                          <p:attrName>ppt_w</p:attrName>
                                        </p:attrNameLst>
                                      </p:cBhvr>
                                      <p:tavLst>
                                        <p:tav tm="0">
                                          <p:val>
                                            <p:fltVal val="0"/>
                                          </p:val>
                                        </p:tav>
                                        <p:tav tm="100000">
                                          <p:val>
                                            <p:strVal val="#ppt_w"/>
                                          </p:val>
                                        </p:tav>
                                      </p:tavLst>
                                    </p:anim>
                                    <p:anim calcmode="lin" valueType="num">
                                      <p:cBhvr>
                                        <p:cTn id="24" dur="500" fill="hold"/>
                                        <p:tgtEl>
                                          <p:spTgt spid="118"/>
                                        </p:tgtEl>
                                        <p:attrNameLst>
                                          <p:attrName>ppt_h</p:attrName>
                                        </p:attrNameLst>
                                      </p:cBhvr>
                                      <p:tavLst>
                                        <p:tav tm="0">
                                          <p:val>
                                            <p:fltVal val="0"/>
                                          </p:val>
                                        </p:tav>
                                        <p:tav tm="100000">
                                          <p:val>
                                            <p:strVal val="#ppt_h"/>
                                          </p:val>
                                        </p:tav>
                                      </p:tavLst>
                                    </p:anim>
                                    <p:animEffect transition="in" filter="fade">
                                      <p:cBhvr>
                                        <p:cTn id="25" dur="500"/>
                                        <p:tgtEl>
                                          <p:spTgt spid="118"/>
                                        </p:tgtEl>
                                      </p:cBhvr>
                                    </p:animEffect>
                                  </p:childTnLst>
                                </p:cTn>
                              </p:par>
                              <p:par>
                                <p:cTn id="26" presetID="53" presetClass="entr" presetSubtype="16" fill="hold" nodeType="withEffect">
                                  <p:stCondLst>
                                    <p:cond delay="0"/>
                                  </p:stCondLst>
                                  <p:childTnLst>
                                    <p:set>
                                      <p:cBhvr>
                                        <p:cTn id="27" dur="1" fill="hold">
                                          <p:stCondLst>
                                            <p:cond delay="0"/>
                                          </p:stCondLst>
                                        </p:cTn>
                                        <p:tgtEl>
                                          <p:spTgt spid="119"/>
                                        </p:tgtEl>
                                        <p:attrNameLst>
                                          <p:attrName>style.visibility</p:attrName>
                                        </p:attrNameLst>
                                      </p:cBhvr>
                                      <p:to>
                                        <p:strVal val="visible"/>
                                      </p:to>
                                    </p:set>
                                    <p:anim calcmode="lin" valueType="num">
                                      <p:cBhvr>
                                        <p:cTn id="28" dur="500" fill="hold"/>
                                        <p:tgtEl>
                                          <p:spTgt spid="119"/>
                                        </p:tgtEl>
                                        <p:attrNameLst>
                                          <p:attrName>ppt_w</p:attrName>
                                        </p:attrNameLst>
                                      </p:cBhvr>
                                      <p:tavLst>
                                        <p:tav tm="0">
                                          <p:val>
                                            <p:fltVal val="0"/>
                                          </p:val>
                                        </p:tav>
                                        <p:tav tm="100000">
                                          <p:val>
                                            <p:strVal val="#ppt_w"/>
                                          </p:val>
                                        </p:tav>
                                      </p:tavLst>
                                    </p:anim>
                                    <p:anim calcmode="lin" valueType="num">
                                      <p:cBhvr>
                                        <p:cTn id="29" dur="500" fill="hold"/>
                                        <p:tgtEl>
                                          <p:spTgt spid="119"/>
                                        </p:tgtEl>
                                        <p:attrNameLst>
                                          <p:attrName>ppt_h</p:attrName>
                                        </p:attrNameLst>
                                      </p:cBhvr>
                                      <p:tavLst>
                                        <p:tav tm="0">
                                          <p:val>
                                            <p:fltVal val="0"/>
                                          </p:val>
                                        </p:tav>
                                        <p:tav tm="100000">
                                          <p:val>
                                            <p:strVal val="#ppt_h"/>
                                          </p:val>
                                        </p:tav>
                                      </p:tavLst>
                                    </p:anim>
                                    <p:animEffect transition="in" filter="fade">
                                      <p:cBhvr>
                                        <p:cTn id="30" dur="500"/>
                                        <p:tgtEl>
                                          <p:spTgt spid="119"/>
                                        </p:tgtEl>
                                      </p:cBhvr>
                                    </p:animEffec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120"/>
                                        </p:tgtEl>
                                        <p:attrNameLst>
                                          <p:attrName>style.visibility</p:attrName>
                                        </p:attrNameLst>
                                      </p:cBhvr>
                                      <p:to>
                                        <p:strVal val="visible"/>
                                      </p:to>
                                    </p:set>
                                    <p:anim calcmode="lin" valueType="num">
                                      <p:cBhvr additive="base">
                                        <p:cTn id="34" dur="500" fill="hold"/>
                                        <p:tgtEl>
                                          <p:spTgt spid="120"/>
                                        </p:tgtEl>
                                        <p:attrNameLst>
                                          <p:attrName>ppt_x</p:attrName>
                                        </p:attrNameLst>
                                      </p:cBhvr>
                                      <p:tavLst>
                                        <p:tav tm="0">
                                          <p:val>
                                            <p:strVal val="1+#ppt_w/2"/>
                                          </p:val>
                                        </p:tav>
                                        <p:tav tm="100000">
                                          <p:val>
                                            <p:strVal val="#ppt_x"/>
                                          </p:val>
                                        </p:tav>
                                      </p:tavLst>
                                    </p:anim>
                                    <p:anim calcmode="lin" valueType="num">
                                      <p:cBhvr additive="base">
                                        <p:cTn id="35" dur="500" fill="hold"/>
                                        <p:tgtEl>
                                          <p:spTgt spid="120"/>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 presetClass="entr" presetSubtype="2" fill="hold" nodeType="afterEffect">
                                  <p:stCondLst>
                                    <p:cond delay="0"/>
                                  </p:stCondLst>
                                  <p:childTnLst>
                                    <p:set>
                                      <p:cBhvr>
                                        <p:cTn id="38" dur="1" fill="hold">
                                          <p:stCondLst>
                                            <p:cond delay="0"/>
                                          </p:stCondLst>
                                        </p:cTn>
                                        <p:tgtEl>
                                          <p:spTgt spid="121"/>
                                        </p:tgtEl>
                                        <p:attrNameLst>
                                          <p:attrName>style.visibility</p:attrName>
                                        </p:attrNameLst>
                                      </p:cBhvr>
                                      <p:to>
                                        <p:strVal val="visible"/>
                                      </p:to>
                                    </p:set>
                                    <p:anim calcmode="lin" valueType="num">
                                      <p:cBhvr additive="base">
                                        <p:cTn id="39" dur="500" fill="hold"/>
                                        <p:tgtEl>
                                          <p:spTgt spid="121"/>
                                        </p:tgtEl>
                                        <p:attrNameLst>
                                          <p:attrName>ppt_x</p:attrName>
                                        </p:attrNameLst>
                                      </p:cBhvr>
                                      <p:tavLst>
                                        <p:tav tm="0">
                                          <p:val>
                                            <p:strVal val="1+#ppt_w/2"/>
                                          </p:val>
                                        </p:tav>
                                        <p:tav tm="100000">
                                          <p:val>
                                            <p:strVal val="#ppt_x"/>
                                          </p:val>
                                        </p:tav>
                                      </p:tavLst>
                                    </p:anim>
                                    <p:anim calcmode="lin" valueType="num">
                                      <p:cBhvr additive="base">
                                        <p:cTn id="40" dur="500" fill="hold"/>
                                        <p:tgtEl>
                                          <p:spTgt spid="121"/>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122"/>
                                        </p:tgtEl>
                                        <p:attrNameLst>
                                          <p:attrName>style.visibility</p:attrName>
                                        </p:attrNameLst>
                                      </p:cBhvr>
                                      <p:to>
                                        <p:strVal val="visible"/>
                                      </p:to>
                                    </p:set>
                                    <p:anim calcmode="lin" valueType="num">
                                      <p:cBhvr additive="base">
                                        <p:cTn id="44" dur="500" fill="hold"/>
                                        <p:tgtEl>
                                          <p:spTgt spid="122"/>
                                        </p:tgtEl>
                                        <p:attrNameLst>
                                          <p:attrName>ppt_x</p:attrName>
                                        </p:attrNameLst>
                                      </p:cBhvr>
                                      <p:tavLst>
                                        <p:tav tm="0">
                                          <p:val>
                                            <p:strVal val="1+#ppt_w/2"/>
                                          </p:val>
                                        </p:tav>
                                        <p:tav tm="100000">
                                          <p:val>
                                            <p:strVal val="#ppt_x"/>
                                          </p:val>
                                        </p:tav>
                                      </p:tavLst>
                                    </p:anim>
                                    <p:anim calcmode="lin" valueType="num">
                                      <p:cBhvr additive="base">
                                        <p:cTn id="45"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02_Meet Our Offices.jpg"/>
          <p:cNvPicPr/>
          <p:nvPr/>
        </p:nvPicPr>
        <p:blipFill>
          <a:blip r:embed="rId3" cstate="print">
            <a:extLst>
              <a:ext uri="{28A0092B-C50C-407E-A947-70E740481C1C}">
                <a14:useLocalDpi xmlns:a14="http://schemas.microsoft.com/office/drawing/2010/main" val="0"/>
              </a:ext>
            </a:extLst>
          </a:blip>
          <a:stretch>
            <a:fillRect/>
          </a:stretch>
        </p:blipFill>
        <p:spPr>
          <a:xfrm>
            <a:off x="4704579" y="1488873"/>
            <a:ext cx="3658231" cy="1488884"/>
          </a:xfrm>
          <a:prstGeom prst="rect">
            <a:avLst/>
          </a:prstGeom>
          <a:ln w="12700">
            <a:miter lim="400000"/>
          </a:ln>
        </p:spPr>
      </p:pic>
      <p:pic>
        <p:nvPicPr>
          <p:cNvPr id="7170"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7373" y="3036504"/>
            <a:ext cx="1793930" cy="1294922"/>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4579" y="3036504"/>
            <a:ext cx="1785861" cy="129492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1627570" y="1488874"/>
            <a:ext cx="1035305" cy="514184"/>
            <a:chOff x="4065694" y="3960217"/>
            <a:chExt cx="2811555" cy="1367665"/>
          </a:xfrm>
        </p:grpSpPr>
        <p:sp>
          <p:nvSpPr>
            <p:cNvPr id="20" name="Rounded Rectangle 43"/>
            <p:cNvSpPr/>
            <p:nvPr/>
          </p:nvSpPr>
          <p:spPr>
            <a:xfrm>
              <a:off x="4081294" y="3961259"/>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21" name="TextBox 20"/>
            <p:cNvSpPr txBox="1"/>
            <p:nvPr/>
          </p:nvSpPr>
          <p:spPr>
            <a:xfrm>
              <a:off x="4306124" y="3960217"/>
              <a:ext cx="2005436" cy="644344"/>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添加内容</a:t>
              </a:r>
              <a:endParaRPr lang="id-ID" sz="974" dirty="0">
                <a:solidFill>
                  <a:schemeClr val="bg1"/>
                </a:solidFill>
                <a:latin typeface="思源黑体 CN Medium" pitchFamily="34" charset="-122"/>
                <a:ea typeface="思源黑体 CN Medium" pitchFamily="34" charset="-122"/>
              </a:endParaRPr>
            </a:p>
          </p:txBody>
        </p:sp>
        <p:sp>
          <p:nvSpPr>
            <p:cNvPr id="22" name="TextBox 21"/>
            <p:cNvSpPr txBox="1"/>
            <p:nvPr/>
          </p:nvSpPr>
          <p:spPr>
            <a:xfrm>
              <a:off x="4065694" y="4630327"/>
              <a:ext cx="2811555" cy="697555"/>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30" name="TextBox 29"/>
          <p:cNvSpPr txBox="1"/>
          <p:nvPr/>
        </p:nvSpPr>
        <p:spPr>
          <a:xfrm>
            <a:off x="1320944" y="2058261"/>
            <a:ext cx="359472" cy="462212"/>
          </a:xfrm>
          <a:prstGeom prst="rect">
            <a:avLst/>
          </a:prstGeom>
          <a:noFill/>
        </p:spPr>
        <p:txBody>
          <a:bodyPr wrap="square" lIns="32227" tIns="16114" rIns="32227" bIns="16114" rtlCol="0">
            <a:spAutoFit/>
          </a:bodyPr>
          <a:lstStyle/>
          <a:p>
            <a:r>
              <a:rPr lang="id-ID" sz="2792" dirty="0">
                <a:solidFill>
                  <a:srgbClr val="D60C0C"/>
                </a:solidFill>
                <a:latin typeface="+mj-lt"/>
              </a:rPr>
              <a:t>1</a:t>
            </a:r>
            <a:r>
              <a:rPr lang="en-US" sz="2792" dirty="0">
                <a:solidFill>
                  <a:srgbClr val="D60C0C"/>
                </a:solidFill>
                <a:latin typeface="+mj-lt"/>
              </a:rPr>
              <a:t>.</a:t>
            </a:r>
            <a:endParaRPr lang="id-ID" sz="2792" dirty="0">
              <a:solidFill>
                <a:srgbClr val="D60C0C"/>
              </a:solidFill>
              <a:latin typeface="+mj-lt"/>
            </a:endParaRPr>
          </a:p>
        </p:txBody>
      </p:sp>
      <p:sp>
        <p:nvSpPr>
          <p:cNvPr id="31" name="Rectangle 19"/>
          <p:cNvSpPr/>
          <p:nvPr/>
        </p:nvSpPr>
        <p:spPr>
          <a:xfrm>
            <a:off x="1633314" y="2111780"/>
            <a:ext cx="2548568" cy="572114"/>
          </a:xfrm>
          <a:prstGeom prst="rect">
            <a:avLst/>
          </a:prstGeom>
        </p:spPr>
        <p:txBody>
          <a:bodyPr wrap="square" lIns="32227" tIns="16114" rIns="32227" bIns="16114">
            <a:spAutoFit/>
          </a:bodyPr>
          <a:lstStyle/>
          <a:p>
            <a:pPr>
              <a:lnSpc>
                <a:spcPct val="150000"/>
              </a:lnSpc>
            </a:pPr>
            <a:r>
              <a:rPr lang="zh-CN" altLang="en-US" sz="779"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779" dirty="0">
              <a:solidFill>
                <a:schemeClr val="tx1">
                  <a:lumMod val="65000"/>
                  <a:lumOff val="35000"/>
                </a:schemeClr>
              </a:solidFill>
              <a:latin typeface="微软雅黑" pitchFamily="34" charset="-122"/>
              <a:ea typeface="微软雅黑" pitchFamily="34" charset="-122"/>
            </a:endParaRPr>
          </a:p>
        </p:txBody>
      </p:sp>
      <p:sp>
        <p:nvSpPr>
          <p:cNvPr id="34" name="TextBox 33"/>
          <p:cNvSpPr txBox="1"/>
          <p:nvPr/>
        </p:nvSpPr>
        <p:spPr>
          <a:xfrm>
            <a:off x="1320944" y="2842814"/>
            <a:ext cx="359472" cy="462212"/>
          </a:xfrm>
          <a:prstGeom prst="rect">
            <a:avLst/>
          </a:prstGeom>
          <a:noFill/>
        </p:spPr>
        <p:txBody>
          <a:bodyPr wrap="square" lIns="32227" tIns="16114" rIns="32227" bIns="16114" rtlCol="0">
            <a:spAutoFit/>
          </a:bodyPr>
          <a:lstStyle/>
          <a:p>
            <a:r>
              <a:rPr lang="en-US" sz="2792" dirty="0">
                <a:solidFill>
                  <a:srgbClr val="D60C0C"/>
                </a:solidFill>
                <a:latin typeface="+mj-lt"/>
              </a:rPr>
              <a:t>2.</a:t>
            </a:r>
            <a:endParaRPr lang="id-ID" sz="2792" dirty="0">
              <a:solidFill>
                <a:srgbClr val="D60C0C"/>
              </a:solidFill>
              <a:latin typeface="+mj-lt"/>
            </a:endParaRPr>
          </a:p>
        </p:txBody>
      </p:sp>
      <p:sp>
        <p:nvSpPr>
          <p:cNvPr id="35" name="Rectangle 19"/>
          <p:cNvSpPr/>
          <p:nvPr/>
        </p:nvSpPr>
        <p:spPr>
          <a:xfrm>
            <a:off x="1633314" y="2896335"/>
            <a:ext cx="2548568" cy="572114"/>
          </a:xfrm>
          <a:prstGeom prst="rect">
            <a:avLst/>
          </a:prstGeom>
        </p:spPr>
        <p:txBody>
          <a:bodyPr wrap="square" lIns="32227" tIns="16114" rIns="32227" bIns="16114">
            <a:spAutoFit/>
          </a:bodyPr>
          <a:lstStyle/>
          <a:p>
            <a:pPr>
              <a:lnSpc>
                <a:spcPct val="150000"/>
              </a:lnSpc>
            </a:pPr>
            <a:r>
              <a:rPr lang="zh-CN" altLang="en-US" sz="779"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779" dirty="0">
              <a:solidFill>
                <a:schemeClr val="tx1">
                  <a:lumMod val="65000"/>
                  <a:lumOff val="35000"/>
                </a:schemeClr>
              </a:solidFill>
              <a:latin typeface="微软雅黑" pitchFamily="34" charset="-122"/>
              <a:ea typeface="微软雅黑" pitchFamily="34" charset="-122"/>
            </a:endParaRPr>
          </a:p>
        </p:txBody>
      </p:sp>
      <p:sp>
        <p:nvSpPr>
          <p:cNvPr id="36" name="TextBox 35"/>
          <p:cNvSpPr txBox="1"/>
          <p:nvPr/>
        </p:nvSpPr>
        <p:spPr>
          <a:xfrm>
            <a:off x="1320944" y="3627901"/>
            <a:ext cx="359472" cy="462212"/>
          </a:xfrm>
          <a:prstGeom prst="rect">
            <a:avLst/>
          </a:prstGeom>
          <a:noFill/>
        </p:spPr>
        <p:txBody>
          <a:bodyPr wrap="square" lIns="32227" tIns="16114" rIns="32227" bIns="16114" rtlCol="0">
            <a:spAutoFit/>
          </a:bodyPr>
          <a:lstStyle/>
          <a:p>
            <a:r>
              <a:rPr lang="en-US" sz="2792" dirty="0">
                <a:solidFill>
                  <a:srgbClr val="D60C0C"/>
                </a:solidFill>
                <a:latin typeface="+mj-lt"/>
              </a:rPr>
              <a:t>3.</a:t>
            </a:r>
            <a:endParaRPr lang="id-ID" sz="2792" dirty="0">
              <a:solidFill>
                <a:srgbClr val="D60C0C"/>
              </a:solidFill>
              <a:latin typeface="+mj-lt"/>
            </a:endParaRPr>
          </a:p>
        </p:txBody>
      </p:sp>
      <p:sp>
        <p:nvSpPr>
          <p:cNvPr id="37" name="Rectangle 19"/>
          <p:cNvSpPr/>
          <p:nvPr/>
        </p:nvSpPr>
        <p:spPr>
          <a:xfrm>
            <a:off x="1633314" y="3681420"/>
            <a:ext cx="2548568" cy="572114"/>
          </a:xfrm>
          <a:prstGeom prst="rect">
            <a:avLst/>
          </a:prstGeom>
        </p:spPr>
        <p:txBody>
          <a:bodyPr wrap="square" lIns="32227" tIns="16114" rIns="32227" bIns="16114">
            <a:spAutoFit/>
          </a:bodyPr>
          <a:lstStyle/>
          <a:p>
            <a:pPr>
              <a:lnSpc>
                <a:spcPct val="150000"/>
              </a:lnSpc>
            </a:pPr>
            <a:r>
              <a:rPr lang="zh-CN" altLang="en-US" sz="779"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779" dirty="0">
              <a:solidFill>
                <a:schemeClr val="tx1">
                  <a:lumMod val="65000"/>
                  <a:lumOff val="35000"/>
                </a:schemeClr>
              </a:solidFill>
              <a:latin typeface="微软雅黑" pitchFamily="34" charset="-122"/>
              <a:ea typeface="微软雅黑" pitchFamily="34" charset="-122"/>
            </a:endParaRPr>
          </a:p>
        </p:txBody>
      </p:sp>
      <p:cxnSp>
        <p:nvCxnSpPr>
          <p:cNvPr id="7172" name="直接连接符 7171"/>
          <p:cNvCxnSpPr/>
          <p:nvPr/>
        </p:nvCxnSpPr>
        <p:spPr>
          <a:xfrm>
            <a:off x="1416637" y="2788326"/>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416637" y="3589581"/>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57740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7171"/>
                                        </p:tgtEl>
                                        <p:attrNameLst>
                                          <p:attrName>style.visibility</p:attrName>
                                        </p:attrNameLst>
                                      </p:cBhvr>
                                      <p:to>
                                        <p:strVal val="visible"/>
                                      </p:to>
                                    </p:set>
                                    <p:anim calcmode="lin" valueType="num">
                                      <p:cBhvr>
                                        <p:cTn id="11" dur="500" fill="hold"/>
                                        <p:tgtEl>
                                          <p:spTgt spid="7171"/>
                                        </p:tgtEl>
                                        <p:attrNameLst>
                                          <p:attrName>ppt_w</p:attrName>
                                        </p:attrNameLst>
                                      </p:cBhvr>
                                      <p:tavLst>
                                        <p:tav tm="0">
                                          <p:val>
                                            <p:fltVal val="0"/>
                                          </p:val>
                                        </p:tav>
                                        <p:tav tm="100000">
                                          <p:val>
                                            <p:strVal val="#ppt_w"/>
                                          </p:val>
                                        </p:tav>
                                      </p:tavLst>
                                    </p:anim>
                                    <p:anim calcmode="lin" valueType="num">
                                      <p:cBhvr>
                                        <p:cTn id="12" dur="500" fill="hold"/>
                                        <p:tgtEl>
                                          <p:spTgt spid="717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7170"/>
                                        </p:tgtEl>
                                        <p:attrNameLst>
                                          <p:attrName>style.visibility</p:attrName>
                                        </p:attrNameLst>
                                      </p:cBhvr>
                                      <p:to>
                                        <p:strVal val="visible"/>
                                      </p:to>
                                    </p:set>
                                    <p:anim calcmode="lin" valueType="num">
                                      <p:cBhvr>
                                        <p:cTn id="15" dur="500" fill="hold"/>
                                        <p:tgtEl>
                                          <p:spTgt spid="7170"/>
                                        </p:tgtEl>
                                        <p:attrNameLst>
                                          <p:attrName>ppt_w</p:attrName>
                                        </p:attrNameLst>
                                      </p:cBhvr>
                                      <p:tavLst>
                                        <p:tav tm="0">
                                          <p:val>
                                            <p:fltVal val="0"/>
                                          </p:val>
                                        </p:tav>
                                        <p:tav tm="100000">
                                          <p:val>
                                            <p:strVal val="#ppt_w"/>
                                          </p:val>
                                        </p:tav>
                                      </p:tavLst>
                                    </p:anim>
                                    <p:anim calcmode="lin" valueType="num">
                                      <p:cBhvr>
                                        <p:cTn id="16" dur="500" fill="hold"/>
                                        <p:tgtEl>
                                          <p:spTgt spid="7170"/>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childTnLst>
                          </p:cTn>
                        </p:par>
                        <p:par>
                          <p:cTn id="25" fill="hold">
                            <p:stCondLst>
                              <p:cond delay="1500"/>
                            </p:stCondLst>
                            <p:childTnLst>
                              <p:par>
                                <p:cTn id="26" presetID="12" presetClass="entr" presetSubtype="4"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p:tgtEl>
                                          <p:spTgt spid="31"/>
                                        </p:tgtEl>
                                        <p:attrNameLst>
                                          <p:attrName>ppt_y</p:attrName>
                                        </p:attrNameLst>
                                      </p:cBhvr>
                                      <p:tavLst>
                                        <p:tav tm="0">
                                          <p:val>
                                            <p:strVal val="#ppt_y+#ppt_h*1.125000"/>
                                          </p:val>
                                        </p:tav>
                                        <p:tav tm="100000">
                                          <p:val>
                                            <p:strVal val="#ppt_y"/>
                                          </p:val>
                                        </p:tav>
                                      </p:tavLst>
                                    </p:anim>
                                    <p:animEffect transition="in" filter="wipe(up)">
                                      <p:cBhvr>
                                        <p:cTn id="29" dur="500"/>
                                        <p:tgtEl>
                                          <p:spTgt spid="31"/>
                                        </p:tgtEl>
                                      </p:cBhvr>
                                    </p:animEffect>
                                  </p:childTnLst>
                                </p:cTn>
                              </p:par>
                            </p:childTnLst>
                          </p:cTn>
                        </p:par>
                        <p:par>
                          <p:cTn id="30" fill="hold">
                            <p:stCondLst>
                              <p:cond delay="2000"/>
                            </p:stCondLst>
                            <p:childTnLst>
                              <p:par>
                                <p:cTn id="31" presetID="12" presetClass="entr" presetSubtype="4" fill="hold" nodeType="afterEffect">
                                  <p:stCondLst>
                                    <p:cond delay="0"/>
                                  </p:stCondLst>
                                  <p:childTnLst>
                                    <p:set>
                                      <p:cBhvr>
                                        <p:cTn id="32" dur="1" fill="hold">
                                          <p:stCondLst>
                                            <p:cond delay="0"/>
                                          </p:stCondLst>
                                        </p:cTn>
                                        <p:tgtEl>
                                          <p:spTgt spid="7172"/>
                                        </p:tgtEl>
                                        <p:attrNameLst>
                                          <p:attrName>style.visibility</p:attrName>
                                        </p:attrNameLst>
                                      </p:cBhvr>
                                      <p:to>
                                        <p:strVal val="visible"/>
                                      </p:to>
                                    </p:set>
                                    <p:anim calcmode="lin" valueType="num">
                                      <p:cBhvr additive="base">
                                        <p:cTn id="33" dur="500"/>
                                        <p:tgtEl>
                                          <p:spTgt spid="7172"/>
                                        </p:tgtEl>
                                        <p:attrNameLst>
                                          <p:attrName>ppt_y</p:attrName>
                                        </p:attrNameLst>
                                      </p:cBhvr>
                                      <p:tavLst>
                                        <p:tav tm="0">
                                          <p:val>
                                            <p:strVal val="#ppt_y+#ppt_h*1.125000"/>
                                          </p:val>
                                        </p:tav>
                                        <p:tav tm="100000">
                                          <p:val>
                                            <p:strVal val="#ppt_y"/>
                                          </p:val>
                                        </p:tav>
                                      </p:tavLst>
                                    </p:anim>
                                    <p:animEffect transition="in" filter="wipe(up)">
                                      <p:cBhvr>
                                        <p:cTn id="34" dur="500"/>
                                        <p:tgtEl>
                                          <p:spTgt spid="7172"/>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randombar(horizontal)">
                                      <p:cBhvr>
                                        <p:cTn id="38" dur="500"/>
                                        <p:tgtEl>
                                          <p:spTgt spid="34"/>
                                        </p:tgtEl>
                                      </p:cBhvr>
                                    </p:animEffect>
                                  </p:childTnLst>
                                </p:cTn>
                              </p:par>
                            </p:childTnLst>
                          </p:cTn>
                        </p:par>
                        <p:par>
                          <p:cTn id="39" fill="hold">
                            <p:stCondLst>
                              <p:cond delay="3000"/>
                            </p:stCondLst>
                            <p:childTnLst>
                              <p:par>
                                <p:cTn id="40" presetID="12" presetClass="entr" presetSubtype="4"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p:tgtEl>
                                          <p:spTgt spid="35"/>
                                        </p:tgtEl>
                                        <p:attrNameLst>
                                          <p:attrName>ppt_y</p:attrName>
                                        </p:attrNameLst>
                                      </p:cBhvr>
                                      <p:tavLst>
                                        <p:tav tm="0">
                                          <p:val>
                                            <p:strVal val="#ppt_y+#ppt_h*1.125000"/>
                                          </p:val>
                                        </p:tav>
                                        <p:tav tm="100000">
                                          <p:val>
                                            <p:strVal val="#ppt_y"/>
                                          </p:val>
                                        </p:tav>
                                      </p:tavLst>
                                    </p:anim>
                                    <p:animEffect transition="in" filter="wipe(up)">
                                      <p:cBhvr>
                                        <p:cTn id="43" dur="500"/>
                                        <p:tgtEl>
                                          <p:spTgt spid="35"/>
                                        </p:tgtEl>
                                      </p:cBhvr>
                                    </p:animEffect>
                                  </p:childTnLst>
                                </p:cTn>
                              </p:par>
                            </p:childTnLst>
                          </p:cTn>
                        </p:par>
                        <p:par>
                          <p:cTn id="44" fill="hold">
                            <p:stCondLst>
                              <p:cond delay="3500"/>
                            </p:stCondLst>
                            <p:childTnLst>
                              <p:par>
                                <p:cTn id="45" presetID="12" presetClass="entr" presetSubtype="4"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500"/>
                                        <p:tgtEl>
                                          <p:spTgt spid="43"/>
                                        </p:tgtEl>
                                        <p:attrNameLst>
                                          <p:attrName>ppt_y</p:attrName>
                                        </p:attrNameLst>
                                      </p:cBhvr>
                                      <p:tavLst>
                                        <p:tav tm="0">
                                          <p:val>
                                            <p:strVal val="#ppt_y+#ppt_h*1.125000"/>
                                          </p:val>
                                        </p:tav>
                                        <p:tav tm="100000">
                                          <p:val>
                                            <p:strVal val="#ppt_y"/>
                                          </p:val>
                                        </p:tav>
                                      </p:tavLst>
                                    </p:anim>
                                    <p:animEffect transition="in" filter="wipe(up)">
                                      <p:cBhvr>
                                        <p:cTn id="48" dur="500"/>
                                        <p:tgtEl>
                                          <p:spTgt spid="43"/>
                                        </p:tgtEl>
                                      </p:cBhvr>
                                    </p:animEffect>
                                  </p:childTnLst>
                                </p:cTn>
                              </p:par>
                            </p:childTnLst>
                          </p:cTn>
                        </p:par>
                        <p:par>
                          <p:cTn id="49" fill="hold">
                            <p:stCondLst>
                              <p:cond delay="4000"/>
                            </p:stCondLst>
                            <p:childTnLst>
                              <p:par>
                                <p:cTn id="50" presetID="14" presetClass="entr" presetSubtype="1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randombar(horizontal)">
                                      <p:cBhvr>
                                        <p:cTn id="52" dur="500"/>
                                        <p:tgtEl>
                                          <p:spTgt spid="36"/>
                                        </p:tgtEl>
                                      </p:cBhvr>
                                    </p:animEffect>
                                  </p:childTnLst>
                                </p:cTn>
                              </p:par>
                            </p:childTnLst>
                          </p:cTn>
                        </p:par>
                        <p:par>
                          <p:cTn id="53" fill="hold">
                            <p:stCondLst>
                              <p:cond delay="4500"/>
                            </p:stCondLst>
                            <p:childTnLst>
                              <p:par>
                                <p:cTn id="54" presetID="12" presetClass="entr" presetSubtype="4"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p:tgtEl>
                                          <p:spTgt spid="37"/>
                                        </p:tgtEl>
                                        <p:attrNameLst>
                                          <p:attrName>ppt_y</p:attrName>
                                        </p:attrNameLst>
                                      </p:cBhvr>
                                      <p:tavLst>
                                        <p:tav tm="0">
                                          <p:val>
                                            <p:strVal val="#ppt_y+#ppt_h*1.125000"/>
                                          </p:val>
                                        </p:tav>
                                        <p:tav tm="100000">
                                          <p:val>
                                            <p:strVal val="#ppt_y"/>
                                          </p:val>
                                        </p:tav>
                                      </p:tavLst>
                                    </p:anim>
                                    <p:animEffect transition="in" filter="wipe(up)">
                                      <p:cBhvr>
                                        <p:cTn id="5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115777" y="2382248"/>
            <a:ext cx="1194578" cy="1164576"/>
          </a:xfrm>
          <a:prstGeom prst="rect">
            <a:avLst/>
          </a:prstGeom>
        </p:spPr>
      </p:pic>
      <p:pic>
        <p:nvPicPr>
          <p:cNvPr id="56" name="图片 55"/>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2600"/>
                    </a14:imgEffect>
                  </a14:imgLayer>
                </a14:imgProps>
              </a:ext>
              <a:ext uri="{28A0092B-C50C-407E-A947-70E740481C1C}">
                <a14:useLocalDpi xmlns:a14="http://schemas.microsoft.com/office/drawing/2010/main" val="0"/>
              </a:ext>
            </a:extLst>
          </a:blip>
          <a:srcRect/>
          <a:stretch>
            <a:fillRect/>
          </a:stretch>
        </p:blipFill>
        <p:spPr>
          <a:xfrm>
            <a:off x="6897364" y="2387417"/>
            <a:ext cx="1183960" cy="1177317"/>
          </a:xfrm>
          <a:prstGeom prst="rect">
            <a:avLst/>
          </a:prstGeom>
        </p:spPr>
      </p:pic>
      <p:pic>
        <p:nvPicPr>
          <p:cNvPr id="57" name="图片 56"/>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val="0"/>
              </a:ext>
            </a:extLst>
          </a:blip>
          <a:srcRect/>
          <a:stretch>
            <a:fillRect/>
          </a:stretch>
        </p:blipFill>
        <p:spPr>
          <a:xfrm>
            <a:off x="5530767" y="2386844"/>
            <a:ext cx="1163456" cy="1177891"/>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58" name="组合 57"/>
          <p:cNvGrpSpPr/>
          <p:nvPr/>
        </p:nvGrpSpPr>
        <p:grpSpPr>
          <a:xfrm>
            <a:off x="1136198" y="4163900"/>
            <a:ext cx="6945126" cy="676917"/>
            <a:chOff x="1379715" y="3986755"/>
            <a:chExt cx="6588710" cy="625883"/>
          </a:xfrm>
          <a:solidFill>
            <a:schemeClr val="bg1">
              <a:lumMod val="50000"/>
            </a:schemeClr>
          </a:solidFill>
        </p:grpSpPr>
        <p:sp>
          <p:nvSpPr>
            <p:cNvPr id="59" name="矩形 5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0" name="TextBox 59"/>
            <p:cNvSpPr txBox="1"/>
            <p:nvPr/>
          </p:nvSpPr>
          <p:spPr>
            <a:xfrm>
              <a:off x="2711261" y="3986755"/>
              <a:ext cx="4042327" cy="625883"/>
            </a:xfrm>
            <a:prstGeom prst="rect">
              <a:avLst/>
            </a:prstGeom>
            <a:noFill/>
          </p:spPr>
          <p:txBody>
            <a:bodyPr wrap="square" rtlCol="0">
              <a:spAutoFit/>
            </a:bodyPr>
            <a:lstStyle/>
            <a:p>
              <a:pPr algn="ct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844" dirty="0">
                <a:solidFill>
                  <a:schemeClr val="tx1">
                    <a:lumMod val="65000"/>
                    <a:lumOff val="35000"/>
                  </a:schemeClr>
                </a:solidFill>
                <a:latin typeface="微软雅黑" pitchFamily="34" charset="-122"/>
                <a:ea typeface="微软雅黑" pitchFamily="34" charset="-122"/>
              </a:endParaRPr>
            </a:p>
            <a:p>
              <a:pPr algn="ctr">
                <a:lnSpc>
                  <a:spcPct val="150000"/>
                </a:lnSpc>
              </a:pPr>
              <a:endParaRPr lang="en-US" altLang="zh-CN" sz="844" dirty="0">
                <a:solidFill>
                  <a:schemeClr val="bg1"/>
                </a:solidFill>
                <a:latin typeface="微软雅黑" pitchFamily="34" charset="-122"/>
                <a:ea typeface="微软雅黑" pitchFamily="34" charset="-122"/>
              </a:endParaRPr>
            </a:p>
          </p:txBody>
        </p:sp>
      </p:grpSp>
      <p:grpSp>
        <p:nvGrpSpPr>
          <p:cNvPr id="2" name="组合 1"/>
          <p:cNvGrpSpPr/>
          <p:nvPr/>
        </p:nvGrpSpPr>
        <p:grpSpPr>
          <a:xfrm>
            <a:off x="1269227" y="1326442"/>
            <a:ext cx="1035305" cy="514184"/>
            <a:chOff x="2948535" y="3672185"/>
            <a:chExt cx="2811555" cy="1367665"/>
          </a:xfrm>
        </p:grpSpPr>
        <p:sp>
          <p:nvSpPr>
            <p:cNvPr id="61" name="Rounded Rectangle 43"/>
            <p:cNvSpPr/>
            <p:nvPr/>
          </p:nvSpPr>
          <p:spPr>
            <a:xfrm>
              <a:off x="2964135"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62" name="TextBox 61"/>
            <p:cNvSpPr txBox="1"/>
            <p:nvPr/>
          </p:nvSpPr>
          <p:spPr>
            <a:xfrm>
              <a:off x="3188965" y="3672185"/>
              <a:ext cx="2104105" cy="644344"/>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分析概况</a:t>
              </a:r>
              <a:endParaRPr lang="id-ID" sz="974" dirty="0">
                <a:solidFill>
                  <a:schemeClr val="bg1"/>
                </a:solidFill>
                <a:latin typeface="思源黑体 CN Medium" pitchFamily="34" charset="-122"/>
                <a:ea typeface="思源黑体 CN Medium" pitchFamily="34" charset="-122"/>
              </a:endParaRPr>
            </a:p>
          </p:txBody>
        </p:sp>
        <p:sp>
          <p:nvSpPr>
            <p:cNvPr id="63" name="TextBox 62"/>
            <p:cNvSpPr txBox="1"/>
            <p:nvPr/>
          </p:nvSpPr>
          <p:spPr>
            <a:xfrm>
              <a:off x="2948535" y="4342295"/>
              <a:ext cx="2811555" cy="697555"/>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4" name="TextBox 63"/>
          <p:cNvSpPr txBox="1"/>
          <p:nvPr/>
        </p:nvSpPr>
        <p:spPr>
          <a:xfrm>
            <a:off x="1279519" y="1891312"/>
            <a:ext cx="2231855" cy="1786293"/>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endParaRPr lang="en-US" altLang="zh-CN" sz="844"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4041689" y="1380586"/>
            <a:ext cx="1035305" cy="514184"/>
            <a:chOff x="10715080" y="3672185"/>
            <a:chExt cx="2811555" cy="1367665"/>
          </a:xfrm>
        </p:grpSpPr>
        <p:sp>
          <p:nvSpPr>
            <p:cNvPr id="65" name="Rounded Rectangle 43"/>
            <p:cNvSpPr/>
            <p:nvPr/>
          </p:nvSpPr>
          <p:spPr>
            <a:xfrm>
              <a:off x="10730680"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66" name="TextBox 65"/>
            <p:cNvSpPr txBox="1"/>
            <p:nvPr/>
          </p:nvSpPr>
          <p:spPr>
            <a:xfrm>
              <a:off x="10955510" y="3672185"/>
              <a:ext cx="1856198" cy="644344"/>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对手列表</a:t>
              </a:r>
              <a:endParaRPr lang="id-ID" sz="974" dirty="0">
                <a:solidFill>
                  <a:schemeClr val="bg1"/>
                </a:solidFill>
                <a:latin typeface="思源黑体 CN Medium" pitchFamily="34" charset="-122"/>
                <a:ea typeface="思源黑体 CN Medium" pitchFamily="34" charset="-122"/>
              </a:endParaRPr>
            </a:p>
          </p:txBody>
        </p:sp>
        <p:sp>
          <p:nvSpPr>
            <p:cNvPr id="67" name="TextBox 66"/>
            <p:cNvSpPr txBox="1"/>
            <p:nvPr/>
          </p:nvSpPr>
          <p:spPr>
            <a:xfrm>
              <a:off x="10715080" y="4342295"/>
              <a:ext cx="2811555" cy="697555"/>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8" name="TextBox 67"/>
          <p:cNvSpPr txBox="1"/>
          <p:nvPr/>
        </p:nvSpPr>
        <p:spPr>
          <a:xfrm>
            <a:off x="4053624" y="1858389"/>
            <a:ext cx="4027698" cy="422265"/>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a:t>
            </a:r>
            <a:endParaRPr lang="en-US" altLang="zh-CN" sz="844" dirty="0">
              <a:solidFill>
                <a:schemeClr val="tx1">
                  <a:lumMod val="65000"/>
                  <a:lumOff val="35000"/>
                </a:schemeClr>
              </a:solidFill>
              <a:latin typeface="微软雅黑" pitchFamily="34" charset="-122"/>
              <a:ea typeface="微软雅黑" pitchFamily="34" charset="-122"/>
            </a:endParaRPr>
          </a:p>
        </p:txBody>
      </p:sp>
      <p:sp>
        <p:nvSpPr>
          <p:cNvPr id="69" name="Rounded Rectangle 43"/>
          <p:cNvSpPr/>
          <p:nvPr/>
        </p:nvSpPr>
        <p:spPr>
          <a:xfrm>
            <a:off x="4273176" y="3649800"/>
            <a:ext cx="821255" cy="209621"/>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877"/>
          </a:p>
        </p:txBody>
      </p:sp>
      <p:sp>
        <p:nvSpPr>
          <p:cNvPr id="70" name="Rounded Rectangle 43"/>
          <p:cNvSpPr/>
          <p:nvPr/>
        </p:nvSpPr>
        <p:spPr>
          <a:xfrm>
            <a:off x="5704291" y="3649800"/>
            <a:ext cx="821255" cy="209621"/>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877"/>
          </a:p>
        </p:txBody>
      </p:sp>
      <p:sp>
        <p:nvSpPr>
          <p:cNvPr id="71" name="Rounded Rectangle 43"/>
          <p:cNvSpPr/>
          <p:nvPr/>
        </p:nvSpPr>
        <p:spPr>
          <a:xfrm>
            <a:off x="7136137" y="3649800"/>
            <a:ext cx="821255" cy="209621"/>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877"/>
          </a:p>
        </p:txBody>
      </p:sp>
      <p:sp>
        <p:nvSpPr>
          <p:cNvPr id="72" name="TextBox 71"/>
          <p:cNvSpPr txBox="1"/>
          <p:nvPr/>
        </p:nvSpPr>
        <p:spPr>
          <a:xfrm>
            <a:off x="4462718" y="3649800"/>
            <a:ext cx="351016" cy="182456"/>
          </a:xfrm>
          <a:prstGeom prst="rect">
            <a:avLst/>
          </a:prstGeom>
          <a:noFill/>
        </p:spPr>
        <p:txBody>
          <a:bodyPr wrap="square" lIns="32227" tIns="16114" rIns="32227" bIns="16114" rtlCol="0">
            <a:spAutoFit/>
          </a:bodyPr>
          <a:lstStyle/>
          <a:p>
            <a:r>
              <a:rPr lang="zh-CN" altLang="en-US" sz="974" dirty="0">
                <a:solidFill>
                  <a:schemeClr val="bg1"/>
                </a:solidFill>
                <a:latin typeface="思源黑体 CN Medium" pitchFamily="34" charset="-122"/>
                <a:ea typeface="思源黑体 CN Medium" pitchFamily="34" charset="-122"/>
              </a:rPr>
              <a:t>对手</a:t>
            </a:r>
            <a:endParaRPr lang="id-ID" sz="974" dirty="0">
              <a:solidFill>
                <a:schemeClr val="bg1"/>
              </a:solidFill>
              <a:latin typeface="思源黑体 CN Medium" pitchFamily="34" charset="-122"/>
              <a:ea typeface="思源黑体 CN Medium" pitchFamily="34" charset="-122"/>
            </a:endParaRPr>
          </a:p>
        </p:txBody>
      </p:sp>
      <p:sp>
        <p:nvSpPr>
          <p:cNvPr id="73" name="TextBox 72"/>
          <p:cNvSpPr txBox="1"/>
          <p:nvPr/>
        </p:nvSpPr>
        <p:spPr>
          <a:xfrm>
            <a:off x="5939411" y="3649800"/>
            <a:ext cx="351016" cy="182456"/>
          </a:xfrm>
          <a:prstGeom prst="rect">
            <a:avLst/>
          </a:prstGeom>
          <a:noFill/>
        </p:spPr>
        <p:txBody>
          <a:bodyPr wrap="square" lIns="32227" tIns="16114" rIns="32227" bIns="16114" rtlCol="0">
            <a:spAutoFit/>
          </a:bodyPr>
          <a:lstStyle/>
          <a:p>
            <a:r>
              <a:rPr lang="zh-CN" altLang="en-US" sz="974" dirty="0">
                <a:solidFill>
                  <a:schemeClr val="bg1"/>
                </a:solidFill>
                <a:latin typeface="思源黑体 CN Medium" pitchFamily="34" charset="-122"/>
                <a:ea typeface="思源黑体 CN Medium" pitchFamily="34" charset="-122"/>
              </a:rPr>
              <a:t>对手</a:t>
            </a:r>
            <a:endParaRPr lang="id-ID" sz="974" dirty="0">
              <a:solidFill>
                <a:schemeClr val="bg1"/>
              </a:solidFill>
              <a:latin typeface="思源黑体 CN Medium" pitchFamily="34" charset="-122"/>
              <a:ea typeface="思源黑体 CN Medium" pitchFamily="34" charset="-122"/>
            </a:endParaRPr>
          </a:p>
        </p:txBody>
      </p:sp>
      <p:sp>
        <p:nvSpPr>
          <p:cNvPr id="74" name="TextBox 73"/>
          <p:cNvSpPr txBox="1"/>
          <p:nvPr/>
        </p:nvSpPr>
        <p:spPr>
          <a:xfrm>
            <a:off x="7371256" y="3649800"/>
            <a:ext cx="351016" cy="182456"/>
          </a:xfrm>
          <a:prstGeom prst="rect">
            <a:avLst/>
          </a:prstGeom>
          <a:noFill/>
        </p:spPr>
        <p:txBody>
          <a:bodyPr wrap="square" lIns="32227" tIns="16114" rIns="32227" bIns="16114" rtlCol="0">
            <a:spAutoFit/>
          </a:bodyPr>
          <a:lstStyle/>
          <a:p>
            <a:r>
              <a:rPr lang="zh-CN" altLang="en-US" sz="974" dirty="0">
                <a:solidFill>
                  <a:schemeClr val="bg1"/>
                </a:solidFill>
                <a:latin typeface="思源黑体 CN Medium" pitchFamily="34" charset="-122"/>
                <a:ea typeface="思源黑体 CN Medium" pitchFamily="34" charset="-122"/>
              </a:rPr>
              <a:t>对手</a:t>
            </a:r>
            <a:endParaRPr lang="id-ID" sz="974" dirty="0">
              <a:solidFill>
                <a:schemeClr val="bg1"/>
              </a:solidFill>
              <a:latin typeface="思源黑体 CN Medium" pitchFamily="34" charset="-122"/>
              <a:ea typeface="思源黑体 CN Medium" pitchFamily="34" charset="-122"/>
            </a:endParaRPr>
          </a:p>
        </p:txBody>
      </p:sp>
    </p:spTree>
    <p:extLst>
      <p:ext uri="{BB962C8B-B14F-4D97-AF65-F5344CB8AC3E}">
        <p14:creationId xmlns:p14="http://schemas.microsoft.com/office/powerpoint/2010/main" val="31400532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randombar(horizontal)">
                                      <p:cBhvr>
                                        <p:cTn id="23" dur="500"/>
                                        <p:tgtEl>
                                          <p:spTgt spid="6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ppt_w</p:attrName>
                                        </p:attrNameLst>
                                      </p:cBhvr>
                                      <p:tavLst>
                                        <p:tav tm="0">
                                          <p:val>
                                            <p:fltVal val="0"/>
                                          </p:val>
                                        </p:tav>
                                        <p:tav tm="100000">
                                          <p:val>
                                            <p:strVal val="#ppt_w"/>
                                          </p:val>
                                        </p:tav>
                                      </p:tavLst>
                                    </p:anim>
                                    <p:anim calcmode="lin" valueType="num">
                                      <p:cBhvr>
                                        <p:cTn id="28" dur="500" fill="hold"/>
                                        <p:tgtEl>
                                          <p:spTgt spid="55"/>
                                        </p:tgtEl>
                                        <p:attrNameLst>
                                          <p:attrName>ppt_h</p:attrName>
                                        </p:attrNameLst>
                                      </p:cBhvr>
                                      <p:tavLst>
                                        <p:tav tm="0">
                                          <p:val>
                                            <p:fltVal val="0"/>
                                          </p:val>
                                        </p:tav>
                                        <p:tav tm="100000">
                                          <p:val>
                                            <p:strVal val="#ppt_h"/>
                                          </p:val>
                                        </p:tav>
                                      </p:tavLst>
                                    </p:anim>
                                    <p:animEffect transition="in" filter="fade">
                                      <p:cBhvr>
                                        <p:cTn id="29" dur="500"/>
                                        <p:tgtEl>
                                          <p:spTgt spid="55"/>
                                        </p:tgtEl>
                                      </p:cBhvr>
                                    </p:animEffect>
                                  </p:childTnLst>
                                </p:cTn>
                              </p:par>
                              <p:par>
                                <p:cTn id="30" presetID="53" presetClass="entr" presetSubtype="16"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p:cTn id="32" dur="500" fill="hold"/>
                                        <p:tgtEl>
                                          <p:spTgt spid="57"/>
                                        </p:tgtEl>
                                        <p:attrNameLst>
                                          <p:attrName>ppt_w</p:attrName>
                                        </p:attrNameLst>
                                      </p:cBhvr>
                                      <p:tavLst>
                                        <p:tav tm="0">
                                          <p:val>
                                            <p:fltVal val="0"/>
                                          </p:val>
                                        </p:tav>
                                        <p:tav tm="100000">
                                          <p:val>
                                            <p:strVal val="#ppt_w"/>
                                          </p:val>
                                        </p:tav>
                                      </p:tavLst>
                                    </p:anim>
                                    <p:anim calcmode="lin" valueType="num">
                                      <p:cBhvr>
                                        <p:cTn id="33" dur="500" fill="hold"/>
                                        <p:tgtEl>
                                          <p:spTgt spid="57"/>
                                        </p:tgtEl>
                                        <p:attrNameLst>
                                          <p:attrName>ppt_h</p:attrName>
                                        </p:attrNameLst>
                                      </p:cBhvr>
                                      <p:tavLst>
                                        <p:tav tm="0">
                                          <p:val>
                                            <p:fltVal val="0"/>
                                          </p:val>
                                        </p:tav>
                                        <p:tav tm="100000">
                                          <p:val>
                                            <p:strVal val="#ppt_h"/>
                                          </p:val>
                                        </p:tav>
                                      </p:tavLst>
                                    </p:anim>
                                    <p:animEffect transition="in" filter="fade">
                                      <p:cBhvr>
                                        <p:cTn id="34" dur="500"/>
                                        <p:tgtEl>
                                          <p:spTgt spid="57"/>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1000"/>
                                        <p:tgtEl>
                                          <p:spTgt spid="69"/>
                                        </p:tgtEl>
                                      </p:cBhvr>
                                    </p:animEffect>
                                    <p:anim calcmode="lin" valueType="num">
                                      <p:cBhvr>
                                        <p:cTn id="44" dur="1000" fill="hold"/>
                                        <p:tgtEl>
                                          <p:spTgt spid="69"/>
                                        </p:tgtEl>
                                        <p:attrNameLst>
                                          <p:attrName>ppt_x</p:attrName>
                                        </p:attrNameLst>
                                      </p:cBhvr>
                                      <p:tavLst>
                                        <p:tav tm="0">
                                          <p:val>
                                            <p:strVal val="#ppt_x"/>
                                          </p:val>
                                        </p:tav>
                                        <p:tav tm="100000">
                                          <p:val>
                                            <p:strVal val="#ppt_x"/>
                                          </p:val>
                                        </p:tav>
                                      </p:tavLst>
                                    </p:anim>
                                    <p:anim calcmode="lin" valueType="num">
                                      <p:cBhvr>
                                        <p:cTn id="45" dur="1000" fill="hold"/>
                                        <p:tgtEl>
                                          <p:spTgt spid="6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1000"/>
                                        <p:tgtEl>
                                          <p:spTgt spid="70"/>
                                        </p:tgtEl>
                                      </p:cBhvr>
                                    </p:animEffect>
                                    <p:anim calcmode="lin" valueType="num">
                                      <p:cBhvr>
                                        <p:cTn id="49" dur="1000" fill="hold"/>
                                        <p:tgtEl>
                                          <p:spTgt spid="70"/>
                                        </p:tgtEl>
                                        <p:attrNameLst>
                                          <p:attrName>ppt_x</p:attrName>
                                        </p:attrNameLst>
                                      </p:cBhvr>
                                      <p:tavLst>
                                        <p:tav tm="0">
                                          <p:val>
                                            <p:strVal val="#ppt_x"/>
                                          </p:val>
                                        </p:tav>
                                        <p:tav tm="100000">
                                          <p:val>
                                            <p:strVal val="#ppt_x"/>
                                          </p:val>
                                        </p:tav>
                                      </p:tavLst>
                                    </p:anim>
                                    <p:anim calcmode="lin" valueType="num">
                                      <p:cBhvr>
                                        <p:cTn id="50" dur="1000" fill="hold"/>
                                        <p:tgtEl>
                                          <p:spTgt spid="7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fade">
                                      <p:cBhvr>
                                        <p:cTn id="53" dur="1000"/>
                                        <p:tgtEl>
                                          <p:spTgt spid="71"/>
                                        </p:tgtEl>
                                      </p:cBhvr>
                                    </p:animEffect>
                                    <p:anim calcmode="lin" valueType="num">
                                      <p:cBhvr>
                                        <p:cTn id="54" dur="1000" fill="hold"/>
                                        <p:tgtEl>
                                          <p:spTgt spid="71"/>
                                        </p:tgtEl>
                                        <p:attrNameLst>
                                          <p:attrName>ppt_x</p:attrName>
                                        </p:attrNameLst>
                                      </p:cBhvr>
                                      <p:tavLst>
                                        <p:tav tm="0">
                                          <p:val>
                                            <p:strVal val="#ppt_x"/>
                                          </p:val>
                                        </p:tav>
                                        <p:tav tm="100000">
                                          <p:val>
                                            <p:strVal val="#ppt_x"/>
                                          </p:val>
                                        </p:tav>
                                      </p:tavLst>
                                    </p:anim>
                                    <p:anim calcmode="lin" valueType="num">
                                      <p:cBhvr>
                                        <p:cTn id="55" dur="1000" fill="hold"/>
                                        <p:tgtEl>
                                          <p:spTgt spid="7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1000"/>
                                        <p:tgtEl>
                                          <p:spTgt spid="72"/>
                                        </p:tgtEl>
                                      </p:cBhvr>
                                    </p:animEffect>
                                    <p:anim calcmode="lin" valueType="num">
                                      <p:cBhvr>
                                        <p:cTn id="59" dur="1000" fill="hold"/>
                                        <p:tgtEl>
                                          <p:spTgt spid="72"/>
                                        </p:tgtEl>
                                        <p:attrNameLst>
                                          <p:attrName>ppt_x</p:attrName>
                                        </p:attrNameLst>
                                      </p:cBhvr>
                                      <p:tavLst>
                                        <p:tav tm="0">
                                          <p:val>
                                            <p:strVal val="#ppt_x"/>
                                          </p:val>
                                        </p:tav>
                                        <p:tav tm="100000">
                                          <p:val>
                                            <p:strVal val="#ppt_x"/>
                                          </p:val>
                                        </p:tav>
                                      </p:tavLst>
                                    </p:anim>
                                    <p:anim calcmode="lin" valueType="num">
                                      <p:cBhvr>
                                        <p:cTn id="60" dur="1000" fill="hold"/>
                                        <p:tgtEl>
                                          <p:spTgt spid="7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1000"/>
                                        <p:tgtEl>
                                          <p:spTgt spid="73"/>
                                        </p:tgtEl>
                                      </p:cBhvr>
                                    </p:animEffect>
                                    <p:anim calcmode="lin" valueType="num">
                                      <p:cBhvr>
                                        <p:cTn id="64" dur="1000" fill="hold"/>
                                        <p:tgtEl>
                                          <p:spTgt spid="73"/>
                                        </p:tgtEl>
                                        <p:attrNameLst>
                                          <p:attrName>ppt_x</p:attrName>
                                        </p:attrNameLst>
                                      </p:cBhvr>
                                      <p:tavLst>
                                        <p:tav tm="0">
                                          <p:val>
                                            <p:strVal val="#ppt_x"/>
                                          </p:val>
                                        </p:tav>
                                        <p:tav tm="100000">
                                          <p:val>
                                            <p:strVal val="#ppt_x"/>
                                          </p:val>
                                        </p:tav>
                                      </p:tavLst>
                                    </p:anim>
                                    <p:anim calcmode="lin" valueType="num">
                                      <p:cBhvr>
                                        <p:cTn id="65" dur="1000" fill="hold"/>
                                        <p:tgtEl>
                                          <p:spTgt spid="7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fade">
                                      <p:cBhvr>
                                        <p:cTn id="68" dur="1000"/>
                                        <p:tgtEl>
                                          <p:spTgt spid="74"/>
                                        </p:tgtEl>
                                      </p:cBhvr>
                                    </p:animEffect>
                                    <p:anim calcmode="lin" valueType="num">
                                      <p:cBhvr>
                                        <p:cTn id="69" dur="1000" fill="hold"/>
                                        <p:tgtEl>
                                          <p:spTgt spid="74"/>
                                        </p:tgtEl>
                                        <p:attrNameLst>
                                          <p:attrName>ppt_x</p:attrName>
                                        </p:attrNameLst>
                                      </p:cBhvr>
                                      <p:tavLst>
                                        <p:tav tm="0">
                                          <p:val>
                                            <p:strVal val="#ppt_x"/>
                                          </p:val>
                                        </p:tav>
                                        <p:tav tm="100000">
                                          <p:val>
                                            <p:strVal val="#ppt_x"/>
                                          </p:val>
                                        </p:tav>
                                      </p:tavLst>
                                    </p:anim>
                                    <p:anim calcmode="lin" valueType="num">
                                      <p:cBhvr>
                                        <p:cTn id="70" dur="1000" fill="hold"/>
                                        <p:tgtEl>
                                          <p:spTgt spid="74"/>
                                        </p:tgtEl>
                                        <p:attrNameLst>
                                          <p:attrName>ppt_y</p:attrName>
                                        </p:attrNameLst>
                                      </p:cBhvr>
                                      <p:tavLst>
                                        <p:tav tm="0">
                                          <p:val>
                                            <p:strVal val="#ppt_y+.1"/>
                                          </p:val>
                                        </p:tav>
                                        <p:tav tm="100000">
                                          <p:val>
                                            <p:strVal val="#ppt_y"/>
                                          </p:val>
                                        </p:tav>
                                      </p:tavLst>
                                    </p:anim>
                                  </p:childTnLst>
                                </p:cTn>
                              </p:par>
                            </p:childTnLst>
                          </p:cTn>
                        </p:par>
                        <p:par>
                          <p:cTn id="71" fill="hold">
                            <p:stCondLst>
                              <p:cond delay="3500"/>
                            </p:stCondLst>
                            <p:childTnLst>
                              <p:par>
                                <p:cTn id="72" presetID="10" presetClass="entr" presetSubtype="0" fill="hold" nodeType="after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8" grpId="0"/>
      <p:bldP spid="69" grpId="0" animBg="1"/>
      <p:bldP spid="70" grpId="0" animBg="1"/>
      <p:bldP spid="71" grpId="0" animBg="1"/>
      <p:bldP spid="72" grpId="0"/>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a:off x="2945501" y="1724503"/>
            <a:ext cx="2098729" cy="1173415"/>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4" dirty="0">
              <a:latin typeface="思源黑体 CN Light" pitchFamily="34" charset="-122"/>
              <a:ea typeface="思源黑体 CN Light" pitchFamily="34" charset="-122"/>
            </a:endParaRPr>
          </a:p>
        </p:txBody>
      </p:sp>
      <p:sp>
        <p:nvSpPr>
          <p:cNvPr id="5" name="平行四边形 4"/>
          <p:cNvSpPr/>
          <p:nvPr/>
        </p:nvSpPr>
        <p:spPr>
          <a:xfrm>
            <a:off x="4700912" y="937612"/>
            <a:ext cx="2098729" cy="1173415"/>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4" dirty="0">
              <a:latin typeface="思源黑体 CN Light" pitchFamily="34" charset="-122"/>
              <a:ea typeface="思源黑体 CN Light" pitchFamily="34" charset="-122"/>
            </a:endParaRPr>
          </a:p>
        </p:txBody>
      </p:sp>
      <p:sp>
        <p:nvSpPr>
          <p:cNvPr id="6" name="平行四边形 5"/>
          <p:cNvSpPr/>
          <p:nvPr/>
        </p:nvSpPr>
        <p:spPr>
          <a:xfrm>
            <a:off x="2414948" y="3298284"/>
            <a:ext cx="2098729" cy="1173415"/>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4" dirty="0">
              <a:latin typeface="思源黑体 CN Light" pitchFamily="34" charset="-122"/>
              <a:ea typeface="思源黑体 CN Light" pitchFamily="34" charset="-122"/>
            </a:endParaRPr>
          </a:p>
        </p:txBody>
      </p:sp>
      <p:sp>
        <p:nvSpPr>
          <p:cNvPr id="7" name="平行四边形 6"/>
          <p:cNvSpPr/>
          <p:nvPr/>
        </p:nvSpPr>
        <p:spPr>
          <a:xfrm>
            <a:off x="4136489" y="2511394"/>
            <a:ext cx="2098729" cy="1173415"/>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4" dirty="0">
              <a:latin typeface="思源黑体 CN Light" pitchFamily="34" charset="-122"/>
              <a:ea typeface="思源黑体 CN Light" pitchFamily="34" charset="-122"/>
            </a:endParaRPr>
          </a:p>
        </p:txBody>
      </p:sp>
      <p:grpSp>
        <p:nvGrpSpPr>
          <p:cNvPr id="3" name="组合 2"/>
          <p:cNvGrpSpPr/>
          <p:nvPr/>
        </p:nvGrpSpPr>
        <p:grpSpPr>
          <a:xfrm>
            <a:off x="5024322" y="915217"/>
            <a:ext cx="1597542" cy="1039122"/>
            <a:chOff x="13290180" y="2434361"/>
            <a:chExt cx="4338410" cy="2763938"/>
          </a:xfrm>
        </p:grpSpPr>
        <p:sp>
          <p:nvSpPr>
            <p:cNvPr id="8" name="TextBox 7"/>
            <p:cNvSpPr txBox="1"/>
            <p:nvPr/>
          </p:nvSpPr>
          <p:spPr>
            <a:xfrm>
              <a:off x="16578589" y="2434361"/>
              <a:ext cx="1050001" cy="1122742"/>
            </a:xfrm>
            <a:prstGeom prst="rect">
              <a:avLst/>
            </a:prstGeom>
            <a:noFill/>
          </p:spPr>
          <p:txBody>
            <a:bodyPr wrap="none" rtlCol="0">
              <a:spAutoFit/>
            </a:bodyPr>
            <a:lstStyle/>
            <a:p>
              <a:r>
                <a:rPr lang="en-US" altLang="zh-CN" sz="2143" dirty="0">
                  <a:solidFill>
                    <a:schemeClr val="bg1"/>
                  </a:solidFill>
                  <a:latin typeface="DIN Mittelschrift Std" pitchFamily="50" charset="0"/>
                  <a:cs typeface="Raavi" pitchFamily="34" charset="0"/>
                </a:rPr>
                <a:t>01</a:t>
              </a:r>
              <a:endParaRPr lang="zh-CN" altLang="en-US" sz="2143" dirty="0">
                <a:solidFill>
                  <a:schemeClr val="bg1"/>
                </a:solidFill>
                <a:latin typeface="DIN Mittelschrift Std" pitchFamily="50" charset="0"/>
                <a:cs typeface="Raavi" pitchFamily="34" charset="0"/>
              </a:endParaRPr>
            </a:p>
          </p:txBody>
        </p:sp>
        <p:sp>
          <p:nvSpPr>
            <p:cNvPr id="9" name="矩形 24"/>
            <p:cNvSpPr>
              <a:spLocks noChangeArrowheads="1"/>
            </p:cNvSpPr>
            <p:nvPr/>
          </p:nvSpPr>
          <p:spPr bwMode="auto">
            <a:xfrm>
              <a:off x="13290180" y="3118873"/>
              <a:ext cx="3718193" cy="2079426"/>
            </a:xfrm>
            <a:prstGeom prst="rect">
              <a:avLst/>
            </a:prstGeom>
            <a:noFill/>
            <a:ln w="9525">
              <a:noFill/>
              <a:miter lim="800000"/>
              <a:headEnd/>
              <a:tailEnd/>
            </a:ln>
          </p:spPr>
          <p:txBody>
            <a:bodyPr wrap="square" lIns="66823" tIns="33412" rIns="66823" bIns="33412">
              <a:spAutoFit/>
            </a:bodyPr>
            <a:lstStyle/>
            <a:p>
              <a:pPr>
                <a:lnSpc>
                  <a:spcPct val="130000"/>
                </a:lnSpc>
              </a:pPr>
              <a:r>
                <a:rPr lang="zh-CN" altLang="en-US" sz="714"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grpSp>
      <p:grpSp>
        <p:nvGrpSpPr>
          <p:cNvPr id="25" name="组合 24"/>
          <p:cNvGrpSpPr/>
          <p:nvPr/>
        </p:nvGrpSpPr>
        <p:grpSpPr>
          <a:xfrm>
            <a:off x="3123557" y="1920047"/>
            <a:ext cx="1584434" cy="868551"/>
            <a:chOff x="8128318" y="5107084"/>
            <a:chExt cx="4302813" cy="2310238"/>
          </a:xfrm>
        </p:grpSpPr>
        <p:sp>
          <p:nvSpPr>
            <p:cNvPr id="10" name="矩形 24"/>
            <p:cNvSpPr>
              <a:spLocks noChangeArrowheads="1"/>
            </p:cNvSpPr>
            <p:nvPr/>
          </p:nvSpPr>
          <p:spPr bwMode="auto">
            <a:xfrm>
              <a:off x="8902889" y="5107084"/>
              <a:ext cx="3528242" cy="2079424"/>
            </a:xfrm>
            <a:prstGeom prst="rect">
              <a:avLst/>
            </a:prstGeom>
            <a:noFill/>
            <a:ln w="9525">
              <a:noFill/>
              <a:miter lim="800000"/>
              <a:headEnd/>
              <a:tailEnd/>
            </a:ln>
          </p:spPr>
          <p:txBody>
            <a:bodyPr wrap="square" lIns="66823" tIns="33412" rIns="66823" bIns="33412">
              <a:spAutoFit/>
            </a:bodyPr>
            <a:lstStyle/>
            <a:p>
              <a:pPr>
                <a:lnSpc>
                  <a:spcPct val="130000"/>
                </a:lnSpc>
              </a:pPr>
              <a:r>
                <a:rPr lang="zh-CN" altLang="en-US" sz="714"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1" name="TextBox 10"/>
            <p:cNvSpPr txBox="1"/>
            <p:nvPr/>
          </p:nvSpPr>
          <p:spPr>
            <a:xfrm>
              <a:off x="8128318" y="6812716"/>
              <a:ext cx="727862" cy="604606"/>
            </a:xfrm>
            <a:prstGeom prst="rect">
              <a:avLst/>
            </a:prstGeom>
            <a:noFill/>
          </p:spPr>
          <p:txBody>
            <a:bodyPr wrap="none" rtlCol="0">
              <a:spAutoFit/>
            </a:bodyPr>
            <a:lstStyle/>
            <a:p>
              <a:r>
                <a:rPr lang="en-US" altLang="zh-CN" sz="877" dirty="0">
                  <a:solidFill>
                    <a:schemeClr val="bg1"/>
                  </a:solidFill>
                  <a:latin typeface="DIN Mittelschrift Std" pitchFamily="50" charset="0"/>
                  <a:cs typeface="Raavi" pitchFamily="34" charset="0"/>
                </a:rPr>
                <a:t>02</a:t>
              </a:r>
              <a:endParaRPr lang="zh-CN" altLang="en-US" sz="877" dirty="0">
                <a:solidFill>
                  <a:schemeClr val="bg1"/>
                </a:solidFill>
                <a:latin typeface="DIN Mittelschrift Std" pitchFamily="50" charset="0"/>
                <a:cs typeface="Raavi" pitchFamily="34" charset="0"/>
              </a:endParaRPr>
            </a:p>
          </p:txBody>
        </p:sp>
      </p:grpSp>
      <p:grpSp>
        <p:nvGrpSpPr>
          <p:cNvPr id="26" name="组合 25"/>
          <p:cNvGrpSpPr/>
          <p:nvPr/>
        </p:nvGrpSpPr>
        <p:grpSpPr>
          <a:xfrm>
            <a:off x="4509972" y="2494268"/>
            <a:ext cx="1558213" cy="1025585"/>
            <a:chOff x="11893375" y="6634441"/>
            <a:chExt cx="4231604" cy="2727927"/>
          </a:xfrm>
        </p:grpSpPr>
        <p:sp>
          <p:nvSpPr>
            <p:cNvPr id="12" name="矩形 24"/>
            <p:cNvSpPr>
              <a:spLocks noChangeArrowheads="1"/>
            </p:cNvSpPr>
            <p:nvPr/>
          </p:nvSpPr>
          <p:spPr bwMode="auto">
            <a:xfrm>
              <a:off x="11893375" y="7282945"/>
              <a:ext cx="3528240" cy="2079423"/>
            </a:xfrm>
            <a:prstGeom prst="rect">
              <a:avLst/>
            </a:prstGeom>
            <a:noFill/>
            <a:ln w="9525">
              <a:noFill/>
              <a:miter lim="800000"/>
              <a:headEnd/>
              <a:tailEnd/>
            </a:ln>
          </p:spPr>
          <p:txBody>
            <a:bodyPr wrap="square" lIns="66823" tIns="33412" rIns="66823" bIns="33412">
              <a:spAutoFit/>
            </a:bodyPr>
            <a:lstStyle/>
            <a:p>
              <a:pPr>
                <a:lnSpc>
                  <a:spcPct val="130000"/>
                </a:lnSpc>
              </a:pPr>
              <a:r>
                <a:rPr lang="zh-CN" altLang="en-US" sz="714"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3" name="TextBox 12"/>
            <p:cNvSpPr txBox="1"/>
            <p:nvPr/>
          </p:nvSpPr>
          <p:spPr>
            <a:xfrm>
              <a:off x="15144630" y="6634441"/>
              <a:ext cx="980349" cy="1016317"/>
            </a:xfrm>
            <a:prstGeom prst="rect">
              <a:avLst/>
            </a:prstGeom>
            <a:noFill/>
          </p:spPr>
          <p:txBody>
            <a:bodyPr wrap="none" rtlCol="0">
              <a:spAutoFit/>
            </a:bodyPr>
            <a:lstStyle/>
            <a:p>
              <a:r>
                <a:rPr lang="en-US" altLang="zh-CN" sz="1883" dirty="0">
                  <a:solidFill>
                    <a:schemeClr val="bg1"/>
                  </a:solidFill>
                  <a:latin typeface="DIN Mittelschrift Std" pitchFamily="50" charset="0"/>
                  <a:cs typeface="Raavi" pitchFamily="34" charset="0"/>
                </a:rPr>
                <a:t>03</a:t>
              </a:r>
              <a:endParaRPr lang="zh-CN" altLang="en-US" sz="1883" dirty="0">
                <a:solidFill>
                  <a:schemeClr val="bg1"/>
                </a:solidFill>
                <a:latin typeface="DIN Mittelschrift Std" pitchFamily="50" charset="0"/>
                <a:cs typeface="Raavi" pitchFamily="34" charset="0"/>
              </a:endParaRPr>
            </a:p>
          </p:txBody>
        </p:sp>
      </p:grpSp>
      <p:grpSp>
        <p:nvGrpSpPr>
          <p:cNvPr id="27" name="组合 26"/>
          <p:cNvGrpSpPr/>
          <p:nvPr/>
        </p:nvGrpSpPr>
        <p:grpSpPr>
          <a:xfrm>
            <a:off x="2621005" y="3448897"/>
            <a:ext cx="1528087" cy="1045144"/>
            <a:chOff x="6763544" y="9173637"/>
            <a:chExt cx="4149793" cy="2779951"/>
          </a:xfrm>
        </p:grpSpPr>
        <p:sp>
          <p:nvSpPr>
            <p:cNvPr id="14" name="矩形 24"/>
            <p:cNvSpPr>
              <a:spLocks noChangeArrowheads="1"/>
            </p:cNvSpPr>
            <p:nvPr/>
          </p:nvSpPr>
          <p:spPr bwMode="auto">
            <a:xfrm>
              <a:off x="7385095" y="9173637"/>
              <a:ext cx="3528242" cy="2079423"/>
            </a:xfrm>
            <a:prstGeom prst="rect">
              <a:avLst/>
            </a:prstGeom>
            <a:noFill/>
            <a:ln w="9525">
              <a:noFill/>
              <a:miter lim="800000"/>
              <a:headEnd/>
              <a:tailEnd/>
            </a:ln>
          </p:spPr>
          <p:txBody>
            <a:bodyPr wrap="square" lIns="66823" tIns="33412" rIns="66823" bIns="33412">
              <a:spAutoFit/>
            </a:bodyPr>
            <a:lstStyle/>
            <a:p>
              <a:pPr>
                <a:lnSpc>
                  <a:spcPct val="130000"/>
                </a:lnSpc>
              </a:pPr>
              <a:r>
                <a:rPr lang="zh-CN" altLang="en-US" sz="714"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5" name="TextBox 14"/>
            <p:cNvSpPr txBox="1"/>
            <p:nvPr/>
          </p:nvSpPr>
          <p:spPr>
            <a:xfrm>
              <a:off x="6763544" y="10937272"/>
              <a:ext cx="980349" cy="1016316"/>
            </a:xfrm>
            <a:prstGeom prst="rect">
              <a:avLst/>
            </a:prstGeom>
            <a:noFill/>
          </p:spPr>
          <p:txBody>
            <a:bodyPr wrap="none" rtlCol="0">
              <a:spAutoFit/>
            </a:bodyPr>
            <a:lstStyle/>
            <a:p>
              <a:r>
                <a:rPr lang="en-US" altLang="zh-CN" sz="1883" dirty="0">
                  <a:solidFill>
                    <a:schemeClr val="bg1"/>
                  </a:solidFill>
                  <a:latin typeface="DIN Mittelschrift Std" pitchFamily="50" charset="0"/>
                  <a:cs typeface="Raavi" pitchFamily="34" charset="0"/>
                </a:rPr>
                <a:t>04</a:t>
              </a:r>
              <a:endParaRPr lang="zh-CN" altLang="en-US" sz="1883" dirty="0">
                <a:solidFill>
                  <a:schemeClr val="bg1"/>
                </a:solidFill>
                <a:latin typeface="DIN Mittelschrift Std" pitchFamily="50" charset="0"/>
                <a:cs typeface="Raavi" pitchFamily="34" charset="0"/>
              </a:endParaRPr>
            </a:p>
          </p:txBody>
        </p:sp>
      </p:grpSp>
      <p:sp>
        <p:nvSpPr>
          <p:cNvPr id="16" name="燕尾形 15"/>
          <p:cNvSpPr/>
          <p:nvPr/>
        </p:nvSpPr>
        <p:spPr>
          <a:xfrm>
            <a:off x="6343371" y="2147519"/>
            <a:ext cx="262048" cy="357127"/>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solidFill>
                <a:schemeClr val="tx1"/>
              </a:solidFill>
            </a:endParaRPr>
          </a:p>
        </p:txBody>
      </p:sp>
      <p:sp>
        <p:nvSpPr>
          <p:cNvPr id="17" name="燕尾形 16"/>
          <p:cNvSpPr/>
          <p:nvPr/>
        </p:nvSpPr>
        <p:spPr>
          <a:xfrm flipH="1">
            <a:off x="2585389" y="2738078"/>
            <a:ext cx="262048" cy="357127"/>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solidFill>
                <a:schemeClr val="tx1"/>
              </a:solidFill>
            </a:endParaRPr>
          </a:p>
        </p:txBody>
      </p:sp>
      <p:sp>
        <p:nvSpPr>
          <p:cNvPr id="18" name="TextBox 17"/>
          <p:cNvSpPr txBox="1"/>
          <p:nvPr/>
        </p:nvSpPr>
        <p:spPr>
          <a:xfrm>
            <a:off x="6666779" y="2111026"/>
            <a:ext cx="1380569" cy="437077"/>
          </a:xfrm>
          <a:prstGeom prst="rect">
            <a:avLst/>
          </a:prstGeom>
          <a:noFill/>
        </p:spPr>
        <p:txBody>
          <a:bodyPr wrap="square" lIns="32227" tIns="16114" rIns="32227" bIns="16114" rtlCol="0">
            <a:spAutoFit/>
          </a:bodyPr>
          <a:lstStyle/>
          <a:p>
            <a:pPr>
              <a:lnSpc>
                <a:spcPct val="150000"/>
              </a:lnSpc>
            </a:pPr>
            <a:r>
              <a:rPr lang="zh-CN" altLang="en-US" sz="58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9" name="TextBox 18"/>
          <p:cNvSpPr txBox="1"/>
          <p:nvPr/>
        </p:nvSpPr>
        <p:spPr>
          <a:xfrm>
            <a:off x="1204818" y="2706937"/>
            <a:ext cx="1380569" cy="437077"/>
          </a:xfrm>
          <a:prstGeom prst="rect">
            <a:avLst/>
          </a:prstGeom>
          <a:noFill/>
        </p:spPr>
        <p:txBody>
          <a:bodyPr wrap="square" lIns="32227" tIns="16114" rIns="32227" bIns="16114" rtlCol="0">
            <a:spAutoFit/>
          </a:bodyPr>
          <a:lstStyle/>
          <a:p>
            <a:pPr>
              <a:lnSpc>
                <a:spcPct val="150000"/>
              </a:lnSpc>
            </a:pPr>
            <a:r>
              <a:rPr lang="zh-CN" altLang="en-US" sz="58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4139825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anim calcmode="lin" valueType="num">
                                      <p:cBhvr>
                                        <p:cTn id="35" dur="500" fill="hold"/>
                                        <p:tgtEl>
                                          <p:spTgt spid="26"/>
                                        </p:tgtEl>
                                        <p:attrNameLst>
                                          <p:attrName>ppt_x</p:attrName>
                                        </p:attrNameLst>
                                      </p:cBhvr>
                                      <p:tavLst>
                                        <p:tav tm="0">
                                          <p:val>
                                            <p:strVal val="#ppt_x"/>
                                          </p:val>
                                        </p:tav>
                                        <p:tav tm="100000">
                                          <p:val>
                                            <p:strVal val="#ppt_x"/>
                                          </p:val>
                                        </p:tav>
                                      </p:tavLst>
                                    </p:anim>
                                    <p:anim calcmode="lin" valueType="num">
                                      <p:cBhvr>
                                        <p:cTn id="36" dur="500" fill="hold"/>
                                        <p:tgtEl>
                                          <p:spTgt spid="26"/>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47"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anim calcmode="lin" valueType="num">
                                      <p:cBhvr>
                                        <p:cTn id="41" dur="500" fill="hold"/>
                                        <p:tgtEl>
                                          <p:spTgt spid="6"/>
                                        </p:tgtEl>
                                        <p:attrNameLst>
                                          <p:attrName>ppt_x</p:attrName>
                                        </p:attrNameLst>
                                      </p:cBhvr>
                                      <p:tavLst>
                                        <p:tav tm="0">
                                          <p:val>
                                            <p:strVal val="#ppt_x"/>
                                          </p:val>
                                        </p:tav>
                                        <p:tav tm="100000">
                                          <p:val>
                                            <p:strVal val="#ppt_x"/>
                                          </p:val>
                                        </p:tav>
                                      </p:tavLst>
                                    </p:anim>
                                    <p:anim calcmode="lin" valueType="num">
                                      <p:cBhvr>
                                        <p:cTn id="42" dur="500" fill="hold"/>
                                        <p:tgtEl>
                                          <p:spTgt spid="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anim calcmode="lin" valueType="num">
                                      <p:cBhvr>
                                        <p:cTn id="46" dur="500" fill="hold"/>
                                        <p:tgtEl>
                                          <p:spTgt spid="27"/>
                                        </p:tgtEl>
                                        <p:attrNameLst>
                                          <p:attrName>ppt_x</p:attrName>
                                        </p:attrNameLst>
                                      </p:cBhvr>
                                      <p:tavLst>
                                        <p:tav tm="0">
                                          <p:val>
                                            <p:strVal val="#ppt_x"/>
                                          </p:val>
                                        </p:tav>
                                        <p:tav tm="100000">
                                          <p:val>
                                            <p:strVal val="#ppt_x"/>
                                          </p:val>
                                        </p:tav>
                                      </p:tavLst>
                                    </p:anim>
                                    <p:anim calcmode="lin" valueType="num">
                                      <p:cBhvr>
                                        <p:cTn id="47" dur="500" fill="hold"/>
                                        <p:tgtEl>
                                          <p:spTgt spid="27"/>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0-#ppt_w/2"/>
                                          </p:val>
                                        </p:tav>
                                        <p:tav tm="100000">
                                          <p:val>
                                            <p:strVal val="#ppt_x"/>
                                          </p:val>
                                        </p:tav>
                                      </p:tavLst>
                                    </p:anim>
                                    <p:anim calcmode="lin" valueType="num">
                                      <p:cBhvr additive="base">
                                        <p:cTn id="52" dur="500" fill="hold"/>
                                        <p:tgtEl>
                                          <p:spTgt spid="16"/>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1+#ppt_w/2"/>
                                          </p:val>
                                        </p:tav>
                                        <p:tav tm="100000">
                                          <p:val>
                                            <p:strVal val="#ppt_x"/>
                                          </p:val>
                                        </p:tav>
                                      </p:tavLst>
                                    </p:anim>
                                    <p:anim calcmode="lin" valueType="num">
                                      <p:cBhvr additive="base">
                                        <p:cTn id="56" dur="500" fill="hold"/>
                                        <p:tgtEl>
                                          <p:spTgt spid="17"/>
                                        </p:tgtEl>
                                        <p:attrNameLst>
                                          <p:attrName>ppt_y</p:attrName>
                                        </p:attrNameLst>
                                      </p:cBhvr>
                                      <p:tavLst>
                                        <p:tav tm="0">
                                          <p:val>
                                            <p:strVal val="#ppt_y"/>
                                          </p:val>
                                        </p:tav>
                                        <p:tav tm="100000">
                                          <p:val>
                                            <p:strVal val="#ppt_y"/>
                                          </p:val>
                                        </p:tav>
                                      </p:tavLst>
                                    </p:anim>
                                  </p:childTnLst>
                                </p:cTn>
                              </p:par>
                            </p:childTnLst>
                          </p:cTn>
                        </p:par>
                        <p:par>
                          <p:cTn id="57" fill="hold">
                            <p:stCondLst>
                              <p:cond delay="2500"/>
                            </p:stCondLst>
                            <p:childTnLst>
                              <p:par>
                                <p:cTn id="58" presetID="14" presetClass="entr" presetSubtype="1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randombar(horizontal)">
                                      <p:cBhvr>
                                        <p:cTn id="60" dur="500"/>
                                        <p:tgtEl>
                                          <p:spTgt spid="19"/>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randombar(horizontal)">
                                      <p:cBhvr>
                                        <p:cTn id="6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6" grpId="0" animBg="1"/>
      <p:bldP spid="17" grpId="0" animBg="1"/>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椭圆 66"/>
          <p:cNvSpPr/>
          <p:nvPr/>
        </p:nvSpPr>
        <p:spPr>
          <a:xfrm>
            <a:off x="3217278" y="1705448"/>
            <a:ext cx="2333378" cy="238233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grpSp>
        <p:nvGrpSpPr>
          <p:cNvPr id="84" name="组合 83"/>
          <p:cNvGrpSpPr/>
          <p:nvPr/>
        </p:nvGrpSpPr>
        <p:grpSpPr>
          <a:xfrm>
            <a:off x="3158620" y="1515946"/>
            <a:ext cx="1060627" cy="1082877"/>
            <a:chOff x="8223541" y="4032225"/>
            <a:chExt cx="2880320" cy="2880320"/>
          </a:xfrm>
        </p:grpSpPr>
        <p:sp>
          <p:nvSpPr>
            <p:cNvPr id="55" name="泪滴形 54"/>
            <p:cNvSpPr/>
            <p:nvPr/>
          </p:nvSpPr>
          <p:spPr>
            <a:xfrm flipV="1">
              <a:off x="8223541" y="4032225"/>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9" name="TextBox 58"/>
            <p:cNvSpPr txBox="1"/>
            <p:nvPr/>
          </p:nvSpPr>
          <p:spPr>
            <a:xfrm>
              <a:off x="8907617" y="5149464"/>
              <a:ext cx="1949302" cy="1202219"/>
            </a:xfrm>
            <a:prstGeom prst="rect">
              <a:avLst/>
            </a:prstGeom>
            <a:noFill/>
          </p:spPr>
          <p:txBody>
            <a:bodyPr wrap="square" rtlCol="0">
              <a:spAutoFit/>
            </a:bodyPr>
            <a:lstStyle/>
            <a:p>
              <a:r>
                <a:rPr lang="en-US" altLang="zh-CN" sz="2337" dirty="0">
                  <a:solidFill>
                    <a:schemeClr val="bg1"/>
                  </a:solidFill>
                </a:rPr>
                <a:t>20%</a:t>
              </a:r>
              <a:endParaRPr lang="zh-CN" altLang="en-US" sz="2337" dirty="0">
                <a:solidFill>
                  <a:schemeClr val="bg1"/>
                </a:solidFill>
              </a:endParaRPr>
            </a:p>
          </p:txBody>
        </p:sp>
      </p:grpSp>
      <p:grpSp>
        <p:nvGrpSpPr>
          <p:cNvPr id="81" name="组合 80"/>
          <p:cNvGrpSpPr/>
          <p:nvPr/>
        </p:nvGrpSpPr>
        <p:grpSpPr>
          <a:xfrm>
            <a:off x="4573333" y="1515946"/>
            <a:ext cx="1060627" cy="1082877"/>
            <a:chOff x="12065445" y="4032225"/>
            <a:chExt cx="2880320" cy="2880320"/>
          </a:xfrm>
        </p:grpSpPr>
        <p:sp>
          <p:nvSpPr>
            <p:cNvPr id="56" name="泪滴形 55"/>
            <p:cNvSpPr/>
            <p:nvPr/>
          </p:nvSpPr>
          <p:spPr>
            <a:xfrm flipH="1" flipV="1">
              <a:off x="12065445" y="4032225"/>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4" name="TextBox 63"/>
            <p:cNvSpPr txBox="1"/>
            <p:nvPr/>
          </p:nvSpPr>
          <p:spPr>
            <a:xfrm>
              <a:off x="12541500" y="4900656"/>
              <a:ext cx="2196244" cy="1202219"/>
            </a:xfrm>
            <a:prstGeom prst="rect">
              <a:avLst/>
            </a:prstGeom>
            <a:noFill/>
          </p:spPr>
          <p:txBody>
            <a:bodyPr wrap="square" rtlCol="0">
              <a:spAutoFit/>
            </a:bodyPr>
            <a:lstStyle/>
            <a:p>
              <a:r>
                <a:rPr lang="en-US" altLang="zh-CN" sz="2337" dirty="0">
                  <a:solidFill>
                    <a:schemeClr val="bg1"/>
                  </a:solidFill>
                </a:rPr>
                <a:t>10%</a:t>
              </a:r>
              <a:endParaRPr lang="zh-CN" altLang="en-US" sz="2337" dirty="0">
                <a:solidFill>
                  <a:schemeClr val="bg1"/>
                </a:solidFill>
              </a:endParaRPr>
            </a:p>
          </p:txBody>
        </p:sp>
      </p:grpSp>
      <p:grpSp>
        <p:nvGrpSpPr>
          <p:cNvPr id="82" name="组合 81"/>
          <p:cNvGrpSpPr/>
          <p:nvPr/>
        </p:nvGrpSpPr>
        <p:grpSpPr>
          <a:xfrm>
            <a:off x="4573333" y="2972354"/>
            <a:ext cx="1060627" cy="1082877"/>
            <a:chOff x="12065445" y="7906092"/>
            <a:chExt cx="2880320" cy="2880320"/>
          </a:xfrm>
        </p:grpSpPr>
        <p:sp>
          <p:nvSpPr>
            <p:cNvPr id="54" name="泪滴形 53"/>
            <p:cNvSpPr/>
            <p:nvPr/>
          </p:nvSpPr>
          <p:spPr>
            <a:xfrm flipH="1">
              <a:off x="12065445" y="7906092"/>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5" name="TextBox 64"/>
            <p:cNvSpPr txBox="1"/>
            <p:nvPr/>
          </p:nvSpPr>
          <p:spPr>
            <a:xfrm>
              <a:off x="12663453" y="8799758"/>
              <a:ext cx="1970020" cy="1202219"/>
            </a:xfrm>
            <a:prstGeom prst="rect">
              <a:avLst/>
            </a:prstGeom>
            <a:noFill/>
          </p:spPr>
          <p:txBody>
            <a:bodyPr wrap="square" rtlCol="0">
              <a:spAutoFit/>
            </a:bodyPr>
            <a:lstStyle/>
            <a:p>
              <a:r>
                <a:rPr lang="en-US" altLang="zh-CN" sz="2337" dirty="0">
                  <a:solidFill>
                    <a:schemeClr val="bg1"/>
                  </a:solidFill>
                </a:rPr>
                <a:t>30%</a:t>
              </a:r>
              <a:endParaRPr lang="zh-CN" altLang="en-US" sz="2337" dirty="0">
                <a:solidFill>
                  <a:schemeClr val="bg1"/>
                </a:solidFill>
              </a:endParaRPr>
            </a:p>
          </p:txBody>
        </p:sp>
      </p:grpSp>
      <p:grpSp>
        <p:nvGrpSpPr>
          <p:cNvPr id="83" name="组合 82"/>
          <p:cNvGrpSpPr/>
          <p:nvPr/>
        </p:nvGrpSpPr>
        <p:grpSpPr>
          <a:xfrm>
            <a:off x="3158620" y="2972354"/>
            <a:ext cx="1060627" cy="1082877"/>
            <a:chOff x="8223541" y="7906092"/>
            <a:chExt cx="2880320" cy="2880320"/>
          </a:xfrm>
        </p:grpSpPr>
        <p:sp>
          <p:nvSpPr>
            <p:cNvPr id="3" name="泪滴形 2"/>
            <p:cNvSpPr/>
            <p:nvPr/>
          </p:nvSpPr>
          <p:spPr>
            <a:xfrm>
              <a:off x="8223541" y="7906092"/>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6" name="TextBox 65"/>
            <p:cNvSpPr txBox="1"/>
            <p:nvPr/>
          </p:nvSpPr>
          <p:spPr>
            <a:xfrm>
              <a:off x="8840695" y="8799758"/>
              <a:ext cx="1930151" cy="1202219"/>
            </a:xfrm>
            <a:prstGeom prst="rect">
              <a:avLst/>
            </a:prstGeom>
            <a:noFill/>
          </p:spPr>
          <p:txBody>
            <a:bodyPr wrap="square" rtlCol="0">
              <a:spAutoFit/>
            </a:bodyPr>
            <a:lstStyle/>
            <a:p>
              <a:r>
                <a:rPr lang="en-US" altLang="zh-CN" sz="2337" dirty="0">
                  <a:solidFill>
                    <a:schemeClr val="bg1"/>
                  </a:solidFill>
                </a:rPr>
                <a:t>40%</a:t>
              </a:r>
              <a:endParaRPr lang="zh-CN" altLang="en-US" sz="2337" dirty="0">
                <a:solidFill>
                  <a:schemeClr val="bg1"/>
                </a:solidFill>
              </a:endParaRPr>
            </a:p>
          </p:txBody>
        </p:sp>
      </p:grpSp>
      <p:sp>
        <p:nvSpPr>
          <p:cNvPr id="68" name="椭圆 67"/>
          <p:cNvSpPr/>
          <p:nvPr/>
        </p:nvSpPr>
        <p:spPr>
          <a:xfrm>
            <a:off x="4152612" y="2539202"/>
            <a:ext cx="462710" cy="472417"/>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grpSp>
        <p:nvGrpSpPr>
          <p:cNvPr id="89" name="组合 88"/>
          <p:cNvGrpSpPr/>
          <p:nvPr/>
        </p:nvGrpSpPr>
        <p:grpSpPr>
          <a:xfrm>
            <a:off x="5755568" y="1548165"/>
            <a:ext cx="1733155" cy="2534742"/>
            <a:chOff x="15276015" y="4117927"/>
            <a:chExt cx="4706690" cy="6742101"/>
          </a:xfrm>
        </p:grpSpPr>
        <p:grpSp>
          <p:nvGrpSpPr>
            <p:cNvPr id="85" name="组合 84"/>
            <p:cNvGrpSpPr/>
            <p:nvPr/>
          </p:nvGrpSpPr>
          <p:grpSpPr>
            <a:xfrm>
              <a:off x="15276015" y="4117927"/>
              <a:ext cx="4706690" cy="2020361"/>
              <a:chOff x="15276015" y="4117927"/>
              <a:chExt cx="4706690" cy="2020361"/>
            </a:xfrm>
          </p:grpSpPr>
          <p:sp>
            <p:nvSpPr>
              <p:cNvPr id="70" name="TextBox 69"/>
              <p:cNvSpPr txBox="1"/>
              <p:nvPr/>
            </p:nvSpPr>
            <p:spPr>
              <a:xfrm>
                <a:off x="15276015" y="4117927"/>
                <a:ext cx="1906943" cy="1355884"/>
              </a:xfrm>
              <a:prstGeom prst="rect">
                <a:avLst/>
              </a:prstGeom>
              <a:noFill/>
            </p:spPr>
            <p:txBody>
              <a:bodyPr wrap="square" tIns="0" bIns="0" rtlCol="0" anchor="t">
                <a:spAutoFit/>
              </a:bodyPr>
              <a:lstStyle/>
              <a:p>
                <a:pPr>
                  <a:lnSpc>
                    <a:spcPct val="150000"/>
                  </a:lnSpc>
                </a:pPr>
                <a:r>
                  <a:rPr lang="zh-CN" altLang="en-US" sz="1104" dirty="0">
                    <a:solidFill>
                      <a:schemeClr val="tx1">
                        <a:lumMod val="75000"/>
                        <a:lumOff val="25000"/>
                      </a:schemeClr>
                    </a:solidFill>
                    <a:latin typeface="微软雅黑" pitchFamily="34" charset="-122"/>
                    <a:ea typeface="微软雅黑" pitchFamily="34" charset="-122"/>
                    <a:cs typeface="华文黑体" pitchFamily="2" charset="-122"/>
                  </a:rPr>
                  <a:t>其他成本</a:t>
                </a:r>
              </a:p>
            </p:txBody>
          </p:sp>
          <p:sp>
            <p:nvSpPr>
              <p:cNvPr id="71" name="TextBox 70"/>
              <p:cNvSpPr txBox="1"/>
              <p:nvPr/>
            </p:nvSpPr>
            <p:spPr>
              <a:xfrm>
                <a:off x="15276015" y="4856591"/>
                <a:ext cx="4706690" cy="1281697"/>
              </a:xfrm>
              <a:prstGeom prst="rect">
                <a:avLst/>
              </a:prstGeom>
              <a:noFill/>
            </p:spPr>
            <p:txBody>
              <a:bodyPr wrap="square" rtlCol="0">
                <a:spAutoFit/>
              </a:bodyPr>
              <a:lstStyle/>
              <a:p>
                <a:pPr>
                  <a:lnSpc>
                    <a:spcPct val="130000"/>
                  </a:lnSpc>
                </a:pPr>
                <a:r>
                  <a:rPr lang="zh-CN" altLang="en-US" sz="649"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nvGrpSpPr>
            <p:cNvPr id="86" name="组合 85"/>
            <p:cNvGrpSpPr/>
            <p:nvPr/>
          </p:nvGrpSpPr>
          <p:grpSpPr>
            <a:xfrm>
              <a:off x="15276015" y="8839667"/>
              <a:ext cx="4706690" cy="2020361"/>
              <a:chOff x="15276015" y="8839667"/>
              <a:chExt cx="4706690" cy="2020361"/>
            </a:xfrm>
          </p:grpSpPr>
          <p:sp>
            <p:nvSpPr>
              <p:cNvPr id="72" name="TextBox 71"/>
              <p:cNvSpPr txBox="1"/>
              <p:nvPr/>
            </p:nvSpPr>
            <p:spPr>
              <a:xfrm>
                <a:off x="15276015" y="8839667"/>
                <a:ext cx="1906943" cy="1355884"/>
              </a:xfrm>
              <a:prstGeom prst="rect">
                <a:avLst/>
              </a:prstGeom>
              <a:noFill/>
            </p:spPr>
            <p:txBody>
              <a:bodyPr wrap="square" tIns="0" bIns="0" rtlCol="0" anchor="t">
                <a:spAutoFit/>
              </a:bodyPr>
              <a:lstStyle/>
              <a:p>
                <a:pPr>
                  <a:lnSpc>
                    <a:spcPct val="150000"/>
                  </a:lnSpc>
                </a:pPr>
                <a:r>
                  <a:rPr lang="zh-CN" altLang="en-US" sz="1104" dirty="0">
                    <a:solidFill>
                      <a:schemeClr val="tx1">
                        <a:lumMod val="75000"/>
                        <a:lumOff val="25000"/>
                      </a:schemeClr>
                    </a:solidFill>
                    <a:latin typeface="微软雅黑" pitchFamily="34" charset="-122"/>
                    <a:ea typeface="微软雅黑" pitchFamily="34" charset="-122"/>
                    <a:cs typeface="华文黑体" pitchFamily="2" charset="-122"/>
                  </a:rPr>
                  <a:t>营销成本</a:t>
                </a:r>
              </a:p>
            </p:txBody>
          </p:sp>
          <p:sp>
            <p:nvSpPr>
              <p:cNvPr id="73" name="TextBox 72"/>
              <p:cNvSpPr txBox="1"/>
              <p:nvPr/>
            </p:nvSpPr>
            <p:spPr>
              <a:xfrm>
                <a:off x="15276015" y="9578331"/>
                <a:ext cx="4706690" cy="1281697"/>
              </a:xfrm>
              <a:prstGeom prst="rect">
                <a:avLst/>
              </a:prstGeom>
              <a:noFill/>
            </p:spPr>
            <p:txBody>
              <a:bodyPr wrap="square" rtlCol="0">
                <a:spAutoFit/>
              </a:bodyPr>
              <a:lstStyle/>
              <a:p>
                <a:pPr>
                  <a:lnSpc>
                    <a:spcPct val="130000"/>
                  </a:lnSpc>
                </a:pPr>
                <a:r>
                  <a:rPr lang="zh-CN" altLang="en-US" sz="649"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grpSp>
        <p:nvGrpSpPr>
          <p:cNvPr id="90" name="组合 89"/>
          <p:cNvGrpSpPr/>
          <p:nvPr/>
        </p:nvGrpSpPr>
        <p:grpSpPr>
          <a:xfrm>
            <a:off x="1337090" y="1548166"/>
            <a:ext cx="1624635" cy="2519737"/>
            <a:chOff x="3276849" y="4117927"/>
            <a:chExt cx="4411986" cy="6702186"/>
          </a:xfrm>
        </p:grpSpPr>
        <p:grpSp>
          <p:nvGrpSpPr>
            <p:cNvPr id="87" name="组合 86"/>
            <p:cNvGrpSpPr/>
            <p:nvPr/>
          </p:nvGrpSpPr>
          <p:grpSpPr>
            <a:xfrm>
              <a:off x="3276849" y="4117927"/>
              <a:ext cx="4411986" cy="2020358"/>
              <a:chOff x="3276849" y="4117927"/>
              <a:chExt cx="4411986" cy="2020358"/>
            </a:xfrm>
          </p:grpSpPr>
          <p:sp>
            <p:nvSpPr>
              <p:cNvPr id="46" name="TextBox 45"/>
              <p:cNvSpPr txBox="1"/>
              <p:nvPr/>
            </p:nvSpPr>
            <p:spPr>
              <a:xfrm>
                <a:off x="4852458" y="4117927"/>
                <a:ext cx="2836377" cy="677944"/>
              </a:xfrm>
              <a:prstGeom prst="rect">
                <a:avLst/>
              </a:prstGeom>
              <a:noFill/>
            </p:spPr>
            <p:txBody>
              <a:bodyPr wrap="square" tIns="0" bIns="0" rtlCol="0" anchor="t">
                <a:spAutoFit/>
              </a:bodyPr>
              <a:lstStyle/>
              <a:p>
                <a:pPr algn="r">
                  <a:lnSpc>
                    <a:spcPct val="150000"/>
                  </a:lnSpc>
                </a:pPr>
                <a:r>
                  <a:rPr lang="zh-CN" altLang="en-US" sz="1104" dirty="0">
                    <a:solidFill>
                      <a:schemeClr val="tx1">
                        <a:lumMod val="75000"/>
                        <a:lumOff val="25000"/>
                      </a:schemeClr>
                    </a:solidFill>
                    <a:latin typeface="微软雅黑" pitchFamily="34" charset="-122"/>
                    <a:ea typeface="微软雅黑" pitchFamily="34" charset="-122"/>
                    <a:cs typeface="华文黑体" pitchFamily="2" charset="-122"/>
                  </a:rPr>
                  <a:t>行政成本</a:t>
                </a:r>
              </a:p>
            </p:txBody>
          </p:sp>
          <p:sp>
            <p:nvSpPr>
              <p:cNvPr id="47" name="TextBox 46"/>
              <p:cNvSpPr txBox="1"/>
              <p:nvPr/>
            </p:nvSpPr>
            <p:spPr>
              <a:xfrm>
                <a:off x="3276849" y="4856590"/>
                <a:ext cx="4411986" cy="1281695"/>
              </a:xfrm>
              <a:prstGeom prst="rect">
                <a:avLst/>
              </a:prstGeom>
              <a:noFill/>
            </p:spPr>
            <p:txBody>
              <a:bodyPr wrap="square" rtlCol="0">
                <a:spAutoFit/>
              </a:bodyPr>
              <a:lstStyle/>
              <a:p>
                <a:pPr algn="r">
                  <a:lnSpc>
                    <a:spcPct val="130000"/>
                  </a:lnSpc>
                </a:pPr>
                <a:r>
                  <a:rPr lang="zh-CN" altLang="en-US" sz="649"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nvGrpSpPr>
            <p:cNvPr id="88" name="组合 87"/>
            <p:cNvGrpSpPr/>
            <p:nvPr/>
          </p:nvGrpSpPr>
          <p:grpSpPr>
            <a:xfrm>
              <a:off x="3276849" y="8799755"/>
              <a:ext cx="4411986" cy="2020358"/>
              <a:chOff x="3276849" y="8799755"/>
              <a:chExt cx="4411986" cy="2020358"/>
            </a:xfrm>
          </p:grpSpPr>
          <p:sp>
            <p:nvSpPr>
              <p:cNvPr id="74" name="TextBox 73"/>
              <p:cNvSpPr txBox="1"/>
              <p:nvPr/>
            </p:nvSpPr>
            <p:spPr>
              <a:xfrm>
                <a:off x="4852458" y="8799755"/>
                <a:ext cx="2836377" cy="677944"/>
              </a:xfrm>
              <a:prstGeom prst="rect">
                <a:avLst/>
              </a:prstGeom>
              <a:noFill/>
            </p:spPr>
            <p:txBody>
              <a:bodyPr wrap="square" tIns="0" bIns="0" rtlCol="0" anchor="t">
                <a:spAutoFit/>
              </a:bodyPr>
              <a:lstStyle/>
              <a:p>
                <a:pPr algn="r">
                  <a:lnSpc>
                    <a:spcPct val="150000"/>
                  </a:lnSpc>
                </a:pPr>
                <a:r>
                  <a:rPr lang="zh-CN" altLang="en-US" sz="1104" dirty="0">
                    <a:solidFill>
                      <a:schemeClr val="tx1">
                        <a:lumMod val="75000"/>
                        <a:lumOff val="25000"/>
                      </a:schemeClr>
                    </a:solidFill>
                    <a:latin typeface="微软雅黑" pitchFamily="34" charset="-122"/>
                    <a:ea typeface="微软雅黑" pitchFamily="34" charset="-122"/>
                    <a:cs typeface="华文黑体" pitchFamily="2" charset="-122"/>
                  </a:rPr>
                  <a:t>场地成本</a:t>
                </a:r>
              </a:p>
            </p:txBody>
          </p:sp>
          <p:sp>
            <p:nvSpPr>
              <p:cNvPr id="75" name="TextBox 74"/>
              <p:cNvSpPr txBox="1"/>
              <p:nvPr/>
            </p:nvSpPr>
            <p:spPr>
              <a:xfrm>
                <a:off x="3276849" y="9538418"/>
                <a:ext cx="4411986" cy="1281695"/>
              </a:xfrm>
              <a:prstGeom prst="rect">
                <a:avLst/>
              </a:prstGeom>
              <a:noFill/>
            </p:spPr>
            <p:txBody>
              <a:bodyPr wrap="square" rtlCol="0">
                <a:spAutoFit/>
              </a:bodyPr>
              <a:lstStyle/>
              <a:p>
                <a:pPr algn="r">
                  <a:lnSpc>
                    <a:spcPct val="130000"/>
                  </a:lnSpc>
                </a:pPr>
                <a:r>
                  <a:rPr lang="zh-CN" altLang="en-US" sz="649"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spTree>
    <p:extLst>
      <p:ext uri="{BB962C8B-B14F-4D97-AF65-F5344CB8AC3E}">
        <p14:creationId xmlns:p14="http://schemas.microsoft.com/office/powerpoint/2010/main" val="3591725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par>
                                <p:cTn id="8"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9" dur="2000" fill="hold"/>
                                        <p:tgtEl>
                                          <p:spTgt spid="67"/>
                                        </p:tgtEl>
                                        <p:attrNameLst>
                                          <p:attrName>ppt_x</p:attrName>
                                          <p:attrName>ppt_y</p:attrName>
                                        </p:attrNameLst>
                                      </p:cBhvr>
                                    </p:animMotion>
                                  </p:childTnLst>
                                </p:cTn>
                              </p:par>
                              <p:par>
                                <p:cTn id="10" presetID="53" presetClass="entr" presetSubtype="16" fill="hold" grpId="0" nodeType="with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p:cTn id="12" dur="500" fill="hold"/>
                                        <p:tgtEl>
                                          <p:spTgt spid="68"/>
                                        </p:tgtEl>
                                        <p:attrNameLst>
                                          <p:attrName>ppt_w</p:attrName>
                                        </p:attrNameLst>
                                      </p:cBhvr>
                                      <p:tavLst>
                                        <p:tav tm="0">
                                          <p:val>
                                            <p:fltVal val="0"/>
                                          </p:val>
                                        </p:tav>
                                        <p:tav tm="100000">
                                          <p:val>
                                            <p:strVal val="#ppt_w"/>
                                          </p:val>
                                        </p:tav>
                                      </p:tavLst>
                                    </p:anim>
                                    <p:anim calcmode="lin" valueType="num">
                                      <p:cBhvr>
                                        <p:cTn id="13" dur="500" fill="hold"/>
                                        <p:tgtEl>
                                          <p:spTgt spid="68"/>
                                        </p:tgtEl>
                                        <p:attrNameLst>
                                          <p:attrName>ppt_h</p:attrName>
                                        </p:attrNameLst>
                                      </p:cBhvr>
                                      <p:tavLst>
                                        <p:tav tm="0">
                                          <p:val>
                                            <p:fltVal val="0"/>
                                          </p:val>
                                        </p:tav>
                                        <p:tav tm="100000">
                                          <p:val>
                                            <p:strVal val="#ppt_h"/>
                                          </p:val>
                                        </p:tav>
                                      </p:tavLst>
                                    </p:anim>
                                    <p:animEffect transition="in" filter="fade">
                                      <p:cBhvr>
                                        <p:cTn id="14" dur="500"/>
                                        <p:tgtEl>
                                          <p:spTgt spid="68"/>
                                        </p:tgtEl>
                                      </p:cBhvr>
                                    </p:animEffect>
                                  </p:childTnLst>
                                </p:cTn>
                              </p:par>
                            </p:childTnLst>
                          </p:cTn>
                        </p:par>
                        <p:par>
                          <p:cTn id="15" fill="hold">
                            <p:stCondLst>
                              <p:cond delay="2000"/>
                            </p:stCondLst>
                            <p:childTnLst>
                              <p:par>
                                <p:cTn id="16" presetID="53" presetClass="entr" presetSubtype="16"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500" fill="hold"/>
                                        <p:tgtEl>
                                          <p:spTgt spid="81"/>
                                        </p:tgtEl>
                                        <p:attrNameLst>
                                          <p:attrName>ppt_w</p:attrName>
                                        </p:attrNameLst>
                                      </p:cBhvr>
                                      <p:tavLst>
                                        <p:tav tm="0">
                                          <p:val>
                                            <p:fltVal val="0"/>
                                          </p:val>
                                        </p:tav>
                                        <p:tav tm="100000">
                                          <p:val>
                                            <p:strVal val="#ppt_w"/>
                                          </p:val>
                                        </p:tav>
                                      </p:tavLst>
                                    </p:anim>
                                    <p:anim calcmode="lin" valueType="num">
                                      <p:cBhvr>
                                        <p:cTn id="19" dur="500" fill="hold"/>
                                        <p:tgtEl>
                                          <p:spTgt spid="81"/>
                                        </p:tgtEl>
                                        <p:attrNameLst>
                                          <p:attrName>ppt_h</p:attrName>
                                        </p:attrNameLst>
                                      </p:cBhvr>
                                      <p:tavLst>
                                        <p:tav tm="0">
                                          <p:val>
                                            <p:fltVal val="0"/>
                                          </p:val>
                                        </p:tav>
                                        <p:tav tm="100000">
                                          <p:val>
                                            <p:strVal val="#ppt_h"/>
                                          </p:val>
                                        </p:tav>
                                      </p:tavLst>
                                    </p:anim>
                                    <p:animEffect transition="in" filter="fade">
                                      <p:cBhvr>
                                        <p:cTn id="20" dur="500"/>
                                        <p:tgtEl>
                                          <p:spTgt spid="81"/>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82"/>
                                        </p:tgtEl>
                                        <p:attrNameLst>
                                          <p:attrName>style.visibility</p:attrName>
                                        </p:attrNameLst>
                                      </p:cBhvr>
                                      <p:to>
                                        <p:strVal val="visible"/>
                                      </p:to>
                                    </p:set>
                                    <p:anim calcmode="lin" valueType="num">
                                      <p:cBhvr>
                                        <p:cTn id="24" dur="500" fill="hold"/>
                                        <p:tgtEl>
                                          <p:spTgt spid="82"/>
                                        </p:tgtEl>
                                        <p:attrNameLst>
                                          <p:attrName>ppt_w</p:attrName>
                                        </p:attrNameLst>
                                      </p:cBhvr>
                                      <p:tavLst>
                                        <p:tav tm="0">
                                          <p:val>
                                            <p:fltVal val="0"/>
                                          </p:val>
                                        </p:tav>
                                        <p:tav tm="100000">
                                          <p:val>
                                            <p:strVal val="#ppt_w"/>
                                          </p:val>
                                        </p:tav>
                                      </p:tavLst>
                                    </p:anim>
                                    <p:anim calcmode="lin" valueType="num">
                                      <p:cBhvr>
                                        <p:cTn id="25" dur="500" fill="hold"/>
                                        <p:tgtEl>
                                          <p:spTgt spid="82"/>
                                        </p:tgtEl>
                                        <p:attrNameLst>
                                          <p:attrName>ppt_h</p:attrName>
                                        </p:attrNameLst>
                                      </p:cBhvr>
                                      <p:tavLst>
                                        <p:tav tm="0">
                                          <p:val>
                                            <p:fltVal val="0"/>
                                          </p:val>
                                        </p:tav>
                                        <p:tav tm="100000">
                                          <p:val>
                                            <p:strVal val="#ppt_h"/>
                                          </p:val>
                                        </p:tav>
                                      </p:tavLst>
                                    </p:anim>
                                    <p:animEffect transition="in" filter="fade">
                                      <p:cBhvr>
                                        <p:cTn id="26" dur="500"/>
                                        <p:tgtEl>
                                          <p:spTgt spid="82"/>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cBhvr>
                                        <p:cTn id="30" dur="500" fill="hold"/>
                                        <p:tgtEl>
                                          <p:spTgt spid="83"/>
                                        </p:tgtEl>
                                        <p:attrNameLst>
                                          <p:attrName>ppt_w</p:attrName>
                                        </p:attrNameLst>
                                      </p:cBhvr>
                                      <p:tavLst>
                                        <p:tav tm="0">
                                          <p:val>
                                            <p:fltVal val="0"/>
                                          </p:val>
                                        </p:tav>
                                        <p:tav tm="100000">
                                          <p:val>
                                            <p:strVal val="#ppt_w"/>
                                          </p:val>
                                        </p:tav>
                                      </p:tavLst>
                                    </p:anim>
                                    <p:anim calcmode="lin" valueType="num">
                                      <p:cBhvr>
                                        <p:cTn id="31" dur="500" fill="hold"/>
                                        <p:tgtEl>
                                          <p:spTgt spid="83"/>
                                        </p:tgtEl>
                                        <p:attrNameLst>
                                          <p:attrName>ppt_h</p:attrName>
                                        </p:attrNameLst>
                                      </p:cBhvr>
                                      <p:tavLst>
                                        <p:tav tm="0">
                                          <p:val>
                                            <p:fltVal val="0"/>
                                          </p:val>
                                        </p:tav>
                                        <p:tav tm="100000">
                                          <p:val>
                                            <p:strVal val="#ppt_h"/>
                                          </p:val>
                                        </p:tav>
                                      </p:tavLst>
                                    </p:anim>
                                    <p:animEffect transition="in" filter="fade">
                                      <p:cBhvr>
                                        <p:cTn id="32" dur="500"/>
                                        <p:tgtEl>
                                          <p:spTgt spid="83"/>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84"/>
                                        </p:tgtEl>
                                        <p:attrNameLst>
                                          <p:attrName>style.visibility</p:attrName>
                                        </p:attrNameLst>
                                      </p:cBhvr>
                                      <p:to>
                                        <p:strVal val="visible"/>
                                      </p:to>
                                    </p:set>
                                    <p:anim calcmode="lin" valueType="num">
                                      <p:cBhvr>
                                        <p:cTn id="36" dur="500" fill="hold"/>
                                        <p:tgtEl>
                                          <p:spTgt spid="84"/>
                                        </p:tgtEl>
                                        <p:attrNameLst>
                                          <p:attrName>ppt_w</p:attrName>
                                        </p:attrNameLst>
                                      </p:cBhvr>
                                      <p:tavLst>
                                        <p:tav tm="0">
                                          <p:val>
                                            <p:fltVal val="0"/>
                                          </p:val>
                                        </p:tav>
                                        <p:tav tm="100000">
                                          <p:val>
                                            <p:strVal val="#ppt_w"/>
                                          </p:val>
                                        </p:tav>
                                      </p:tavLst>
                                    </p:anim>
                                    <p:anim calcmode="lin" valueType="num">
                                      <p:cBhvr>
                                        <p:cTn id="37" dur="500" fill="hold"/>
                                        <p:tgtEl>
                                          <p:spTgt spid="84"/>
                                        </p:tgtEl>
                                        <p:attrNameLst>
                                          <p:attrName>ppt_h</p:attrName>
                                        </p:attrNameLst>
                                      </p:cBhvr>
                                      <p:tavLst>
                                        <p:tav tm="0">
                                          <p:val>
                                            <p:fltVal val="0"/>
                                          </p:val>
                                        </p:tav>
                                        <p:tav tm="100000">
                                          <p:val>
                                            <p:strVal val="#ppt_h"/>
                                          </p:val>
                                        </p:tav>
                                      </p:tavLst>
                                    </p:anim>
                                    <p:animEffect transition="in" filter="fade">
                                      <p:cBhvr>
                                        <p:cTn id="38" dur="500"/>
                                        <p:tgtEl>
                                          <p:spTgt spid="84"/>
                                        </p:tgtEl>
                                      </p:cBhvr>
                                    </p:animEffect>
                                  </p:childTnLst>
                                </p:cTn>
                              </p:par>
                            </p:childTnLst>
                          </p:cTn>
                        </p:par>
                        <p:par>
                          <p:cTn id="39" fill="hold">
                            <p:stCondLst>
                              <p:cond delay="4000"/>
                            </p:stCondLst>
                            <p:childTnLst>
                              <p:par>
                                <p:cTn id="40" presetID="2" presetClass="entr" presetSubtype="2"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additive="base">
                                        <p:cTn id="42" dur="500" fill="hold"/>
                                        <p:tgtEl>
                                          <p:spTgt spid="89"/>
                                        </p:tgtEl>
                                        <p:attrNameLst>
                                          <p:attrName>ppt_x</p:attrName>
                                        </p:attrNameLst>
                                      </p:cBhvr>
                                      <p:tavLst>
                                        <p:tav tm="0">
                                          <p:val>
                                            <p:strVal val="1+#ppt_w/2"/>
                                          </p:val>
                                        </p:tav>
                                        <p:tav tm="100000">
                                          <p:val>
                                            <p:strVal val="#ppt_x"/>
                                          </p:val>
                                        </p:tav>
                                      </p:tavLst>
                                    </p:anim>
                                    <p:anim calcmode="lin" valueType="num">
                                      <p:cBhvr additive="base">
                                        <p:cTn id="43" dur="500" fill="hold"/>
                                        <p:tgtEl>
                                          <p:spTgt spid="89"/>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additive="base">
                                        <p:cTn id="46" dur="500" fill="hold"/>
                                        <p:tgtEl>
                                          <p:spTgt spid="90"/>
                                        </p:tgtEl>
                                        <p:attrNameLst>
                                          <p:attrName>ppt_x</p:attrName>
                                        </p:attrNameLst>
                                      </p:cBhvr>
                                      <p:tavLst>
                                        <p:tav tm="0">
                                          <p:val>
                                            <p:strVal val="0-#ppt_w/2"/>
                                          </p:val>
                                        </p:tav>
                                        <p:tav tm="100000">
                                          <p:val>
                                            <p:strVal val="#ppt_x"/>
                                          </p:val>
                                        </p:tav>
                                      </p:tavLst>
                                    </p:anim>
                                    <p:anim calcmode="lin" valueType="num">
                                      <p:cBhvr additive="base">
                                        <p:cTn id="47"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3594100" y="1219199"/>
            <a:ext cx="1333500" cy="1224197"/>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t>02</a:t>
            </a:r>
            <a:endParaRPr lang="zh-CN" altLang="en-US" sz="4400" b="1" dirty="0"/>
          </a:p>
        </p:txBody>
      </p:sp>
      <p:grpSp>
        <p:nvGrpSpPr>
          <p:cNvPr id="22" name="组合 21"/>
          <p:cNvGrpSpPr/>
          <p:nvPr/>
        </p:nvGrpSpPr>
        <p:grpSpPr>
          <a:xfrm>
            <a:off x="2063750" y="2571234"/>
            <a:ext cx="4801314" cy="984885"/>
            <a:chOff x="2598618" y="640834"/>
            <a:chExt cx="4801314" cy="984885"/>
          </a:xfrm>
        </p:grpSpPr>
        <p:sp>
          <p:nvSpPr>
            <p:cNvPr id="11" name="文本框 10"/>
            <p:cNvSpPr txBox="1"/>
            <p:nvPr/>
          </p:nvSpPr>
          <p:spPr>
            <a:xfrm>
              <a:off x="2598618" y="640834"/>
              <a:ext cx="4801314"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746579" y="12871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34921066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750" fill="hold"/>
                                        <p:tgtEl>
                                          <p:spTgt spid="22"/>
                                        </p:tgtEl>
                                        <p:attrNameLst>
                                          <p:attrName>ppt_x</p:attrName>
                                        </p:attrNameLst>
                                      </p:cBhvr>
                                      <p:tavLst>
                                        <p:tav tm="0">
                                          <p:val>
                                            <p:strVal val="#ppt_x"/>
                                          </p:val>
                                        </p:tav>
                                        <p:tav tm="100000">
                                          <p:val>
                                            <p:strVal val="#ppt_x"/>
                                          </p:val>
                                        </p:tav>
                                      </p:tavLst>
                                    </p:anim>
                                    <p:anim calcmode="lin" valueType="num">
                                      <p:cBhvr additive="base">
                                        <p:cTn id="14"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Line 6"/>
          <p:cNvSpPr>
            <a:spLocks noChangeShapeType="1"/>
          </p:cNvSpPr>
          <p:nvPr/>
        </p:nvSpPr>
        <p:spPr bwMode="auto">
          <a:xfrm flipV="1">
            <a:off x="762100" y="971607"/>
            <a:ext cx="0" cy="1410494"/>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Line 7"/>
          <p:cNvSpPr>
            <a:spLocks noChangeShapeType="1"/>
          </p:cNvSpPr>
          <p:nvPr/>
        </p:nvSpPr>
        <p:spPr bwMode="auto">
          <a:xfrm flipV="1">
            <a:off x="4303068" y="971607"/>
            <a:ext cx="0" cy="1410494"/>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Line 8"/>
          <p:cNvSpPr>
            <a:spLocks noChangeShapeType="1"/>
          </p:cNvSpPr>
          <p:nvPr/>
        </p:nvSpPr>
        <p:spPr bwMode="auto">
          <a:xfrm flipV="1">
            <a:off x="3283050" y="3318725"/>
            <a:ext cx="0" cy="1366837"/>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Line 9"/>
          <p:cNvSpPr>
            <a:spLocks noChangeShapeType="1"/>
          </p:cNvSpPr>
          <p:nvPr/>
        </p:nvSpPr>
        <p:spPr bwMode="auto">
          <a:xfrm flipV="1">
            <a:off x="5515075" y="3318725"/>
            <a:ext cx="0" cy="1366837"/>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35" name="组合 34"/>
          <p:cNvGrpSpPr/>
          <p:nvPr/>
        </p:nvGrpSpPr>
        <p:grpSpPr>
          <a:xfrm>
            <a:off x="762100" y="902499"/>
            <a:ext cx="3240088" cy="1439863"/>
            <a:chOff x="755650" y="1803400"/>
            <a:chExt cx="3240088" cy="1439863"/>
          </a:xfrm>
        </p:grpSpPr>
        <p:sp>
          <p:nvSpPr>
            <p:cNvPr id="36" name="Rectangle 5"/>
            <p:cNvSpPr>
              <a:spLocks noChangeArrowheads="1"/>
            </p:cNvSpPr>
            <p:nvPr/>
          </p:nvSpPr>
          <p:spPr bwMode="auto">
            <a:xfrm>
              <a:off x="755650" y="21209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Rectangle 10"/>
            <p:cNvSpPr>
              <a:spLocks noChangeArrowheads="1"/>
            </p:cNvSpPr>
            <p:nvPr/>
          </p:nvSpPr>
          <p:spPr bwMode="auto">
            <a:xfrm>
              <a:off x="755650" y="1803400"/>
              <a:ext cx="2233613"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grpSp>
        <p:nvGrpSpPr>
          <p:cNvPr id="38" name="组合 37"/>
          <p:cNvGrpSpPr/>
          <p:nvPr/>
        </p:nvGrpSpPr>
        <p:grpSpPr>
          <a:xfrm>
            <a:off x="473175" y="3265432"/>
            <a:ext cx="2809875" cy="1439862"/>
            <a:chOff x="466725" y="4706938"/>
            <a:chExt cx="2809875" cy="1439862"/>
          </a:xfrm>
        </p:grpSpPr>
        <p:sp>
          <p:nvSpPr>
            <p:cNvPr id="39" name="Rectangle 4"/>
            <p:cNvSpPr>
              <a:spLocks noChangeArrowheads="1"/>
            </p:cNvSpPr>
            <p:nvPr/>
          </p:nvSpPr>
          <p:spPr bwMode="auto">
            <a:xfrm rot="10800000">
              <a:off x="466725" y="5043488"/>
              <a:ext cx="2809875"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Rectangle 12"/>
            <p:cNvSpPr>
              <a:spLocks noChangeArrowheads="1"/>
            </p:cNvSpPr>
            <p:nvPr/>
          </p:nvSpPr>
          <p:spPr bwMode="auto">
            <a:xfrm>
              <a:off x="1042988" y="4706938"/>
              <a:ext cx="2233612"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grpSp>
        <p:nvGrpSpPr>
          <p:cNvPr id="41" name="组合 40"/>
          <p:cNvGrpSpPr/>
          <p:nvPr/>
        </p:nvGrpSpPr>
        <p:grpSpPr>
          <a:xfrm>
            <a:off x="5494438" y="3265432"/>
            <a:ext cx="3097212" cy="1439862"/>
            <a:chOff x="5487988" y="4706938"/>
            <a:chExt cx="3097212" cy="1439862"/>
          </a:xfrm>
        </p:grpSpPr>
        <p:sp>
          <p:nvSpPr>
            <p:cNvPr id="42" name="Rectangle 3"/>
            <p:cNvSpPr>
              <a:spLocks noChangeArrowheads="1"/>
            </p:cNvSpPr>
            <p:nvPr/>
          </p:nvSpPr>
          <p:spPr bwMode="auto">
            <a:xfrm>
              <a:off x="5487988" y="5043488"/>
              <a:ext cx="3097212"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Rectangle 13"/>
            <p:cNvSpPr>
              <a:spLocks noChangeArrowheads="1"/>
            </p:cNvSpPr>
            <p:nvPr/>
          </p:nvSpPr>
          <p:spPr bwMode="auto">
            <a:xfrm>
              <a:off x="5508625" y="4706938"/>
              <a:ext cx="2233613"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grpSp>
        <p:nvGrpSpPr>
          <p:cNvPr id="44" name="Group 14"/>
          <p:cNvGrpSpPr>
            <a:grpSpLocks/>
          </p:cNvGrpSpPr>
          <p:nvPr/>
        </p:nvGrpSpPr>
        <p:grpSpPr bwMode="auto">
          <a:xfrm>
            <a:off x="492225" y="2350351"/>
            <a:ext cx="8083550" cy="923925"/>
            <a:chOff x="0" y="0"/>
            <a:chExt cx="4502" cy="749"/>
          </a:xfrm>
        </p:grpSpPr>
        <p:sp>
          <p:nvSpPr>
            <p:cNvPr id="45" name="AutoShape 15"/>
            <p:cNvSpPr>
              <a:spLocks noChangeArrowheads="1"/>
            </p:cNvSpPr>
            <p:nvPr/>
          </p:nvSpPr>
          <p:spPr bwMode="auto">
            <a:xfrm>
              <a:off x="0" y="0"/>
              <a:ext cx="1009" cy="749"/>
            </a:xfrm>
            <a:prstGeom prst="homePlate">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AutoShape 16"/>
            <p:cNvSpPr>
              <a:spLocks noChangeArrowheads="1"/>
            </p:cNvSpPr>
            <p:nvPr/>
          </p:nvSpPr>
          <p:spPr bwMode="auto">
            <a:xfrm>
              <a:off x="897" y="0"/>
              <a:ext cx="1009" cy="749"/>
            </a:xfrm>
            <a:prstGeom prst="chevron">
              <a:avLst>
                <a:gd name="adj" fmla="val 33678"/>
              </a:avLst>
            </a:prstGeom>
            <a:gradFill rotWithShape="1">
              <a:gsLst>
                <a:gs pos="0">
                  <a:srgbClr val="DDDDDD"/>
                </a:gs>
                <a:gs pos="100000">
                  <a:srgbClr val="B2B2B2"/>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AutoShape 17"/>
            <p:cNvSpPr>
              <a:spLocks noChangeArrowheads="1"/>
            </p:cNvSpPr>
            <p:nvPr/>
          </p:nvSpPr>
          <p:spPr bwMode="auto">
            <a:xfrm>
              <a:off x="1770" y="0"/>
              <a:ext cx="1009" cy="749"/>
            </a:xfrm>
            <a:prstGeom prst="chevron">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AutoShape 18"/>
            <p:cNvSpPr>
              <a:spLocks noChangeArrowheads="1"/>
            </p:cNvSpPr>
            <p:nvPr/>
          </p:nvSpPr>
          <p:spPr bwMode="auto">
            <a:xfrm>
              <a:off x="2631" y="0"/>
              <a:ext cx="1009" cy="749"/>
            </a:xfrm>
            <a:prstGeom prst="chevron">
              <a:avLst>
                <a:gd name="adj" fmla="val 33678"/>
              </a:avLst>
            </a:prstGeom>
            <a:gradFill rotWithShape="1">
              <a:gsLst>
                <a:gs pos="0">
                  <a:srgbClr val="DDDDDD"/>
                </a:gs>
                <a:gs pos="100000">
                  <a:srgbClr val="B2B2B2"/>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AutoShape 19"/>
            <p:cNvSpPr>
              <a:spLocks noChangeArrowheads="1"/>
            </p:cNvSpPr>
            <p:nvPr/>
          </p:nvSpPr>
          <p:spPr bwMode="auto">
            <a:xfrm>
              <a:off x="3493" y="0"/>
              <a:ext cx="1009" cy="749"/>
            </a:xfrm>
            <a:prstGeom prst="chevron">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50" name="WordArt 20"/>
          <p:cNvSpPr>
            <a:spLocks noChangeArrowheads="1" noChangeShapeType="1"/>
          </p:cNvSpPr>
          <p:nvPr/>
        </p:nvSpPr>
        <p:spPr bwMode="auto">
          <a:xfrm>
            <a:off x="897038" y="2621813"/>
            <a:ext cx="733425" cy="4127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双击添加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标题文字</a:t>
            </a:r>
          </a:p>
        </p:txBody>
      </p:sp>
      <p:sp>
        <p:nvSpPr>
          <p:cNvPr id="51" name="WordArt 21"/>
          <p:cNvSpPr>
            <a:spLocks noChangeArrowheads="1" noChangeShapeType="1"/>
          </p:cNvSpPr>
          <p:nvPr/>
        </p:nvSpPr>
        <p:spPr bwMode="auto">
          <a:xfrm>
            <a:off x="2754413" y="2621813"/>
            <a:ext cx="733425" cy="4127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2400">
                <a:latin typeface="黑体"/>
                <a:ea typeface="黑体"/>
              </a:rPr>
              <a:t>双击添加</a:t>
            </a:r>
          </a:p>
          <a:p>
            <a:pPr algn="ctr"/>
            <a:r>
              <a:rPr lang="zh-CN" altLang="en-US" sz="2400">
                <a:latin typeface="黑体"/>
                <a:ea typeface="黑体"/>
              </a:rPr>
              <a:t>标题文字</a:t>
            </a:r>
          </a:p>
        </p:txBody>
      </p:sp>
      <p:sp>
        <p:nvSpPr>
          <p:cNvPr id="52" name="WordArt 22"/>
          <p:cNvSpPr>
            <a:spLocks noChangeArrowheads="1" noChangeShapeType="1"/>
          </p:cNvSpPr>
          <p:nvPr/>
        </p:nvSpPr>
        <p:spPr bwMode="auto">
          <a:xfrm>
            <a:off x="4337150" y="2621813"/>
            <a:ext cx="733425" cy="4127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rPr>
              <a:t>双击添加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rPr>
              <a:t>标题文字</a:t>
            </a:r>
          </a:p>
        </p:txBody>
      </p:sp>
      <p:sp>
        <p:nvSpPr>
          <p:cNvPr id="53" name="WordArt 23"/>
          <p:cNvSpPr>
            <a:spLocks noChangeArrowheads="1" noChangeShapeType="1"/>
          </p:cNvSpPr>
          <p:nvPr/>
        </p:nvSpPr>
        <p:spPr bwMode="auto">
          <a:xfrm>
            <a:off x="5861150" y="2621813"/>
            <a:ext cx="733425" cy="4127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2400">
                <a:latin typeface="黑体"/>
                <a:ea typeface="黑体"/>
              </a:rPr>
              <a:t>双击添加</a:t>
            </a:r>
          </a:p>
          <a:p>
            <a:pPr algn="ctr"/>
            <a:r>
              <a:rPr lang="zh-CN" altLang="en-US" sz="2400">
                <a:latin typeface="黑体"/>
                <a:ea typeface="黑体"/>
              </a:rPr>
              <a:t>标题文字</a:t>
            </a:r>
          </a:p>
        </p:txBody>
      </p:sp>
      <p:grpSp>
        <p:nvGrpSpPr>
          <p:cNvPr id="54" name="组合 53"/>
          <p:cNvGrpSpPr/>
          <p:nvPr/>
        </p:nvGrpSpPr>
        <p:grpSpPr>
          <a:xfrm>
            <a:off x="7286725" y="1802663"/>
            <a:ext cx="1157288" cy="1235075"/>
            <a:chOff x="7280275" y="2952750"/>
            <a:chExt cx="1157288" cy="1235075"/>
          </a:xfrm>
        </p:grpSpPr>
        <p:pic>
          <p:nvPicPr>
            <p:cNvPr id="55" name="Picture 24" descr="flag_source_128"/>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rot="20019827">
              <a:off x="7280275" y="3040063"/>
              <a:ext cx="114776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5" descr="flag_source_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019827">
              <a:off x="7289800" y="2952750"/>
              <a:ext cx="1147763"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 name="组合 56"/>
          <p:cNvGrpSpPr/>
          <p:nvPr/>
        </p:nvGrpSpPr>
        <p:grpSpPr>
          <a:xfrm>
            <a:off x="4290418" y="903293"/>
            <a:ext cx="3240088" cy="1439863"/>
            <a:chOff x="908050" y="1955800"/>
            <a:chExt cx="3240088" cy="1439863"/>
          </a:xfrm>
        </p:grpSpPr>
        <p:sp>
          <p:nvSpPr>
            <p:cNvPr id="58" name="Rectangle 5"/>
            <p:cNvSpPr>
              <a:spLocks noChangeArrowheads="1"/>
            </p:cNvSpPr>
            <p:nvPr/>
          </p:nvSpPr>
          <p:spPr bwMode="auto">
            <a:xfrm>
              <a:off x="908050" y="22733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Rectangle 10"/>
            <p:cNvSpPr>
              <a:spLocks noChangeArrowheads="1"/>
            </p:cNvSpPr>
            <p:nvPr/>
          </p:nvSpPr>
          <p:spPr bwMode="auto">
            <a:xfrm>
              <a:off x="908050" y="1955800"/>
              <a:ext cx="2233613"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spTree>
    <p:custDataLst>
      <p:tags r:id="rId1"/>
    </p:custDataLst>
    <p:extLst>
      <p:ext uri="{BB962C8B-B14F-4D97-AF65-F5344CB8AC3E}">
        <p14:creationId xmlns:p14="http://schemas.microsoft.com/office/powerpoint/2010/main" val="25142600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10" presetClass="entr" presetSubtype="0" fill="hold" nodeType="withEffect">
                                  <p:stCondLst>
                                    <p:cond delay="70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22" presetClass="entr" presetSubtype="4" fill="hold" grpId="0" nodeType="withEffect">
                                  <p:stCondLst>
                                    <p:cond delay="70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500"/>
                                        <p:tgtEl>
                                          <p:spTgt spid="31"/>
                                        </p:tgtEl>
                                      </p:cBhvr>
                                    </p:animEffect>
                                  </p:childTnLst>
                                </p:cTn>
                              </p:par>
                              <p:par>
                                <p:cTn id="26" presetID="22" presetClass="entr" presetSubtype="4" fill="hold" grpId="0" nodeType="withEffect">
                                  <p:stCondLst>
                                    <p:cond delay="900"/>
                                  </p:stCondLst>
                                  <p:childTnLst>
                                    <p:set>
                                      <p:cBhvr>
                                        <p:cTn id="27" dur="1" fill="hold">
                                          <p:stCondLst>
                                            <p:cond delay="0"/>
                                          </p:stCondLst>
                                        </p:cTn>
                                        <p:tgtEl>
                                          <p:spTgt spid="32"/>
                                        </p:tgtEl>
                                        <p:attrNameLst>
                                          <p:attrName>style.visibility</p:attrName>
                                        </p:attrNameLst>
                                      </p:cBhvr>
                                      <p:to>
                                        <p:strVal val="visible"/>
                                      </p:to>
                                    </p:set>
                                    <p:animEffect transition="in" filter="wipe(down)">
                                      <p:cBhvr>
                                        <p:cTn id="28" dur="500"/>
                                        <p:tgtEl>
                                          <p:spTgt spid="32"/>
                                        </p:tgtEl>
                                      </p:cBhvr>
                                    </p:animEffect>
                                  </p:childTnLst>
                                </p:cTn>
                              </p:par>
                              <p:par>
                                <p:cTn id="29" presetID="42" presetClass="entr" presetSubtype="0" fill="hold" nodeType="withEffect">
                                  <p:stCondLst>
                                    <p:cond delay="100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10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1000"/>
                                        <p:tgtEl>
                                          <p:spTgt spid="57"/>
                                        </p:tgtEl>
                                      </p:cBhvr>
                                    </p:animEffect>
                                    <p:anim calcmode="lin" valueType="num">
                                      <p:cBhvr>
                                        <p:cTn id="37" dur="1000" fill="hold"/>
                                        <p:tgtEl>
                                          <p:spTgt spid="57"/>
                                        </p:tgtEl>
                                        <p:attrNameLst>
                                          <p:attrName>ppt_x</p:attrName>
                                        </p:attrNameLst>
                                      </p:cBhvr>
                                      <p:tavLst>
                                        <p:tav tm="0">
                                          <p:val>
                                            <p:strVal val="#ppt_x"/>
                                          </p:val>
                                        </p:tav>
                                        <p:tav tm="100000">
                                          <p:val>
                                            <p:strVal val="#ppt_x"/>
                                          </p:val>
                                        </p:tav>
                                      </p:tavLst>
                                    </p:anim>
                                    <p:anim calcmode="lin" valueType="num">
                                      <p:cBhvr>
                                        <p:cTn id="38" dur="1000" fill="hold"/>
                                        <p:tgtEl>
                                          <p:spTgt spid="57"/>
                                        </p:tgtEl>
                                        <p:attrNameLst>
                                          <p:attrName>ppt_y</p:attrName>
                                        </p:attrNameLst>
                                      </p:cBhvr>
                                      <p:tavLst>
                                        <p:tav tm="0">
                                          <p:val>
                                            <p:strVal val="#ppt_y+.1"/>
                                          </p:val>
                                        </p:tav>
                                        <p:tav tm="100000">
                                          <p:val>
                                            <p:strVal val="#ppt_y"/>
                                          </p:val>
                                        </p:tav>
                                      </p:tavLst>
                                    </p:anim>
                                  </p:childTnLst>
                                </p:cTn>
                              </p:par>
                              <p:par>
                                <p:cTn id="39" presetID="22" presetClass="entr" presetSubtype="1" fill="hold" grpId="0" nodeType="withEffect">
                                  <p:stCondLst>
                                    <p:cond delay="1100"/>
                                  </p:stCondLst>
                                  <p:childTnLst>
                                    <p:set>
                                      <p:cBhvr>
                                        <p:cTn id="40" dur="1" fill="hold">
                                          <p:stCondLst>
                                            <p:cond delay="0"/>
                                          </p:stCondLst>
                                        </p:cTn>
                                        <p:tgtEl>
                                          <p:spTgt spid="34"/>
                                        </p:tgtEl>
                                        <p:attrNameLst>
                                          <p:attrName>style.visibility</p:attrName>
                                        </p:attrNameLst>
                                      </p:cBhvr>
                                      <p:to>
                                        <p:strVal val="visible"/>
                                      </p:to>
                                    </p:set>
                                    <p:animEffect transition="in" filter="wipe(up)">
                                      <p:cBhvr>
                                        <p:cTn id="41" dur="500"/>
                                        <p:tgtEl>
                                          <p:spTgt spid="34"/>
                                        </p:tgtEl>
                                      </p:cBhvr>
                                    </p:animEffect>
                                  </p:childTnLst>
                                </p:cTn>
                              </p:par>
                              <p:par>
                                <p:cTn id="42" presetID="22" presetClass="entr" presetSubtype="1" fill="hold" grpId="0" nodeType="withEffect">
                                  <p:stCondLst>
                                    <p:cond delay="1200"/>
                                  </p:stCondLst>
                                  <p:childTnLst>
                                    <p:set>
                                      <p:cBhvr>
                                        <p:cTn id="43" dur="1" fill="hold">
                                          <p:stCondLst>
                                            <p:cond delay="0"/>
                                          </p:stCondLst>
                                        </p:cTn>
                                        <p:tgtEl>
                                          <p:spTgt spid="33"/>
                                        </p:tgtEl>
                                        <p:attrNameLst>
                                          <p:attrName>style.visibility</p:attrName>
                                        </p:attrNameLst>
                                      </p:cBhvr>
                                      <p:to>
                                        <p:strVal val="visible"/>
                                      </p:to>
                                    </p:set>
                                    <p:animEffect transition="in" filter="wipe(up)">
                                      <p:cBhvr>
                                        <p:cTn id="44" dur="500"/>
                                        <p:tgtEl>
                                          <p:spTgt spid="33"/>
                                        </p:tgtEl>
                                      </p:cBhvr>
                                    </p:animEffect>
                                  </p:childTnLst>
                                </p:cTn>
                              </p:par>
                              <p:par>
                                <p:cTn id="45" presetID="47" presetClass="entr" presetSubtype="0" fill="hold" nodeType="withEffect">
                                  <p:stCondLst>
                                    <p:cond delay="130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1000"/>
                                        <p:tgtEl>
                                          <p:spTgt spid="38"/>
                                        </p:tgtEl>
                                      </p:cBhvr>
                                    </p:animEffect>
                                    <p:anim calcmode="lin" valueType="num">
                                      <p:cBhvr>
                                        <p:cTn id="48" dur="1000" fill="hold"/>
                                        <p:tgtEl>
                                          <p:spTgt spid="38"/>
                                        </p:tgtEl>
                                        <p:attrNameLst>
                                          <p:attrName>ppt_x</p:attrName>
                                        </p:attrNameLst>
                                      </p:cBhvr>
                                      <p:tavLst>
                                        <p:tav tm="0">
                                          <p:val>
                                            <p:strVal val="#ppt_x"/>
                                          </p:val>
                                        </p:tav>
                                        <p:tav tm="100000">
                                          <p:val>
                                            <p:strVal val="#ppt_x"/>
                                          </p:val>
                                        </p:tav>
                                      </p:tavLst>
                                    </p:anim>
                                    <p:anim calcmode="lin" valueType="num">
                                      <p:cBhvr>
                                        <p:cTn id="49" dur="1000" fill="hold"/>
                                        <p:tgtEl>
                                          <p:spTgt spid="38"/>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14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50" grpId="0"/>
      <p:bldP spid="51" grpId="0"/>
      <p:bldP spid="52"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517741" y="1958455"/>
            <a:ext cx="4690584" cy="1402355"/>
            <a:chOff x="5783691" y="5148349"/>
            <a:chExt cx="13913910" cy="4074398"/>
          </a:xfrm>
        </p:grpSpPr>
        <p:cxnSp>
          <p:nvCxnSpPr>
            <p:cNvPr id="4" name="直接连接符 3"/>
            <p:cNvCxnSpPr/>
            <p:nvPr/>
          </p:nvCxnSpPr>
          <p:spPr>
            <a:xfrm flipV="1">
              <a:off x="5783691" y="5364373"/>
              <a:ext cx="2761290" cy="3024336"/>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flipV="1">
              <a:off x="8544981" y="5364373"/>
              <a:ext cx="3717540" cy="3456384"/>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12262521" y="5148349"/>
              <a:ext cx="3717538" cy="367240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15980059" y="5148349"/>
              <a:ext cx="3717542" cy="407439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685600" y="2845476"/>
            <a:ext cx="1019548" cy="1334906"/>
            <a:chOff x="4223288" y="7568611"/>
            <a:chExt cx="2768765" cy="3550683"/>
          </a:xfrm>
        </p:grpSpPr>
        <p:sp>
          <p:nvSpPr>
            <p:cNvPr id="2" name="椭圆 1"/>
            <p:cNvSpPr/>
            <p:nvPr/>
          </p:nvSpPr>
          <p:spPr>
            <a:xfrm>
              <a:off x="422328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3" name="TextBox 142"/>
            <p:cNvSpPr txBox="1"/>
            <p:nvPr/>
          </p:nvSpPr>
          <p:spPr>
            <a:xfrm>
              <a:off x="4899324" y="8322933"/>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绿色</a:t>
              </a:r>
              <a:endParaRPr lang="en-US" altLang="zh-CN" sz="1558" dirty="0">
                <a:solidFill>
                  <a:prstClr val="white"/>
                </a:solidFill>
                <a:latin typeface="思源黑体 CN Medium" pitchFamily="34" charset="-122"/>
                <a:ea typeface="思源黑体 CN Medium" pitchFamily="34" charset="-122"/>
              </a:endParaRPr>
            </a:p>
            <a:p>
              <a:pPr lvl="0"/>
              <a:r>
                <a:rPr lang="zh-CN" altLang="en-US" sz="1558" dirty="0">
                  <a:solidFill>
                    <a:prstClr val="white"/>
                  </a:solidFill>
                  <a:latin typeface="思源黑体 CN Medium" pitchFamily="34" charset="-122"/>
                  <a:ea typeface="思源黑体 CN Medium" pitchFamily="34" charset="-122"/>
                </a:rPr>
                <a:t>安全</a:t>
              </a:r>
            </a:p>
          </p:txBody>
        </p:sp>
      </p:grpSp>
      <p:grpSp>
        <p:nvGrpSpPr>
          <p:cNvPr id="6" name="组合 5"/>
          <p:cNvGrpSpPr/>
          <p:nvPr/>
        </p:nvGrpSpPr>
        <p:grpSpPr>
          <a:xfrm>
            <a:off x="2938837" y="1512338"/>
            <a:ext cx="1019548" cy="1322840"/>
            <a:chOff x="7626677" y="4022631"/>
            <a:chExt cx="2768765" cy="3518589"/>
          </a:xfrm>
        </p:grpSpPr>
        <p:sp>
          <p:nvSpPr>
            <p:cNvPr id="72" name="椭圆 71"/>
            <p:cNvSpPr/>
            <p:nvPr/>
          </p:nvSpPr>
          <p:spPr>
            <a:xfrm>
              <a:off x="7626677"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4" name="TextBox 143"/>
            <p:cNvSpPr txBox="1"/>
            <p:nvPr/>
          </p:nvSpPr>
          <p:spPr>
            <a:xfrm>
              <a:off x="8338397" y="4744859"/>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功能强大</a:t>
              </a:r>
            </a:p>
          </p:txBody>
        </p:sp>
      </p:grpSp>
      <p:grpSp>
        <p:nvGrpSpPr>
          <p:cNvPr id="7" name="组合 6"/>
          <p:cNvGrpSpPr/>
          <p:nvPr/>
        </p:nvGrpSpPr>
        <p:grpSpPr>
          <a:xfrm>
            <a:off x="4192074" y="2845476"/>
            <a:ext cx="1019548" cy="1289972"/>
            <a:chOff x="11030067" y="7568611"/>
            <a:chExt cx="2768765" cy="3431164"/>
          </a:xfrm>
        </p:grpSpPr>
        <p:sp>
          <p:nvSpPr>
            <p:cNvPr id="70" name="椭圆 69"/>
            <p:cNvSpPr/>
            <p:nvPr/>
          </p:nvSpPr>
          <p:spPr>
            <a:xfrm>
              <a:off x="11030067"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5" name="TextBox 144"/>
            <p:cNvSpPr txBox="1"/>
            <p:nvPr/>
          </p:nvSpPr>
          <p:spPr>
            <a:xfrm>
              <a:off x="11679000" y="8203414"/>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运行可靠</a:t>
              </a:r>
            </a:p>
          </p:txBody>
        </p:sp>
      </p:grpSp>
      <p:grpSp>
        <p:nvGrpSpPr>
          <p:cNvPr id="9" name="组合 8"/>
          <p:cNvGrpSpPr/>
          <p:nvPr/>
        </p:nvGrpSpPr>
        <p:grpSpPr>
          <a:xfrm>
            <a:off x="5445311" y="1512338"/>
            <a:ext cx="1019548" cy="1322840"/>
            <a:chOff x="14433456" y="4022631"/>
            <a:chExt cx="2768765" cy="3518589"/>
          </a:xfrm>
        </p:grpSpPr>
        <p:sp>
          <p:nvSpPr>
            <p:cNvPr id="73" name="椭圆 72"/>
            <p:cNvSpPr/>
            <p:nvPr/>
          </p:nvSpPr>
          <p:spPr>
            <a:xfrm>
              <a:off x="14433456"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6" name="TextBox 145"/>
            <p:cNvSpPr txBox="1"/>
            <p:nvPr/>
          </p:nvSpPr>
          <p:spPr>
            <a:xfrm>
              <a:off x="15149075" y="4744859"/>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方便查询</a:t>
              </a:r>
            </a:p>
          </p:txBody>
        </p:sp>
      </p:grpSp>
      <p:grpSp>
        <p:nvGrpSpPr>
          <p:cNvPr id="8" name="组合 7"/>
          <p:cNvGrpSpPr/>
          <p:nvPr/>
        </p:nvGrpSpPr>
        <p:grpSpPr>
          <a:xfrm>
            <a:off x="6698550" y="2845476"/>
            <a:ext cx="1019548" cy="1345297"/>
            <a:chOff x="17836848" y="7568611"/>
            <a:chExt cx="2768765" cy="3578322"/>
          </a:xfrm>
        </p:grpSpPr>
        <p:sp>
          <p:nvSpPr>
            <p:cNvPr id="71" name="椭圆 70"/>
            <p:cNvSpPr/>
            <p:nvPr/>
          </p:nvSpPr>
          <p:spPr>
            <a:xfrm>
              <a:off x="1783684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8" name="TextBox 147"/>
            <p:cNvSpPr txBox="1"/>
            <p:nvPr/>
          </p:nvSpPr>
          <p:spPr>
            <a:xfrm>
              <a:off x="18485781" y="8350572"/>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牢固可靠</a:t>
              </a:r>
            </a:p>
          </p:txBody>
        </p:sp>
      </p:grpSp>
      <p:grpSp>
        <p:nvGrpSpPr>
          <p:cNvPr id="10" name="组合 9"/>
          <p:cNvGrpSpPr/>
          <p:nvPr/>
        </p:nvGrpSpPr>
        <p:grpSpPr>
          <a:xfrm>
            <a:off x="1296522" y="1702452"/>
            <a:ext cx="6798774" cy="2828756"/>
            <a:chOff x="3166677" y="4528310"/>
            <a:chExt cx="18463285" cy="7524142"/>
          </a:xfrm>
        </p:grpSpPr>
        <p:sp>
          <p:nvSpPr>
            <p:cNvPr id="149" name="TextBox 148"/>
            <p:cNvSpPr txBox="1"/>
            <p:nvPr/>
          </p:nvSpPr>
          <p:spPr>
            <a:xfrm>
              <a:off x="3738216" y="10545303"/>
              <a:ext cx="3793113" cy="1507147"/>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sp>
          <p:nvSpPr>
            <p:cNvPr id="150" name="TextBox 149"/>
            <p:cNvSpPr txBox="1"/>
            <p:nvPr/>
          </p:nvSpPr>
          <p:spPr>
            <a:xfrm>
              <a:off x="3166677" y="4707301"/>
              <a:ext cx="3793113" cy="1507147"/>
            </a:xfrm>
            <a:prstGeom prst="rect">
              <a:avLst/>
            </a:prstGeom>
            <a:noFill/>
          </p:spPr>
          <p:txBody>
            <a:bodyPr wrap="square" lIns="59366" tIns="29683" rIns="59366" bIns="29683" rtlCol="0">
              <a:spAutoFit/>
            </a:bodyPr>
            <a:lstStyle/>
            <a:p>
              <a:pPr algn="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sp>
          <p:nvSpPr>
            <p:cNvPr id="151" name="TextBox 150"/>
            <p:cNvSpPr txBox="1"/>
            <p:nvPr/>
          </p:nvSpPr>
          <p:spPr>
            <a:xfrm>
              <a:off x="10661390" y="10545305"/>
              <a:ext cx="3793113" cy="1507147"/>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sp>
          <p:nvSpPr>
            <p:cNvPr id="152" name="TextBox 151"/>
            <p:cNvSpPr txBox="1"/>
            <p:nvPr/>
          </p:nvSpPr>
          <p:spPr>
            <a:xfrm>
              <a:off x="17836849" y="4528310"/>
              <a:ext cx="3793113" cy="1507147"/>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sp>
          <p:nvSpPr>
            <p:cNvPr id="153" name="TextBox 152"/>
            <p:cNvSpPr txBox="1"/>
            <p:nvPr/>
          </p:nvSpPr>
          <p:spPr>
            <a:xfrm>
              <a:off x="17836849" y="10545305"/>
              <a:ext cx="3793113" cy="1507147"/>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spTree>
    <p:extLst>
      <p:ext uri="{BB962C8B-B14F-4D97-AF65-F5344CB8AC3E}">
        <p14:creationId xmlns:p14="http://schemas.microsoft.com/office/powerpoint/2010/main" val="19431826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2000"/>
                                        <p:tgtEl>
                                          <p:spTgt spid="12"/>
                                        </p:tgtEl>
                                      </p:cBhvr>
                                    </p:animEffect>
                                  </p:childTnLst>
                                </p:cTn>
                              </p:par>
                              <p:par>
                                <p:cTn id="14" presetID="53" presetClass="entr" presetSubtype="16"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5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100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nodeType="withEffect">
                                  <p:stCondLst>
                                    <p:cond delay="15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500"/>
                            </p:stCondLst>
                            <p:childTnLst>
                              <p:par>
                                <p:cTn id="35" presetID="14" presetClass="entr" presetSubtype="1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1071934" y="2591374"/>
            <a:ext cx="854822" cy="940699"/>
            <a:chOff x="2556769" y="6892731"/>
            <a:chExt cx="2321423" cy="2502143"/>
          </a:xfrm>
        </p:grpSpPr>
        <p:sp>
          <p:nvSpPr>
            <p:cNvPr id="18" name="TextBox 17"/>
            <p:cNvSpPr txBox="1"/>
            <p:nvPr/>
          </p:nvSpPr>
          <p:spPr>
            <a:xfrm>
              <a:off x="2556769" y="6892731"/>
              <a:ext cx="2321423" cy="1414554"/>
            </a:xfrm>
            <a:prstGeom prst="rect">
              <a:avLst/>
            </a:prstGeom>
            <a:noFill/>
          </p:spPr>
          <p:txBody>
            <a:bodyPr wrap="square" rtlCol="0">
              <a:spAutoFit/>
            </a:bodyPr>
            <a:lstStyle/>
            <a:p>
              <a:pPr lvl="0"/>
              <a:r>
                <a:rPr lang="zh-CN" altLang="en-US" sz="1428" dirty="0">
                  <a:solidFill>
                    <a:srgbClr val="C00000"/>
                  </a:solidFill>
                  <a:latin typeface="思源黑体 CN Medium" pitchFamily="34" charset="-122"/>
                  <a:ea typeface="思源黑体 CN Medium" pitchFamily="34" charset="-122"/>
                </a:rPr>
                <a:t>前期资金</a:t>
              </a:r>
            </a:p>
          </p:txBody>
        </p:sp>
        <p:cxnSp>
          <p:nvCxnSpPr>
            <p:cNvPr id="24" name="Straight Connector 96"/>
            <p:cNvCxnSpPr/>
            <p:nvPr/>
          </p:nvCxnSpPr>
          <p:spPr>
            <a:xfrm flipH="1" flipV="1">
              <a:off x="3525437" y="7842363"/>
              <a:ext cx="1" cy="15525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2408437" y="2246888"/>
            <a:ext cx="864298" cy="842364"/>
            <a:chOff x="6186278" y="5976441"/>
            <a:chExt cx="2347155" cy="2240584"/>
          </a:xfrm>
        </p:grpSpPr>
        <p:sp>
          <p:nvSpPr>
            <p:cNvPr id="26" name="TextBox 25"/>
            <p:cNvSpPr txBox="1"/>
            <p:nvPr/>
          </p:nvSpPr>
          <p:spPr>
            <a:xfrm>
              <a:off x="6186278" y="5976441"/>
              <a:ext cx="2347155" cy="1414554"/>
            </a:xfrm>
            <a:prstGeom prst="rect">
              <a:avLst/>
            </a:prstGeom>
            <a:noFill/>
          </p:spPr>
          <p:txBody>
            <a:bodyPr wrap="square" rtlCol="0">
              <a:spAutoFit/>
            </a:bodyPr>
            <a:lstStyle/>
            <a:p>
              <a:pPr lvl="0"/>
              <a:r>
                <a:rPr lang="zh-CN" altLang="en-US" sz="1428" dirty="0">
                  <a:solidFill>
                    <a:srgbClr val="C00000"/>
                  </a:solidFill>
                  <a:latin typeface="思源黑体 CN Medium" pitchFamily="34" charset="-122"/>
                  <a:ea typeface="思源黑体 CN Medium" pitchFamily="34" charset="-122"/>
                </a:rPr>
                <a:t>中期资金</a:t>
              </a:r>
            </a:p>
          </p:txBody>
        </p:sp>
        <p:cxnSp>
          <p:nvCxnSpPr>
            <p:cNvPr id="27" name="Straight Connector 96"/>
            <p:cNvCxnSpPr/>
            <p:nvPr/>
          </p:nvCxnSpPr>
          <p:spPr>
            <a:xfrm flipH="1" flipV="1">
              <a:off x="7198883" y="6892731"/>
              <a:ext cx="1" cy="1324294"/>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3972860" y="1759593"/>
            <a:ext cx="864298" cy="1016701"/>
            <a:chOff x="10434750" y="4680297"/>
            <a:chExt cx="2347155" cy="2704297"/>
          </a:xfrm>
        </p:grpSpPr>
        <p:sp>
          <p:nvSpPr>
            <p:cNvPr id="29" name="TextBox 28"/>
            <p:cNvSpPr txBox="1"/>
            <p:nvPr/>
          </p:nvSpPr>
          <p:spPr>
            <a:xfrm>
              <a:off x="10434750" y="4680297"/>
              <a:ext cx="2347155" cy="1414553"/>
            </a:xfrm>
            <a:prstGeom prst="rect">
              <a:avLst/>
            </a:prstGeom>
            <a:noFill/>
          </p:spPr>
          <p:txBody>
            <a:bodyPr wrap="square" rtlCol="0">
              <a:spAutoFit/>
            </a:bodyPr>
            <a:lstStyle/>
            <a:p>
              <a:pPr lvl="0"/>
              <a:r>
                <a:rPr lang="zh-CN" altLang="en-US" sz="1428" dirty="0">
                  <a:solidFill>
                    <a:srgbClr val="C00000"/>
                  </a:solidFill>
                  <a:latin typeface="思源黑体 CN Medium" pitchFamily="34" charset="-122"/>
                  <a:ea typeface="思源黑体 CN Medium" pitchFamily="34" charset="-122"/>
                </a:rPr>
                <a:t>后续资金</a:t>
              </a:r>
            </a:p>
          </p:txBody>
        </p:sp>
        <p:cxnSp>
          <p:nvCxnSpPr>
            <p:cNvPr id="30" name="Straight Connector 96"/>
            <p:cNvCxnSpPr/>
            <p:nvPr/>
          </p:nvCxnSpPr>
          <p:spPr>
            <a:xfrm flipH="1" flipV="1">
              <a:off x="11557767" y="5388183"/>
              <a:ext cx="2" cy="19964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939356" y="3414730"/>
            <a:ext cx="976202" cy="996681"/>
            <a:chOff x="2196729" y="9082758"/>
            <a:chExt cx="2651050" cy="2651050"/>
          </a:xfrm>
        </p:grpSpPr>
        <p:sp>
          <p:nvSpPr>
            <p:cNvPr id="31" name="泪滴形 30"/>
            <p:cNvSpPr/>
            <p:nvPr/>
          </p:nvSpPr>
          <p:spPr>
            <a:xfrm>
              <a:off x="2196729" y="9082758"/>
              <a:ext cx="2651050" cy="265105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2" name="TextBox 11"/>
            <p:cNvSpPr txBox="1"/>
            <p:nvPr/>
          </p:nvSpPr>
          <p:spPr>
            <a:xfrm>
              <a:off x="2746917" y="10010542"/>
              <a:ext cx="1974127" cy="604606"/>
            </a:xfrm>
            <a:prstGeom prst="rect">
              <a:avLst/>
            </a:prstGeom>
            <a:noFill/>
          </p:spPr>
          <p:txBody>
            <a:bodyPr wrap="square" rtlCol="0">
              <a:spAutoFit/>
            </a:bodyPr>
            <a:lstStyle/>
            <a:p>
              <a:pPr lvl="0"/>
              <a:r>
                <a:rPr lang="en-US" altLang="zh-CN" sz="877" dirty="0">
                  <a:solidFill>
                    <a:schemeClr val="bg1"/>
                  </a:solidFill>
                  <a:latin typeface="思源黑体 CN Medium" pitchFamily="34" charset="-122"/>
                  <a:ea typeface="思源黑体 CN Medium" pitchFamily="34" charset="-122"/>
                </a:rPr>
                <a:t>200</a:t>
              </a:r>
              <a:r>
                <a:rPr lang="zh-CN" altLang="en-US" sz="877" dirty="0">
                  <a:solidFill>
                    <a:schemeClr val="bg1"/>
                  </a:solidFill>
                  <a:latin typeface="思源黑体 CN Medium" pitchFamily="34" charset="-122"/>
                  <a:ea typeface="思源黑体 CN Medium" pitchFamily="34" charset="-122"/>
                </a:rPr>
                <a:t>万</a:t>
              </a:r>
            </a:p>
          </p:txBody>
        </p:sp>
      </p:grpSp>
      <p:grpSp>
        <p:nvGrpSpPr>
          <p:cNvPr id="49" name="组合 48"/>
          <p:cNvGrpSpPr/>
          <p:nvPr/>
        </p:nvGrpSpPr>
        <p:grpSpPr>
          <a:xfrm>
            <a:off x="2158979" y="3137340"/>
            <a:ext cx="1208665" cy="1234023"/>
            <a:chOff x="5508833" y="8344935"/>
            <a:chExt cx="3282347" cy="3282347"/>
          </a:xfrm>
        </p:grpSpPr>
        <p:sp>
          <p:nvSpPr>
            <p:cNvPr id="32" name="泪滴形 31"/>
            <p:cNvSpPr/>
            <p:nvPr/>
          </p:nvSpPr>
          <p:spPr>
            <a:xfrm>
              <a:off x="5508833" y="8344935"/>
              <a:ext cx="3282347" cy="3282347"/>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3" name="TextBox 12"/>
            <p:cNvSpPr txBox="1"/>
            <p:nvPr/>
          </p:nvSpPr>
          <p:spPr>
            <a:xfrm>
              <a:off x="6190979" y="9413590"/>
              <a:ext cx="2342453" cy="1016317"/>
            </a:xfrm>
            <a:prstGeom prst="rect">
              <a:avLst/>
            </a:prstGeom>
            <a:noFill/>
          </p:spPr>
          <p:txBody>
            <a:bodyPr wrap="square" rtlCol="0">
              <a:spAutoFit/>
            </a:bodyPr>
            <a:lstStyle/>
            <a:p>
              <a:pPr lvl="0"/>
              <a:r>
                <a:rPr lang="en-US" altLang="zh-CN" sz="1883" dirty="0">
                  <a:solidFill>
                    <a:schemeClr val="bg1"/>
                  </a:solidFill>
                  <a:latin typeface="思源黑体 CN Medium" pitchFamily="34" charset="-122"/>
                  <a:ea typeface="思源黑体 CN Medium" pitchFamily="34" charset="-122"/>
                </a:rPr>
                <a:t>300</a:t>
              </a:r>
              <a:r>
                <a:rPr lang="zh-CN" altLang="en-US" sz="1883" dirty="0">
                  <a:solidFill>
                    <a:schemeClr val="bg1"/>
                  </a:solidFill>
                  <a:latin typeface="思源黑体 CN Medium" pitchFamily="34" charset="-122"/>
                  <a:ea typeface="思源黑体 CN Medium" pitchFamily="34" charset="-122"/>
                </a:rPr>
                <a:t>万</a:t>
              </a:r>
            </a:p>
          </p:txBody>
        </p:sp>
      </p:grpSp>
      <p:grpSp>
        <p:nvGrpSpPr>
          <p:cNvPr id="50" name="组合 49"/>
          <p:cNvGrpSpPr/>
          <p:nvPr/>
        </p:nvGrpSpPr>
        <p:grpSpPr>
          <a:xfrm>
            <a:off x="3605529" y="2789031"/>
            <a:ext cx="1549816" cy="1582330"/>
            <a:chOff x="9437199" y="7418480"/>
            <a:chExt cx="4208802" cy="4208801"/>
          </a:xfrm>
        </p:grpSpPr>
        <p:sp>
          <p:nvSpPr>
            <p:cNvPr id="33" name="泪滴形 32"/>
            <p:cNvSpPr/>
            <p:nvPr/>
          </p:nvSpPr>
          <p:spPr>
            <a:xfrm>
              <a:off x="9437199" y="7418480"/>
              <a:ext cx="4208802" cy="4208801"/>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 name="TextBox 13"/>
            <p:cNvSpPr txBox="1"/>
            <p:nvPr/>
          </p:nvSpPr>
          <p:spPr>
            <a:xfrm>
              <a:off x="10261625" y="8724870"/>
              <a:ext cx="2856837" cy="1202219"/>
            </a:xfrm>
            <a:prstGeom prst="rect">
              <a:avLst/>
            </a:prstGeom>
            <a:noFill/>
          </p:spPr>
          <p:txBody>
            <a:bodyPr wrap="square" rtlCol="0">
              <a:spAutoFit/>
            </a:bodyPr>
            <a:lstStyle/>
            <a:p>
              <a:pPr lvl="0"/>
              <a:r>
                <a:rPr lang="en-US" altLang="zh-CN" sz="2337" dirty="0">
                  <a:solidFill>
                    <a:prstClr val="white"/>
                  </a:solidFill>
                  <a:latin typeface="思源黑体 CN Medium" pitchFamily="34" charset="-122"/>
                  <a:ea typeface="思源黑体 CN Medium" pitchFamily="34" charset="-122"/>
                </a:rPr>
                <a:t>500</a:t>
              </a:r>
              <a:r>
                <a:rPr lang="zh-CN" altLang="en-US" sz="2337" dirty="0">
                  <a:solidFill>
                    <a:prstClr val="white"/>
                  </a:solidFill>
                  <a:latin typeface="思源黑体 CN Medium" pitchFamily="34" charset="-122"/>
                  <a:ea typeface="思源黑体 CN Medium" pitchFamily="34" charset="-122"/>
                </a:rPr>
                <a:t>万</a:t>
              </a:r>
            </a:p>
          </p:txBody>
        </p:sp>
      </p:grpSp>
      <p:sp>
        <p:nvSpPr>
          <p:cNvPr id="39" name="TextBox 38"/>
          <p:cNvSpPr txBox="1"/>
          <p:nvPr/>
        </p:nvSpPr>
        <p:spPr>
          <a:xfrm>
            <a:off x="5914995" y="2051485"/>
            <a:ext cx="1785855" cy="1981153"/>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a:t>
            </a:r>
            <a:endParaRPr lang="en-US" altLang="zh-CN" sz="844" dirty="0">
              <a:solidFill>
                <a:schemeClr val="tx1">
                  <a:lumMod val="65000"/>
                  <a:lumOff val="35000"/>
                </a:schemeClr>
              </a:solidFill>
              <a:latin typeface="微软雅黑" pitchFamily="34" charset="-122"/>
              <a:ea typeface="微软雅黑" pitchFamily="34" charset="-122"/>
            </a:endParaRPr>
          </a:p>
        </p:txBody>
      </p:sp>
      <p:sp>
        <p:nvSpPr>
          <p:cNvPr id="46" name="圆角矩形 45"/>
          <p:cNvSpPr/>
          <p:nvPr/>
        </p:nvSpPr>
        <p:spPr>
          <a:xfrm>
            <a:off x="5764013" y="1817011"/>
            <a:ext cx="1989868" cy="2490618"/>
          </a:xfrm>
          <a:prstGeom prst="roundRect">
            <a:avLst/>
          </a:prstGeom>
          <a:noFill/>
          <a:ln>
            <a:solidFill>
              <a:srgbClr val="CB0B0B"/>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grpSp>
        <p:nvGrpSpPr>
          <p:cNvPr id="55" name="组合 54"/>
          <p:cNvGrpSpPr/>
          <p:nvPr/>
        </p:nvGrpSpPr>
        <p:grpSpPr>
          <a:xfrm>
            <a:off x="6149345" y="1645812"/>
            <a:ext cx="1153769" cy="306033"/>
            <a:chOff x="15530566" y="3613782"/>
            <a:chExt cx="2230265" cy="579414"/>
          </a:xfrm>
        </p:grpSpPr>
        <p:sp>
          <p:nvSpPr>
            <p:cNvPr id="36" name="Rounded Rectangle 43"/>
            <p:cNvSpPr/>
            <p:nvPr/>
          </p:nvSpPr>
          <p:spPr>
            <a:xfrm>
              <a:off x="15530566" y="3613782"/>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37" name="TextBox 36"/>
            <p:cNvSpPr txBox="1"/>
            <p:nvPr/>
          </p:nvSpPr>
          <p:spPr>
            <a:xfrm>
              <a:off x="15796075" y="3639860"/>
              <a:ext cx="1640644" cy="553336"/>
            </a:xfrm>
            <a:prstGeom prst="rect">
              <a:avLst/>
            </a:prstGeom>
            <a:noFill/>
          </p:spPr>
          <p:txBody>
            <a:bodyPr wrap="square" rtlCol="0">
              <a:spAutoFit/>
            </a:bodyPr>
            <a:lstStyle/>
            <a:p>
              <a:r>
                <a:rPr lang="zh-CN" altLang="en-US" sz="1299" dirty="0">
                  <a:solidFill>
                    <a:schemeClr val="bg1"/>
                  </a:solidFill>
                  <a:latin typeface="思源黑体 CN Medium" pitchFamily="34" charset="-122"/>
                  <a:ea typeface="思源黑体 CN Medium" pitchFamily="34" charset="-122"/>
                </a:rPr>
                <a:t>分析概况</a:t>
              </a:r>
              <a:endParaRPr lang="id-ID" sz="1299" dirty="0">
                <a:solidFill>
                  <a:schemeClr val="bg1"/>
                </a:solidFill>
                <a:latin typeface="思源黑体 CN Medium" pitchFamily="34" charset="-122"/>
                <a:ea typeface="思源黑体 CN Medium" pitchFamily="34" charset="-122"/>
              </a:endParaRPr>
            </a:p>
          </p:txBody>
        </p:sp>
      </p:grpSp>
    </p:spTree>
    <p:extLst>
      <p:ext uri="{BB962C8B-B14F-4D97-AF65-F5344CB8AC3E}">
        <p14:creationId xmlns:p14="http://schemas.microsoft.com/office/powerpoint/2010/main" val="40423986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anim calcmode="lin" valueType="num">
                                      <p:cBhvr>
                                        <p:cTn id="20" dur="500" fill="hold"/>
                                        <p:tgtEl>
                                          <p:spTgt spid="51"/>
                                        </p:tgtEl>
                                        <p:attrNameLst>
                                          <p:attrName>ppt_x</p:attrName>
                                        </p:attrNameLst>
                                      </p:cBhvr>
                                      <p:tavLst>
                                        <p:tav tm="0">
                                          <p:val>
                                            <p:strVal val="#ppt_x"/>
                                          </p:val>
                                        </p:tav>
                                        <p:tav tm="100000">
                                          <p:val>
                                            <p:strVal val="#ppt_x"/>
                                          </p:val>
                                        </p:tav>
                                      </p:tavLst>
                                    </p:anim>
                                    <p:anim calcmode="lin" valueType="num">
                                      <p:cBhvr>
                                        <p:cTn id="21" dur="500" fill="hold"/>
                                        <p:tgtEl>
                                          <p:spTgt spid="5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anim calcmode="lin" valueType="num">
                                      <p:cBhvr>
                                        <p:cTn id="32" dur="500" fill="hold"/>
                                        <p:tgtEl>
                                          <p:spTgt spid="53"/>
                                        </p:tgtEl>
                                        <p:attrNameLst>
                                          <p:attrName>ppt_x</p:attrName>
                                        </p:attrNameLst>
                                      </p:cBhvr>
                                      <p:tavLst>
                                        <p:tav tm="0">
                                          <p:val>
                                            <p:strVal val="#ppt_x"/>
                                          </p:val>
                                        </p:tav>
                                        <p:tav tm="100000">
                                          <p:val>
                                            <p:strVal val="#ppt_x"/>
                                          </p:val>
                                        </p:tav>
                                      </p:tavLst>
                                    </p:anim>
                                    <p:anim calcmode="lin" valueType="num">
                                      <p:cBhvr>
                                        <p:cTn id="33" dur="500" fill="hold"/>
                                        <p:tgtEl>
                                          <p:spTgt spid="5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Effect transition="in" filter="fade">
                                      <p:cBhvr>
                                        <p:cTn id="39" dur="500"/>
                                        <p:tgtEl>
                                          <p:spTgt spid="50"/>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p:cTn id="43" dur="500" fill="hold"/>
                                        <p:tgtEl>
                                          <p:spTgt spid="55"/>
                                        </p:tgtEl>
                                        <p:attrNameLst>
                                          <p:attrName>ppt_w</p:attrName>
                                        </p:attrNameLst>
                                      </p:cBhvr>
                                      <p:tavLst>
                                        <p:tav tm="0">
                                          <p:val>
                                            <p:fltVal val="0"/>
                                          </p:val>
                                        </p:tav>
                                        <p:tav tm="100000">
                                          <p:val>
                                            <p:strVal val="#ppt_w"/>
                                          </p:val>
                                        </p:tav>
                                      </p:tavLst>
                                    </p:anim>
                                    <p:anim calcmode="lin" valueType="num">
                                      <p:cBhvr>
                                        <p:cTn id="44" dur="500" fill="hold"/>
                                        <p:tgtEl>
                                          <p:spTgt spid="55"/>
                                        </p:tgtEl>
                                        <p:attrNameLst>
                                          <p:attrName>ppt_h</p:attrName>
                                        </p:attrNameLst>
                                      </p:cBhvr>
                                      <p:tavLst>
                                        <p:tav tm="0">
                                          <p:val>
                                            <p:fltVal val="0"/>
                                          </p:val>
                                        </p:tav>
                                        <p:tav tm="100000">
                                          <p:val>
                                            <p:strVal val="#ppt_h"/>
                                          </p:val>
                                        </p:tav>
                                      </p:tavLst>
                                    </p:anim>
                                    <p:animEffect transition="in" filter="fade">
                                      <p:cBhvr>
                                        <p:cTn id="45" dur="500"/>
                                        <p:tgtEl>
                                          <p:spTgt spid="55"/>
                                        </p:tgtEl>
                                      </p:cBhvr>
                                    </p:animEffect>
                                  </p:childTnLst>
                                </p:cTn>
                              </p:par>
                            </p:childTnLst>
                          </p:cTn>
                        </p:par>
                        <p:par>
                          <p:cTn id="46" fill="hold">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childTnLst>
                          </p:cTn>
                        </p:par>
                        <p:par>
                          <p:cTn id="50" fill="hold">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randombar(horizontal)">
                                      <p:cBhvr>
                                        <p:cTn id="5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5472995" y="2713877"/>
            <a:ext cx="342403" cy="202461"/>
          </a:xfrm>
          <a:prstGeom prst="rect">
            <a:avLst/>
          </a:prstGeom>
          <a:noFill/>
        </p:spPr>
        <p:txBody>
          <a:bodyPr wrap="none" lIns="32227" tIns="16114" rIns="32227" bIns="16114" rtlCol="0">
            <a:spAutoFit/>
          </a:bodyPr>
          <a:lstStyle/>
          <a:p>
            <a:r>
              <a:rPr lang="id-ID" sz="1104" dirty="0">
                <a:latin typeface="方正兰亭纤黑_GBK" panose="02000000000000000000" pitchFamily="2" charset="-122"/>
                <a:ea typeface="方正兰亭纤黑_GBK" panose="02000000000000000000" pitchFamily="2" charset="-122"/>
              </a:rPr>
              <a:t>45%</a:t>
            </a:r>
          </a:p>
        </p:txBody>
      </p:sp>
      <p:sp>
        <p:nvSpPr>
          <p:cNvPr id="71" name="Rectangle 1"/>
          <p:cNvSpPr/>
          <p:nvPr/>
        </p:nvSpPr>
        <p:spPr>
          <a:xfrm>
            <a:off x="5441638" y="2933727"/>
            <a:ext cx="420958" cy="995177"/>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584">
              <a:solidFill>
                <a:schemeClr val="accent2"/>
              </a:solidFill>
            </a:endParaRPr>
          </a:p>
        </p:txBody>
      </p:sp>
      <p:grpSp>
        <p:nvGrpSpPr>
          <p:cNvPr id="11" name="组合 10"/>
          <p:cNvGrpSpPr/>
          <p:nvPr/>
        </p:nvGrpSpPr>
        <p:grpSpPr>
          <a:xfrm>
            <a:off x="5320561" y="3714012"/>
            <a:ext cx="620684" cy="720080"/>
            <a:chOff x="14094663" y="9878803"/>
            <a:chExt cx="1685578" cy="1915321"/>
          </a:xfrm>
        </p:grpSpPr>
        <p:sp>
          <p:nvSpPr>
            <p:cNvPr id="72" name="TextBox 71"/>
            <p:cNvSpPr txBox="1"/>
            <p:nvPr/>
          </p:nvSpPr>
          <p:spPr>
            <a:xfrm>
              <a:off x="14094663" y="11202994"/>
              <a:ext cx="1685578" cy="591130"/>
            </a:xfrm>
            <a:prstGeom prst="rect">
              <a:avLst/>
            </a:prstGeom>
            <a:noFill/>
          </p:spPr>
          <p:txBody>
            <a:bodyPr wrap="none" rtlCol="0">
              <a:spAutoFit/>
            </a:bodyPr>
            <a:lstStyle/>
            <a:p>
              <a:pPr algn="ctr"/>
              <a:r>
                <a:rPr lang="zh-CN" altLang="en-US" sz="844" dirty="0">
                  <a:solidFill>
                    <a:schemeClr val="accent2"/>
                  </a:solidFill>
                  <a:latin typeface="方正兰亭纤黑_GBK" panose="02000000000000000000" pitchFamily="2" charset="-122"/>
                  <a:ea typeface="方正兰亭纤黑_GBK" panose="02000000000000000000" pitchFamily="2" charset="-122"/>
                </a:rPr>
                <a:t>添加标题</a:t>
              </a:r>
              <a:endParaRPr lang="id-ID" sz="844"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7" name="组合 6"/>
            <p:cNvGrpSpPr/>
            <p:nvPr/>
          </p:nvGrpSpPr>
          <p:grpSpPr>
            <a:xfrm>
              <a:off x="14421547" y="9878803"/>
              <a:ext cx="1143186" cy="1170146"/>
              <a:chOff x="14421547" y="9878803"/>
              <a:chExt cx="1143186" cy="1170146"/>
            </a:xfrm>
          </p:grpSpPr>
          <p:sp>
            <p:nvSpPr>
              <p:cNvPr id="73" name="Oval 2"/>
              <p:cNvSpPr/>
              <p:nvPr/>
            </p:nvSpPr>
            <p:spPr>
              <a:xfrm>
                <a:off x="14421547"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84">
                  <a:solidFill>
                    <a:schemeClr val="accent2"/>
                  </a:solidFill>
                </a:endParaRPr>
              </a:p>
            </p:txBody>
          </p:sp>
          <p:sp>
            <p:nvSpPr>
              <p:cNvPr id="70" name="TextBox 69"/>
              <p:cNvSpPr txBox="1"/>
              <p:nvPr/>
            </p:nvSpPr>
            <p:spPr>
              <a:xfrm>
                <a:off x="14656491" y="10165660"/>
                <a:ext cx="875871" cy="883289"/>
              </a:xfrm>
              <a:prstGeom prst="rect">
                <a:avLst/>
              </a:prstGeom>
              <a:noFill/>
            </p:spPr>
            <p:txBody>
              <a:bodyPr wrap="none" rtlCol="0">
                <a:spAutoFit/>
              </a:bodyPr>
              <a:lstStyle/>
              <a:p>
                <a:r>
                  <a:rPr lang="en-US" sz="1558" b="1" dirty="0">
                    <a:solidFill>
                      <a:schemeClr val="bg1"/>
                    </a:solidFill>
                    <a:latin typeface="思源黑体 CN Medium" pitchFamily="34" charset="-122"/>
                    <a:ea typeface="思源黑体 CN Medium" pitchFamily="34" charset="-122"/>
                  </a:rPr>
                  <a:t>A</a:t>
                </a:r>
                <a:endParaRPr lang="id-ID" sz="1558" b="1" dirty="0">
                  <a:solidFill>
                    <a:schemeClr val="bg1"/>
                  </a:solidFill>
                  <a:latin typeface="思源黑体 CN Medium" pitchFamily="34" charset="-122"/>
                  <a:ea typeface="思源黑体 CN Medium" pitchFamily="34" charset="-122"/>
                </a:endParaRPr>
              </a:p>
            </p:txBody>
          </p:sp>
        </p:grpSp>
      </p:grpSp>
      <p:grpSp>
        <p:nvGrpSpPr>
          <p:cNvPr id="6" name="组合 5"/>
          <p:cNvGrpSpPr/>
          <p:nvPr/>
        </p:nvGrpSpPr>
        <p:grpSpPr>
          <a:xfrm>
            <a:off x="1393963" y="3026017"/>
            <a:ext cx="3260655" cy="1398851"/>
            <a:chOff x="3431297" y="8048830"/>
            <a:chExt cx="8854891" cy="3720769"/>
          </a:xfrm>
        </p:grpSpPr>
        <p:sp>
          <p:nvSpPr>
            <p:cNvPr id="27" name="TextBox 26"/>
            <p:cNvSpPr txBox="1"/>
            <p:nvPr/>
          </p:nvSpPr>
          <p:spPr>
            <a:xfrm>
              <a:off x="3431297" y="10890989"/>
              <a:ext cx="1685576" cy="591131"/>
            </a:xfrm>
            <a:prstGeom prst="rect">
              <a:avLst/>
            </a:prstGeom>
            <a:noFill/>
          </p:spPr>
          <p:txBody>
            <a:bodyPr wrap="none" rtlCol="0">
              <a:spAutoFit/>
            </a:bodyPr>
            <a:lstStyle/>
            <a:p>
              <a:r>
                <a:rPr lang="zh-CN" altLang="en-US" sz="844" dirty="0">
                  <a:solidFill>
                    <a:schemeClr val="tx1">
                      <a:lumMod val="50000"/>
                      <a:lumOff val="50000"/>
                    </a:schemeClr>
                  </a:solidFill>
                  <a:latin typeface="思源黑体 CN Medium" pitchFamily="34" charset="-122"/>
                  <a:ea typeface="思源黑体 CN Medium" pitchFamily="34" charset="-122"/>
                </a:rPr>
                <a:t>添加标题</a:t>
              </a:r>
              <a:endParaRPr lang="id-ID" altLang="zh-CN" sz="844" dirty="0">
                <a:solidFill>
                  <a:schemeClr val="tx1">
                    <a:lumMod val="50000"/>
                    <a:lumOff val="50000"/>
                  </a:schemeClr>
                </a:solidFill>
                <a:latin typeface="思源黑体 CN Medium" pitchFamily="34" charset="-122"/>
                <a:ea typeface="思源黑体 CN Medium" pitchFamily="34" charset="-122"/>
              </a:endParaRPr>
            </a:p>
          </p:txBody>
        </p:sp>
        <p:grpSp>
          <p:nvGrpSpPr>
            <p:cNvPr id="148" name="组合 147"/>
            <p:cNvGrpSpPr/>
            <p:nvPr/>
          </p:nvGrpSpPr>
          <p:grpSpPr>
            <a:xfrm>
              <a:off x="5238872" y="8262350"/>
              <a:ext cx="5824782" cy="2884595"/>
              <a:chOff x="5084915" y="8029674"/>
              <a:chExt cx="4462044" cy="2884595"/>
            </a:xfrm>
          </p:grpSpPr>
          <p:cxnSp>
            <p:nvCxnSpPr>
              <p:cNvPr id="53" name="Straight Connector 54"/>
              <p:cNvCxnSpPr/>
              <p:nvPr/>
            </p:nvCxnSpPr>
            <p:spPr>
              <a:xfrm>
                <a:off x="5084917" y="10910699"/>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20"/>
              <p:cNvCxnSpPr/>
              <p:nvPr/>
            </p:nvCxnSpPr>
            <p:spPr>
              <a:xfrm>
                <a:off x="5084915" y="10910699"/>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93" name="Straight Connector 54"/>
              <p:cNvCxnSpPr/>
              <p:nvPr/>
            </p:nvCxnSpPr>
            <p:spPr>
              <a:xfrm>
                <a:off x="5084917" y="9973890"/>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Connector 20"/>
              <p:cNvCxnSpPr/>
              <p:nvPr/>
            </p:nvCxnSpPr>
            <p:spPr>
              <a:xfrm>
                <a:off x="5084915" y="9973890"/>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0" name="Straight Connector 54"/>
              <p:cNvCxnSpPr/>
              <p:nvPr/>
            </p:nvCxnSpPr>
            <p:spPr>
              <a:xfrm>
                <a:off x="5084917" y="910979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Connector 20"/>
              <p:cNvCxnSpPr/>
              <p:nvPr/>
            </p:nvCxnSpPr>
            <p:spPr>
              <a:xfrm>
                <a:off x="5084915" y="9109794"/>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7" name="Straight Connector 54"/>
              <p:cNvCxnSpPr/>
              <p:nvPr/>
            </p:nvCxnSpPr>
            <p:spPr>
              <a:xfrm>
                <a:off x="5084917" y="802967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8" name="Straight Connector 20"/>
              <p:cNvCxnSpPr/>
              <p:nvPr/>
            </p:nvCxnSpPr>
            <p:spPr>
              <a:xfrm>
                <a:off x="5084915" y="8029674"/>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a:xfrm>
              <a:off x="11320490" y="8072071"/>
              <a:ext cx="965698" cy="830246"/>
              <a:chOff x="10521786" y="8009529"/>
              <a:chExt cx="965698" cy="830246"/>
            </a:xfrm>
          </p:grpSpPr>
          <p:sp>
            <p:nvSpPr>
              <p:cNvPr id="110"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12"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13"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algn="ctr"/>
                <a:r>
                  <a:rPr lang="id-ID" sz="714" dirty="0">
                    <a:solidFill>
                      <a:schemeClr val="bg1"/>
                    </a:solidFill>
                    <a:latin typeface="+mj-lt"/>
                    <a:ea typeface="Roboto Lt" pitchFamily="2" charset="0"/>
                  </a:rPr>
                  <a:t>95%</a:t>
                </a:r>
              </a:p>
            </p:txBody>
          </p:sp>
        </p:grpSp>
        <p:grpSp>
          <p:nvGrpSpPr>
            <p:cNvPr id="118" name="组合 117"/>
            <p:cNvGrpSpPr/>
            <p:nvPr/>
          </p:nvGrpSpPr>
          <p:grpSpPr>
            <a:xfrm>
              <a:off x="11320490" y="9138448"/>
              <a:ext cx="965698" cy="830246"/>
              <a:chOff x="10521786" y="8009529"/>
              <a:chExt cx="965698" cy="830246"/>
            </a:xfrm>
          </p:grpSpPr>
          <p:sp>
            <p:nvSpPr>
              <p:cNvPr id="119"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0"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1"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algn="ctr"/>
                <a:r>
                  <a:rPr lang="id-ID" sz="714" dirty="0">
                    <a:solidFill>
                      <a:schemeClr val="bg1"/>
                    </a:solidFill>
                    <a:latin typeface="+mj-lt"/>
                    <a:ea typeface="Roboto Lt" pitchFamily="2" charset="0"/>
                  </a:rPr>
                  <a:t>95%</a:t>
                </a:r>
              </a:p>
            </p:txBody>
          </p:sp>
        </p:grpSp>
        <p:grpSp>
          <p:nvGrpSpPr>
            <p:cNvPr id="122" name="组合 121"/>
            <p:cNvGrpSpPr/>
            <p:nvPr/>
          </p:nvGrpSpPr>
          <p:grpSpPr>
            <a:xfrm>
              <a:off x="11320490" y="9998974"/>
              <a:ext cx="965698" cy="830246"/>
              <a:chOff x="10521786" y="8009529"/>
              <a:chExt cx="965698" cy="830246"/>
            </a:xfrm>
          </p:grpSpPr>
          <p:sp>
            <p:nvSpPr>
              <p:cNvPr id="123"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4"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5"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algn="ctr"/>
                <a:r>
                  <a:rPr lang="id-ID" sz="714" dirty="0">
                    <a:solidFill>
                      <a:schemeClr val="bg1"/>
                    </a:solidFill>
                    <a:latin typeface="+mj-lt"/>
                    <a:ea typeface="Roboto Lt" pitchFamily="2" charset="0"/>
                  </a:rPr>
                  <a:t>95%</a:t>
                </a:r>
              </a:p>
            </p:txBody>
          </p:sp>
        </p:grpSp>
        <p:grpSp>
          <p:nvGrpSpPr>
            <p:cNvPr id="126" name="组合 125"/>
            <p:cNvGrpSpPr/>
            <p:nvPr/>
          </p:nvGrpSpPr>
          <p:grpSpPr>
            <a:xfrm>
              <a:off x="11320490" y="10939353"/>
              <a:ext cx="965698" cy="830246"/>
              <a:chOff x="10521786" y="8009529"/>
              <a:chExt cx="965698" cy="830246"/>
            </a:xfrm>
          </p:grpSpPr>
          <p:sp>
            <p:nvSpPr>
              <p:cNvPr id="127"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8"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9"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algn="ctr"/>
                <a:r>
                  <a:rPr lang="id-ID" sz="714" dirty="0">
                    <a:solidFill>
                      <a:schemeClr val="bg1"/>
                    </a:solidFill>
                    <a:latin typeface="+mj-lt"/>
                    <a:ea typeface="Roboto Lt" pitchFamily="2" charset="0"/>
                  </a:rPr>
                  <a:t>95%</a:t>
                </a:r>
              </a:p>
            </p:txBody>
          </p:sp>
        </p:grpSp>
        <p:sp>
          <p:nvSpPr>
            <p:cNvPr id="130" name="TextBox 129"/>
            <p:cNvSpPr txBox="1"/>
            <p:nvPr/>
          </p:nvSpPr>
          <p:spPr>
            <a:xfrm>
              <a:off x="3431297" y="9994401"/>
              <a:ext cx="1685576" cy="591131"/>
            </a:xfrm>
            <a:prstGeom prst="rect">
              <a:avLst/>
            </a:prstGeom>
            <a:noFill/>
          </p:spPr>
          <p:txBody>
            <a:bodyPr wrap="none" rtlCol="0">
              <a:spAutoFit/>
            </a:bodyPr>
            <a:lstStyle/>
            <a:p>
              <a:r>
                <a:rPr lang="zh-CN" altLang="en-US" sz="844" dirty="0">
                  <a:solidFill>
                    <a:schemeClr val="tx1">
                      <a:lumMod val="50000"/>
                      <a:lumOff val="50000"/>
                    </a:schemeClr>
                  </a:solidFill>
                  <a:latin typeface="思源黑体 CN Medium" pitchFamily="34" charset="-122"/>
                  <a:ea typeface="思源黑体 CN Medium" pitchFamily="34" charset="-122"/>
                </a:rPr>
                <a:t>添加标题</a:t>
              </a:r>
              <a:endParaRPr lang="id-ID" altLang="zh-CN" sz="844" dirty="0">
                <a:solidFill>
                  <a:schemeClr val="tx1">
                    <a:lumMod val="50000"/>
                    <a:lumOff val="50000"/>
                  </a:schemeClr>
                </a:solidFill>
                <a:latin typeface="思源黑体 CN Medium" pitchFamily="34" charset="-122"/>
                <a:ea typeface="思源黑体 CN Medium" pitchFamily="34" charset="-122"/>
              </a:endParaRPr>
            </a:p>
          </p:txBody>
        </p:sp>
        <p:sp>
          <p:nvSpPr>
            <p:cNvPr id="131" name="TextBox 130"/>
            <p:cNvSpPr txBox="1"/>
            <p:nvPr/>
          </p:nvSpPr>
          <p:spPr>
            <a:xfrm>
              <a:off x="3431297" y="9158594"/>
              <a:ext cx="1685576" cy="591131"/>
            </a:xfrm>
            <a:prstGeom prst="rect">
              <a:avLst/>
            </a:prstGeom>
            <a:noFill/>
          </p:spPr>
          <p:txBody>
            <a:bodyPr wrap="none" rtlCol="0">
              <a:spAutoFit/>
            </a:bodyPr>
            <a:lstStyle/>
            <a:p>
              <a:r>
                <a:rPr lang="zh-CN" altLang="en-US" sz="844" dirty="0">
                  <a:solidFill>
                    <a:schemeClr val="tx1">
                      <a:lumMod val="50000"/>
                      <a:lumOff val="50000"/>
                    </a:schemeClr>
                  </a:solidFill>
                  <a:latin typeface="思源黑体 CN Medium" pitchFamily="34" charset="-122"/>
                  <a:ea typeface="思源黑体 CN Medium" pitchFamily="34" charset="-122"/>
                </a:rPr>
                <a:t>添加标题</a:t>
              </a:r>
              <a:endParaRPr lang="id-ID" altLang="zh-CN" sz="844" dirty="0">
                <a:solidFill>
                  <a:schemeClr val="tx1">
                    <a:lumMod val="50000"/>
                    <a:lumOff val="50000"/>
                  </a:schemeClr>
                </a:solidFill>
                <a:latin typeface="思源黑体 CN Medium" pitchFamily="34" charset="-122"/>
                <a:ea typeface="思源黑体 CN Medium" pitchFamily="34" charset="-122"/>
              </a:endParaRPr>
            </a:p>
          </p:txBody>
        </p:sp>
        <p:sp>
          <p:nvSpPr>
            <p:cNvPr id="132" name="TextBox 131"/>
            <p:cNvSpPr txBox="1"/>
            <p:nvPr/>
          </p:nvSpPr>
          <p:spPr>
            <a:xfrm>
              <a:off x="3431297" y="8048830"/>
              <a:ext cx="1685576" cy="591131"/>
            </a:xfrm>
            <a:prstGeom prst="rect">
              <a:avLst/>
            </a:prstGeom>
            <a:noFill/>
          </p:spPr>
          <p:txBody>
            <a:bodyPr wrap="none" rtlCol="0">
              <a:spAutoFit/>
            </a:bodyPr>
            <a:lstStyle/>
            <a:p>
              <a:r>
                <a:rPr lang="zh-CN" altLang="en-US" sz="844" dirty="0">
                  <a:solidFill>
                    <a:schemeClr val="tx1">
                      <a:lumMod val="50000"/>
                      <a:lumOff val="50000"/>
                    </a:schemeClr>
                  </a:solidFill>
                  <a:latin typeface="思源黑体 CN Medium" pitchFamily="34" charset="-122"/>
                  <a:ea typeface="思源黑体 CN Medium" pitchFamily="34" charset="-122"/>
                </a:rPr>
                <a:t>添加标题</a:t>
              </a:r>
              <a:endParaRPr lang="id-ID" altLang="zh-CN" sz="844" dirty="0">
                <a:solidFill>
                  <a:schemeClr val="tx1">
                    <a:lumMod val="50000"/>
                    <a:lumOff val="50000"/>
                  </a:schemeClr>
                </a:solidFill>
                <a:latin typeface="思源黑体 CN Medium" pitchFamily="34" charset="-122"/>
                <a:ea typeface="思源黑体 CN Medium" pitchFamily="34" charset="-122"/>
              </a:endParaRPr>
            </a:p>
          </p:txBody>
        </p:sp>
      </p:grpSp>
      <p:sp>
        <p:nvSpPr>
          <p:cNvPr id="133" name="TextBox 132"/>
          <p:cNvSpPr txBox="1"/>
          <p:nvPr/>
        </p:nvSpPr>
        <p:spPr>
          <a:xfrm>
            <a:off x="6119250" y="1975166"/>
            <a:ext cx="342403" cy="202461"/>
          </a:xfrm>
          <a:prstGeom prst="rect">
            <a:avLst/>
          </a:prstGeom>
          <a:noFill/>
        </p:spPr>
        <p:txBody>
          <a:bodyPr wrap="none" lIns="32227" tIns="16114" rIns="32227" bIns="16114" rtlCol="0">
            <a:spAutoFit/>
          </a:bodyPr>
          <a:lstStyle/>
          <a:p>
            <a:r>
              <a:rPr lang="en-US" sz="1104" dirty="0">
                <a:latin typeface="方正兰亭纤黑_GBK" panose="02000000000000000000" pitchFamily="2" charset="-122"/>
                <a:ea typeface="方正兰亭纤黑_GBK" panose="02000000000000000000" pitchFamily="2" charset="-122"/>
              </a:rPr>
              <a:t>8</a:t>
            </a:r>
            <a:r>
              <a:rPr lang="id-ID" sz="1104" dirty="0">
                <a:latin typeface="方正兰亭纤黑_GBK" panose="02000000000000000000" pitchFamily="2" charset="-122"/>
                <a:ea typeface="方正兰亭纤黑_GBK" panose="02000000000000000000" pitchFamily="2" charset="-122"/>
              </a:rPr>
              <a:t>5%</a:t>
            </a:r>
          </a:p>
        </p:txBody>
      </p:sp>
      <p:sp>
        <p:nvSpPr>
          <p:cNvPr id="134" name="Rectangle 1"/>
          <p:cNvSpPr/>
          <p:nvPr/>
        </p:nvSpPr>
        <p:spPr>
          <a:xfrm>
            <a:off x="6087892" y="2285021"/>
            <a:ext cx="420958" cy="164388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584">
              <a:solidFill>
                <a:schemeClr val="accent2"/>
              </a:solidFill>
            </a:endParaRPr>
          </a:p>
        </p:txBody>
      </p:sp>
      <p:grpSp>
        <p:nvGrpSpPr>
          <p:cNvPr id="12" name="组合 11"/>
          <p:cNvGrpSpPr/>
          <p:nvPr/>
        </p:nvGrpSpPr>
        <p:grpSpPr>
          <a:xfrm>
            <a:off x="5966815" y="3714012"/>
            <a:ext cx="620684" cy="720080"/>
            <a:chOff x="15849682" y="9878803"/>
            <a:chExt cx="1685578" cy="1915321"/>
          </a:xfrm>
        </p:grpSpPr>
        <p:sp>
          <p:nvSpPr>
            <p:cNvPr id="135" name="TextBox 134"/>
            <p:cNvSpPr txBox="1"/>
            <p:nvPr/>
          </p:nvSpPr>
          <p:spPr>
            <a:xfrm>
              <a:off x="15849682" y="11202994"/>
              <a:ext cx="1685578" cy="591130"/>
            </a:xfrm>
            <a:prstGeom prst="rect">
              <a:avLst/>
            </a:prstGeom>
            <a:noFill/>
          </p:spPr>
          <p:txBody>
            <a:bodyPr wrap="none" rtlCol="0">
              <a:spAutoFit/>
            </a:bodyPr>
            <a:lstStyle/>
            <a:p>
              <a:pPr algn="ctr"/>
              <a:r>
                <a:rPr lang="zh-CN" altLang="en-US" sz="844" dirty="0">
                  <a:solidFill>
                    <a:schemeClr val="accent2"/>
                  </a:solidFill>
                  <a:latin typeface="方正兰亭纤黑_GBK" panose="02000000000000000000" pitchFamily="2" charset="-122"/>
                  <a:ea typeface="方正兰亭纤黑_GBK" panose="02000000000000000000" pitchFamily="2" charset="-122"/>
                </a:rPr>
                <a:t>添加标题</a:t>
              </a:r>
              <a:endParaRPr lang="id-ID" sz="844"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8" name="组合 7"/>
            <p:cNvGrpSpPr/>
            <p:nvPr/>
          </p:nvGrpSpPr>
          <p:grpSpPr>
            <a:xfrm>
              <a:off x="16176566" y="9878803"/>
              <a:ext cx="1143186" cy="1170146"/>
              <a:chOff x="16176566" y="9878803"/>
              <a:chExt cx="1143186" cy="1170146"/>
            </a:xfrm>
          </p:grpSpPr>
          <p:sp>
            <p:nvSpPr>
              <p:cNvPr id="136" name="Oval 2"/>
              <p:cNvSpPr/>
              <p:nvPr/>
            </p:nvSpPr>
            <p:spPr>
              <a:xfrm>
                <a:off x="161765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84">
                  <a:solidFill>
                    <a:schemeClr val="accent2"/>
                  </a:solidFill>
                </a:endParaRPr>
              </a:p>
            </p:txBody>
          </p:sp>
          <p:sp>
            <p:nvSpPr>
              <p:cNvPr id="137" name="TextBox 136"/>
              <p:cNvSpPr txBox="1"/>
              <p:nvPr/>
            </p:nvSpPr>
            <p:spPr>
              <a:xfrm>
                <a:off x="16411510" y="10165660"/>
                <a:ext cx="841045" cy="883289"/>
              </a:xfrm>
              <a:prstGeom prst="rect">
                <a:avLst/>
              </a:prstGeom>
              <a:noFill/>
            </p:spPr>
            <p:txBody>
              <a:bodyPr wrap="none" rtlCol="0">
                <a:spAutoFit/>
              </a:bodyPr>
              <a:lstStyle/>
              <a:p>
                <a:r>
                  <a:rPr lang="en-US" sz="1558" b="1" dirty="0">
                    <a:solidFill>
                      <a:schemeClr val="bg1"/>
                    </a:solidFill>
                    <a:latin typeface="思源黑体 CN Medium" pitchFamily="34" charset="-122"/>
                    <a:ea typeface="思源黑体 CN Medium" pitchFamily="34" charset="-122"/>
                  </a:rPr>
                  <a:t>B</a:t>
                </a:r>
                <a:endParaRPr lang="id-ID" sz="1558" b="1" dirty="0">
                  <a:solidFill>
                    <a:schemeClr val="bg1"/>
                  </a:solidFill>
                  <a:latin typeface="思源黑体 CN Medium" pitchFamily="34" charset="-122"/>
                  <a:ea typeface="思源黑体 CN Medium" pitchFamily="34" charset="-122"/>
                </a:endParaRPr>
              </a:p>
            </p:txBody>
          </p:sp>
        </p:grpSp>
      </p:grpSp>
      <p:sp>
        <p:nvSpPr>
          <p:cNvPr id="138" name="TextBox 137"/>
          <p:cNvSpPr txBox="1"/>
          <p:nvPr/>
        </p:nvSpPr>
        <p:spPr>
          <a:xfrm>
            <a:off x="6782141" y="2272956"/>
            <a:ext cx="342403" cy="202461"/>
          </a:xfrm>
          <a:prstGeom prst="rect">
            <a:avLst/>
          </a:prstGeom>
          <a:noFill/>
        </p:spPr>
        <p:txBody>
          <a:bodyPr wrap="none" lIns="32227" tIns="16114" rIns="32227" bIns="16114" rtlCol="0">
            <a:spAutoFit/>
          </a:bodyPr>
          <a:lstStyle/>
          <a:p>
            <a:r>
              <a:rPr lang="en-US" sz="1104" dirty="0">
                <a:latin typeface="方正兰亭纤黑_GBK" panose="02000000000000000000" pitchFamily="2" charset="-122"/>
                <a:ea typeface="方正兰亭纤黑_GBK" panose="02000000000000000000" pitchFamily="2" charset="-122"/>
              </a:rPr>
              <a:t>6</a:t>
            </a:r>
            <a:r>
              <a:rPr lang="id-ID" sz="1104" dirty="0">
                <a:latin typeface="方正兰亭纤黑_GBK" panose="02000000000000000000" pitchFamily="2" charset="-122"/>
                <a:ea typeface="方正兰亭纤黑_GBK" panose="02000000000000000000" pitchFamily="2" charset="-122"/>
              </a:rPr>
              <a:t>5%</a:t>
            </a:r>
          </a:p>
        </p:txBody>
      </p:sp>
      <p:sp>
        <p:nvSpPr>
          <p:cNvPr id="139" name="Rectangle 1"/>
          <p:cNvSpPr/>
          <p:nvPr/>
        </p:nvSpPr>
        <p:spPr>
          <a:xfrm>
            <a:off x="6750783" y="2546951"/>
            <a:ext cx="420958" cy="138195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584">
              <a:solidFill>
                <a:schemeClr val="accent2"/>
              </a:solidFill>
            </a:endParaRPr>
          </a:p>
        </p:txBody>
      </p:sp>
      <p:grpSp>
        <p:nvGrpSpPr>
          <p:cNvPr id="13" name="组合 12"/>
          <p:cNvGrpSpPr/>
          <p:nvPr/>
        </p:nvGrpSpPr>
        <p:grpSpPr>
          <a:xfrm>
            <a:off x="6629707" y="3714012"/>
            <a:ext cx="620684" cy="720080"/>
            <a:chOff x="17649882" y="9878803"/>
            <a:chExt cx="1685578" cy="1915321"/>
          </a:xfrm>
        </p:grpSpPr>
        <p:sp>
          <p:nvSpPr>
            <p:cNvPr id="140" name="TextBox 139"/>
            <p:cNvSpPr txBox="1"/>
            <p:nvPr/>
          </p:nvSpPr>
          <p:spPr>
            <a:xfrm>
              <a:off x="17649882" y="11202994"/>
              <a:ext cx="1685578" cy="591130"/>
            </a:xfrm>
            <a:prstGeom prst="rect">
              <a:avLst/>
            </a:prstGeom>
            <a:noFill/>
          </p:spPr>
          <p:txBody>
            <a:bodyPr wrap="none" rtlCol="0">
              <a:spAutoFit/>
            </a:bodyPr>
            <a:lstStyle/>
            <a:p>
              <a:pPr algn="ctr"/>
              <a:r>
                <a:rPr lang="zh-CN" altLang="en-US" sz="844" dirty="0">
                  <a:solidFill>
                    <a:schemeClr val="accent2"/>
                  </a:solidFill>
                  <a:latin typeface="方正兰亭纤黑_GBK" panose="02000000000000000000" pitchFamily="2" charset="-122"/>
                  <a:ea typeface="方正兰亭纤黑_GBK" panose="02000000000000000000" pitchFamily="2" charset="-122"/>
                </a:rPr>
                <a:t>添加标题</a:t>
              </a:r>
              <a:endParaRPr lang="id-ID" sz="844"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9" name="组合 8"/>
            <p:cNvGrpSpPr/>
            <p:nvPr/>
          </p:nvGrpSpPr>
          <p:grpSpPr>
            <a:xfrm>
              <a:off x="17976766" y="9878803"/>
              <a:ext cx="1143186" cy="1170146"/>
              <a:chOff x="17976766" y="9878803"/>
              <a:chExt cx="1143186" cy="1170146"/>
            </a:xfrm>
          </p:grpSpPr>
          <p:sp>
            <p:nvSpPr>
              <p:cNvPr id="141" name="Oval 2"/>
              <p:cNvSpPr/>
              <p:nvPr/>
            </p:nvSpPr>
            <p:spPr>
              <a:xfrm>
                <a:off x="179767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84">
                  <a:solidFill>
                    <a:schemeClr val="accent2"/>
                  </a:solidFill>
                </a:endParaRPr>
              </a:p>
            </p:txBody>
          </p:sp>
          <p:sp>
            <p:nvSpPr>
              <p:cNvPr id="142" name="TextBox 141"/>
              <p:cNvSpPr txBox="1"/>
              <p:nvPr/>
            </p:nvSpPr>
            <p:spPr>
              <a:xfrm>
                <a:off x="18211710" y="10165660"/>
                <a:ext cx="845401" cy="883289"/>
              </a:xfrm>
              <a:prstGeom prst="rect">
                <a:avLst/>
              </a:prstGeom>
              <a:noFill/>
            </p:spPr>
            <p:txBody>
              <a:bodyPr wrap="none" rtlCol="0">
                <a:spAutoFit/>
              </a:bodyPr>
              <a:lstStyle/>
              <a:p>
                <a:r>
                  <a:rPr lang="en-US" sz="1558" b="1" dirty="0">
                    <a:solidFill>
                      <a:schemeClr val="bg1"/>
                    </a:solidFill>
                    <a:latin typeface="思源黑体 CN Medium" pitchFamily="34" charset="-122"/>
                    <a:ea typeface="思源黑体 CN Medium" pitchFamily="34" charset="-122"/>
                  </a:rPr>
                  <a:t>C</a:t>
                </a:r>
                <a:endParaRPr lang="id-ID" sz="1558" b="1" dirty="0">
                  <a:solidFill>
                    <a:schemeClr val="bg1"/>
                  </a:solidFill>
                  <a:latin typeface="思源黑体 CN Medium" pitchFamily="34" charset="-122"/>
                  <a:ea typeface="思源黑体 CN Medium" pitchFamily="34" charset="-122"/>
                </a:endParaRPr>
              </a:p>
            </p:txBody>
          </p:sp>
        </p:grpSp>
      </p:grpSp>
      <p:sp>
        <p:nvSpPr>
          <p:cNvPr id="143" name="TextBox 142"/>
          <p:cNvSpPr txBox="1"/>
          <p:nvPr/>
        </p:nvSpPr>
        <p:spPr>
          <a:xfrm>
            <a:off x="7456568" y="1839805"/>
            <a:ext cx="342403" cy="202461"/>
          </a:xfrm>
          <a:prstGeom prst="rect">
            <a:avLst/>
          </a:prstGeom>
          <a:noFill/>
        </p:spPr>
        <p:txBody>
          <a:bodyPr wrap="none" lIns="32227" tIns="16114" rIns="32227" bIns="16114" rtlCol="0">
            <a:spAutoFit/>
          </a:bodyPr>
          <a:lstStyle/>
          <a:p>
            <a:r>
              <a:rPr lang="en-US" sz="1104" dirty="0">
                <a:latin typeface="方正兰亭纤黑_GBK" panose="02000000000000000000" pitchFamily="2" charset="-122"/>
                <a:ea typeface="方正兰亭纤黑_GBK" panose="02000000000000000000" pitchFamily="2" charset="-122"/>
              </a:rPr>
              <a:t>9</a:t>
            </a:r>
            <a:r>
              <a:rPr lang="id-ID" sz="1104" dirty="0">
                <a:latin typeface="方正兰亭纤黑_GBK" panose="02000000000000000000" pitchFamily="2" charset="-122"/>
                <a:ea typeface="方正兰亭纤黑_GBK" panose="02000000000000000000" pitchFamily="2" charset="-122"/>
              </a:rPr>
              <a:t>5%</a:t>
            </a:r>
          </a:p>
        </p:txBody>
      </p:sp>
      <p:sp>
        <p:nvSpPr>
          <p:cNvPr id="144" name="Rectangle 1"/>
          <p:cNvSpPr/>
          <p:nvPr/>
        </p:nvSpPr>
        <p:spPr>
          <a:xfrm>
            <a:off x="7413675" y="2042774"/>
            <a:ext cx="420958" cy="188612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584">
              <a:solidFill>
                <a:schemeClr val="accent2"/>
              </a:solidFill>
            </a:endParaRPr>
          </a:p>
        </p:txBody>
      </p:sp>
      <p:grpSp>
        <p:nvGrpSpPr>
          <p:cNvPr id="14" name="组合 13"/>
          <p:cNvGrpSpPr/>
          <p:nvPr/>
        </p:nvGrpSpPr>
        <p:grpSpPr>
          <a:xfrm>
            <a:off x="7292599" y="3714012"/>
            <a:ext cx="620684" cy="720080"/>
            <a:chOff x="19450082" y="9878803"/>
            <a:chExt cx="1685578" cy="1915321"/>
          </a:xfrm>
        </p:grpSpPr>
        <p:sp>
          <p:nvSpPr>
            <p:cNvPr id="145" name="TextBox 144"/>
            <p:cNvSpPr txBox="1"/>
            <p:nvPr/>
          </p:nvSpPr>
          <p:spPr>
            <a:xfrm>
              <a:off x="19450082" y="11202994"/>
              <a:ext cx="1685578" cy="591130"/>
            </a:xfrm>
            <a:prstGeom prst="rect">
              <a:avLst/>
            </a:prstGeom>
            <a:noFill/>
          </p:spPr>
          <p:txBody>
            <a:bodyPr wrap="none" rtlCol="0">
              <a:spAutoFit/>
            </a:bodyPr>
            <a:lstStyle/>
            <a:p>
              <a:pPr algn="ctr"/>
              <a:r>
                <a:rPr lang="zh-CN" altLang="en-US" sz="844" dirty="0">
                  <a:solidFill>
                    <a:schemeClr val="accent2"/>
                  </a:solidFill>
                  <a:latin typeface="方正兰亭纤黑_GBK" panose="02000000000000000000" pitchFamily="2" charset="-122"/>
                  <a:ea typeface="方正兰亭纤黑_GBK" panose="02000000000000000000" pitchFamily="2" charset="-122"/>
                </a:rPr>
                <a:t>添加标题</a:t>
              </a:r>
              <a:endParaRPr lang="id-ID" sz="844"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10" name="组合 9"/>
            <p:cNvGrpSpPr/>
            <p:nvPr/>
          </p:nvGrpSpPr>
          <p:grpSpPr>
            <a:xfrm>
              <a:off x="19776966" y="9878803"/>
              <a:ext cx="1143186" cy="1170146"/>
              <a:chOff x="19776966" y="9878803"/>
              <a:chExt cx="1143186" cy="1170146"/>
            </a:xfrm>
          </p:grpSpPr>
          <p:sp>
            <p:nvSpPr>
              <p:cNvPr id="146" name="Oval 2"/>
              <p:cNvSpPr/>
              <p:nvPr/>
            </p:nvSpPr>
            <p:spPr>
              <a:xfrm>
                <a:off x="197769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84">
                  <a:solidFill>
                    <a:schemeClr val="accent2"/>
                  </a:solidFill>
                </a:endParaRPr>
              </a:p>
            </p:txBody>
          </p:sp>
          <p:sp>
            <p:nvSpPr>
              <p:cNvPr id="147" name="TextBox 146"/>
              <p:cNvSpPr txBox="1"/>
              <p:nvPr/>
            </p:nvSpPr>
            <p:spPr>
              <a:xfrm>
                <a:off x="20011910" y="10165660"/>
                <a:ext cx="901990" cy="883289"/>
              </a:xfrm>
              <a:prstGeom prst="rect">
                <a:avLst/>
              </a:prstGeom>
              <a:noFill/>
            </p:spPr>
            <p:txBody>
              <a:bodyPr wrap="none" rtlCol="0">
                <a:spAutoFit/>
              </a:bodyPr>
              <a:lstStyle/>
              <a:p>
                <a:r>
                  <a:rPr lang="en-US" sz="1558" b="1" dirty="0">
                    <a:solidFill>
                      <a:schemeClr val="bg1"/>
                    </a:solidFill>
                    <a:latin typeface="思源黑体 CN Medium" pitchFamily="34" charset="-122"/>
                    <a:ea typeface="思源黑体 CN Medium" pitchFamily="34" charset="-122"/>
                  </a:rPr>
                  <a:t>D</a:t>
                </a:r>
                <a:endParaRPr lang="id-ID" sz="1558" b="1" dirty="0">
                  <a:solidFill>
                    <a:schemeClr val="bg1"/>
                  </a:solidFill>
                  <a:latin typeface="思源黑体 CN Medium" pitchFamily="34" charset="-122"/>
                  <a:ea typeface="思源黑体 CN Medium" pitchFamily="34" charset="-122"/>
                </a:endParaRPr>
              </a:p>
            </p:txBody>
          </p:sp>
        </p:grpSp>
      </p:grpSp>
      <p:grpSp>
        <p:nvGrpSpPr>
          <p:cNvPr id="5" name="组合 4"/>
          <p:cNvGrpSpPr/>
          <p:nvPr/>
        </p:nvGrpSpPr>
        <p:grpSpPr>
          <a:xfrm>
            <a:off x="1355447" y="1750962"/>
            <a:ext cx="3322617" cy="959858"/>
            <a:chOff x="3326696" y="4657342"/>
            <a:chExt cx="9023161" cy="2553102"/>
          </a:xfrm>
        </p:grpSpPr>
        <p:grpSp>
          <p:nvGrpSpPr>
            <p:cNvPr id="4" name="组合 3"/>
            <p:cNvGrpSpPr/>
            <p:nvPr/>
          </p:nvGrpSpPr>
          <p:grpSpPr>
            <a:xfrm>
              <a:off x="3342296" y="4657342"/>
              <a:ext cx="2230265" cy="644344"/>
              <a:chOff x="3342296" y="4657342"/>
              <a:chExt cx="2230265" cy="644344"/>
            </a:xfrm>
          </p:grpSpPr>
          <p:sp>
            <p:nvSpPr>
              <p:cNvPr id="153" name="Rounded Rectangle 43"/>
              <p:cNvSpPr/>
              <p:nvPr/>
            </p:nvSpPr>
            <p:spPr>
              <a:xfrm>
                <a:off x="3342296" y="465838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154" name="TextBox 153"/>
              <p:cNvSpPr txBox="1"/>
              <p:nvPr/>
            </p:nvSpPr>
            <p:spPr>
              <a:xfrm>
                <a:off x="3567127" y="4657342"/>
                <a:ext cx="2005434" cy="644344"/>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对手列表</a:t>
                </a:r>
                <a:endParaRPr lang="id-ID" sz="974" dirty="0">
                  <a:solidFill>
                    <a:schemeClr val="bg1"/>
                  </a:solidFill>
                  <a:latin typeface="思源黑体 CN Medium" pitchFamily="34" charset="-122"/>
                  <a:ea typeface="思源黑体 CN Medium" pitchFamily="34" charset="-122"/>
                </a:endParaRPr>
              </a:p>
            </p:txBody>
          </p:sp>
        </p:grpSp>
        <p:sp>
          <p:nvSpPr>
            <p:cNvPr id="155" name="TextBox 154"/>
            <p:cNvSpPr txBox="1"/>
            <p:nvPr/>
          </p:nvSpPr>
          <p:spPr>
            <a:xfrm>
              <a:off x="3326696" y="5327452"/>
              <a:ext cx="2811556" cy="697555"/>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sp>
          <p:nvSpPr>
            <p:cNvPr id="156" name="TextBox 155"/>
            <p:cNvSpPr txBox="1"/>
            <p:nvPr/>
          </p:nvSpPr>
          <p:spPr>
            <a:xfrm>
              <a:off x="3359113" y="5928238"/>
              <a:ext cx="8990744" cy="1282206"/>
            </a:xfrm>
            <a:prstGeom prst="rect">
              <a:avLst/>
            </a:prstGeom>
            <a:noFill/>
          </p:spPr>
          <p:txBody>
            <a:bodyPr wrap="square"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a:t>
              </a:r>
              <a:endParaRPr lang="en-US" altLang="zh-CN" sz="844" dirty="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8741779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additive="base">
                                        <p:cTn id="21" dur="300"/>
                                        <p:tgtEl>
                                          <p:spTgt spid="71"/>
                                        </p:tgtEl>
                                        <p:attrNameLst>
                                          <p:attrName>ppt_y</p:attrName>
                                        </p:attrNameLst>
                                      </p:cBhvr>
                                      <p:tavLst>
                                        <p:tav tm="0">
                                          <p:val>
                                            <p:strVal val="#ppt_y+#ppt_h*1.125000"/>
                                          </p:val>
                                        </p:tav>
                                        <p:tav tm="100000">
                                          <p:val>
                                            <p:strVal val="#ppt_y"/>
                                          </p:val>
                                        </p:tav>
                                      </p:tavLst>
                                    </p:anim>
                                    <p:animEffect transition="in" filter="wipe(up)">
                                      <p:cBhvr>
                                        <p:cTn id="22" dur="300"/>
                                        <p:tgtEl>
                                          <p:spTgt spid="71"/>
                                        </p:tgtEl>
                                      </p:cBhvr>
                                    </p:animEffect>
                                  </p:childTnLst>
                                </p:cTn>
                              </p:par>
                            </p:childTnLst>
                          </p:cTn>
                        </p:par>
                        <p:par>
                          <p:cTn id="23" fill="hold">
                            <p:stCondLst>
                              <p:cond delay="1800"/>
                            </p:stCondLst>
                            <p:childTnLst>
                              <p:par>
                                <p:cTn id="24" presetID="10"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500"/>
                                        <p:tgtEl>
                                          <p:spTgt spid="64"/>
                                        </p:tgtEl>
                                      </p:cBhvr>
                                    </p:animEffect>
                                  </p:childTnLst>
                                </p:cTn>
                              </p:par>
                            </p:childTnLst>
                          </p:cTn>
                        </p:par>
                        <p:par>
                          <p:cTn id="27" fill="hold">
                            <p:stCondLst>
                              <p:cond delay="2300"/>
                            </p:stCondLst>
                            <p:childTnLst>
                              <p:par>
                                <p:cTn id="28" presetID="10"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2800"/>
                            </p:stCondLst>
                            <p:childTnLst>
                              <p:par>
                                <p:cTn id="32" presetID="12" presetClass="entr" presetSubtype="4" fill="hold" grpId="0" nodeType="afterEffect">
                                  <p:stCondLst>
                                    <p:cond delay="0"/>
                                  </p:stCondLst>
                                  <p:childTnLst>
                                    <p:set>
                                      <p:cBhvr>
                                        <p:cTn id="33" dur="1" fill="hold">
                                          <p:stCondLst>
                                            <p:cond delay="0"/>
                                          </p:stCondLst>
                                        </p:cTn>
                                        <p:tgtEl>
                                          <p:spTgt spid="134"/>
                                        </p:tgtEl>
                                        <p:attrNameLst>
                                          <p:attrName>style.visibility</p:attrName>
                                        </p:attrNameLst>
                                      </p:cBhvr>
                                      <p:to>
                                        <p:strVal val="visible"/>
                                      </p:to>
                                    </p:set>
                                    <p:anim calcmode="lin" valueType="num">
                                      <p:cBhvr additive="base">
                                        <p:cTn id="34" dur="300"/>
                                        <p:tgtEl>
                                          <p:spTgt spid="134"/>
                                        </p:tgtEl>
                                        <p:attrNameLst>
                                          <p:attrName>ppt_y</p:attrName>
                                        </p:attrNameLst>
                                      </p:cBhvr>
                                      <p:tavLst>
                                        <p:tav tm="0">
                                          <p:val>
                                            <p:strVal val="#ppt_y+#ppt_h*1.125000"/>
                                          </p:val>
                                        </p:tav>
                                        <p:tav tm="100000">
                                          <p:val>
                                            <p:strVal val="#ppt_y"/>
                                          </p:val>
                                        </p:tav>
                                      </p:tavLst>
                                    </p:anim>
                                    <p:animEffect transition="in" filter="wipe(up)">
                                      <p:cBhvr>
                                        <p:cTn id="35" dur="300"/>
                                        <p:tgtEl>
                                          <p:spTgt spid="134"/>
                                        </p:tgtEl>
                                      </p:cBhvr>
                                    </p:animEffect>
                                  </p:childTnLst>
                                </p:cTn>
                              </p:par>
                            </p:childTnLst>
                          </p:cTn>
                        </p:par>
                        <p:par>
                          <p:cTn id="36" fill="hold">
                            <p:stCondLst>
                              <p:cond delay="3100"/>
                            </p:stCondLst>
                            <p:childTnLst>
                              <p:par>
                                <p:cTn id="37" presetID="10" presetClass="entr" presetSubtype="0" fill="hold" grpId="0" nodeType="afterEffect">
                                  <p:stCondLst>
                                    <p:cond delay="0"/>
                                  </p:stCondLst>
                                  <p:childTnLst>
                                    <p:set>
                                      <p:cBhvr>
                                        <p:cTn id="38" dur="1" fill="hold">
                                          <p:stCondLst>
                                            <p:cond delay="0"/>
                                          </p:stCondLst>
                                        </p:cTn>
                                        <p:tgtEl>
                                          <p:spTgt spid="133"/>
                                        </p:tgtEl>
                                        <p:attrNameLst>
                                          <p:attrName>style.visibility</p:attrName>
                                        </p:attrNameLst>
                                      </p:cBhvr>
                                      <p:to>
                                        <p:strVal val="visible"/>
                                      </p:to>
                                    </p:set>
                                    <p:animEffect transition="in" filter="fade">
                                      <p:cBhvr>
                                        <p:cTn id="39" dur="500"/>
                                        <p:tgtEl>
                                          <p:spTgt spid="133"/>
                                        </p:tgtEl>
                                      </p:cBhvr>
                                    </p:animEffect>
                                  </p:childTnLst>
                                </p:cTn>
                              </p:par>
                            </p:childTnLst>
                          </p:cTn>
                        </p:par>
                        <p:par>
                          <p:cTn id="40" fill="hold">
                            <p:stCondLst>
                              <p:cond delay="36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4100"/>
                            </p:stCondLst>
                            <p:childTnLst>
                              <p:par>
                                <p:cTn id="45" presetID="12" presetClass="entr" presetSubtype="4" fill="hold" grpId="0" nodeType="afterEffect">
                                  <p:stCondLst>
                                    <p:cond delay="0"/>
                                  </p:stCondLst>
                                  <p:childTnLst>
                                    <p:set>
                                      <p:cBhvr>
                                        <p:cTn id="46" dur="1" fill="hold">
                                          <p:stCondLst>
                                            <p:cond delay="0"/>
                                          </p:stCondLst>
                                        </p:cTn>
                                        <p:tgtEl>
                                          <p:spTgt spid="139"/>
                                        </p:tgtEl>
                                        <p:attrNameLst>
                                          <p:attrName>style.visibility</p:attrName>
                                        </p:attrNameLst>
                                      </p:cBhvr>
                                      <p:to>
                                        <p:strVal val="visible"/>
                                      </p:to>
                                    </p:set>
                                    <p:anim calcmode="lin" valueType="num">
                                      <p:cBhvr additive="base">
                                        <p:cTn id="47" dur="300"/>
                                        <p:tgtEl>
                                          <p:spTgt spid="139"/>
                                        </p:tgtEl>
                                        <p:attrNameLst>
                                          <p:attrName>ppt_y</p:attrName>
                                        </p:attrNameLst>
                                      </p:cBhvr>
                                      <p:tavLst>
                                        <p:tav tm="0">
                                          <p:val>
                                            <p:strVal val="#ppt_y+#ppt_h*1.125000"/>
                                          </p:val>
                                        </p:tav>
                                        <p:tav tm="100000">
                                          <p:val>
                                            <p:strVal val="#ppt_y"/>
                                          </p:val>
                                        </p:tav>
                                      </p:tavLst>
                                    </p:anim>
                                    <p:animEffect transition="in" filter="wipe(up)">
                                      <p:cBhvr>
                                        <p:cTn id="48" dur="300"/>
                                        <p:tgtEl>
                                          <p:spTgt spid="139"/>
                                        </p:tgtEl>
                                      </p:cBhvr>
                                    </p:animEffect>
                                  </p:childTnLst>
                                </p:cTn>
                              </p:par>
                            </p:childTnLst>
                          </p:cTn>
                        </p:par>
                        <p:par>
                          <p:cTn id="49" fill="hold">
                            <p:stCondLst>
                              <p:cond delay="4400"/>
                            </p:stCondLst>
                            <p:childTnLst>
                              <p:par>
                                <p:cTn id="50" presetID="10" presetClass="entr" presetSubtype="0" fill="hold" grpId="0" nodeType="afterEffect">
                                  <p:stCondLst>
                                    <p:cond delay="0"/>
                                  </p:stCondLst>
                                  <p:childTnLst>
                                    <p:set>
                                      <p:cBhvr>
                                        <p:cTn id="51" dur="1" fill="hold">
                                          <p:stCondLst>
                                            <p:cond delay="0"/>
                                          </p:stCondLst>
                                        </p:cTn>
                                        <p:tgtEl>
                                          <p:spTgt spid="138"/>
                                        </p:tgtEl>
                                        <p:attrNameLst>
                                          <p:attrName>style.visibility</p:attrName>
                                        </p:attrNameLst>
                                      </p:cBhvr>
                                      <p:to>
                                        <p:strVal val="visible"/>
                                      </p:to>
                                    </p:set>
                                    <p:animEffect transition="in" filter="fade">
                                      <p:cBhvr>
                                        <p:cTn id="52" dur="500"/>
                                        <p:tgtEl>
                                          <p:spTgt spid="138"/>
                                        </p:tgtEl>
                                      </p:cBhvr>
                                    </p:animEffect>
                                  </p:childTnLst>
                                </p:cTn>
                              </p:par>
                            </p:childTnLst>
                          </p:cTn>
                        </p:par>
                        <p:par>
                          <p:cTn id="53" fill="hold">
                            <p:stCondLst>
                              <p:cond delay="4900"/>
                            </p:stCondLst>
                            <p:childTnLst>
                              <p:par>
                                <p:cTn id="54" presetID="10"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childTnLst>
                          </p:cTn>
                        </p:par>
                        <p:par>
                          <p:cTn id="57" fill="hold">
                            <p:stCondLst>
                              <p:cond delay="5400"/>
                            </p:stCondLst>
                            <p:childTnLst>
                              <p:par>
                                <p:cTn id="58" presetID="12" presetClass="entr" presetSubtype="4" fill="hold" grpId="0" nodeType="afterEffect">
                                  <p:stCondLst>
                                    <p:cond delay="0"/>
                                  </p:stCondLst>
                                  <p:childTnLst>
                                    <p:set>
                                      <p:cBhvr>
                                        <p:cTn id="59" dur="1" fill="hold">
                                          <p:stCondLst>
                                            <p:cond delay="0"/>
                                          </p:stCondLst>
                                        </p:cTn>
                                        <p:tgtEl>
                                          <p:spTgt spid="144"/>
                                        </p:tgtEl>
                                        <p:attrNameLst>
                                          <p:attrName>style.visibility</p:attrName>
                                        </p:attrNameLst>
                                      </p:cBhvr>
                                      <p:to>
                                        <p:strVal val="visible"/>
                                      </p:to>
                                    </p:set>
                                    <p:anim calcmode="lin" valueType="num">
                                      <p:cBhvr additive="base">
                                        <p:cTn id="60" dur="300"/>
                                        <p:tgtEl>
                                          <p:spTgt spid="144"/>
                                        </p:tgtEl>
                                        <p:attrNameLst>
                                          <p:attrName>ppt_y</p:attrName>
                                        </p:attrNameLst>
                                      </p:cBhvr>
                                      <p:tavLst>
                                        <p:tav tm="0">
                                          <p:val>
                                            <p:strVal val="#ppt_y+#ppt_h*1.125000"/>
                                          </p:val>
                                        </p:tav>
                                        <p:tav tm="100000">
                                          <p:val>
                                            <p:strVal val="#ppt_y"/>
                                          </p:val>
                                        </p:tav>
                                      </p:tavLst>
                                    </p:anim>
                                    <p:animEffect transition="in" filter="wipe(up)">
                                      <p:cBhvr>
                                        <p:cTn id="61" dur="300"/>
                                        <p:tgtEl>
                                          <p:spTgt spid="144"/>
                                        </p:tgtEl>
                                      </p:cBhvr>
                                    </p:animEffect>
                                  </p:childTnLst>
                                </p:cTn>
                              </p:par>
                            </p:childTnLst>
                          </p:cTn>
                        </p:par>
                        <p:par>
                          <p:cTn id="62" fill="hold">
                            <p:stCondLst>
                              <p:cond delay="5700"/>
                            </p:stCondLst>
                            <p:childTnLst>
                              <p:par>
                                <p:cTn id="63" presetID="10" presetClass="entr" presetSubtype="0" fill="hold" grpId="0" nodeType="afterEffect">
                                  <p:stCondLst>
                                    <p:cond delay="0"/>
                                  </p:stCondLst>
                                  <p:childTnLst>
                                    <p:set>
                                      <p:cBhvr>
                                        <p:cTn id="64" dur="1" fill="hold">
                                          <p:stCondLst>
                                            <p:cond delay="0"/>
                                          </p:stCondLst>
                                        </p:cTn>
                                        <p:tgtEl>
                                          <p:spTgt spid="143"/>
                                        </p:tgtEl>
                                        <p:attrNameLst>
                                          <p:attrName>style.visibility</p:attrName>
                                        </p:attrNameLst>
                                      </p:cBhvr>
                                      <p:to>
                                        <p:strVal val="visible"/>
                                      </p:to>
                                    </p:set>
                                    <p:animEffect transition="in" filter="fade">
                                      <p:cBhvr>
                                        <p:cTn id="65"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1" grpId="0" animBg="1"/>
      <p:bldP spid="133" grpId="0"/>
      <p:bldP spid="134" grpId="0" animBg="1"/>
      <p:bldP spid="138" grpId="0"/>
      <p:bldP spid="139" grpId="0" animBg="1"/>
      <p:bldP spid="143" grpId="0"/>
      <p:bldP spid="14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22"/>
          <p:cNvSpPr>
            <a:spLocks noChangeArrowheads="1"/>
          </p:cNvSpPr>
          <p:nvPr/>
        </p:nvSpPr>
        <p:spPr bwMode="auto">
          <a:xfrm>
            <a:off x="3483733" y="994499"/>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56" name="Line 23"/>
          <p:cNvSpPr>
            <a:spLocks noChangeShapeType="1"/>
          </p:cNvSpPr>
          <p:nvPr/>
        </p:nvSpPr>
        <p:spPr bwMode="auto">
          <a:xfrm flipV="1">
            <a:off x="3472437" y="1097969"/>
            <a:ext cx="0" cy="1161341"/>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57" name="Rectangle 24"/>
          <p:cNvSpPr>
            <a:spLocks noChangeArrowheads="1"/>
          </p:cNvSpPr>
          <p:nvPr/>
        </p:nvSpPr>
        <p:spPr bwMode="auto">
          <a:xfrm>
            <a:off x="5801296" y="994499"/>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58" name="Line 25"/>
          <p:cNvSpPr>
            <a:spLocks noChangeShapeType="1"/>
          </p:cNvSpPr>
          <p:nvPr/>
        </p:nvSpPr>
        <p:spPr bwMode="auto">
          <a:xfrm flipV="1">
            <a:off x="5801296" y="1096425"/>
            <a:ext cx="0" cy="1161341"/>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59" name="Rectangle 26"/>
          <p:cNvSpPr>
            <a:spLocks noChangeArrowheads="1"/>
          </p:cNvSpPr>
          <p:nvPr/>
        </p:nvSpPr>
        <p:spPr bwMode="auto">
          <a:xfrm>
            <a:off x="2229247" y="3897851"/>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60" name="Line 27"/>
          <p:cNvSpPr>
            <a:spLocks noChangeShapeType="1"/>
          </p:cNvSpPr>
          <p:nvPr/>
        </p:nvSpPr>
        <p:spPr bwMode="auto">
          <a:xfrm>
            <a:off x="2249323" y="3406752"/>
            <a:ext cx="0" cy="1204582"/>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61" name="Rectangle 28"/>
          <p:cNvSpPr>
            <a:spLocks noChangeArrowheads="1"/>
          </p:cNvSpPr>
          <p:nvPr/>
        </p:nvSpPr>
        <p:spPr bwMode="auto">
          <a:xfrm>
            <a:off x="4610614" y="3905572"/>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62" name="Line 29"/>
          <p:cNvSpPr>
            <a:spLocks noChangeShapeType="1"/>
          </p:cNvSpPr>
          <p:nvPr/>
        </p:nvSpPr>
        <p:spPr bwMode="auto">
          <a:xfrm>
            <a:off x="4619880" y="3338801"/>
            <a:ext cx="0" cy="1301875"/>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63" name="Rectangle 30"/>
          <p:cNvSpPr>
            <a:spLocks noChangeArrowheads="1"/>
          </p:cNvSpPr>
          <p:nvPr/>
        </p:nvSpPr>
        <p:spPr bwMode="auto">
          <a:xfrm>
            <a:off x="7101627" y="3905572"/>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64" name="Line 31"/>
          <p:cNvSpPr>
            <a:spLocks noChangeShapeType="1"/>
          </p:cNvSpPr>
          <p:nvPr/>
        </p:nvSpPr>
        <p:spPr bwMode="auto">
          <a:xfrm>
            <a:off x="7110893" y="3446905"/>
            <a:ext cx="0" cy="1193771"/>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65" name="组合 64"/>
          <p:cNvGrpSpPr/>
          <p:nvPr/>
        </p:nvGrpSpPr>
        <p:grpSpPr>
          <a:xfrm>
            <a:off x="2025395" y="2242323"/>
            <a:ext cx="1257089" cy="1170606"/>
            <a:chOff x="2141923" y="2876624"/>
            <a:chExt cx="1257089" cy="1170606"/>
          </a:xfrm>
        </p:grpSpPr>
        <p:sp>
          <p:nvSpPr>
            <p:cNvPr id="66" name="Freeform 10"/>
            <p:cNvSpPr>
              <a:spLocks/>
            </p:cNvSpPr>
            <p:nvPr/>
          </p:nvSpPr>
          <p:spPr bwMode="auto">
            <a:xfrm>
              <a:off x="2345775" y="2890522"/>
              <a:ext cx="1053237" cy="1156708"/>
            </a:xfrm>
            <a:custGeom>
              <a:avLst/>
              <a:gdLst>
                <a:gd name="T0" fmla="*/ 0 w 973"/>
                <a:gd name="T1" fmla="*/ 0 h 1069"/>
                <a:gd name="T2" fmla="*/ 0 w 973"/>
                <a:gd name="T3" fmla="*/ 1322555066 h 1069"/>
                <a:gd name="T4" fmla="*/ 1204712390 w 973"/>
                <a:gd name="T5" fmla="*/ 1300285908 h 1069"/>
                <a:gd name="T6" fmla="*/ 1204712390 w 973"/>
                <a:gd name="T7" fmla="*/ 44538316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67" name="Freeform 11"/>
            <p:cNvSpPr>
              <a:spLocks/>
            </p:cNvSpPr>
            <p:nvPr/>
          </p:nvSpPr>
          <p:spPr bwMode="auto">
            <a:xfrm>
              <a:off x="2141923" y="2876624"/>
              <a:ext cx="213118" cy="115670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68" name="WordArt 34"/>
            <p:cNvSpPr>
              <a:spLocks noChangeArrowheads="1" noChangeShapeType="1" noTextEdit="1"/>
            </p:cNvSpPr>
            <p:nvPr/>
          </p:nvSpPr>
          <p:spPr bwMode="auto">
            <a:xfrm>
              <a:off x="2435347" y="3667324"/>
              <a:ext cx="169877" cy="27334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rPr>
                <a:t>2</a:t>
              </a:r>
              <a:endParaRPr kumimoji="0" lang="zh-CN" altLang="en-US"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endParaRPr>
            </a:p>
          </p:txBody>
        </p:sp>
      </p:grpSp>
      <p:grpSp>
        <p:nvGrpSpPr>
          <p:cNvPr id="69" name="组合 68"/>
          <p:cNvGrpSpPr/>
          <p:nvPr/>
        </p:nvGrpSpPr>
        <p:grpSpPr>
          <a:xfrm>
            <a:off x="3415297" y="2294830"/>
            <a:ext cx="1062503" cy="1051693"/>
            <a:chOff x="3531825" y="2929131"/>
            <a:chExt cx="1062503" cy="1051693"/>
          </a:xfrm>
        </p:grpSpPr>
        <p:sp>
          <p:nvSpPr>
            <p:cNvPr id="70" name="Freeform 12"/>
            <p:cNvSpPr>
              <a:spLocks/>
            </p:cNvSpPr>
            <p:nvPr/>
          </p:nvSpPr>
          <p:spPr bwMode="auto">
            <a:xfrm>
              <a:off x="3605953" y="2929131"/>
              <a:ext cx="988375" cy="1051693"/>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1" name="Freeform 13"/>
            <p:cNvSpPr>
              <a:spLocks/>
            </p:cNvSpPr>
            <p:nvPr/>
          </p:nvSpPr>
          <p:spPr bwMode="auto">
            <a:xfrm>
              <a:off x="3531825" y="2929131"/>
              <a:ext cx="74128" cy="1051693"/>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2" name="WordArt 35"/>
            <p:cNvSpPr>
              <a:spLocks noChangeArrowheads="1" noChangeShapeType="1" noTextEdit="1"/>
            </p:cNvSpPr>
            <p:nvPr/>
          </p:nvSpPr>
          <p:spPr bwMode="auto">
            <a:xfrm>
              <a:off x="3687803" y="3661147"/>
              <a:ext cx="169877" cy="27334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rPr>
                <a:t>3</a:t>
              </a:r>
              <a:endParaRPr kumimoji="0" lang="zh-CN" altLang="en-US"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endParaRPr>
            </a:p>
          </p:txBody>
        </p:sp>
      </p:grpSp>
      <p:grpSp>
        <p:nvGrpSpPr>
          <p:cNvPr id="73" name="组合 72"/>
          <p:cNvGrpSpPr/>
          <p:nvPr/>
        </p:nvGrpSpPr>
        <p:grpSpPr>
          <a:xfrm>
            <a:off x="4599803" y="2294830"/>
            <a:ext cx="1062503" cy="1051693"/>
            <a:chOff x="4716331" y="2929131"/>
            <a:chExt cx="1062503" cy="1051693"/>
          </a:xfrm>
        </p:grpSpPr>
        <p:sp>
          <p:nvSpPr>
            <p:cNvPr id="74" name="Freeform 18"/>
            <p:cNvSpPr>
              <a:spLocks/>
            </p:cNvSpPr>
            <p:nvPr/>
          </p:nvSpPr>
          <p:spPr bwMode="auto">
            <a:xfrm flipH="1">
              <a:off x="4716331" y="2929131"/>
              <a:ext cx="988375" cy="1051693"/>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5" name="Freeform 19"/>
            <p:cNvSpPr>
              <a:spLocks/>
            </p:cNvSpPr>
            <p:nvPr/>
          </p:nvSpPr>
          <p:spPr bwMode="auto">
            <a:xfrm flipH="1">
              <a:off x="5704706" y="2929131"/>
              <a:ext cx="74128" cy="1051693"/>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6" name="WordArt 36"/>
            <p:cNvSpPr>
              <a:spLocks noChangeArrowheads="1" noChangeShapeType="1" noTextEdit="1"/>
            </p:cNvSpPr>
            <p:nvPr/>
          </p:nvSpPr>
          <p:spPr bwMode="auto">
            <a:xfrm>
              <a:off x="4793547" y="3661147"/>
              <a:ext cx="169877" cy="27334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a:ln>
                    <a:noFill/>
                  </a:ln>
                  <a:solidFill>
                    <a:srgbClr val="C00000"/>
                  </a:solidFill>
                  <a:effectLst/>
                  <a:uLnTx/>
                  <a:uFillTx/>
                  <a:latin typeface="微软雅黑" pitchFamily="34" charset="-122"/>
                  <a:ea typeface="微软雅黑" pitchFamily="34" charset="-122"/>
                  <a:cs typeface="Arial"/>
                </a:rPr>
                <a:t>4</a:t>
              </a:r>
              <a:endParaRPr kumimoji="0" lang="zh-CN" altLang="en-US" sz="3600" b="0" i="0" u="none" strike="noStrike" kern="10" cap="none" spc="0" normalizeH="0" baseline="0" noProof="0">
                <a:ln>
                  <a:noFill/>
                </a:ln>
                <a:solidFill>
                  <a:srgbClr val="C00000"/>
                </a:solidFill>
                <a:effectLst/>
                <a:uLnTx/>
                <a:uFillTx/>
                <a:latin typeface="微软雅黑" pitchFamily="34" charset="-122"/>
                <a:ea typeface="微软雅黑" pitchFamily="34" charset="-122"/>
                <a:cs typeface="Arial"/>
              </a:endParaRPr>
            </a:p>
          </p:txBody>
        </p:sp>
      </p:grpSp>
      <p:grpSp>
        <p:nvGrpSpPr>
          <p:cNvPr id="77" name="组合 76"/>
          <p:cNvGrpSpPr/>
          <p:nvPr/>
        </p:nvGrpSpPr>
        <p:grpSpPr>
          <a:xfrm>
            <a:off x="5785853" y="2242323"/>
            <a:ext cx="1266355" cy="1156707"/>
            <a:chOff x="5902381" y="2876624"/>
            <a:chExt cx="1266355" cy="1156707"/>
          </a:xfrm>
        </p:grpSpPr>
        <p:sp>
          <p:nvSpPr>
            <p:cNvPr id="78" name="Freeform 16"/>
            <p:cNvSpPr>
              <a:spLocks/>
            </p:cNvSpPr>
            <p:nvPr/>
          </p:nvSpPr>
          <p:spPr bwMode="auto">
            <a:xfrm flipH="1">
              <a:off x="5902381" y="2876624"/>
              <a:ext cx="1053237" cy="1156707"/>
            </a:xfrm>
            <a:custGeom>
              <a:avLst/>
              <a:gdLst>
                <a:gd name="T0" fmla="*/ 0 w 973"/>
                <a:gd name="T1" fmla="*/ 0 h 1069"/>
                <a:gd name="T2" fmla="*/ 0 w 973"/>
                <a:gd name="T3" fmla="*/ 1322552841 h 1069"/>
                <a:gd name="T4" fmla="*/ 1204712390 w 973"/>
                <a:gd name="T5" fmla="*/ 1300283702 h 1069"/>
                <a:gd name="T6" fmla="*/ 1204712390 w 973"/>
                <a:gd name="T7" fmla="*/ 44538278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9" name="Freeform 17"/>
            <p:cNvSpPr>
              <a:spLocks/>
            </p:cNvSpPr>
            <p:nvPr/>
          </p:nvSpPr>
          <p:spPr bwMode="auto">
            <a:xfrm flipH="1">
              <a:off x="6955618" y="2876624"/>
              <a:ext cx="213118" cy="115670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0" name="WordArt 37"/>
            <p:cNvSpPr>
              <a:spLocks noChangeArrowheads="1" noChangeShapeType="1" noTextEdit="1"/>
            </p:cNvSpPr>
            <p:nvPr/>
          </p:nvSpPr>
          <p:spPr bwMode="auto">
            <a:xfrm>
              <a:off x="5988864" y="3667324"/>
              <a:ext cx="169877" cy="27334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rPr>
                <a:t>5</a:t>
              </a:r>
              <a:endParaRPr kumimoji="0" lang="zh-CN" altLang="en-US"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endParaRPr>
            </a:p>
          </p:txBody>
        </p:sp>
      </p:grpSp>
      <p:grpSp>
        <p:nvGrpSpPr>
          <p:cNvPr id="81" name="组合 80"/>
          <p:cNvGrpSpPr/>
          <p:nvPr/>
        </p:nvGrpSpPr>
        <p:grpSpPr>
          <a:xfrm>
            <a:off x="7110893" y="2162017"/>
            <a:ext cx="1456310" cy="1354382"/>
            <a:chOff x="7227421" y="2796318"/>
            <a:chExt cx="1456310" cy="1354382"/>
          </a:xfrm>
        </p:grpSpPr>
        <p:sp>
          <p:nvSpPr>
            <p:cNvPr id="82" name="Freeform 14"/>
            <p:cNvSpPr>
              <a:spLocks/>
            </p:cNvSpPr>
            <p:nvPr/>
          </p:nvSpPr>
          <p:spPr bwMode="auto">
            <a:xfrm flipH="1">
              <a:off x="7227421" y="2796318"/>
              <a:ext cx="1088758" cy="1354382"/>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3" name="Freeform 15"/>
            <p:cNvSpPr>
              <a:spLocks/>
            </p:cNvSpPr>
            <p:nvPr/>
          </p:nvSpPr>
          <p:spPr bwMode="auto">
            <a:xfrm flipH="1">
              <a:off x="8316179" y="2796318"/>
              <a:ext cx="367552" cy="1354382"/>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4" name="WordArt 38"/>
            <p:cNvSpPr>
              <a:spLocks noChangeArrowheads="1" noChangeShapeType="1" noTextEdit="1"/>
            </p:cNvSpPr>
            <p:nvPr/>
          </p:nvSpPr>
          <p:spPr bwMode="auto">
            <a:xfrm>
              <a:off x="7320082" y="3730641"/>
              <a:ext cx="177599" cy="27334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rPr>
                <a:t>6</a:t>
              </a:r>
              <a:endParaRPr kumimoji="0" lang="zh-CN" altLang="en-US"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endParaRPr>
            </a:p>
          </p:txBody>
        </p:sp>
      </p:grpSp>
      <p:sp>
        <p:nvSpPr>
          <p:cNvPr id="85" name="Freeform 32"/>
          <p:cNvSpPr>
            <a:spLocks/>
          </p:cNvSpPr>
          <p:nvPr/>
        </p:nvSpPr>
        <p:spPr bwMode="auto">
          <a:xfrm>
            <a:off x="2159751" y="3459260"/>
            <a:ext cx="23166" cy="1544"/>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6" name="Freeform 39"/>
          <p:cNvSpPr>
            <a:spLocks/>
          </p:cNvSpPr>
          <p:nvPr/>
        </p:nvSpPr>
        <p:spPr bwMode="auto">
          <a:xfrm>
            <a:off x="1826175" y="3934915"/>
            <a:ext cx="23166" cy="1544"/>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7" name="Rectangle 20"/>
          <p:cNvSpPr>
            <a:spLocks noChangeArrowheads="1"/>
          </p:cNvSpPr>
          <p:nvPr/>
        </p:nvSpPr>
        <p:spPr bwMode="auto">
          <a:xfrm>
            <a:off x="504242" y="1059139"/>
            <a:ext cx="1817931"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88" name="Line 21"/>
          <p:cNvSpPr>
            <a:spLocks noChangeShapeType="1"/>
          </p:cNvSpPr>
          <p:nvPr/>
        </p:nvSpPr>
        <p:spPr bwMode="auto">
          <a:xfrm flipV="1">
            <a:off x="495713" y="1150036"/>
            <a:ext cx="0" cy="1139237"/>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89" name="组合 88"/>
          <p:cNvGrpSpPr/>
          <p:nvPr/>
        </p:nvGrpSpPr>
        <p:grpSpPr>
          <a:xfrm>
            <a:off x="472989" y="2204436"/>
            <a:ext cx="1428591" cy="1328604"/>
            <a:chOff x="589517" y="2838737"/>
            <a:chExt cx="1428591" cy="1328604"/>
          </a:xfrm>
        </p:grpSpPr>
        <p:sp>
          <p:nvSpPr>
            <p:cNvPr id="90" name="Freeform 8"/>
            <p:cNvSpPr>
              <a:spLocks/>
            </p:cNvSpPr>
            <p:nvPr/>
          </p:nvSpPr>
          <p:spPr bwMode="auto">
            <a:xfrm>
              <a:off x="950073" y="2838737"/>
              <a:ext cx="1068035" cy="132860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C00000">
                    <a:lumMod val="60000"/>
                    <a:lumOff val="40000"/>
                  </a:srgbClr>
                </a:gs>
                <a:gs pos="100000">
                  <a:srgbClr val="C00000"/>
                </a:gs>
              </a:gsLst>
              <a:lin ang="5400000" scaled="0"/>
            </a:gradFill>
            <a:ln w="3175" cap="flat" cmpd="sng" algn="ctr">
              <a:noFill/>
              <a:prstDash val="solid"/>
            </a:ln>
            <a:effectLst/>
            <a:extLst/>
          </p:spPr>
          <p:txBody>
            <a:bodyPr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F9F9F9"/>
                </a:solidFill>
                <a:effectLst/>
                <a:uLnTx/>
                <a:uFillTx/>
                <a:latin typeface="微软雅黑" pitchFamily="34" charset="-122"/>
                <a:ea typeface="微软雅黑" pitchFamily="34" charset="-122"/>
                <a:cs typeface="+mn-cs"/>
              </a:endParaRPr>
            </a:p>
          </p:txBody>
        </p:sp>
        <p:sp>
          <p:nvSpPr>
            <p:cNvPr id="91" name="Freeform 9"/>
            <p:cNvSpPr>
              <a:spLocks/>
            </p:cNvSpPr>
            <p:nvPr/>
          </p:nvSpPr>
          <p:spPr bwMode="auto">
            <a:xfrm>
              <a:off x="589517" y="2838737"/>
              <a:ext cx="360556" cy="132860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C00000"/>
                </a:gs>
                <a:gs pos="100000">
                  <a:srgbClr val="C00000">
                    <a:lumMod val="75000"/>
                  </a:srgbClr>
                </a:gs>
              </a:gsLst>
              <a:lin ang="5400000" scaled="0"/>
            </a:gradFill>
            <a:ln w="3175" cap="flat" cmpd="sng" algn="ctr">
              <a:noFill/>
              <a:prstDash val="solid"/>
            </a:ln>
            <a:effectLst/>
            <a:extLst/>
          </p:spPr>
          <p:txBody>
            <a:bodyPr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F9F9F9"/>
                </a:solidFill>
                <a:effectLst/>
                <a:uLnTx/>
                <a:uFillTx/>
                <a:latin typeface="微软雅黑" pitchFamily="34" charset="-122"/>
                <a:ea typeface="微软雅黑" pitchFamily="34" charset="-122"/>
                <a:cs typeface="+mn-cs"/>
              </a:endParaRPr>
            </a:p>
          </p:txBody>
        </p:sp>
        <p:sp>
          <p:nvSpPr>
            <p:cNvPr id="92" name="WordArt 33"/>
            <p:cNvSpPr>
              <a:spLocks noChangeArrowheads="1" noChangeShapeType="1" noTextEdit="1"/>
            </p:cNvSpPr>
            <p:nvPr/>
          </p:nvSpPr>
          <p:spPr bwMode="auto">
            <a:xfrm>
              <a:off x="1077328" y="3771942"/>
              <a:ext cx="131801" cy="268144"/>
            </a:xfrm>
            <a:prstGeom prst="rect">
              <a:avLst/>
            </a:prstGeom>
            <a:noFill/>
            <a:ln w="9525" cap="rnd">
              <a:noFill/>
              <a:prstDash val="solid"/>
              <a:round/>
              <a:headEnd/>
              <a:tailEn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1</a:t>
              </a:r>
              <a:endParaRPr kumimoji="0" lang="zh-CN" altLang="en-US" sz="3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sp>
        <p:nvSpPr>
          <p:cNvPr id="93" name="Freeform 39"/>
          <p:cNvSpPr>
            <a:spLocks/>
          </p:cNvSpPr>
          <p:nvPr/>
        </p:nvSpPr>
        <p:spPr bwMode="auto">
          <a:xfrm>
            <a:off x="1763720" y="3943591"/>
            <a:ext cx="22725" cy="1514"/>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gradFill>
            <a:gsLst>
              <a:gs pos="0">
                <a:srgbClr val="C00000">
                  <a:lumMod val="40000"/>
                  <a:lumOff val="60000"/>
                </a:srgbClr>
              </a:gs>
              <a:gs pos="50000">
                <a:srgbClr val="C00000"/>
              </a:gs>
              <a:gs pos="100000">
                <a:srgbClr val="C00000">
                  <a:lumMod val="75000"/>
                </a:srgbClr>
              </a:gs>
            </a:gsLst>
            <a:lin ang="5400000" scaled="0"/>
          </a:gradFill>
          <a:ln w="9525" cap="rnd">
            <a:solidFill>
              <a:srgbClr val="C00000">
                <a:lumMod val="40000"/>
                <a:lumOff val="60000"/>
              </a:srgbClr>
            </a:solidFill>
            <a:prstDash val="solid"/>
            <a:round/>
            <a:headEnd/>
            <a:tailEn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11413304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10" presetClass="entr" presetSubtype="0" fill="hold" nodeType="withEffect">
                                  <p:stCondLst>
                                    <p:cond delay="20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nodeType="withEffect">
                                  <p:stCondLst>
                                    <p:cond delay="50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500"/>
                                        <p:tgtEl>
                                          <p:spTgt spid="65"/>
                                        </p:tgtEl>
                                      </p:cBhvr>
                                    </p:animEffect>
                                  </p:childTnLst>
                                </p:cTn>
                              </p:par>
                              <p:par>
                                <p:cTn id="14" presetID="10" presetClass="entr" presetSubtype="0" fill="hold" nodeType="withEffect">
                                  <p:stCondLst>
                                    <p:cond delay="50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par>
                                <p:cTn id="17" presetID="10" presetClass="entr" presetSubtype="0" fill="hold" nodeType="withEffect">
                                  <p:stCondLst>
                                    <p:cond delay="80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par>
                                <p:cTn id="20" presetID="10" presetClass="entr" presetSubtype="0" fill="hold" nodeType="withEffect">
                                  <p:stCondLst>
                                    <p:cond delay="80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500"/>
                                        <p:tgtEl>
                                          <p:spTgt spid="81"/>
                                        </p:tgtEl>
                                      </p:cBhvr>
                                    </p:animEffect>
                                  </p:childTnLst>
                                </p:cTn>
                              </p:par>
                              <p:par>
                                <p:cTn id="23" presetID="22" presetClass="entr" presetSubtype="4" fill="hold" grpId="0" nodeType="withEffect">
                                  <p:stCondLst>
                                    <p:cond delay="1000"/>
                                  </p:stCondLst>
                                  <p:childTnLst>
                                    <p:set>
                                      <p:cBhvr>
                                        <p:cTn id="24" dur="1" fill="hold">
                                          <p:stCondLst>
                                            <p:cond delay="0"/>
                                          </p:stCondLst>
                                        </p:cTn>
                                        <p:tgtEl>
                                          <p:spTgt spid="88"/>
                                        </p:tgtEl>
                                        <p:attrNameLst>
                                          <p:attrName>style.visibility</p:attrName>
                                        </p:attrNameLst>
                                      </p:cBhvr>
                                      <p:to>
                                        <p:strVal val="visible"/>
                                      </p:to>
                                    </p:set>
                                    <p:animEffect transition="in" filter="wipe(down)">
                                      <p:cBhvr>
                                        <p:cTn id="25" dur="500"/>
                                        <p:tgtEl>
                                          <p:spTgt spid="88"/>
                                        </p:tgtEl>
                                      </p:cBhvr>
                                    </p:animEffect>
                                  </p:childTnLst>
                                </p:cTn>
                              </p:par>
                              <p:par>
                                <p:cTn id="26" presetID="22" presetClass="entr" presetSubtype="4" fill="hold" grpId="0" nodeType="withEffect">
                                  <p:stCondLst>
                                    <p:cond delay="1000"/>
                                  </p:stCondLst>
                                  <p:childTnLst>
                                    <p:set>
                                      <p:cBhvr>
                                        <p:cTn id="27" dur="1" fill="hold">
                                          <p:stCondLst>
                                            <p:cond delay="0"/>
                                          </p:stCondLst>
                                        </p:cTn>
                                        <p:tgtEl>
                                          <p:spTgt spid="56"/>
                                        </p:tgtEl>
                                        <p:attrNameLst>
                                          <p:attrName>style.visibility</p:attrName>
                                        </p:attrNameLst>
                                      </p:cBhvr>
                                      <p:to>
                                        <p:strVal val="visible"/>
                                      </p:to>
                                    </p:set>
                                    <p:animEffect transition="in" filter="wipe(down)">
                                      <p:cBhvr>
                                        <p:cTn id="28" dur="500"/>
                                        <p:tgtEl>
                                          <p:spTgt spid="56"/>
                                        </p:tgtEl>
                                      </p:cBhvr>
                                    </p:animEffect>
                                  </p:childTnLst>
                                </p:cTn>
                              </p:par>
                              <p:par>
                                <p:cTn id="29" presetID="22" presetClass="entr" presetSubtype="4" fill="hold" grpId="0" nodeType="withEffect">
                                  <p:stCondLst>
                                    <p:cond delay="1000"/>
                                  </p:stCondLst>
                                  <p:childTnLst>
                                    <p:set>
                                      <p:cBhvr>
                                        <p:cTn id="30" dur="1" fill="hold">
                                          <p:stCondLst>
                                            <p:cond delay="0"/>
                                          </p:stCondLst>
                                        </p:cTn>
                                        <p:tgtEl>
                                          <p:spTgt spid="58"/>
                                        </p:tgtEl>
                                        <p:attrNameLst>
                                          <p:attrName>style.visibility</p:attrName>
                                        </p:attrNameLst>
                                      </p:cBhvr>
                                      <p:to>
                                        <p:strVal val="visible"/>
                                      </p:to>
                                    </p:set>
                                    <p:animEffect transition="in" filter="wipe(down)">
                                      <p:cBhvr>
                                        <p:cTn id="31" dur="500"/>
                                        <p:tgtEl>
                                          <p:spTgt spid="58"/>
                                        </p:tgtEl>
                                      </p:cBhvr>
                                    </p:animEffect>
                                  </p:childTnLst>
                                </p:cTn>
                              </p:par>
                              <p:par>
                                <p:cTn id="32" presetID="12" presetClass="entr" presetSubtype="4" fill="hold" grpId="0" nodeType="withEffect">
                                  <p:stCondLst>
                                    <p:cond delay="1300"/>
                                  </p:stCondLst>
                                  <p:childTnLst>
                                    <p:set>
                                      <p:cBhvr>
                                        <p:cTn id="33" dur="1" fill="hold">
                                          <p:stCondLst>
                                            <p:cond delay="0"/>
                                          </p:stCondLst>
                                        </p:cTn>
                                        <p:tgtEl>
                                          <p:spTgt spid="87"/>
                                        </p:tgtEl>
                                        <p:attrNameLst>
                                          <p:attrName>style.visibility</p:attrName>
                                        </p:attrNameLst>
                                      </p:cBhvr>
                                      <p:to>
                                        <p:strVal val="visible"/>
                                      </p:to>
                                    </p:set>
                                    <p:anim calcmode="lin" valueType="num">
                                      <p:cBhvr additive="base">
                                        <p:cTn id="34" dur="500"/>
                                        <p:tgtEl>
                                          <p:spTgt spid="87"/>
                                        </p:tgtEl>
                                        <p:attrNameLst>
                                          <p:attrName>ppt_y</p:attrName>
                                        </p:attrNameLst>
                                      </p:cBhvr>
                                      <p:tavLst>
                                        <p:tav tm="0">
                                          <p:val>
                                            <p:strVal val="#ppt_y+#ppt_h*1.125000"/>
                                          </p:val>
                                        </p:tav>
                                        <p:tav tm="100000">
                                          <p:val>
                                            <p:strVal val="#ppt_y"/>
                                          </p:val>
                                        </p:tav>
                                      </p:tavLst>
                                    </p:anim>
                                    <p:animEffect transition="in" filter="wipe(up)">
                                      <p:cBhvr>
                                        <p:cTn id="35" dur="500"/>
                                        <p:tgtEl>
                                          <p:spTgt spid="87"/>
                                        </p:tgtEl>
                                      </p:cBhvr>
                                    </p:animEffect>
                                  </p:childTnLst>
                                </p:cTn>
                              </p:par>
                              <p:par>
                                <p:cTn id="36" presetID="12" presetClass="entr" presetSubtype="1" fill="hold" grpId="0" nodeType="withEffect">
                                  <p:stCondLst>
                                    <p:cond delay="1300"/>
                                  </p:stCondLst>
                                  <p:childTnLst>
                                    <p:set>
                                      <p:cBhvr>
                                        <p:cTn id="37" dur="1" fill="hold">
                                          <p:stCondLst>
                                            <p:cond delay="0"/>
                                          </p:stCondLst>
                                        </p:cTn>
                                        <p:tgtEl>
                                          <p:spTgt spid="55"/>
                                        </p:tgtEl>
                                        <p:attrNameLst>
                                          <p:attrName>style.visibility</p:attrName>
                                        </p:attrNameLst>
                                      </p:cBhvr>
                                      <p:to>
                                        <p:strVal val="visible"/>
                                      </p:to>
                                    </p:set>
                                    <p:anim calcmode="lin" valueType="num">
                                      <p:cBhvr additive="base">
                                        <p:cTn id="38" dur="500"/>
                                        <p:tgtEl>
                                          <p:spTgt spid="55"/>
                                        </p:tgtEl>
                                        <p:attrNameLst>
                                          <p:attrName>ppt_y</p:attrName>
                                        </p:attrNameLst>
                                      </p:cBhvr>
                                      <p:tavLst>
                                        <p:tav tm="0">
                                          <p:val>
                                            <p:strVal val="#ppt_y-#ppt_h*1.125000"/>
                                          </p:val>
                                        </p:tav>
                                        <p:tav tm="100000">
                                          <p:val>
                                            <p:strVal val="#ppt_y"/>
                                          </p:val>
                                        </p:tav>
                                      </p:tavLst>
                                    </p:anim>
                                    <p:animEffect transition="in" filter="wipe(down)">
                                      <p:cBhvr>
                                        <p:cTn id="39" dur="500"/>
                                        <p:tgtEl>
                                          <p:spTgt spid="55"/>
                                        </p:tgtEl>
                                      </p:cBhvr>
                                    </p:animEffect>
                                  </p:childTnLst>
                                </p:cTn>
                              </p:par>
                              <p:par>
                                <p:cTn id="40" presetID="12" presetClass="entr" presetSubtype="4" fill="hold" grpId="0" nodeType="withEffect">
                                  <p:stCondLst>
                                    <p:cond delay="1300"/>
                                  </p:stCondLst>
                                  <p:childTnLst>
                                    <p:set>
                                      <p:cBhvr>
                                        <p:cTn id="41" dur="1" fill="hold">
                                          <p:stCondLst>
                                            <p:cond delay="0"/>
                                          </p:stCondLst>
                                        </p:cTn>
                                        <p:tgtEl>
                                          <p:spTgt spid="57"/>
                                        </p:tgtEl>
                                        <p:attrNameLst>
                                          <p:attrName>style.visibility</p:attrName>
                                        </p:attrNameLst>
                                      </p:cBhvr>
                                      <p:to>
                                        <p:strVal val="visible"/>
                                      </p:to>
                                    </p:set>
                                    <p:anim calcmode="lin" valueType="num">
                                      <p:cBhvr additive="base">
                                        <p:cTn id="42" dur="500"/>
                                        <p:tgtEl>
                                          <p:spTgt spid="57"/>
                                        </p:tgtEl>
                                        <p:attrNameLst>
                                          <p:attrName>ppt_y</p:attrName>
                                        </p:attrNameLst>
                                      </p:cBhvr>
                                      <p:tavLst>
                                        <p:tav tm="0">
                                          <p:val>
                                            <p:strVal val="#ppt_y+#ppt_h*1.125000"/>
                                          </p:val>
                                        </p:tav>
                                        <p:tav tm="100000">
                                          <p:val>
                                            <p:strVal val="#ppt_y"/>
                                          </p:val>
                                        </p:tav>
                                      </p:tavLst>
                                    </p:anim>
                                    <p:animEffect transition="in" filter="wipe(up)">
                                      <p:cBhvr>
                                        <p:cTn id="43" dur="500"/>
                                        <p:tgtEl>
                                          <p:spTgt spid="57"/>
                                        </p:tgtEl>
                                      </p:cBhvr>
                                    </p:animEffect>
                                  </p:childTnLst>
                                </p:cTn>
                              </p:par>
                              <p:par>
                                <p:cTn id="44" presetID="22" presetClass="entr" presetSubtype="1" fill="hold" grpId="0" nodeType="withEffect">
                                  <p:stCondLst>
                                    <p:cond delay="1400"/>
                                  </p:stCondLst>
                                  <p:childTnLst>
                                    <p:set>
                                      <p:cBhvr>
                                        <p:cTn id="45" dur="1" fill="hold">
                                          <p:stCondLst>
                                            <p:cond delay="0"/>
                                          </p:stCondLst>
                                        </p:cTn>
                                        <p:tgtEl>
                                          <p:spTgt spid="60"/>
                                        </p:tgtEl>
                                        <p:attrNameLst>
                                          <p:attrName>style.visibility</p:attrName>
                                        </p:attrNameLst>
                                      </p:cBhvr>
                                      <p:to>
                                        <p:strVal val="visible"/>
                                      </p:to>
                                    </p:set>
                                    <p:animEffect transition="in" filter="wipe(up)">
                                      <p:cBhvr>
                                        <p:cTn id="46" dur="500"/>
                                        <p:tgtEl>
                                          <p:spTgt spid="60"/>
                                        </p:tgtEl>
                                      </p:cBhvr>
                                    </p:animEffect>
                                  </p:childTnLst>
                                </p:cTn>
                              </p:par>
                              <p:par>
                                <p:cTn id="47" presetID="22" presetClass="entr" presetSubtype="1" fill="hold" grpId="0" nodeType="withEffect">
                                  <p:stCondLst>
                                    <p:cond delay="1400"/>
                                  </p:stCondLst>
                                  <p:childTnLst>
                                    <p:set>
                                      <p:cBhvr>
                                        <p:cTn id="48" dur="1" fill="hold">
                                          <p:stCondLst>
                                            <p:cond delay="0"/>
                                          </p:stCondLst>
                                        </p:cTn>
                                        <p:tgtEl>
                                          <p:spTgt spid="62"/>
                                        </p:tgtEl>
                                        <p:attrNameLst>
                                          <p:attrName>style.visibility</p:attrName>
                                        </p:attrNameLst>
                                      </p:cBhvr>
                                      <p:to>
                                        <p:strVal val="visible"/>
                                      </p:to>
                                    </p:set>
                                    <p:animEffect transition="in" filter="wipe(up)">
                                      <p:cBhvr>
                                        <p:cTn id="49" dur="500"/>
                                        <p:tgtEl>
                                          <p:spTgt spid="62"/>
                                        </p:tgtEl>
                                      </p:cBhvr>
                                    </p:animEffect>
                                  </p:childTnLst>
                                </p:cTn>
                              </p:par>
                              <p:par>
                                <p:cTn id="50" presetID="22" presetClass="entr" presetSubtype="1" fill="hold" grpId="0" nodeType="withEffect">
                                  <p:stCondLst>
                                    <p:cond delay="1400"/>
                                  </p:stCondLst>
                                  <p:childTnLst>
                                    <p:set>
                                      <p:cBhvr>
                                        <p:cTn id="51" dur="1" fill="hold">
                                          <p:stCondLst>
                                            <p:cond delay="0"/>
                                          </p:stCondLst>
                                        </p:cTn>
                                        <p:tgtEl>
                                          <p:spTgt spid="64"/>
                                        </p:tgtEl>
                                        <p:attrNameLst>
                                          <p:attrName>style.visibility</p:attrName>
                                        </p:attrNameLst>
                                      </p:cBhvr>
                                      <p:to>
                                        <p:strVal val="visible"/>
                                      </p:to>
                                    </p:set>
                                    <p:animEffect transition="in" filter="wipe(up)">
                                      <p:cBhvr>
                                        <p:cTn id="52" dur="500"/>
                                        <p:tgtEl>
                                          <p:spTgt spid="64"/>
                                        </p:tgtEl>
                                      </p:cBhvr>
                                    </p:animEffect>
                                  </p:childTnLst>
                                </p:cTn>
                              </p:par>
                              <p:par>
                                <p:cTn id="53" presetID="53" presetClass="entr" presetSubtype="16" fill="hold" grpId="0" nodeType="withEffect">
                                  <p:stCondLst>
                                    <p:cond delay="1600"/>
                                  </p:stCondLst>
                                  <p:childTnLst>
                                    <p:set>
                                      <p:cBhvr>
                                        <p:cTn id="54" dur="1" fill="hold">
                                          <p:stCondLst>
                                            <p:cond delay="0"/>
                                          </p:stCondLst>
                                        </p:cTn>
                                        <p:tgtEl>
                                          <p:spTgt spid="59"/>
                                        </p:tgtEl>
                                        <p:attrNameLst>
                                          <p:attrName>style.visibility</p:attrName>
                                        </p:attrNameLst>
                                      </p:cBhvr>
                                      <p:to>
                                        <p:strVal val="visible"/>
                                      </p:to>
                                    </p:set>
                                    <p:anim calcmode="lin" valueType="num">
                                      <p:cBhvr>
                                        <p:cTn id="55" dur="500" fill="hold"/>
                                        <p:tgtEl>
                                          <p:spTgt spid="59"/>
                                        </p:tgtEl>
                                        <p:attrNameLst>
                                          <p:attrName>ppt_w</p:attrName>
                                        </p:attrNameLst>
                                      </p:cBhvr>
                                      <p:tavLst>
                                        <p:tav tm="0">
                                          <p:val>
                                            <p:fltVal val="0"/>
                                          </p:val>
                                        </p:tav>
                                        <p:tav tm="100000">
                                          <p:val>
                                            <p:strVal val="#ppt_w"/>
                                          </p:val>
                                        </p:tav>
                                      </p:tavLst>
                                    </p:anim>
                                    <p:anim calcmode="lin" valueType="num">
                                      <p:cBhvr>
                                        <p:cTn id="56" dur="500" fill="hold"/>
                                        <p:tgtEl>
                                          <p:spTgt spid="59"/>
                                        </p:tgtEl>
                                        <p:attrNameLst>
                                          <p:attrName>ppt_h</p:attrName>
                                        </p:attrNameLst>
                                      </p:cBhvr>
                                      <p:tavLst>
                                        <p:tav tm="0">
                                          <p:val>
                                            <p:fltVal val="0"/>
                                          </p:val>
                                        </p:tav>
                                        <p:tav tm="100000">
                                          <p:val>
                                            <p:strVal val="#ppt_h"/>
                                          </p:val>
                                        </p:tav>
                                      </p:tavLst>
                                    </p:anim>
                                    <p:animEffect transition="in" filter="fade">
                                      <p:cBhvr>
                                        <p:cTn id="57" dur="500"/>
                                        <p:tgtEl>
                                          <p:spTgt spid="59"/>
                                        </p:tgtEl>
                                      </p:cBhvr>
                                    </p:animEffect>
                                  </p:childTnLst>
                                </p:cTn>
                              </p:par>
                              <p:par>
                                <p:cTn id="58" presetID="53" presetClass="entr" presetSubtype="16" fill="hold" grpId="0" nodeType="withEffect">
                                  <p:stCondLst>
                                    <p:cond delay="1800"/>
                                  </p:stCondLst>
                                  <p:childTnLst>
                                    <p:set>
                                      <p:cBhvr>
                                        <p:cTn id="59" dur="1" fill="hold">
                                          <p:stCondLst>
                                            <p:cond delay="0"/>
                                          </p:stCondLst>
                                        </p:cTn>
                                        <p:tgtEl>
                                          <p:spTgt spid="61"/>
                                        </p:tgtEl>
                                        <p:attrNameLst>
                                          <p:attrName>style.visibility</p:attrName>
                                        </p:attrNameLst>
                                      </p:cBhvr>
                                      <p:to>
                                        <p:strVal val="visible"/>
                                      </p:to>
                                    </p:set>
                                    <p:anim calcmode="lin" valueType="num">
                                      <p:cBhvr>
                                        <p:cTn id="60" dur="500" fill="hold"/>
                                        <p:tgtEl>
                                          <p:spTgt spid="61"/>
                                        </p:tgtEl>
                                        <p:attrNameLst>
                                          <p:attrName>ppt_w</p:attrName>
                                        </p:attrNameLst>
                                      </p:cBhvr>
                                      <p:tavLst>
                                        <p:tav tm="0">
                                          <p:val>
                                            <p:fltVal val="0"/>
                                          </p:val>
                                        </p:tav>
                                        <p:tav tm="100000">
                                          <p:val>
                                            <p:strVal val="#ppt_w"/>
                                          </p:val>
                                        </p:tav>
                                      </p:tavLst>
                                    </p:anim>
                                    <p:anim calcmode="lin" valueType="num">
                                      <p:cBhvr>
                                        <p:cTn id="61" dur="500" fill="hold"/>
                                        <p:tgtEl>
                                          <p:spTgt spid="61"/>
                                        </p:tgtEl>
                                        <p:attrNameLst>
                                          <p:attrName>ppt_h</p:attrName>
                                        </p:attrNameLst>
                                      </p:cBhvr>
                                      <p:tavLst>
                                        <p:tav tm="0">
                                          <p:val>
                                            <p:fltVal val="0"/>
                                          </p:val>
                                        </p:tav>
                                        <p:tav tm="100000">
                                          <p:val>
                                            <p:strVal val="#ppt_h"/>
                                          </p:val>
                                        </p:tav>
                                      </p:tavLst>
                                    </p:anim>
                                    <p:animEffect transition="in" filter="fade">
                                      <p:cBhvr>
                                        <p:cTn id="62" dur="500"/>
                                        <p:tgtEl>
                                          <p:spTgt spid="61"/>
                                        </p:tgtEl>
                                      </p:cBhvr>
                                    </p:animEffect>
                                  </p:childTnLst>
                                </p:cTn>
                              </p:par>
                              <p:par>
                                <p:cTn id="63" presetID="53" presetClass="entr" presetSubtype="16" fill="hold" grpId="0" nodeType="withEffect">
                                  <p:stCondLst>
                                    <p:cond delay="2000"/>
                                  </p:stCondLst>
                                  <p:childTnLst>
                                    <p:set>
                                      <p:cBhvr>
                                        <p:cTn id="64" dur="1" fill="hold">
                                          <p:stCondLst>
                                            <p:cond delay="0"/>
                                          </p:stCondLst>
                                        </p:cTn>
                                        <p:tgtEl>
                                          <p:spTgt spid="63"/>
                                        </p:tgtEl>
                                        <p:attrNameLst>
                                          <p:attrName>style.visibility</p:attrName>
                                        </p:attrNameLst>
                                      </p:cBhvr>
                                      <p:to>
                                        <p:strVal val="visible"/>
                                      </p:to>
                                    </p:set>
                                    <p:anim calcmode="lin" valueType="num">
                                      <p:cBhvr>
                                        <p:cTn id="65" dur="500" fill="hold"/>
                                        <p:tgtEl>
                                          <p:spTgt spid="63"/>
                                        </p:tgtEl>
                                        <p:attrNameLst>
                                          <p:attrName>ppt_w</p:attrName>
                                        </p:attrNameLst>
                                      </p:cBhvr>
                                      <p:tavLst>
                                        <p:tav tm="0">
                                          <p:val>
                                            <p:fltVal val="0"/>
                                          </p:val>
                                        </p:tav>
                                        <p:tav tm="100000">
                                          <p:val>
                                            <p:strVal val="#ppt_w"/>
                                          </p:val>
                                        </p:tav>
                                      </p:tavLst>
                                    </p:anim>
                                    <p:anim calcmode="lin" valueType="num">
                                      <p:cBhvr>
                                        <p:cTn id="66" dur="500" fill="hold"/>
                                        <p:tgtEl>
                                          <p:spTgt spid="63"/>
                                        </p:tgtEl>
                                        <p:attrNameLst>
                                          <p:attrName>ppt_h</p:attrName>
                                        </p:attrNameLst>
                                      </p:cBhvr>
                                      <p:tavLst>
                                        <p:tav tm="0">
                                          <p:val>
                                            <p:fltVal val="0"/>
                                          </p:val>
                                        </p:tav>
                                        <p:tav tm="100000">
                                          <p:val>
                                            <p:strVal val="#ppt_h"/>
                                          </p:val>
                                        </p:tav>
                                      </p:tavLst>
                                    </p:anim>
                                    <p:animEffect transition="in" filter="fade">
                                      <p:cBhvr>
                                        <p:cTn id="6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P spid="57" grpId="0"/>
      <p:bldP spid="58" grpId="0" animBg="1"/>
      <p:bldP spid="59" grpId="0"/>
      <p:bldP spid="60" grpId="0" animBg="1"/>
      <p:bldP spid="61" grpId="0"/>
      <p:bldP spid="62" grpId="0" animBg="1"/>
      <p:bldP spid="63" grpId="0"/>
      <p:bldP spid="64" grpId="0" animBg="1"/>
      <p:bldP spid="87" grpId="0"/>
      <p:bldP spid="8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3594100" y="1219199"/>
            <a:ext cx="1333500" cy="1224197"/>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t>03</a:t>
            </a:r>
            <a:endParaRPr lang="zh-CN" altLang="en-US" sz="4400" b="1" dirty="0"/>
          </a:p>
        </p:txBody>
      </p:sp>
      <p:grpSp>
        <p:nvGrpSpPr>
          <p:cNvPr id="22" name="组合 21"/>
          <p:cNvGrpSpPr/>
          <p:nvPr/>
        </p:nvGrpSpPr>
        <p:grpSpPr>
          <a:xfrm>
            <a:off x="2063750" y="2571234"/>
            <a:ext cx="4801314" cy="984885"/>
            <a:chOff x="2598618" y="640834"/>
            <a:chExt cx="4801314" cy="984885"/>
          </a:xfrm>
        </p:grpSpPr>
        <p:sp>
          <p:nvSpPr>
            <p:cNvPr id="11" name="文本框 10"/>
            <p:cNvSpPr txBox="1"/>
            <p:nvPr/>
          </p:nvSpPr>
          <p:spPr>
            <a:xfrm>
              <a:off x="2598618" y="640834"/>
              <a:ext cx="4801314"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746579" y="12871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19102009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750" fill="hold"/>
                                        <p:tgtEl>
                                          <p:spTgt spid="22"/>
                                        </p:tgtEl>
                                        <p:attrNameLst>
                                          <p:attrName>ppt_x</p:attrName>
                                        </p:attrNameLst>
                                      </p:cBhvr>
                                      <p:tavLst>
                                        <p:tav tm="0">
                                          <p:val>
                                            <p:strVal val="#ppt_x"/>
                                          </p:val>
                                        </p:tav>
                                        <p:tav tm="100000">
                                          <p:val>
                                            <p:strVal val="#ppt_x"/>
                                          </p:val>
                                        </p:tav>
                                      </p:tavLst>
                                    </p:anim>
                                    <p:anim calcmode="lin" valueType="num">
                                      <p:cBhvr additive="base">
                                        <p:cTn id="14"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3941194" y="2925679"/>
            <a:ext cx="1198562" cy="534987"/>
            <a:chOff x="3928494" y="3570263"/>
            <a:chExt cx="1198562" cy="534987"/>
          </a:xfrm>
        </p:grpSpPr>
        <p:sp>
          <p:nvSpPr>
            <p:cNvPr id="61" name="Rectangle 11"/>
            <p:cNvSpPr>
              <a:spLocks noChangeArrowheads="1"/>
            </p:cNvSpPr>
            <p:nvPr/>
          </p:nvSpPr>
          <p:spPr bwMode="auto">
            <a:xfrm>
              <a:off x="3933256" y="3570263"/>
              <a:ext cx="1185863" cy="495300"/>
            </a:xfrm>
            <a:prstGeom prst="rect">
              <a:avLst/>
            </a:prstGeom>
            <a:gradFill rotWithShape="1">
              <a:gsLst>
                <a:gs pos="0">
                  <a:srgbClr val="B2B2B2"/>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Rectangle 49"/>
            <p:cNvSpPr>
              <a:spLocks noChangeArrowheads="1"/>
            </p:cNvSpPr>
            <p:nvPr/>
          </p:nvSpPr>
          <p:spPr bwMode="auto">
            <a:xfrm>
              <a:off x="3928494" y="3595663"/>
              <a:ext cx="1198562" cy="50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单击此处添加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段落文字内容</a:t>
              </a:r>
            </a:p>
          </p:txBody>
        </p:sp>
      </p:grpSp>
      <p:grpSp>
        <p:nvGrpSpPr>
          <p:cNvPr id="63" name="组合 62"/>
          <p:cNvGrpSpPr/>
          <p:nvPr/>
        </p:nvGrpSpPr>
        <p:grpSpPr>
          <a:xfrm>
            <a:off x="5131819" y="2412494"/>
            <a:ext cx="1219200" cy="515938"/>
            <a:chOff x="5119119" y="2955900"/>
            <a:chExt cx="1219200" cy="515938"/>
          </a:xfrm>
        </p:grpSpPr>
        <p:sp>
          <p:nvSpPr>
            <p:cNvPr id="64" name="Rectangle 10"/>
            <p:cNvSpPr>
              <a:spLocks noChangeArrowheads="1"/>
            </p:cNvSpPr>
            <p:nvPr/>
          </p:nvSpPr>
          <p:spPr bwMode="auto">
            <a:xfrm>
              <a:off x="5119119" y="2955900"/>
              <a:ext cx="1219200" cy="495300"/>
            </a:xfrm>
            <a:prstGeom prst="rect">
              <a:avLst/>
            </a:prstGeom>
            <a:gradFill rotWithShape="1">
              <a:gsLst>
                <a:gs pos="0">
                  <a:srgbClr val="B2B2B2"/>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Rectangle 50"/>
            <p:cNvSpPr>
              <a:spLocks noChangeArrowheads="1"/>
            </p:cNvSpPr>
            <p:nvPr/>
          </p:nvSpPr>
          <p:spPr bwMode="auto">
            <a:xfrm>
              <a:off x="5125469" y="2962250"/>
              <a:ext cx="1198562"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单击此处添加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段落文字内容</a:t>
              </a:r>
            </a:p>
          </p:txBody>
        </p:sp>
      </p:grpSp>
      <p:grpSp>
        <p:nvGrpSpPr>
          <p:cNvPr id="66" name="组合 65"/>
          <p:cNvGrpSpPr/>
          <p:nvPr/>
        </p:nvGrpSpPr>
        <p:grpSpPr>
          <a:xfrm>
            <a:off x="6343081" y="1662029"/>
            <a:ext cx="1219200" cy="509587"/>
            <a:chOff x="6330381" y="2306613"/>
            <a:chExt cx="1219200" cy="509587"/>
          </a:xfrm>
        </p:grpSpPr>
        <p:sp>
          <p:nvSpPr>
            <p:cNvPr id="67" name="Rectangle 9"/>
            <p:cNvSpPr>
              <a:spLocks noChangeArrowheads="1"/>
            </p:cNvSpPr>
            <p:nvPr/>
          </p:nvSpPr>
          <p:spPr bwMode="auto">
            <a:xfrm>
              <a:off x="6330381" y="2308200"/>
              <a:ext cx="1219200" cy="495300"/>
            </a:xfrm>
            <a:prstGeom prst="rect">
              <a:avLst/>
            </a:prstGeom>
            <a:gradFill rotWithShape="1">
              <a:gsLst>
                <a:gs pos="0">
                  <a:srgbClr val="B2B2B2"/>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Rectangle 51"/>
            <p:cNvSpPr>
              <a:spLocks noChangeArrowheads="1"/>
            </p:cNvSpPr>
            <p:nvPr/>
          </p:nvSpPr>
          <p:spPr bwMode="auto">
            <a:xfrm>
              <a:off x="6338319" y="2306613"/>
              <a:ext cx="1198562" cy="50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单击此处添加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段落文字内容</a:t>
              </a:r>
            </a:p>
          </p:txBody>
        </p:sp>
      </p:grpSp>
      <p:grpSp>
        <p:nvGrpSpPr>
          <p:cNvPr id="69" name="组合 68"/>
          <p:cNvGrpSpPr/>
          <p:nvPr/>
        </p:nvGrpSpPr>
        <p:grpSpPr>
          <a:xfrm>
            <a:off x="2479106" y="3682916"/>
            <a:ext cx="1466850" cy="509588"/>
            <a:chOff x="2466406" y="4327500"/>
            <a:chExt cx="1466850" cy="509588"/>
          </a:xfrm>
        </p:grpSpPr>
        <p:sp>
          <p:nvSpPr>
            <p:cNvPr id="70" name="Rectangle 12"/>
            <p:cNvSpPr>
              <a:spLocks noChangeArrowheads="1"/>
            </p:cNvSpPr>
            <p:nvPr/>
          </p:nvSpPr>
          <p:spPr bwMode="auto">
            <a:xfrm>
              <a:off x="2466406" y="4337025"/>
              <a:ext cx="1466850" cy="495300"/>
            </a:xfrm>
            <a:prstGeom prst="rect">
              <a:avLst/>
            </a:prstGeom>
            <a:gradFill rotWithShape="1">
              <a:gsLst>
                <a:gs pos="0">
                  <a:srgbClr val="B2B2B2"/>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Rectangle 48"/>
            <p:cNvSpPr>
              <a:spLocks noChangeArrowheads="1"/>
            </p:cNvSpPr>
            <p:nvPr/>
          </p:nvSpPr>
          <p:spPr bwMode="auto">
            <a:xfrm>
              <a:off x="2472756" y="4327500"/>
              <a:ext cx="1449388"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单击此处添加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段落文字内容</a:t>
              </a:r>
            </a:p>
          </p:txBody>
        </p:sp>
      </p:grpSp>
      <p:sp>
        <p:nvSpPr>
          <p:cNvPr id="72" name="AutoShape 7"/>
          <p:cNvSpPr>
            <a:spLocks noChangeArrowheads="1"/>
          </p:cNvSpPr>
          <p:nvPr/>
        </p:nvSpPr>
        <p:spPr bwMode="auto">
          <a:xfrm rot="10800000">
            <a:off x="12700" y="4062354"/>
            <a:ext cx="9131300" cy="719137"/>
          </a:xfrm>
          <a:custGeom>
            <a:avLst/>
            <a:gdLst>
              <a:gd name="G0" fmla="+- 3458 0 0"/>
              <a:gd name="G1" fmla="+- 21600 0 3458"/>
              <a:gd name="G2" fmla="*/ 3458 1 2"/>
              <a:gd name="G3" fmla="+- 21600 0 G2"/>
              <a:gd name="G4" fmla="+/ 3458 21600 2"/>
              <a:gd name="G5" fmla="+/ G1 0 2"/>
              <a:gd name="G6" fmla="*/ 21600 21600 3458"/>
              <a:gd name="G7" fmla="*/ G6 1 2"/>
              <a:gd name="G8" fmla="+- 21600 0 G7"/>
              <a:gd name="G9" fmla="*/ 21600 1 2"/>
              <a:gd name="G10" fmla="+- 3458 0 G9"/>
              <a:gd name="G11" fmla="?: G10 G8 0"/>
              <a:gd name="G12" fmla="?: G10 G7 21600"/>
              <a:gd name="T0" fmla="*/ 19871 w 21600"/>
              <a:gd name="T1" fmla="*/ 10800 h 21600"/>
              <a:gd name="T2" fmla="*/ 10800 w 21600"/>
              <a:gd name="T3" fmla="*/ 21600 h 21600"/>
              <a:gd name="T4" fmla="*/ 1729 w 21600"/>
              <a:gd name="T5" fmla="*/ 10800 h 21600"/>
              <a:gd name="T6" fmla="*/ 10800 w 21600"/>
              <a:gd name="T7" fmla="*/ 0 h 21600"/>
              <a:gd name="T8" fmla="*/ 3529 w 21600"/>
              <a:gd name="T9" fmla="*/ 3529 h 21600"/>
              <a:gd name="T10" fmla="*/ 18071 w 21600"/>
              <a:gd name="T11" fmla="*/ 18071 h 21600"/>
            </a:gdLst>
            <a:ahLst/>
            <a:cxnLst>
              <a:cxn ang="0">
                <a:pos x="T0" y="T1"/>
              </a:cxn>
              <a:cxn ang="0">
                <a:pos x="T2" y="T3"/>
              </a:cxn>
              <a:cxn ang="0">
                <a:pos x="T4" y="T5"/>
              </a:cxn>
              <a:cxn ang="0">
                <a:pos x="T6" y="T7"/>
              </a:cxn>
            </a:cxnLst>
            <a:rect l="T8" t="T9" r="T10" b="T11"/>
            <a:pathLst>
              <a:path w="21600" h="21600">
                <a:moveTo>
                  <a:pt x="0" y="0"/>
                </a:moveTo>
                <a:lnTo>
                  <a:pt x="3458" y="21600"/>
                </a:lnTo>
                <a:lnTo>
                  <a:pt x="18142" y="21600"/>
                </a:lnTo>
                <a:lnTo>
                  <a:pt x="21600" y="0"/>
                </a:lnTo>
                <a:close/>
              </a:path>
            </a:pathLst>
          </a:custGeom>
          <a:gradFill rotWithShape="1">
            <a:gsLst>
              <a:gs pos="0">
                <a:srgbClr val="B2B2B2"/>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73" name="组合 72"/>
          <p:cNvGrpSpPr/>
          <p:nvPr/>
        </p:nvGrpSpPr>
        <p:grpSpPr>
          <a:xfrm>
            <a:off x="1541463" y="903229"/>
            <a:ext cx="6110287" cy="3309937"/>
            <a:chOff x="1528763" y="1547813"/>
            <a:chExt cx="6110287" cy="3309937"/>
          </a:xfrm>
        </p:grpSpPr>
        <p:sp>
          <p:nvSpPr>
            <p:cNvPr id="74" name="Line 3"/>
            <p:cNvSpPr>
              <a:spLocks noChangeShapeType="1"/>
            </p:cNvSpPr>
            <p:nvPr/>
          </p:nvSpPr>
          <p:spPr bwMode="auto">
            <a:xfrm rot="10800000">
              <a:off x="1543050" y="4346575"/>
              <a:ext cx="2381250"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Line 4"/>
            <p:cNvSpPr>
              <a:spLocks noChangeShapeType="1"/>
            </p:cNvSpPr>
            <p:nvPr/>
          </p:nvSpPr>
          <p:spPr bwMode="auto">
            <a:xfrm rot="10800000">
              <a:off x="1547813" y="3578225"/>
              <a:ext cx="355758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Line 5"/>
            <p:cNvSpPr>
              <a:spLocks noChangeShapeType="1"/>
            </p:cNvSpPr>
            <p:nvPr/>
          </p:nvSpPr>
          <p:spPr bwMode="auto">
            <a:xfrm rot="10800000">
              <a:off x="1528763" y="2968625"/>
              <a:ext cx="4805362"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Line 6"/>
            <p:cNvSpPr>
              <a:spLocks noChangeShapeType="1"/>
            </p:cNvSpPr>
            <p:nvPr/>
          </p:nvSpPr>
          <p:spPr bwMode="auto">
            <a:xfrm rot="10800000">
              <a:off x="1539875" y="2311400"/>
              <a:ext cx="5994400"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8" name="Line 13"/>
            <p:cNvSpPr>
              <a:spLocks noChangeShapeType="1"/>
            </p:cNvSpPr>
            <p:nvPr/>
          </p:nvSpPr>
          <p:spPr bwMode="auto">
            <a:xfrm>
              <a:off x="1535113" y="4854575"/>
              <a:ext cx="6103937" cy="0"/>
            </a:xfrm>
            <a:prstGeom prst="line">
              <a:avLst/>
            </a:prstGeom>
            <a:noFill/>
            <a:ln w="9525" cmpd="sng">
              <a:solidFill>
                <a:srgbClr val="BC00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9" name="Line 14"/>
            <p:cNvSpPr>
              <a:spLocks noChangeShapeType="1"/>
            </p:cNvSpPr>
            <p:nvPr/>
          </p:nvSpPr>
          <p:spPr bwMode="auto">
            <a:xfrm rot="16200000">
              <a:off x="-119062" y="3201988"/>
              <a:ext cx="3308350" cy="0"/>
            </a:xfrm>
            <a:prstGeom prst="line">
              <a:avLst/>
            </a:prstGeom>
            <a:noFill/>
            <a:ln w="9525" cmpd="sng">
              <a:solidFill>
                <a:srgbClr val="BC00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0" name="Line 16"/>
            <p:cNvSpPr>
              <a:spLocks noChangeShapeType="1"/>
            </p:cNvSpPr>
            <p:nvPr/>
          </p:nvSpPr>
          <p:spPr bwMode="auto">
            <a:xfrm rot="16200000">
              <a:off x="826294" y="3202782"/>
              <a:ext cx="330993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1" name="Line 17"/>
            <p:cNvSpPr>
              <a:spLocks noChangeShapeType="1"/>
            </p:cNvSpPr>
            <p:nvPr/>
          </p:nvSpPr>
          <p:spPr bwMode="auto">
            <a:xfrm rot="16200000">
              <a:off x="2286794" y="3202782"/>
              <a:ext cx="330993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2" name="Line 18"/>
            <p:cNvSpPr>
              <a:spLocks noChangeShapeType="1"/>
            </p:cNvSpPr>
            <p:nvPr/>
          </p:nvSpPr>
          <p:spPr bwMode="auto">
            <a:xfrm rot="16200000">
              <a:off x="3474244" y="3202782"/>
              <a:ext cx="330993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Line 19"/>
            <p:cNvSpPr>
              <a:spLocks noChangeShapeType="1"/>
            </p:cNvSpPr>
            <p:nvPr/>
          </p:nvSpPr>
          <p:spPr bwMode="auto">
            <a:xfrm rot="16200000">
              <a:off x="4693444" y="3202782"/>
              <a:ext cx="330993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85" name="Line 15"/>
          <p:cNvSpPr>
            <a:spLocks noChangeShapeType="1"/>
          </p:cNvSpPr>
          <p:nvPr/>
        </p:nvSpPr>
        <p:spPr bwMode="auto">
          <a:xfrm flipV="1">
            <a:off x="1540894" y="947654"/>
            <a:ext cx="6103937" cy="3248025"/>
          </a:xfrm>
          <a:prstGeom prst="line">
            <a:avLst/>
          </a:prstGeom>
          <a:noFill/>
          <a:ln w="38100" cmpd="sng">
            <a:solidFill>
              <a:srgbClr val="BC00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6" name="组合 85"/>
          <p:cNvGrpSpPr/>
          <p:nvPr/>
        </p:nvGrpSpPr>
        <p:grpSpPr>
          <a:xfrm>
            <a:off x="3698306" y="2643104"/>
            <a:ext cx="479425" cy="466725"/>
            <a:chOff x="3685606" y="3287688"/>
            <a:chExt cx="479425" cy="466725"/>
          </a:xfrm>
        </p:grpSpPr>
        <p:grpSp>
          <p:nvGrpSpPr>
            <p:cNvPr id="87" name="Group 28"/>
            <p:cNvGrpSpPr>
              <a:grpSpLocks/>
            </p:cNvGrpSpPr>
            <p:nvPr/>
          </p:nvGrpSpPr>
          <p:grpSpPr bwMode="auto">
            <a:xfrm>
              <a:off x="3685606" y="3287688"/>
              <a:ext cx="479425" cy="466725"/>
              <a:chOff x="0" y="0"/>
              <a:chExt cx="1042" cy="1020"/>
            </a:xfrm>
          </p:grpSpPr>
          <p:grpSp>
            <p:nvGrpSpPr>
              <p:cNvPr id="89" name="Group 29"/>
              <p:cNvGrpSpPr>
                <a:grpSpLocks/>
              </p:cNvGrpSpPr>
              <p:nvPr/>
            </p:nvGrpSpPr>
            <p:grpSpPr bwMode="auto">
              <a:xfrm>
                <a:off x="0" y="0"/>
                <a:ext cx="1042" cy="1020"/>
                <a:chOff x="0" y="0"/>
                <a:chExt cx="1042" cy="1020"/>
              </a:xfrm>
            </p:grpSpPr>
            <p:pic>
              <p:nvPicPr>
                <p:cNvPr id="91" name="Picture 30"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Oval 31"/>
                <p:cNvSpPr>
                  <a:spLocks noChangeArrowheads="1"/>
                </p:cNvSpPr>
                <p:nvPr/>
              </p:nvSpPr>
              <p:spPr bwMode="auto">
                <a:xfrm>
                  <a:off x="0" y="0"/>
                  <a:ext cx="1035" cy="1020"/>
                </a:xfrm>
                <a:prstGeom prst="ellipse">
                  <a:avLst/>
                </a:prstGeom>
                <a:gradFill rotWithShape="1">
                  <a:gsLst>
                    <a:gs pos="0">
                      <a:srgbClr val="FF0517"/>
                    </a:gs>
                    <a:gs pos="100000">
                      <a:srgbClr val="BC000D"/>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pic>
            <p:nvPicPr>
              <p:cNvPr id="90" name="Picture 32"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8" name="WordArt 33"/>
            <p:cNvSpPr>
              <a:spLocks noChangeArrowheads="1" noChangeShapeType="1"/>
            </p:cNvSpPr>
            <p:nvPr/>
          </p:nvSpPr>
          <p:spPr bwMode="auto">
            <a:xfrm>
              <a:off x="3861819" y="3425801"/>
              <a:ext cx="123825" cy="18256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2</a:t>
              </a:r>
              <a:endPar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endParaRPr>
            </a:p>
          </p:txBody>
        </p:sp>
      </p:grpSp>
      <p:grpSp>
        <p:nvGrpSpPr>
          <p:cNvPr id="93" name="组合 92"/>
          <p:cNvGrpSpPr/>
          <p:nvPr/>
        </p:nvGrpSpPr>
        <p:grpSpPr>
          <a:xfrm>
            <a:off x="4828606" y="2000166"/>
            <a:ext cx="609600" cy="593725"/>
            <a:chOff x="4815906" y="2644750"/>
            <a:chExt cx="609600" cy="593725"/>
          </a:xfrm>
        </p:grpSpPr>
        <p:grpSp>
          <p:nvGrpSpPr>
            <p:cNvPr id="94" name="Group 35"/>
            <p:cNvGrpSpPr>
              <a:grpSpLocks/>
            </p:cNvGrpSpPr>
            <p:nvPr/>
          </p:nvGrpSpPr>
          <p:grpSpPr bwMode="auto">
            <a:xfrm>
              <a:off x="4815906" y="2644750"/>
              <a:ext cx="609600" cy="593725"/>
              <a:chOff x="0" y="0"/>
              <a:chExt cx="1042" cy="1019"/>
            </a:xfrm>
          </p:grpSpPr>
          <p:grpSp>
            <p:nvGrpSpPr>
              <p:cNvPr id="96" name="Group 36"/>
              <p:cNvGrpSpPr>
                <a:grpSpLocks/>
              </p:cNvGrpSpPr>
              <p:nvPr/>
            </p:nvGrpSpPr>
            <p:grpSpPr bwMode="auto">
              <a:xfrm>
                <a:off x="0" y="0"/>
                <a:ext cx="1042" cy="1019"/>
                <a:chOff x="0" y="0"/>
                <a:chExt cx="1042" cy="1019"/>
              </a:xfrm>
            </p:grpSpPr>
            <p:pic>
              <p:nvPicPr>
                <p:cNvPr id="98" name="Picture 37" descr="circuler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Oval 38"/>
                <p:cNvSpPr>
                  <a:spLocks noChangeArrowheads="1"/>
                </p:cNvSpPr>
                <p:nvPr/>
              </p:nvSpPr>
              <p:spPr bwMode="auto">
                <a:xfrm>
                  <a:off x="0" y="0"/>
                  <a:ext cx="1035" cy="1019"/>
                </a:xfrm>
                <a:prstGeom prst="ellipse">
                  <a:avLst/>
                </a:prstGeom>
                <a:gradFill rotWithShape="1">
                  <a:gsLst>
                    <a:gs pos="0">
                      <a:srgbClr val="FF0517"/>
                    </a:gs>
                    <a:gs pos="100000">
                      <a:srgbClr val="BC000D"/>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pic>
            <p:nvPicPr>
              <p:cNvPr id="97" name="Picture 39"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5" name="WordArt 40"/>
            <p:cNvSpPr>
              <a:spLocks noChangeArrowheads="1" noChangeShapeType="1"/>
            </p:cNvSpPr>
            <p:nvPr/>
          </p:nvSpPr>
          <p:spPr bwMode="auto">
            <a:xfrm>
              <a:off x="5039964" y="2820444"/>
              <a:ext cx="157446" cy="23223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3</a:t>
              </a:r>
              <a:endPar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endParaRPr>
            </a:p>
          </p:txBody>
        </p:sp>
      </p:grpSp>
      <p:grpSp>
        <p:nvGrpSpPr>
          <p:cNvPr id="100" name="组合 99"/>
          <p:cNvGrpSpPr/>
          <p:nvPr/>
        </p:nvGrpSpPr>
        <p:grpSpPr>
          <a:xfrm>
            <a:off x="6120831" y="1408029"/>
            <a:ext cx="479425" cy="466725"/>
            <a:chOff x="6108131" y="2052613"/>
            <a:chExt cx="479425" cy="466725"/>
          </a:xfrm>
        </p:grpSpPr>
        <p:grpSp>
          <p:nvGrpSpPr>
            <p:cNvPr id="101" name="Group 42"/>
            <p:cNvGrpSpPr>
              <a:grpSpLocks/>
            </p:cNvGrpSpPr>
            <p:nvPr/>
          </p:nvGrpSpPr>
          <p:grpSpPr bwMode="auto">
            <a:xfrm>
              <a:off x="6108131" y="2052613"/>
              <a:ext cx="479425" cy="466725"/>
              <a:chOff x="0" y="0"/>
              <a:chExt cx="1042" cy="1019"/>
            </a:xfrm>
          </p:grpSpPr>
          <p:grpSp>
            <p:nvGrpSpPr>
              <p:cNvPr id="103" name="Group 43"/>
              <p:cNvGrpSpPr>
                <a:grpSpLocks/>
              </p:cNvGrpSpPr>
              <p:nvPr/>
            </p:nvGrpSpPr>
            <p:grpSpPr bwMode="auto">
              <a:xfrm>
                <a:off x="0" y="0"/>
                <a:ext cx="1042" cy="1019"/>
                <a:chOff x="0" y="0"/>
                <a:chExt cx="1042" cy="1019"/>
              </a:xfrm>
            </p:grpSpPr>
            <p:pic>
              <p:nvPicPr>
                <p:cNvPr id="105" name="Picture 44"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Oval 45"/>
                <p:cNvSpPr>
                  <a:spLocks noChangeArrowheads="1"/>
                </p:cNvSpPr>
                <p:nvPr/>
              </p:nvSpPr>
              <p:spPr bwMode="auto">
                <a:xfrm>
                  <a:off x="0" y="0"/>
                  <a:ext cx="1035" cy="1019"/>
                </a:xfrm>
                <a:prstGeom prst="ellipse">
                  <a:avLst/>
                </a:prstGeom>
                <a:gradFill rotWithShape="1">
                  <a:gsLst>
                    <a:gs pos="0">
                      <a:srgbClr val="FF0517"/>
                    </a:gs>
                    <a:gs pos="100000">
                      <a:srgbClr val="BC000D"/>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pic>
            <p:nvPicPr>
              <p:cNvPr id="104" name="Picture 46"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 name="WordArt 47"/>
            <p:cNvSpPr>
              <a:spLocks noChangeArrowheads="1" noChangeShapeType="1"/>
            </p:cNvSpPr>
            <p:nvPr/>
          </p:nvSpPr>
          <p:spPr bwMode="auto">
            <a:xfrm>
              <a:off x="6284344" y="2190726"/>
              <a:ext cx="123825" cy="18256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4</a:t>
              </a:r>
              <a:endPar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endParaRPr>
            </a:p>
          </p:txBody>
        </p:sp>
      </p:grpSp>
      <p:grpSp>
        <p:nvGrpSpPr>
          <p:cNvPr id="107" name="Group 20"/>
          <p:cNvGrpSpPr>
            <a:grpSpLocks/>
          </p:cNvGrpSpPr>
          <p:nvPr/>
        </p:nvGrpSpPr>
        <p:grpSpPr bwMode="auto">
          <a:xfrm>
            <a:off x="2248919" y="3484479"/>
            <a:ext cx="479425" cy="466725"/>
            <a:chOff x="0" y="0"/>
            <a:chExt cx="784" cy="765"/>
          </a:xfrm>
        </p:grpSpPr>
        <p:grpSp>
          <p:nvGrpSpPr>
            <p:cNvPr id="108" name="Group 21"/>
            <p:cNvGrpSpPr>
              <a:grpSpLocks/>
            </p:cNvGrpSpPr>
            <p:nvPr/>
          </p:nvGrpSpPr>
          <p:grpSpPr bwMode="auto">
            <a:xfrm>
              <a:off x="0" y="0"/>
              <a:ext cx="784" cy="765"/>
              <a:chOff x="0" y="0"/>
              <a:chExt cx="1042" cy="1019"/>
            </a:xfrm>
          </p:grpSpPr>
          <p:grpSp>
            <p:nvGrpSpPr>
              <p:cNvPr id="110" name="Group 22"/>
              <p:cNvGrpSpPr>
                <a:grpSpLocks/>
              </p:cNvGrpSpPr>
              <p:nvPr/>
            </p:nvGrpSpPr>
            <p:grpSpPr bwMode="auto">
              <a:xfrm>
                <a:off x="0" y="0"/>
                <a:ext cx="1042" cy="1019"/>
                <a:chOff x="0" y="0"/>
                <a:chExt cx="1042" cy="1019"/>
              </a:xfrm>
            </p:grpSpPr>
            <p:pic>
              <p:nvPicPr>
                <p:cNvPr id="112" name="Picture 23"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 name="Oval 24"/>
                <p:cNvSpPr>
                  <a:spLocks noChangeArrowheads="1"/>
                </p:cNvSpPr>
                <p:nvPr/>
              </p:nvSpPr>
              <p:spPr bwMode="auto">
                <a:xfrm>
                  <a:off x="0" y="0"/>
                  <a:ext cx="1035" cy="1019"/>
                </a:xfrm>
                <a:prstGeom prst="ellipse">
                  <a:avLst/>
                </a:prstGeom>
                <a:gradFill rotWithShape="1">
                  <a:gsLst>
                    <a:gs pos="0">
                      <a:srgbClr val="FF0517"/>
                    </a:gs>
                    <a:gs pos="100000">
                      <a:srgbClr val="BC000D"/>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pic>
            <p:nvPicPr>
              <p:cNvPr id="111" name="Picture 25"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9" name="WordArt 26"/>
            <p:cNvSpPr>
              <a:spLocks noChangeArrowheads="1" noChangeShapeType="1"/>
            </p:cNvSpPr>
            <p:nvPr/>
          </p:nvSpPr>
          <p:spPr bwMode="auto">
            <a:xfrm>
              <a:off x="288" y="227"/>
              <a:ext cx="157" cy="29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1</a:t>
              </a:r>
              <a:endPar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endParaRPr>
            </a:p>
          </p:txBody>
        </p:sp>
      </p:grpSp>
      <p:sp>
        <p:nvSpPr>
          <p:cNvPr id="114" name="Text Box 53"/>
          <p:cNvSpPr txBox="1">
            <a:spLocks noChangeArrowheads="1"/>
          </p:cNvSpPr>
          <p:nvPr/>
        </p:nvSpPr>
        <p:spPr bwMode="auto">
          <a:xfrm>
            <a:off x="2107631" y="4361920"/>
            <a:ext cx="74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rPr>
              <a:t>2007</a:t>
            </a:r>
          </a:p>
        </p:txBody>
      </p:sp>
      <p:sp>
        <p:nvSpPr>
          <p:cNvPr id="115" name="Text Box 54"/>
          <p:cNvSpPr txBox="1">
            <a:spLocks noChangeArrowheads="1"/>
          </p:cNvSpPr>
          <p:nvPr/>
        </p:nvSpPr>
        <p:spPr bwMode="auto">
          <a:xfrm>
            <a:off x="3564956" y="4361920"/>
            <a:ext cx="74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a:ln>
                  <a:noFill/>
                </a:ln>
                <a:solidFill>
                  <a:sysClr val="windowText" lastClr="000000"/>
                </a:solidFill>
                <a:effectLst/>
                <a:uLnTx/>
                <a:uFillTx/>
              </a:rPr>
              <a:t>2008</a:t>
            </a:r>
          </a:p>
        </p:txBody>
      </p:sp>
      <p:sp>
        <p:nvSpPr>
          <p:cNvPr id="116" name="Text Box 55"/>
          <p:cNvSpPr txBox="1">
            <a:spLocks noChangeArrowheads="1"/>
          </p:cNvSpPr>
          <p:nvPr/>
        </p:nvSpPr>
        <p:spPr bwMode="auto">
          <a:xfrm>
            <a:off x="4755581" y="4361920"/>
            <a:ext cx="74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a:ln>
                  <a:noFill/>
                </a:ln>
                <a:solidFill>
                  <a:sysClr val="windowText" lastClr="000000"/>
                </a:solidFill>
                <a:effectLst/>
                <a:uLnTx/>
                <a:uFillTx/>
              </a:rPr>
              <a:t>2009</a:t>
            </a:r>
          </a:p>
        </p:txBody>
      </p:sp>
      <p:sp>
        <p:nvSpPr>
          <p:cNvPr id="117" name="Text Box 56"/>
          <p:cNvSpPr txBox="1">
            <a:spLocks noChangeArrowheads="1"/>
          </p:cNvSpPr>
          <p:nvPr/>
        </p:nvSpPr>
        <p:spPr bwMode="auto">
          <a:xfrm>
            <a:off x="5970019" y="4361920"/>
            <a:ext cx="74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a:ln>
                  <a:noFill/>
                </a:ln>
                <a:solidFill>
                  <a:sysClr val="windowText" lastClr="000000"/>
                </a:solidFill>
                <a:effectLst/>
                <a:uLnTx/>
                <a:uFillTx/>
              </a:rPr>
              <a:t>2010</a:t>
            </a:r>
          </a:p>
        </p:txBody>
      </p:sp>
    </p:spTree>
    <p:custDataLst>
      <p:tags r:id="rId1"/>
    </p:custDataLst>
    <p:extLst>
      <p:ext uri="{BB962C8B-B14F-4D97-AF65-F5344CB8AC3E}">
        <p14:creationId xmlns:p14="http://schemas.microsoft.com/office/powerpoint/2010/main" val="1626120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200"/>
                                  </p:stCondLst>
                                  <p:childTnLst>
                                    <p:set>
                                      <p:cBhvr>
                                        <p:cTn id="6" dur="1" fill="hold">
                                          <p:stCondLst>
                                            <p:cond delay="0"/>
                                          </p:stCondLst>
                                        </p:cTn>
                                        <p:tgtEl>
                                          <p:spTgt spid="72"/>
                                        </p:tgtEl>
                                        <p:attrNameLst>
                                          <p:attrName>style.visibility</p:attrName>
                                        </p:attrNameLst>
                                      </p:cBhvr>
                                      <p:to>
                                        <p:strVal val="visible"/>
                                      </p:to>
                                    </p:set>
                                    <p:animEffect transition="in" filter="wipe(up)">
                                      <p:cBhvr>
                                        <p:cTn id="7" dur="500"/>
                                        <p:tgtEl>
                                          <p:spTgt spid="72"/>
                                        </p:tgtEl>
                                      </p:cBhvr>
                                    </p:animEffect>
                                  </p:childTnLst>
                                </p:cTn>
                              </p:par>
                              <p:par>
                                <p:cTn id="8" presetID="42" presetClass="entr" presetSubtype="0" fill="hold" nodeType="withEffect">
                                  <p:stCondLst>
                                    <p:cond delay="70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anim calcmode="lin" valueType="num">
                                      <p:cBhvr>
                                        <p:cTn id="11" dur="500" fill="hold"/>
                                        <p:tgtEl>
                                          <p:spTgt spid="73"/>
                                        </p:tgtEl>
                                        <p:attrNameLst>
                                          <p:attrName>ppt_x</p:attrName>
                                        </p:attrNameLst>
                                      </p:cBhvr>
                                      <p:tavLst>
                                        <p:tav tm="0">
                                          <p:val>
                                            <p:strVal val="#ppt_x"/>
                                          </p:val>
                                        </p:tav>
                                        <p:tav tm="100000">
                                          <p:val>
                                            <p:strVal val="#ppt_x"/>
                                          </p:val>
                                        </p:tav>
                                      </p:tavLst>
                                    </p:anim>
                                    <p:anim calcmode="lin" valueType="num">
                                      <p:cBhvr>
                                        <p:cTn id="12" dur="500" fill="hold"/>
                                        <p:tgtEl>
                                          <p:spTgt spid="73"/>
                                        </p:tgtEl>
                                        <p:attrNameLst>
                                          <p:attrName>ppt_y</p:attrName>
                                        </p:attrNameLst>
                                      </p:cBhvr>
                                      <p:tavLst>
                                        <p:tav tm="0">
                                          <p:val>
                                            <p:strVal val="#ppt_y+.1"/>
                                          </p:val>
                                        </p:tav>
                                        <p:tav tm="100000">
                                          <p:val>
                                            <p:strVal val="#ppt_y"/>
                                          </p:val>
                                        </p:tav>
                                      </p:tavLst>
                                    </p:anim>
                                  </p:childTnLst>
                                </p:cTn>
                              </p:par>
                              <p:par>
                                <p:cTn id="13" presetID="22" presetClass="entr" presetSubtype="4" fill="hold" grpId="0" nodeType="withEffect">
                                  <p:stCondLst>
                                    <p:cond delay="1500"/>
                                  </p:stCondLst>
                                  <p:childTnLst>
                                    <p:set>
                                      <p:cBhvr>
                                        <p:cTn id="14" dur="1" fill="hold">
                                          <p:stCondLst>
                                            <p:cond delay="0"/>
                                          </p:stCondLst>
                                        </p:cTn>
                                        <p:tgtEl>
                                          <p:spTgt spid="85"/>
                                        </p:tgtEl>
                                        <p:attrNameLst>
                                          <p:attrName>style.visibility</p:attrName>
                                        </p:attrNameLst>
                                      </p:cBhvr>
                                      <p:to>
                                        <p:strVal val="visible"/>
                                      </p:to>
                                    </p:set>
                                    <p:animEffect transition="in" filter="wipe(down)">
                                      <p:cBhvr>
                                        <p:cTn id="15" dur="1000"/>
                                        <p:tgtEl>
                                          <p:spTgt spid="85"/>
                                        </p:tgtEl>
                                      </p:cBhvr>
                                    </p:animEffect>
                                  </p:childTnLst>
                                </p:cTn>
                              </p:par>
                              <p:par>
                                <p:cTn id="16" presetID="53" presetClass="entr" presetSubtype="16" fill="hold" nodeType="withEffect">
                                  <p:stCondLst>
                                    <p:cond delay="1700"/>
                                  </p:stCondLst>
                                  <p:childTnLst>
                                    <p:set>
                                      <p:cBhvr>
                                        <p:cTn id="17" dur="1" fill="hold">
                                          <p:stCondLst>
                                            <p:cond delay="0"/>
                                          </p:stCondLst>
                                        </p:cTn>
                                        <p:tgtEl>
                                          <p:spTgt spid="107"/>
                                        </p:tgtEl>
                                        <p:attrNameLst>
                                          <p:attrName>style.visibility</p:attrName>
                                        </p:attrNameLst>
                                      </p:cBhvr>
                                      <p:to>
                                        <p:strVal val="visible"/>
                                      </p:to>
                                    </p:set>
                                    <p:anim calcmode="lin" valueType="num">
                                      <p:cBhvr>
                                        <p:cTn id="18" dur="250" fill="hold"/>
                                        <p:tgtEl>
                                          <p:spTgt spid="107"/>
                                        </p:tgtEl>
                                        <p:attrNameLst>
                                          <p:attrName>ppt_w</p:attrName>
                                        </p:attrNameLst>
                                      </p:cBhvr>
                                      <p:tavLst>
                                        <p:tav tm="0">
                                          <p:val>
                                            <p:fltVal val="0"/>
                                          </p:val>
                                        </p:tav>
                                        <p:tav tm="100000">
                                          <p:val>
                                            <p:strVal val="#ppt_w"/>
                                          </p:val>
                                        </p:tav>
                                      </p:tavLst>
                                    </p:anim>
                                    <p:anim calcmode="lin" valueType="num">
                                      <p:cBhvr>
                                        <p:cTn id="19" dur="250" fill="hold"/>
                                        <p:tgtEl>
                                          <p:spTgt spid="107"/>
                                        </p:tgtEl>
                                        <p:attrNameLst>
                                          <p:attrName>ppt_h</p:attrName>
                                        </p:attrNameLst>
                                      </p:cBhvr>
                                      <p:tavLst>
                                        <p:tav tm="0">
                                          <p:val>
                                            <p:fltVal val="0"/>
                                          </p:val>
                                        </p:tav>
                                        <p:tav tm="100000">
                                          <p:val>
                                            <p:strVal val="#ppt_h"/>
                                          </p:val>
                                        </p:tav>
                                      </p:tavLst>
                                    </p:anim>
                                    <p:animEffect transition="in" filter="fade">
                                      <p:cBhvr>
                                        <p:cTn id="20" dur="250"/>
                                        <p:tgtEl>
                                          <p:spTgt spid="107"/>
                                        </p:tgtEl>
                                      </p:cBhvr>
                                    </p:animEffect>
                                  </p:childTnLst>
                                </p:cTn>
                              </p:par>
                              <p:par>
                                <p:cTn id="21" presetID="53" presetClass="entr" presetSubtype="16" fill="hold" nodeType="withEffect">
                                  <p:stCondLst>
                                    <p:cond delay="1900"/>
                                  </p:stCondLst>
                                  <p:childTnLst>
                                    <p:set>
                                      <p:cBhvr>
                                        <p:cTn id="22" dur="1" fill="hold">
                                          <p:stCondLst>
                                            <p:cond delay="0"/>
                                          </p:stCondLst>
                                        </p:cTn>
                                        <p:tgtEl>
                                          <p:spTgt spid="86"/>
                                        </p:tgtEl>
                                        <p:attrNameLst>
                                          <p:attrName>style.visibility</p:attrName>
                                        </p:attrNameLst>
                                      </p:cBhvr>
                                      <p:to>
                                        <p:strVal val="visible"/>
                                      </p:to>
                                    </p:set>
                                    <p:anim calcmode="lin" valueType="num">
                                      <p:cBhvr>
                                        <p:cTn id="23" dur="250" fill="hold"/>
                                        <p:tgtEl>
                                          <p:spTgt spid="86"/>
                                        </p:tgtEl>
                                        <p:attrNameLst>
                                          <p:attrName>ppt_w</p:attrName>
                                        </p:attrNameLst>
                                      </p:cBhvr>
                                      <p:tavLst>
                                        <p:tav tm="0">
                                          <p:val>
                                            <p:fltVal val="0"/>
                                          </p:val>
                                        </p:tav>
                                        <p:tav tm="100000">
                                          <p:val>
                                            <p:strVal val="#ppt_w"/>
                                          </p:val>
                                        </p:tav>
                                      </p:tavLst>
                                    </p:anim>
                                    <p:anim calcmode="lin" valueType="num">
                                      <p:cBhvr>
                                        <p:cTn id="24" dur="250" fill="hold"/>
                                        <p:tgtEl>
                                          <p:spTgt spid="86"/>
                                        </p:tgtEl>
                                        <p:attrNameLst>
                                          <p:attrName>ppt_h</p:attrName>
                                        </p:attrNameLst>
                                      </p:cBhvr>
                                      <p:tavLst>
                                        <p:tav tm="0">
                                          <p:val>
                                            <p:fltVal val="0"/>
                                          </p:val>
                                        </p:tav>
                                        <p:tav tm="100000">
                                          <p:val>
                                            <p:strVal val="#ppt_h"/>
                                          </p:val>
                                        </p:tav>
                                      </p:tavLst>
                                    </p:anim>
                                    <p:animEffect transition="in" filter="fade">
                                      <p:cBhvr>
                                        <p:cTn id="25" dur="250"/>
                                        <p:tgtEl>
                                          <p:spTgt spid="86"/>
                                        </p:tgtEl>
                                      </p:cBhvr>
                                    </p:animEffect>
                                  </p:childTnLst>
                                </p:cTn>
                              </p:par>
                              <p:par>
                                <p:cTn id="26" presetID="53" presetClass="entr" presetSubtype="16" fill="hold" nodeType="withEffect">
                                  <p:stCondLst>
                                    <p:cond delay="2100"/>
                                  </p:stCondLst>
                                  <p:childTnLst>
                                    <p:set>
                                      <p:cBhvr>
                                        <p:cTn id="27" dur="1" fill="hold">
                                          <p:stCondLst>
                                            <p:cond delay="0"/>
                                          </p:stCondLst>
                                        </p:cTn>
                                        <p:tgtEl>
                                          <p:spTgt spid="93"/>
                                        </p:tgtEl>
                                        <p:attrNameLst>
                                          <p:attrName>style.visibility</p:attrName>
                                        </p:attrNameLst>
                                      </p:cBhvr>
                                      <p:to>
                                        <p:strVal val="visible"/>
                                      </p:to>
                                    </p:set>
                                    <p:anim calcmode="lin" valueType="num">
                                      <p:cBhvr>
                                        <p:cTn id="28" dur="250" fill="hold"/>
                                        <p:tgtEl>
                                          <p:spTgt spid="93"/>
                                        </p:tgtEl>
                                        <p:attrNameLst>
                                          <p:attrName>ppt_w</p:attrName>
                                        </p:attrNameLst>
                                      </p:cBhvr>
                                      <p:tavLst>
                                        <p:tav tm="0">
                                          <p:val>
                                            <p:fltVal val="0"/>
                                          </p:val>
                                        </p:tav>
                                        <p:tav tm="100000">
                                          <p:val>
                                            <p:strVal val="#ppt_w"/>
                                          </p:val>
                                        </p:tav>
                                      </p:tavLst>
                                    </p:anim>
                                    <p:anim calcmode="lin" valueType="num">
                                      <p:cBhvr>
                                        <p:cTn id="29" dur="250" fill="hold"/>
                                        <p:tgtEl>
                                          <p:spTgt spid="93"/>
                                        </p:tgtEl>
                                        <p:attrNameLst>
                                          <p:attrName>ppt_h</p:attrName>
                                        </p:attrNameLst>
                                      </p:cBhvr>
                                      <p:tavLst>
                                        <p:tav tm="0">
                                          <p:val>
                                            <p:fltVal val="0"/>
                                          </p:val>
                                        </p:tav>
                                        <p:tav tm="100000">
                                          <p:val>
                                            <p:strVal val="#ppt_h"/>
                                          </p:val>
                                        </p:tav>
                                      </p:tavLst>
                                    </p:anim>
                                    <p:animEffect transition="in" filter="fade">
                                      <p:cBhvr>
                                        <p:cTn id="30" dur="250"/>
                                        <p:tgtEl>
                                          <p:spTgt spid="93"/>
                                        </p:tgtEl>
                                      </p:cBhvr>
                                    </p:animEffect>
                                  </p:childTnLst>
                                </p:cTn>
                              </p:par>
                              <p:par>
                                <p:cTn id="31" presetID="53" presetClass="entr" presetSubtype="16" fill="hold" nodeType="withEffect">
                                  <p:stCondLst>
                                    <p:cond delay="2300"/>
                                  </p:stCondLst>
                                  <p:childTnLst>
                                    <p:set>
                                      <p:cBhvr>
                                        <p:cTn id="32" dur="1" fill="hold">
                                          <p:stCondLst>
                                            <p:cond delay="0"/>
                                          </p:stCondLst>
                                        </p:cTn>
                                        <p:tgtEl>
                                          <p:spTgt spid="100"/>
                                        </p:tgtEl>
                                        <p:attrNameLst>
                                          <p:attrName>style.visibility</p:attrName>
                                        </p:attrNameLst>
                                      </p:cBhvr>
                                      <p:to>
                                        <p:strVal val="visible"/>
                                      </p:to>
                                    </p:set>
                                    <p:anim calcmode="lin" valueType="num">
                                      <p:cBhvr>
                                        <p:cTn id="33" dur="250" fill="hold"/>
                                        <p:tgtEl>
                                          <p:spTgt spid="100"/>
                                        </p:tgtEl>
                                        <p:attrNameLst>
                                          <p:attrName>ppt_w</p:attrName>
                                        </p:attrNameLst>
                                      </p:cBhvr>
                                      <p:tavLst>
                                        <p:tav tm="0">
                                          <p:val>
                                            <p:fltVal val="0"/>
                                          </p:val>
                                        </p:tav>
                                        <p:tav tm="100000">
                                          <p:val>
                                            <p:strVal val="#ppt_w"/>
                                          </p:val>
                                        </p:tav>
                                      </p:tavLst>
                                    </p:anim>
                                    <p:anim calcmode="lin" valueType="num">
                                      <p:cBhvr>
                                        <p:cTn id="34" dur="250" fill="hold"/>
                                        <p:tgtEl>
                                          <p:spTgt spid="100"/>
                                        </p:tgtEl>
                                        <p:attrNameLst>
                                          <p:attrName>ppt_h</p:attrName>
                                        </p:attrNameLst>
                                      </p:cBhvr>
                                      <p:tavLst>
                                        <p:tav tm="0">
                                          <p:val>
                                            <p:fltVal val="0"/>
                                          </p:val>
                                        </p:tav>
                                        <p:tav tm="100000">
                                          <p:val>
                                            <p:strVal val="#ppt_h"/>
                                          </p:val>
                                        </p:tav>
                                      </p:tavLst>
                                    </p:anim>
                                    <p:animEffect transition="in" filter="fade">
                                      <p:cBhvr>
                                        <p:cTn id="35" dur="250"/>
                                        <p:tgtEl>
                                          <p:spTgt spid="100"/>
                                        </p:tgtEl>
                                      </p:cBhvr>
                                    </p:animEffect>
                                  </p:childTnLst>
                                </p:cTn>
                              </p:par>
                              <p:par>
                                <p:cTn id="36" presetID="42" presetClass="entr" presetSubtype="0" fill="hold" nodeType="withEffect">
                                  <p:stCondLst>
                                    <p:cond delay="250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750"/>
                                        <p:tgtEl>
                                          <p:spTgt spid="69"/>
                                        </p:tgtEl>
                                      </p:cBhvr>
                                    </p:animEffect>
                                    <p:anim calcmode="lin" valueType="num">
                                      <p:cBhvr>
                                        <p:cTn id="39" dur="750" fill="hold"/>
                                        <p:tgtEl>
                                          <p:spTgt spid="69"/>
                                        </p:tgtEl>
                                        <p:attrNameLst>
                                          <p:attrName>ppt_x</p:attrName>
                                        </p:attrNameLst>
                                      </p:cBhvr>
                                      <p:tavLst>
                                        <p:tav tm="0">
                                          <p:val>
                                            <p:strVal val="#ppt_x"/>
                                          </p:val>
                                        </p:tav>
                                        <p:tav tm="100000">
                                          <p:val>
                                            <p:strVal val="#ppt_x"/>
                                          </p:val>
                                        </p:tav>
                                      </p:tavLst>
                                    </p:anim>
                                    <p:anim calcmode="lin" valueType="num">
                                      <p:cBhvr>
                                        <p:cTn id="40" dur="750" fill="hold"/>
                                        <p:tgtEl>
                                          <p:spTgt spid="69"/>
                                        </p:tgtEl>
                                        <p:attrNameLst>
                                          <p:attrName>ppt_y</p:attrName>
                                        </p:attrNameLst>
                                      </p:cBhvr>
                                      <p:tavLst>
                                        <p:tav tm="0">
                                          <p:val>
                                            <p:strVal val="#ppt_y+.1"/>
                                          </p:val>
                                        </p:tav>
                                        <p:tav tm="100000">
                                          <p:val>
                                            <p:strVal val="#ppt_y"/>
                                          </p:val>
                                        </p:tav>
                                      </p:tavLst>
                                    </p:anim>
                                  </p:childTnLst>
                                </p:cTn>
                              </p:par>
                              <p:par>
                                <p:cTn id="41" presetID="12" presetClass="entr" presetSubtype="1" fill="hold" grpId="0" nodeType="withEffect">
                                  <p:stCondLst>
                                    <p:cond delay="2500"/>
                                  </p:stCondLst>
                                  <p:childTnLst>
                                    <p:set>
                                      <p:cBhvr>
                                        <p:cTn id="42" dur="1" fill="hold">
                                          <p:stCondLst>
                                            <p:cond delay="0"/>
                                          </p:stCondLst>
                                        </p:cTn>
                                        <p:tgtEl>
                                          <p:spTgt spid="114"/>
                                        </p:tgtEl>
                                        <p:attrNameLst>
                                          <p:attrName>style.visibility</p:attrName>
                                        </p:attrNameLst>
                                      </p:cBhvr>
                                      <p:to>
                                        <p:strVal val="visible"/>
                                      </p:to>
                                    </p:set>
                                    <p:anim calcmode="lin" valueType="num">
                                      <p:cBhvr additive="base">
                                        <p:cTn id="43" dur="500"/>
                                        <p:tgtEl>
                                          <p:spTgt spid="114"/>
                                        </p:tgtEl>
                                        <p:attrNameLst>
                                          <p:attrName>ppt_y</p:attrName>
                                        </p:attrNameLst>
                                      </p:cBhvr>
                                      <p:tavLst>
                                        <p:tav tm="0">
                                          <p:val>
                                            <p:strVal val="#ppt_y-#ppt_h*1.125000"/>
                                          </p:val>
                                        </p:tav>
                                        <p:tav tm="100000">
                                          <p:val>
                                            <p:strVal val="#ppt_y"/>
                                          </p:val>
                                        </p:tav>
                                      </p:tavLst>
                                    </p:anim>
                                    <p:animEffect transition="in" filter="wipe(down)">
                                      <p:cBhvr>
                                        <p:cTn id="44" dur="500"/>
                                        <p:tgtEl>
                                          <p:spTgt spid="114"/>
                                        </p:tgtEl>
                                      </p:cBhvr>
                                    </p:animEffect>
                                  </p:childTnLst>
                                </p:cTn>
                              </p:par>
                              <p:par>
                                <p:cTn id="45" presetID="42" presetClass="entr" presetSubtype="0" fill="hold" nodeType="withEffect">
                                  <p:stCondLst>
                                    <p:cond delay="270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750"/>
                                        <p:tgtEl>
                                          <p:spTgt spid="60"/>
                                        </p:tgtEl>
                                      </p:cBhvr>
                                    </p:animEffect>
                                    <p:anim calcmode="lin" valueType="num">
                                      <p:cBhvr>
                                        <p:cTn id="48" dur="750" fill="hold"/>
                                        <p:tgtEl>
                                          <p:spTgt spid="60"/>
                                        </p:tgtEl>
                                        <p:attrNameLst>
                                          <p:attrName>ppt_x</p:attrName>
                                        </p:attrNameLst>
                                      </p:cBhvr>
                                      <p:tavLst>
                                        <p:tav tm="0">
                                          <p:val>
                                            <p:strVal val="#ppt_x"/>
                                          </p:val>
                                        </p:tav>
                                        <p:tav tm="100000">
                                          <p:val>
                                            <p:strVal val="#ppt_x"/>
                                          </p:val>
                                        </p:tav>
                                      </p:tavLst>
                                    </p:anim>
                                    <p:anim calcmode="lin" valueType="num">
                                      <p:cBhvr>
                                        <p:cTn id="49" dur="750" fill="hold"/>
                                        <p:tgtEl>
                                          <p:spTgt spid="60"/>
                                        </p:tgtEl>
                                        <p:attrNameLst>
                                          <p:attrName>ppt_y</p:attrName>
                                        </p:attrNameLst>
                                      </p:cBhvr>
                                      <p:tavLst>
                                        <p:tav tm="0">
                                          <p:val>
                                            <p:strVal val="#ppt_y+.1"/>
                                          </p:val>
                                        </p:tav>
                                        <p:tav tm="100000">
                                          <p:val>
                                            <p:strVal val="#ppt_y"/>
                                          </p:val>
                                        </p:tav>
                                      </p:tavLst>
                                    </p:anim>
                                  </p:childTnLst>
                                </p:cTn>
                              </p:par>
                              <p:par>
                                <p:cTn id="50" presetID="12" presetClass="entr" presetSubtype="1" fill="hold" grpId="0" nodeType="withEffect">
                                  <p:stCondLst>
                                    <p:cond delay="2700"/>
                                  </p:stCondLst>
                                  <p:childTnLst>
                                    <p:set>
                                      <p:cBhvr>
                                        <p:cTn id="51" dur="1" fill="hold">
                                          <p:stCondLst>
                                            <p:cond delay="0"/>
                                          </p:stCondLst>
                                        </p:cTn>
                                        <p:tgtEl>
                                          <p:spTgt spid="115"/>
                                        </p:tgtEl>
                                        <p:attrNameLst>
                                          <p:attrName>style.visibility</p:attrName>
                                        </p:attrNameLst>
                                      </p:cBhvr>
                                      <p:to>
                                        <p:strVal val="visible"/>
                                      </p:to>
                                    </p:set>
                                    <p:anim calcmode="lin" valueType="num">
                                      <p:cBhvr additive="base">
                                        <p:cTn id="52" dur="500"/>
                                        <p:tgtEl>
                                          <p:spTgt spid="115"/>
                                        </p:tgtEl>
                                        <p:attrNameLst>
                                          <p:attrName>ppt_y</p:attrName>
                                        </p:attrNameLst>
                                      </p:cBhvr>
                                      <p:tavLst>
                                        <p:tav tm="0">
                                          <p:val>
                                            <p:strVal val="#ppt_y-#ppt_h*1.125000"/>
                                          </p:val>
                                        </p:tav>
                                        <p:tav tm="100000">
                                          <p:val>
                                            <p:strVal val="#ppt_y"/>
                                          </p:val>
                                        </p:tav>
                                      </p:tavLst>
                                    </p:anim>
                                    <p:animEffect transition="in" filter="wipe(down)">
                                      <p:cBhvr>
                                        <p:cTn id="53" dur="500"/>
                                        <p:tgtEl>
                                          <p:spTgt spid="115"/>
                                        </p:tgtEl>
                                      </p:cBhvr>
                                    </p:animEffect>
                                  </p:childTnLst>
                                </p:cTn>
                              </p:par>
                              <p:par>
                                <p:cTn id="54" presetID="42" presetClass="entr" presetSubtype="0" fill="hold" nodeType="withEffect">
                                  <p:stCondLst>
                                    <p:cond delay="290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750"/>
                                        <p:tgtEl>
                                          <p:spTgt spid="63"/>
                                        </p:tgtEl>
                                      </p:cBhvr>
                                    </p:animEffect>
                                    <p:anim calcmode="lin" valueType="num">
                                      <p:cBhvr>
                                        <p:cTn id="57" dur="750" fill="hold"/>
                                        <p:tgtEl>
                                          <p:spTgt spid="63"/>
                                        </p:tgtEl>
                                        <p:attrNameLst>
                                          <p:attrName>ppt_x</p:attrName>
                                        </p:attrNameLst>
                                      </p:cBhvr>
                                      <p:tavLst>
                                        <p:tav tm="0">
                                          <p:val>
                                            <p:strVal val="#ppt_x"/>
                                          </p:val>
                                        </p:tav>
                                        <p:tav tm="100000">
                                          <p:val>
                                            <p:strVal val="#ppt_x"/>
                                          </p:val>
                                        </p:tav>
                                      </p:tavLst>
                                    </p:anim>
                                    <p:anim calcmode="lin" valueType="num">
                                      <p:cBhvr>
                                        <p:cTn id="58" dur="750" fill="hold"/>
                                        <p:tgtEl>
                                          <p:spTgt spid="63"/>
                                        </p:tgtEl>
                                        <p:attrNameLst>
                                          <p:attrName>ppt_y</p:attrName>
                                        </p:attrNameLst>
                                      </p:cBhvr>
                                      <p:tavLst>
                                        <p:tav tm="0">
                                          <p:val>
                                            <p:strVal val="#ppt_y+.1"/>
                                          </p:val>
                                        </p:tav>
                                        <p:tav tm="100000">
                                          <p:val>
                                            <p:strVal val="#ppt_y"/>
                                          </p:val>
                                        </p:tav>
                                      </p:tavLst>
                                    </p:anim>
                                  </p:childTnLst>
                                </p:cTn>
                              </p:par>
                              <p:par>
                                <p:cTn id="59" presetID="12" presetClass="entr" presetSubtype="1" fill="hold" grpId="0" nodeType="withEffect">
                                  <p:stCondLst>
                                    <p:cond delay="2900"/>
                                  </p:stCondLst>
                                  <p:childTnLst>
                                    <p:set>
                                      <p:cBhvr>
                                        <p:cTn id="60" dur="1" fill="hold">
                                          <p:stCondLst>
                                            <p:cond delay="0"/>
                                          </p:stCondLst>
                                        </p:cTn>
                                        <p:tgtEl>
                                          <p:spTgt spid="116"/>
                                        </p:tgtEl>
                                        <p:attrNameLst>
                                          <p:attrName>style.visibility</p:attrName>
                                        </p:attrNameLst>
                                      </p:cBhvr>
                                      <p:to>
                                        <p:strVal val="visible"/>
                                      </p:to>
                                    </p:set>
                                    <p:anim calcmode="lin" valueType="num">
                                      <p:cBhvr additive="base">
                                        <p:cTn id="61" dur="500"/>
                                        <p:tgtEl>
                                          <p:spTgt spid="116"/>
                                        </p:tgtEl>
                                        <p:attrNameLst>
                                          <p:attrName>ppt_y</p:attrName>
                                        </p:attrNameLst>
                                      </p:cBhvr>
                                      <p:tavLst>
                                        <p:tav tm="0">
                                          <p:val>
                                            <p:strVal val="#ppt_y-#ppt_h*1.125000"/>
                                          </p:val>
                                        </p:tav>
                                        <p:tav tm="100000">
                                          <p:val>
                                            <p:strVal val="#ppt_y"/>
                                          </p:val>
                                        </p:tav>
                                      </p:tavLst>
                                    </p:anim>
                                    <p:animEffect transition="in" filter="wipe(down)">
                                      <p:cBhvr>
                                        <p:cTn id="62" dur="500"/>
                                        <p:tgtEl>
                                          <p:spTgt spid="116"/>
                                        </p:tgtEl>
                                      </p:cBhvr>
                                    </p:animEffect>
                                  </p:childTnLst>
                                </p:cTn>
                              </p:par>
                              <p:par>
                                <p:cTn id="63" presetID="42" presetClass="entr" presetSubtype="0" fill="hold" nodeType="withEffect">
                                  <p:stCondLst>
                                    <p:cond delay="310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750"/>
                                        <p:tgtEl>
                                          <p:spTgt spid="66"/>
                                        </p:tgtEl>
                                      </p:cBhvr>
                                    </p:animEffect>
                                    <p:anim calcmode="lin" valueType="num">
                                      <p:cBhvr>
                                        <p:cTn id="66" dur="750" fill="hold"/>
                                        <p:tgtEl>
                                          <p:spTgt spid="66"/>
                                        </p:tgtEl>
                                        <p:attrNameLst>
                                          <p:attrName>ppt_x</p:attrName>
                                        </p:attrNameLst>
                                      </p:cBhvr>
                                      <p:tavLst>
                                        <p:tav tm="0">
                                          <p:val>
                                            <p:strVal val="#ppt_x"/>
                                          </p:val>
                                        </p:tav>
                                        <p:tav tm="100000">
                                          <p:val>
                                            <p:strVal val="#ppt_x"/>
                                          </p:val>
                                        </p:tav>
                                      </p:tavLst>
                                    </p:anim>
                                    <p:anim calcmode="lin" valueType="num">
                                      <p:cBhvr>
                                        <p:cTn id="67" dur="750" fill="hold"/>
                                        <p:tgtEl>
                                          <p:spTgt spid="66"/>
                                        </p:tgtEl>
                                        <p:attrNameLst>
                                          <p:attrName>ppt_y</p:attrName>
                                        </p:attrNameLst>
                                      </p:cBhvr>
                                      <p:tavLst>
                                        <p:tav tm="0">
                                          <p:val>
                                            <p:strVal val="#ppt_y+.1"/>
                                          </p:val>
                                        </p:tav>
                                        <p:tav tm="100000">
                                          <p:val>
                                            <p:strVal val="#ppt_y"/>
                                          </p:val>
                                        </p:tav>
                                      </p:tavLst>
                                    </p:anim>
                                  </p:childTnLst>
                                </p:cTn>
                              </p:par>
                              <p:par>
                                <p:cTn id="68" presetID="12" presetClass="entr" presetSubtype="1" fill="hold" grpId="0" nodeType="withEffect">
                                  <p:stCondLst>
                                    <p:cond delay="3100"/>
                                  </p:stCondLst>
                                  <p:childTnLst>
                                    <p:set>
                                      <p:cBhvr>
                                        <p:cTn id="69" dur="1" fill="hold">
                                          <p:stCondLst>
                                            <p:cond delay="0"/>
                                          </p:stCondLst>
                                        </p:cTn>
                                        <p:tgtEl>
                                          <p:spTgt spid="117"/>
                                        </p:tgtEl>
                                        <p:attrNameLst>
                                          <p:attrName>style.visibility</p:attrName>
                                        </p:attrNameLst>
                                      </p:cBhvr>
                                      <p:to>
                                        <p:strVal val="visible"/>
                                      </p:to>
                                    </p:set>
                                    <p:anim calcmode="lin" valueType="num">
                                      <p:cBhvr additive="base">
                                        <p:cTn id="70" dur="500"/>
                                        <p:tgtEl>
                                          <p:spTgt spid="117"/>
                                        </p:tgtEl>
                                        <p:attrNameLst>
                                          <p:attrName>ppt_y</p:attrName>
                                        </p:attrNameLst>
                                      </p:cBhvr>
                                      <p:tavLst>
                                        <p:tav tm="0">
                                          <p:val>
                                            <p:strVal val="#ppt_y-#ppt_h*1.125000"/>
                                          </p:val>
                                        </p:tav>
                                        <p:tav tm="100000">
                                          <p:val>
                                            <p:strVal val="#ppt_y"/>
                                          </p:val>
                                        </p:tav>
                                      </p:tavLst>
                                    </p:anim>
                                    <p:animEffect transition="in" filter="wipe(down)">
                                      <p:cBhvr>
                                        <p:cTn id="71"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5" grpId="0" animBg="1"/>
      <p:bldP spid="114" grpId="0"/>
      <p:bldP spid="115" grpId="0"/>
      <p:bldP spid="116" grpId="0"/>
      <p:bldP spid="1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514"/>
          <p:cNvSpPr/>
          <p:nvPr/>
        </p:nvSpPr>
        <p:spPr>
          <a:xfrm>
            <a:off x="6988849" y="1704528"/>
            <a:ext cx="1268368" cy="2086824"/>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1" name="Shape 515"/>
          <p:cNvSpPr/>
          <p:nvPr/>
        </p:nvSpPr>
        <p:spPr>
          <a:xfrm>
            <a:off x="3812618" y="3618419"/>
            <a:ext cx="1210476" cy="172933"/>
          </a:xfrm>
          <a:prstGeom prst="rect">
            <a:avLst/>
          </a:pr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16"/>
          <p:cNvSpPr/>
          <p:nvPr/>
        </p:nvSpPr>
        <p:spPr>
          <a:xfrm>
            <a:off x="5023094" y="3618419"/>
            <a:ext cx="1970434" cy="172933"/>
          </a:xfrm>
          <a:prstGeom prst="rect">
            <a:avLst/>
          </a:pr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
          <p:cNvSpPr/>
          <p:nvPr/>
        </p:nvSpPr>
        <p:spPr>
          <a:xfrm>
            <a:off x="1781367" y="1704528"/>
            <a:ext cx="1563429" cy="1043412"/>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18"/>
          <p:cNvSpPr/>
          <p:nvPr/>
        </p:nvSpPr>
        <p:spPr>
          <a:xfrm>
            <a:off x="3340121" y="1704527"/>
            <a:ext cx="1821223" cy="172933"/>
          </a:xfrm>
          <a:prstGeom prst="rect">
            <a:avLst/>
          </a:pr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5" name="Shape 519"/>
          <p:cNvSpPr/>
          <p:nvPr/>
        </p:nvSpPr>
        <p:spPr>
          <a:xfrm>
            <a:off x="5156665" y="1704527"/>
            <a:ext cx="1836861" cy="172933"/>
          </a:xfrm>
          <a:prstGeom prst="rect">
            <a:avLst/>
          </a:pr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6"/>
          <p:cNvSpPr/>
          <p:nvPr/>
        </p:nvSpPr>
        <p:spPr>
          <a:xfrm>
            <a:off x="1781880" y="2747941"/>
            <a:ext cx="165489" cy="2408691"/>
          </a:xfrm>
          <a:prstGeom prst="rect">
            <a:avLst/>
          </a:prstGeom>
          <a:solidFill>
            <a:schemeClr val="bg1">
              <a:lumMod val="75000"/>
            </a:schemeClr>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grpSp>
        <p:nvGrpSpPr>
          <p:cNvPr id="60" name="组合 59"/>
          <p:cNvGrpSpPr/>
          <p:nvPr/>
        </p:nvGrpSpPr>
        <p:grpSpPr>
          <a:xfrm>
            <a:off x="6212356" y="3475949"/>
            <a:ext cx="1515723" cy="1006960"/>
            <a:chOff x="16516498" y="9245600"/>
            <a:chExt cx="4116217" cy="2678389"/>
          </a:xfrm>
        </p:grpSpPr>
        <p:sp>
          <p:nvSpPr>
            <p:cNvPr id="31" name="Shape 529"/>
            <p:cNvSpPr/>
            <p:nvPr/>
          </p:nvSpPr>
          <p:spPr>
            <a:xfrm>
              <a:off x="16516498" y="10871686"/>
              <a:ext cx="4116217" cy="105230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公测</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714"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714"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3" name="Group 533"/>
            <p:cNvGrpSpPr/>
            <p:nvPr/>
          </p:nvGrpSpPr>
          <p:grpSpPr>
            <a:xfrm>
              <a:off x="18034263" y="9245600"/>
              <a:ext cx="1252278" cy="1252278"/>
              <a:chOff x="0" y="0"/>
              <a:chExt cx="1252277" cy="1252277"/>
            </a:xfrm>
          </p:grpSpPr>
          <p:sp>
            <p:nvSpPr>
              <p:cNvPr id="34"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35"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6212356" y="1546989"/>
            <a:ext cx="1515723" cy="963500"/>
            <a:chOff x="16516498" y="4114800"/>
            <a:chExt cx="4116217" cy="2562789"/>
          </a:xfrm>
        </p:grpSpPr>
        <p:sp>
          <p:nvSpPr>
            <p:cNvPr id="28" name="Shape 526"/>
            <p:cNvSpPr/>
            <p:nvPr/>
          </p:nvSpPr>
          <p:spPr>
            <a:xfrm>
              <a:off x="16516498" y="5625287"/>
              <a:ext cx="4116217" cy="105230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内测</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单击添加内测期工作描述文字内容单击添加内测期工作描述</a:t>
              </a:r>
              <a:r>
                <a:rPr lang="zh-CN" altLang="en-US" sz="714"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714"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6" name="Group 536"/>
            <p:cNvGrpSpPr/>
            <p:nvPr/>
          </p:nvGrpSpPr>
          <p:grpSpPr>
            <a:xfrm>
              <a:off x="18034263" y="4114800"/>
              <a:ext cx="1252278" cy="1252285"/>
              <a:chOff x="0" y="0"/>
              <a:chExt cx="1252277" cy="1252283"/>
            </a:xfrm>
          </p:grpSpPr>
          <p:sp>
            <p:nvSpPr>
              <p:cNvPr id="3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7" name="组合 56"/>
          <p:cNvGrpSpPr/>
          <p:nvPr/>
        </p:nvGrpSpPr>
        <p:grpSpPr>
          <a:xfrm>
            <a:off x="2583328" y="1546991"/>
            <a:ext cx="1515723" cy="1053955"/>
            <a:chOff x="6661225" y="4114800"/>
            <a:chExt cx="4116217" cy="2803389"/>
          </a:xfrm>
        </p:grpSpPr>
        <p:sp>
          <p:nvSpPr>
            <p:cNvPr id="27" name="Shape 525"/>
            <p:cNvSpPr/>
            <p:nvPr/>
          </p:nvSpPr>
          <p:spPr>
            <a:xfrm>
              <a:off x="6661225" y="5544395"/>
              <a:ext cx="4116217" cy="1373794"/>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方案期</a:t>
              </a:r>
              <a:r>
                <a:rPr sz="909"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 </a:t>
              </a:r>
              <a:endParaRPr lang="en-US" sz="909"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单击添加方案期工作描述文字内容单击添加方案期工作描述文字内容</a:t>
              </a: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9" name="Group 539"/>
            <p:cNvGrpSpPr/>
            <p:nvPr/>
          </p:nvGrpSpPr>
          <p:grpSpPr>
            <a:xfrm>
              <a:off x="8115563" y="4114800"/>
              <a:ext cx="1252290" cy="1252285"/>
              <a:chOff x="0" y="0"/>
              <a:chExt cx="1252289" cy="1252283"/>
            </a:xfrm>
          </p:grpSpPr>
          <p:sp>
            <p:nvSpPr>
              <p:cNvPr id="40"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41"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4401961" y="3475949"/>
            <a:ext cx="1515723" cy="1006960"/>
            <a:chOff x="11600048" y="9245600"/>
            <a:chExt cx="4116217" cy="2678389"/>
          </a:xfrm>
        </p:grpSpPr>
        <p:sp>
          <p:nvSpPr>
            <p:cNvPr id="29" name="Shape 527"/>
            <p:cNvSpPr/>
            <p:nvPr/>
          </p:nvSpPr>
          <p:spPr>
            <a:xfrm>
              <a:off x="11600048" y="10871686"/>
              <a:ext cx="4116217" cy="105230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上线试运营</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单击添加公测期工作描述文字内容单击添加公测期工作描述文字内容</a:t>
              </a: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2" name="Group 542"/>
            <p:cNvGrpSpPr/>
            <p:nvPr/>
          </p:nvGrpSpPr>
          <p:grpSpPr>
            <a:xfrm>
              <a:off x="13068563" y="9245600"/>
              <a:ext cx="1252278" cy="1252278"/>
              <a:chOff x="0" y="0"/>
              <a:chExt cx="1252277" cy="1252277"/>
            </a:xfrm>
          </p:grpSpPr>
          <p:sp>
            <p:nvSpPr>
              <p:cNvPr id="4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4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4401962" y="1546990"/>
            <a:ext cx="1515723" cy="1084366"/>
            <a:chOff x="11600049" y="4114800"/>
            <a:chExt cx="4116217" cy="2884279"/>
          </a:xfrm>
        </p:grpSpPr>
        <p:sp>
          <p:nvSpPr>
            <p:cNvPr id="26" name="Shape 524"/>
            <p:cNvSpPr/>
            <p:nvPr/>
          </p:nvSpPr>
          <p:spPr>
            <a:xfrm>
              <a:off x="11600049" y="5625285"/>
              <a:ext cx="4116217" cy="1373794"/>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封测</a:t>
              </a:r>
              <a:endParaRPr lang="en-US" altLang="zh-CN"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单击添加封测期工作描述文字内容单击添加封测期工作描述文字内容</a:t>
              </a: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5" name="Group 545"/>
            <p:cNvGrpSpPr/>
            <p:nvPr/>
          </p:nvGrpSpPr>
          <p:grpSpPr>
            <a:xfrm>
              <a:off x="13068563" y="4114800"/>
              <a:ext cx="1252278" cy="1252285"/>
              <a:chOff x="0" y="0"/>
              <a:chExt cx="1252277" cy="1252283"/>
            </a:xfrm>
          </p:grpSpPr>
          <p:sp>
            <p:nvSpPr>
              <p:cNvPr id="46"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47"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6" name="组合 55"/>
          <p:cNvGrpSpPr/>
          <p:nvPr/>
        </p:nvGrpSpPr>
        <p:grpSpPr>
          <a:xfrm>
            <a:off x="706004" y="2680787"/>
            <a:ext cx="1389272" cy="472170"/>
            <a:chOff x="1581848" y="7286171"/>
            <a:chExt cx="3772817" cy="1255913"/>
          </a:xfrm>
        </p:grpSpPr>
        <p:sp>
          <p:nvSpPr>
            <p:cNvPr id="32" name="Shape 530"/>
            <p:cNvSpPr/>
            <p:nvPr/>
          </p:nvSpPr>
          <p:spPr>
            <a:xfrm>
              <a:off x="1581848" y="7286171"/>
              <a:ext cx="2251980" cy="105230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筹备期</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r">
                <a:lnSpc>
                  <a:spcPct val="110000"/>
                </a:lnSpc>
                <a:defRPr sz="1800"/>
              </a:pPr>
              <a:r>
                <a:rPr lang="zh-CN" altLang="en-US" sz="714" kern="1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单击添加筹备期工作描述文字内容</a:t>
              </a:r>
              <a:endParaRPr sz="714" dirty="0">
                <a:solidFill>
                  <a:schemeClr val="tx1">
                    <a:lumMod val="95000"/>
                    <a:lumOff val="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9" name="Group 549"/>
            <p:cNvGrpSpPr/>
            <p:nvPr/>
          </p:nvGrpSpPr>
          <p:grpSpPr>
            <a:xfrm>
              <a:off x="4102363" y="7289800"/>
              <a:ext cx="1252302" cy="1252284"/>
              <a:chOff x="0" y="0"/>
              <a:chExt cx="1252301" cy="1252283"/>
            </a:xfrm>
          </p:grpSpPr>
          <p:sp>
            <p:nvSpPr>
              <p:cNvPr id="50"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51"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2735009" y="3205940"/>
            <a:ext cx="1515723" cy="1474648"/>
            <a:chOff x="6645500" y="8544464"/>
            <a:chExt cx="4116217" cy="3922381"/>
          </a:xfrm>
        </p:grpSpPr>
        <p:sp>
          <p:nvSpPr>
            <p:cNvPr id="30" name="Shape 528"/>
            <p:cNvSpPr/>
            <p:nvPr/>
          </p:nvSpPr>
          <p:spPr>
            <a:xfrm>
              <a:off x="6645500" y="11414542"/>
              <a:ext cx="4116217" cy="105230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正式上线运营</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714"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714"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pic>
          <p:nvPicPr>
            <p:cNvPr id="52" name="05_How We Work_Done.jpg"/>
            <p:cNvPicPr/>
            <p:nvPr/>
          </p:nvPicPr>
          <p:blipFill>
            <a:blip r:embed="rId3" cstate="print">
              <a:extLst>
                <a:ext uri="{28A0092B-C50C-407E-A947-70E740481C1C}">
                  <a14:useLocalDpi xmlns:a14="http://schemas.microsoft.com/office/drawing/2010/main" val="0"/>
                </a:ext>
              </a:extLst>
            </a:blip>
            <a:stretch>
              <a:fillRect/>
            </a:stretch>
          </p:blipFill>
          <p:spPr>
            <a:xfrm>
              <a:off x="7414419" y="8544464"/>
              <a:ext cx="2654697" cy="2654697"/>
            </a:xfrm>
            <a:prstGeom prst="roundRect">
              <a:avLst>
                <a:gd name="adj" fmla="val 13617"/>
              </a:avLst>
            </a:prstGeom>
            <a:solidFill>
              <a:srgbClr val="FFFFFF">
                <a:shade val="85000"/>
              </a:srgbClr>
            </a:solidFill>
            <a:ln>
              <a:noFill/>
            </a:ln>
            <a:effectLst/>
          </p:spPr>
        </p:pic>
      </p:grpSp>
    </p:spTree>
    <p:extLst>
      <p:ext uri="{BB962C8B-B14F-4D97-AF65-F5344CB8AC3E}">
        <p14:creationId xmlns:p14="http://schemas.microsoft.com/office/powerpoint/2010/main" val="11526538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1000"/>
                                        <p:tgtEl>
                                          <p:spTgt spid="48"/>
                                        </p:tgtEl>
                                      </p:cBhvr>
                                    </p:animEffect>
                                  </p:childTnLst>
                                </p:cTn>
                              </p:par>
                              <p:par>
                                <p:cTn id="8" presetID="53" presetClass="entr" presetSubtype="16" fill="hold" nodeType="withEffect">
                                  <p:stCondLst>
                                    <p:cond delay="500"/>
                                  </p:stCondLst>
                                  <p:childTnLst>
                                    <p:set>
                                      <p:cBhvr>
                                        <p:cTn id="9" dur="1" fill="hold">
                                          <p:stCondLst>
                                            <p:cond delay="0"/>
                                          </p:stCondLst>
                                        </p:cTn>
                                        <p:tgtEl>
                                          <p:spTgt spid="56"/>
                                        </p:tgtEl>
                                        <p:attrNameLst>
                                          <p:attrName>style.visibility</p:attrName>
                                        </p:attrNameLst>
                                      </p:cBhvr>
                                      <p:to>
                                        <p:strVal val="visible"/>
                                      </p:to>
                                    </p:set>
                                    <p:anim calcmode="lin" valueType="num">
                                      <p:cBhvr>
                                        <p:cTn id="10" dur="500" fill="hold"/>
                                        <p:tgtEl>
                                          <p:spTgt spid="56"/>
                                        </p:tgtEl>
                                        <p:attrNameLst>
                                          <p:attrName>ppt_w</p:attrName>
                                        </p:attrNameLst>
                                      </p:cBhvr>
                                      <p:tavLst>
                                        <p:tav tm="0">
                                          <p:val>
                                            <p:fltVal val="0"/>
                                          </p:val>
                                        </p:tav>
                                        <p:tav tm="100000">
                                          <p:val>
                                            <p:strVal val="#ppt_w"/>
                                          </p:val>
                                        </p:tav>
                                      </p:tavLst>
                                    </p:anim>
                                    <p:anim calcmode="lin" valueType="num">
                                      <p:cBhvr>
                                        <p:cTn id="11" dur="500" fill="hold"/>
                                        <p:tgtEl>
                                          <p:spTgt spid="56"/>
                                        </p:tgtEl>
                                        <p:attrNameLst>
                                          <p:attrName>ppt_h</p:attrName>
                                        </p:attrNameLst>
                                      </p:cBhvr>
                                      <p:tavLst>
                                        <p:tav tm="0">
                                          <p:val>
                                            <p:fltVal val="0"/>
                                          </p:val>
                                        </p:tav>
                                        <p:tav tm="100000">
                                          <p:val>
                                            <p:strVal val="#ppt_h"/>
                                          </p:val>
                                        </p:tav>
                                      </p:tavLst>
                                    </p:anim>
                                    <p:animEffect transition="in" filter="fade">
                                      <p:cBhvr>
                                        <p:cTn id="12" dur="500"/>
                                        <p:tgtEl>
                                          <p:spTgt spid="56"/>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1000"/>
                                        <p:tgtEl>
                                          <p:spTgt spid="23"/>
                                        </p:tgtEl>
                                      </p:cBhvr>
                                    </p:animEffect>
                                  </p:childTnLst>
                                </p:cTn>
                              </p:par>
                              <p:par>
                                <p:cTn id="17" presetID="53" presetClass="entr" presetSubtype="16" fill="hold"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par>
                                <p:cTn id="26" presetID="53" presetClass="entr" presetSubtype="16" fill="hold" nodeType="withEffect">
                                  <p:stCondLst>
                                    <p:cond delay="500"/>
                                  </p:stCondLst>
                                  <p:childTnLst>
                                    <p:set>
                                      <p:cBhvr>
                                        <p:cTn id="27" dur="1" fill="hold">
                                          <p:stCondLst>
                                            <p:cond delay="0"/>
                                          </p:stCondLst>
                                        </p:cTn>
                                        <p:tgtEl>
                                          <p:spTgt spid="58"/>
                                        </p:tgtEl>
                                        <p:attrNameLst>
                                          <p:attrName>style.visibility</p:attrName>
                                        </p:attrNameLst>
                                      </p:cBhvr>
                                      <p:to>
                                        <p:strVal val="visible"/>
                                      </p:to>
                                    </p:set>
                                    <p:anim calcmode="lin" valueType="num">
                                      <p:cBhvr>
                                        <p:cTn id="28" dur="500" fill="hold"/>
                                        <p:tgtEl>
                                          <p:spTgt spid="58"/>
                                        </p:tgtEl>
                                        <p:attrNameLst>
                                          <p:attrName>ppt_w</p:attrName>
                                        </p:attrNameLst>
                                      </p:cBhvr>
                                      <p:tavLst>
                                        <p:tav tm="0">
                                          <p:val>
                                            <p:fltVal val="0"/>
                                          </p:val>
                                        </p:tav>
                                        <p:tav tm="100000">
                                          <p:val>
                                            <p:strVal val="#ppt_w"/>
                                          </p:val>
                                        </p:tav>
                                      </p:tavLst>
                                    </p:anim>
                                    <p:anim calcmode="lin" valueType="num">
                                      <p:cBhvr>
                                        <p:cTn id="29" dur="500" fill="hold"/>
                                        <p:tgtEl>
                                          <p:spTgt spid="58"/>
                                        </p:tgtEl>
                                        <p:attrNameLst>
                                          <p:attrName>ppt_h</p:attrName>
                                        </p:attrNameLst>
                                      </p:cBhvr>
                                      <p:tavLst>
                                        <p:tav tm="0">
                                          <p:val>
                                            <p:fltVal val="0"/>
                                          </p:val>
                                        </p:tav>
                                        <p:tav tm="100000">
                                          <p:val>
                                            <p:strVal val="#ppt_h"/>
                                          </p:val>
                                        </p:tav>
                                      </p:tavLst>
                                    </p:anim>
                                    <p:animEffect transition="in" filter="fade">
                                      <p:cBhvr>
                                        <p:cTn id="30" dur="500"/>
                                        <p:tgtEl>
                                          <p:spTgt spid="5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1000"/>
                                        <p:tgtEl>
                                          <p:spTgt spid="25"/>
                                        </p:tgtEl>
                                      </p:cBhvr>
                                    </p:animEffect>
                                  </p:childTnLst>
                                </p:cTn>
                              </p:par>
                              <p:par>
                                <p:cTn id="35" presetID="53" presetClass="entr" presetSubtype="16" fill="hold" nodeType="withEffect">
                                  <p:stCondLst>
                                    <p:cond delay="50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1000"/>
                                        <p:tgtEl>
                                          <p:spTgt spid="20"/>
                                        </p:tgtEl>
                                      </p:cBhvr>
                                    </p:animEffect>
                                  </p:childTnLst>
                                </p:cTn>
                              </p:par>
                              <p:par>
                                <p:cTn id="44" presetID="53" presetClass="entr" presetSubtype="16" fill="hold" nodeType="withEffect">
                                  <p:stCondLst>
                                    <p:cond delay="500"/>
                                  </p:stCondLst>
                                  <p:childTnLst>
                                    <p:set>
                                      <p:cBhvr>
                                        <p:cTn id="45" dur="1" fill="hold">
                                          <p:stCondLst>
                                            <p:cond delay="0"/>
                                          </p:stCondLst>
                                        </p:cTn>
                                        <p:tgtEl>
                                          <p:spTgt spid="60"/>
                                        </p:tgtEl>
                                        <p:attrNameLst>
                                          <p:attrName>style.visibility</p:attrName>
                                        </p:attrNameLst>
                                      </p:cBhvr>
                                      <p:to>
                                        <p:strVal val="visible"/>
                                      </p:to>
                                    </p:set>
                                    <p:anim calcmode="lin" valueType="num">
                                      <p:cBhvr>
                                        <p:cTn id="46" dur="500" fill="hold"/>
                                        <p:tgtEl>
                                          <p:spTgt spid="60"/>
                                        </p:tgtEl>
                                        <p:attrNameLst>
                                          <p:attrName>ppt_w</p:attrName>
                                        </p:attrNameLst>
                                      </p:cBhvr>
                                      <p:tavLst>
                                        <p:tav tm="0">
                                          <p:val>
                                            <p:fltVal val="0"/>
                                          </p:val>
                                        </p:tav>
                                        <p:tav tm="100000">
                                          <p:val>
                                            <p:strVal val="#ppt_w"/>
                                          </p:val>
                                        </p:tav>
                                      </p:tavLst>
                                    </p:anim>
                                    <p:anim calcmode="lin" valueType="num">
                                      <p:cBhvr>
                                        <p:cTn id="47" dur="500" fill="hold"/>
                                        <p:tgtEl>
                                          <p:spTgt spid="60"/>
                                        </p:tgtEl>
                                        <p:attrNameLst>
                                          <p:attrName>ppt_h</p:attrName>
                                        </p:attrNameLst>
                                      </p:cBhvr>
                                      <p:tavLst>
                                        <p:tav tm="0">
                                          <p:val>
                                            <p:fltVal val="0"/>
                                          </p:val>
                                        </p:tav>
                                        <p:tav tm="100000">
                                          <p:val>
                                            <p:strVal val="#ppt_h"/>
                                          </p:val>
                                        </p:tav>
                                      </p:tavLst>
                                    </p:anim>
                                    <p:animEffect transition="in" filter="fade">
                                      <p:cBhvr>
                                        <p:cTn id="48" dur="500"/>
                                        <p:tgtEl>
                                          <p:spTgt spid="60"/>
                                        </p:tgtEl>
                                      </p:cBhvr>
                                    </p:animEffect>
                                  </p:childTnLst>
                                </p:cTn>
                              </p:par>
                            </p:childTnLst>
                          </p:cTn>
                        </p:par>
                        <p:par>
                          <p:cTn id="49" fill="hold">
                            <p:stCondLst>
                              <p:cond delay="5000"/>
                            </p:stCondLst>
                            <p:childTnLst>
                              <p:par>
                                <p:cTn id="50" presetID="22" presetClass="entr" presetSubtype="2"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right)">
                                      <p:cBhvr>
                                        <p:cTn id="52" dur="1000"/>
                                        <p:tgtEl>
                                          <p:spTgt spid="22"/>
                                        </p:tgtEl>
                                      </p:cBhvr>
                                    </p:animEffect>
                                  </p:childTnLst>
                                </p:cTn>
                              </p:par>
                              <p:par>
                                <p:cTn id="53" presetID="53" presetClass="entr" presetSubtype="16" fill="hold" nodeType="withEffect">
                                  <p:stCondLst>
                                    <p:cond delay="50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6000"/>
                            </p:stCondLst>
                            <p:childTnLst>
                              <p:par>
                                <p:cTn id="59" presetID="22" presetClass="entr" presetSubtype="2"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right)">
                                      <p:cBhvr>
                                        <p:cTn id="61" dur="1000"/>
                                        <p:tgtEl>
                                          <p:spTgt spid="21"/>
                                        </p:tgtEl>
                                      </p:cBhvr>
                                    </p:animEffect>
                                  </p:childTnLst>
                                </p:cTn>
                              </p:par>
                              <p:par>
                                <p:cTn id="62" presetID="53" presetClass="entr" presetSubtype="16" fill="hold" nodeType="withEffect">
                                  <p:stCondLst>
                                    <p:cond delay="500"/>
                                  </p:stCondLst>
                                  <p:childTnLst>
                                    <p:set>
                                      <p:cBhvr>
                                        <p:cTn id="63" dur="1" fill="hold">
                                          <p:stCondLst>
                                            <p:cond delay="0"/>
                                          </p:stCondLst>
                                        </p:cTn>
                                        <p:tgtEl>
                                          <p:spTgt spid="62"/>
                                        </p:tgtEl>
                                        <p:attrNameLst>
                                          <p:attrName>style.visibility</p:attrName>
                                        </p:attrNameLst>
                                      </p:cBhvr>
                                      <p:to>
                                        <p:strVal val="visible"/>
                                      </p:to>
                                    </p:set>
                                    <p:anim calcmode="lin" valueType="num">
                                      <p:cBhvr>
                                        <p:cTn id="64" dur="500" fill="hold"/>
                                        <p:tgtEl>
                                          <p:spTgt spid="62"/>
                                        </p:tgtEl>
                                        <p:attrNameLst>
                                          <p:attrName>ppt_w</p:attrName>
                                        </p:attrNameLst>
                                      </p:cBhvr>
                                      <p:tavLst>
                                        <p:tav tm="0">
                                          <p:val>
                                            <p:fltVal val="0"/>
                                          </p:val>
                                        </p:tav>
                                        <p:tav tm="100000">
                                          <p:val>
                                            <p:strVal val="#ppt_w"/>
                                          </p:val>
                                        </p:tav>
                                      </p:tavLst>
                                    </p:anim>
                                    <p:anim calcmode="lin" valueType="num">
                                      <p:cBhvr>
                                        <p:cTn id="65" dur="500" fill="hold"/>
                                        <p:tgtEl>
                                          <p:spTgt spid="62"/>
                                        </p:tgtEl>
                                        <p:attrNameLst>
                                          <p:attrName>ppt_h</p:attrName>
                                        </p:attrNameLst>
                                      </p:cBhvr>
                                      <p:tavLst>
                                        <p:tav tm="0">
                                          <p:val>
                                            <p:fltVal val="0"/>
                                          </p:val>
                                        </p:tav>
                                        <p:tav tm="100000">
                                          <p:val>
                                            <p:strVal val="#ppt_h"/>
                                          </p:val>
                                        </p:tav>
                                      </p:tavLst>
                                    </p:anim>
                                    <p:animEffect transition="in" filter="fade">
                                      <p:cBhvr>
                                        <p:cTn id="6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701047" y="1622466"/>
            <a:ext cx="1294653" cy="1321814"/>
            <a:chOff x="12412274" y="4315557"/>
            <a:chExt cx="3515860" cy="3515861"/>
          </a:xfrm>
        </p:grpSpPr>
        <p:sp>
          <p:nvSpPr>
            <p:cNvPr id="45" name="Shape 1627"/>
            <p:cNvSpPr/>
            <p:nvPr/>
          </p:nvSpPr>
          <p:spPr>
            <a:xfrm>
              <a:off x="12412274" y="4315557"/>
              <a:ext cx="3515860"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628"/>
            <p:cNvSpPr/>
            <p:nvPr/>
          </p:nvSpPr>
          <p:spPr>
            <a:xfrm>
              <a:off x="1268414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50" name="Shape 1631"/>
            <p:cNvSpPr/>
            <p:nvPr/>
          </p:nvSpPr>
          <p:spPr>
            <a:xfrm>
              <a:off x="13340747" y="5297119"/>
              <a:ext cx="1468255" cy="1468861"/>
            </a:xfrm>
            <a:custGeom>
              <a:avLst/>
              <a:gdLst/>
              <a:ahLst/>
              <a:cxnLst>
                <a:cxn ang="0">
                  <a:pos x="wd2" y="hd2"/>
                </a:cxn>
                <a:cxn ang="5400000">
                  <a:pos x="wd2" y="hd2"/>
                </a:cxn>
                <a:cxn ang="10800000">
                  <a:pos x="wd2" y="hd2"/>
                </a:cxn>
                <a:cxn ang="16200000">
                  <a:pos x="wd2" y="hd2"/>
                </a:cxn>
              </a:cxnLst>
              <a:rect l="0" t="0" r="r" b="b"/>
              <a:pathLst>
                <a:path w="21592" h="21600" extrusionOk="0">
                  <a:moveTo>
                    <a:pt x="19673" y="3125"/>
                  </a:moveTo>
                  <a:cubicBezTo>
                    <a:pt x="19662" y="3136"/>
                    <a:pt x="19652" y="3148"/>
                    <a:pt x="19642" y="3160"/>
                  </a:cubicBezTo>
                  <a:lnTo>
                    <a:pt x="13874" y="9615"/>
                  </a:lnTo>
                  <a:lnTo>
                    <a:pt x="11980" y="7721"/>
                  </a:lnTo>
                  <a:lnTo>
                    <a:pt x="18436" y="1951"/>
                  </a:lnTo>
                  <a:cubicBezTo>
                    <a:pt x="18446" y="1940"/>
                    <a:pt x="18458" y="1930"/>
                    <a:pt x="18469" y="1918"/>
                  </a:cubicBezTo>
                  <a:cubicBezTo>
                    <a:pt x="18790" y="1597"/>
                    <a:pt x="19352" y="1596"/>
                    <a:pt x="19675" y="1918"/>
                  </a:cubicBezTo>
                  <a:cubicBezTo>
                    <a:pt x="19834" y="2080"/>
                    <a:pt x="19923" y="2294"/>
                    <a:pt x="19923" y="2522"/>
                  </a:cubicBezTo>
                  <a:cubicBezTo>
                    <a:pt x="19923" y="2749"/>
                    <a:pt x="19834" y="2965"/>
                    <a:pt x="19673" y="3125"/>
                  </a:cubicBezTo>
                  <a:cubicBezTo>
                    <a:pt x="19673" y="3125"/>
                    <a:pt x="19673" y="3125"/>
                    <a:pt x="19673" y="3125"/>
                  </a:cubicBezTo>
                  <a:close/>
                  <a:moveTo>
                    <a:pt x="14352" y="14847"/>
                  </a:moveTo>
                  <a:lnTo>
                    <a:pt x="6751" y="7242"/>
                  </a:lnTo>
                  <a:lnTo>
                    <a:pt x="8316" y="6418"/>
                  </a:lnTo>
                  <a:lnTo>
                    <a:pt x="15179" y="13281"/>
                  </a:lnTo>
                  <a:cubicBezTo>
                    <a:pt x="15179" y="13281"/>
                    <a:pt x="14352" y="14847"/>
                    <a:pt x="14352" y="14847"/>
                  </a:cubicBezTo>
                  <a:close/>
                  <a:moveTo>
                    <a:pt x="9570" y="20545"/>
                  </a:moveTo>
                  <a:lnTo>
                    <a:pt x="9007" y="19982"/>
                  </a:lnTo>
                  <a:lnTo>
                    <a:pt x="9698" y="18571"/>
                  </a:lnTo>
                  <a:cubicBezTo>
                    <a:pt x="9779" y="18402"/>
                    <a:pt x="9740" y="18201"/>
                    <a:pt x="9601" y="18076"/>
                  </a:cubicBezTo>
                  <a:cubicBezTo>
                    <a:pt x="9462" y="17952"/>
                    <a:pt x="9255" y="17936"/>
                    <a:pt x="9099" y="18036"/>
                  </a:cubicBezTo>
                  <a:lnTo>
                    <a:pt x="7855" y="18830"/>
                  </a:lnTo>
                  <a:lnTo>
                    <a:pt x="7312" y="18287"/>
                  </a:lnTo>
                  <a:lnTo>
                    <a:pt x="8827" y="15726"/>
                  </a:lnTo>
                  <a:cubicBezTo>
                    <a:pt x="8926" y="15563"/>
                    <a:pt x="8899" y="15352"/>
                    <a:pt x="8763" y="15218"/>
                  </a:cubicBezTo>
                  <a:cubicBezTo>
                    <a:pt x="8627" y="15083"/>
                    <a:pt x="8416" y="15058"/>
                    <a:pt x="8252" y="15157"/>
                  </a:cubicBezTo>
                  <a:lnTo>
                    <a:pt x="5722" y="16695"/>
                  </a:lnTo>
                  <a:lnTo>
                    <a:pt x="3696" y="14669"/>
                  </a:lnTo>
                  <a:lnTo>
                    <a:pt x="4301" y="13058"/>
                  </a:lnTo>
                  <a:cubicBezTo>
                    <a:pt x="4360" y="12899"/>
                    <a:pt x="4319" y="12720"/>
                    <a:pt x="4193" y="12605"/>
                  </a:cubicBezTo>
                  <a:cubicBezTo>
                    <a:pt x="4069" y="12490"/>
                    <a:pt x="3885" y="12462"/>
                    <a:pt x="3732" y="12535"/>
                  </a:cubicBezTo>
                  <a:lnTo>
                    <a:pt x="2258" y="13232"/>
                  </a:lnTo>
                  <a:lnTo>
                    <a:pt x="1054" y="12026"/>
                  </a:lnTo>
                  <a:lnTo>
                    <a:pt x="5715" y="8568"/>
                  </a:lnTo>
                  <a:lnTo>
                    <a:pt x="13026" y="15882"/>
                  </a:lnTo>
                  <a:cubicBezTo>
                    <a:pt x="13026" y="15882"/>
                    <a:pt x="9570" y="20545"/>
                    <a:pt x="9570" y="20545"/>
                  </a:cubicBezTo>
                  <a:close/>
                  <a:moveTo>
                    <a:pt x="21592" y="2522"/>
                  </a:moveTo>
                  <a:cubicBezTo>
                    <a:pt x="21592" y="1848"/>
                    <a:pt x="21330" y="1215"/>
                    <a:pt x="20854" y="739"/>
                  </a:cubicBezTo>
                  <a:cubicBezTo>
                    <a:pt x="20378" y="262"/>
                    <a:pt x="19746" y="0"/>
                    <a:pt x="19071" y="0"/>
                  </a:cubicBezTo>
                  <a:cubicBezTo>
                    <a:pt x="18406" y="0"/>
                    <a:pt x="17781" y="255"/>
                    <a:pt x="17306" y="721"/>
                  </a:cubicBezTo>
                  <a:lnTo>
                    <a:pt x="10798" y="6539"/>
                  </a:lnTo>
                  <a:lnTo>
                    <a:pt x="9061" y="4801"/>
                  </a:lnTo>
                  <a:cubicBezTo>
                    <a:pt x="8803" y="4542"/>
                    <a:pt x="8405" y="4482"/>
                    <a:pt x="8081" y="4653"/>
                  </a:cubicBezTo>
                  <a:lnTo>
                    <a:pt x="4972" y="6295"/>
                  </a:lnTo>
                  <a:cubicBezTo>
                    <a:pt x="4737" y="6419"/>
                    <a:pt x="4577" y="6647"/>
                    <a:pt x="4537" y="6909"/>
                  </a:cubicBezTo>
                  <a:cubicBezTo>
                    <a:pt x="4497" y="7170"/>
                    <a:pt x="4584" y="7436"/>
                    <a:pt x="4771" y="7623"/>
                  </a:cubicBezTo>
                  <a:lnTo>
                    <a:pt x="5118" y="7971"/>
                  </a:lnTo>
                  <a:lnTo>
                    <a:pt x="169" y="11644"/>
                  </a:lnTo>
                  <a:cubicBezTo>
                    <a:pt x="71" y="11716"/>
                    <a:pt x="10" y="11828"/>
                    <a:pt x="2" y="11948"/>
                  </a:cubicBezTo>
                  <a:cubicBezTo>
                    <a:pt x="-8" y="12069"/>
                    <a:pt x="36" y="12188"/>
                    <a:pt x="122" y="12273"/>
                  </a:cubicBezTo>
                  <a:lnTo>
                    <a:pt x="1876" y="14030"/>
                  </a:lnTo>
                  <a:cubicBezTo>
                    <a:pt x="2001" y="14154"/>
                    <a:pt x="2191" y="14186"/>
                    <a:pt x="2351" y="14111"/>
                  </a:cubicBezTo>
                  <a:lnTo>
                    <a:pt x="3158" y="13729"/>
                  </a:lnTo>
                  <a:lnTo>
                    <a:pt x="2820" y="14628"/>
                  </a:lnTo>
                  <a:cubicBezTo>
                    <a:pt x="2763" y="14781"/>
                    <a:pt x="2800" y="14953"/>
                    <a:pt x="2916" y="15070"/>
                  </a:cubicBezTo>
                  <a:lnTo>
                    <a:pt x="5362" y="17516"/>
                  </a:lnTo>
                  <a:cubicBezTo>
                    <a:pt x="5500" y="17654"/>
                    <a:pt x="5711" y="17677"/>
                    <a:pt x="5875" y="17579"/>
                  </a:cubicBezTo>
                  <a:lnTo>
                    <a:pt x="7260" y="16736"/>
                  </a:lnTo>
                  <a:lnTo>
                    <a:pt x="6429" y="18139"/>
                  </a:lnTo>
                  <a:cubicBezTo>
                    <a:pt x="6332" y="18304"/>
                    <a:pt x="6360" y="18513"/>
                    <a:pt x="6493" y="18648"/>
                  </a:cubicBezTo>
                  <a:lnTo>
                    <a:pt x="7503" y="19658"/>
                  </a:lnTo>
                  <a:cubicBezTo>
                    <a:pt x="7642" y="19796"/>
                    <a:pt x="7857" y="19818"/>
                    <a:pt x="8022" y="19715"/>
                  </a:cubicBezTo>
                  <a:lnTo>
                    <a:pt x="8294" y="19539"/>
                  </a:lnTo>
                  <a:lnTo>
                    <a:pt x="8127" y="19882"/>
                  </a:lnTo>
                  <a:cubicBezTo>
                    <a:pt x="8047" y="20041"/>
                    <a:pt x="8080" y="20233"/>
                    <a:pt x="8206" y="20360"/>
                  </a:cubicBezTo>
                  <a:lnTo>
                    <a:pt x="9322" y="21478"/>
                  </a:lnTo>
                  <a:cubicBezTo>
                    <a:pt x="9401" y="21555"/>
                    <a:pt x="9507" y="21600"/>
                    <a:pt x="9617" y="21600"/>
                  </a:cubicBezTo>
                  <a:cubicBezTo>
                    <a:pt x="9627" y="21600"/>
                    <a:pt x="9638" y="21600"/>
                    <a:pt x="9648" y="21597"/>
                  </a:cubicBezTo>
                  <a:cubicBezTo>
                    <a:pt x="9769" y="21590"/>
                    <a:pt x="9880" y="21528"/>
                    <a:pt x="9952" y="21430"/>
                  </a:cubicBezTo>
                  <a:lnTo>
                    <a:pt x="13624" y="16478"/>
                  </a:lnTo>
                  <a:lnTo>
                    <a:pt x="13971" y="16827"/>
                  </a:lnTo>
                  <a:cubicBezTo>
                    <a:pt x="14129" y="16984"/>
                    <a:pt x="14343" y="17071"/>
                    <a:pt x="14562" y="17071"/>
                  </a:cubicBezTo>
                  <a:cubicBezTo>
                    <a:pt x="14604" y="17071"/>
                    <a:pt x="14646" y="17067"/>
                    <a:pt x="14687" y="17061"/>
                  </a:cubicBezTo>
                  <a:cubicBezTo>
                    <a:pt x="14949" y="17021"/>
                    <a:pt x="15175" y="16860"/>
                    <a:pt x="15299" y="16627"/>
                  </a:cubicBezTo>
                  <a:lnTo>
                    <a:pt x="16941" y="13515"/>
                  </a:lnTo>
                  <a:cubicBezTo>
                    <a:pt x="17111" y="13192"/>
                    <a:pt x="17052" y="12794"/>
                    <a:pt x="16792" y="12536"/>
                  </a:cubicBezTo>
                  <a:lnTo>
                    <a:pt x="15055" y="10797"/>
                  </a:lnTo>
                  <a:lnTo>
                    <a:pt x="20871" y="4288"/>
                  </a:lnTo>
                  <a:cubicBezTo>
                    <a:pt x="21337" y="3814"/>
                    <a:pt x="21592" y="3188"/>
                    <a:pt x="21592" y="2522"/>
                  </a:cubicBezTo>
                  <a:cubicBezTo>
                    <a:pt x="21592" y="2522"/>
                    <a:pt x="21592" y="2522"/>
                    <a:pt x="21592" y="2522"/>
                  </a:cubicBezTo>
                  <a:close/>
                </a:path>
              </a:pathLst>
            </a:custGeom>
            <a:solidFill>
              <a:srgbClr val="FFFFFF"/>
            </a:solidFill>
            <a:ln w="12700">
              <a:miter lim="400000"/>
            </a:ln>
          </p:spPr>
          <p:txBody>
            <a:bodyPr lIns="24738" tIns="24738" rIns="24738" bIns="2473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414775" y="1622466"/>
            <a:ext cx="1294653" cy="1321814"/>
            <a:chOff x="3487813" y="4315557"/>
            <a:chExt cx="3515861" cy="3515861"/>
          </a:xfrm>
        </p:grpSpPr>
        <p:sp>
          <p:nvSpPr>
            <p:cNvPr id="25" name="Shape 1623"/>
            <p:cNvSpPr/>
            <p:nvPr/>
          </p:nvSpPr>
          <p:spPr>
            <a:xfrm>
              <a:off x="348781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624"/>
            <p:cNvSpPr/>
            <p:nvPr/>
          </p:nvSpPr>
          <p:spPr>
            <a:xfrm>
              <a:off x="375968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51" name="Shape 1632"/>
            <p:cNvSpPr/>
            <p:nvPr/>
          </p:nvSpPr>
          <p:spPr>
            <a:xfrm>
              <a:off x="4477508" y="5355235"/>
              <a:ext cx="1534816" cy="1342831"/>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8" y="16202"/>
                  </a:lnTo>
                  <a:lnTo>
                    <a:pt x="16198" y="13885"/>
                  </a:lnTo>
                  <a:lnTo>
                    <a:pt x="20249" y="10801"/>
                  </a:lnTo>
                  <a:cubicBezTo>
                    <a:pt x="20249" y="10801"/>
                    <a:pt x="20249" y="20059"/>
                    <a:pt x="20249" y="20059"/>
                  </a:cubicBezTo>
                  <a:close/>
                  <a:moveTo>
                    <a:pt x="12824" y="9267"/>
                  </a:moveTo>
                  <a:cubicBezTo>
                    <a:pt x="10955" y="9267"/>
                    <a:pt x="9443" y="7534"/>
                    <a:pt x="9443" y="5403"/>
                  </a:cubicBezTo>
                  <a:cubicBezTo>
                    <a:pt x="9443" y="3267"/>
                    <a:pt x="10958" y="1533"/>
                    <a:pt x="12824" y="1533"/>
                  </a:cubicBezTo>
                  <a:cubicBezTo>
                    <a:pt x="14692" y="1533"/>
                    <a:pt x="16205" y="3267"/>
                    <a:pt x="16205" y="5403"/>
                  </a:cubicBezTo>
                  <a:cubicBezTo>
                    <a:pt x="16205" y="7534"/>
                    <a:pt x="14692" y="9267"/>
                    <a:pt x="12824" y="9267"/>
                  </a:cubicBezTo>
                  <a:cubicBezTo>
                    <a:pt x="12824" y="9267"/>
                    <a:pt x="12824" y="9267"/>
                    <a:pt x="12824" y="9267"/>
                  </a:cubicBezTo>
                  <a:close/>
                  <a:moveTo>
                    <a:pt x="14850" y="18514"/>
                  </a:moveTo>
                  <a:cubicBezTo>
                    <a:pt x="14850" y="19367"/>
                    <a:pt x="14244" y="20059"/>
                    <a:pt x="13499" y="20059"/>
                  </a:cubicBezTo>
                  <a:lnTo>
                    <a:pt x="2699" y="20059"/>
                  </a:lnTo>
                  <a:cubicBezTo>
                    <a:pt x="1954" y="20059"/>
                    <a:pt x="1352" y="19369"/>
                    <a:pt x="1352" y="18514"/>
                  </a:cubicBezTo>
                  <a:lnTo>
                    <a:pt x="1352" y="12345"/>
                  </a:lnTo>
                  <a:cubicBezTo>
                    <a:pt x="1352" y="11490"/>
                    <a:pt x="1954" y="10801"/>
                    <a:pt x="2699" y="10801"/>
                  </a:cubicBezTo>
                  <a:lnTo>
                    <a:pt x="13499" y="10801"/>
                  </a:lnTo>
                  <a:cubicBezTo>
                    <a:pt x="14244" y="10801"/>
                    <a:pt x="14850" y="11490"/>
                    <a:pt x="14850" y="12345"/>
                  </a:cubicBezTo>
                  <a:cubicBezTo>
                    <a:pt x="14850" y="12345"/>
                    <a:pt x="14850" y="18514"/>
                    <a:pt x="14850" y="18514"/>
                  </a:cubicBezTo>
                  <a:close/>
                  <a:moveTo>
                    <a:pt x="1352" y="6171"/>
                  </a:moveTo>
                  <a:cubicBezTo>
                    <a:pt x="1352" y="4469"/>
                    <a:pt x="2557" y="3085"/>
                    <a:pt x="4051" y="3085"/>
                  </a:cubicBezTo>
                  <a:cubicBezTo>
                    <a:pt x="5539" y="3085"/>
                    <a:pt x="6750" y="4469"/>
                    <a:pt x="6750" y="6171"/>
                  </a:cubicBezTo>
                  <a:cubicBezTo>
                    <a:pt x="6750" y="7877"/>
                    <a:pt x="5539" y="9259"/>
                    <a:pt x="4051" y="9259"/>
                  </a:cubicBezTo>
                  <a:cubicBezTo>
                    <a:pt x="2557" y="9259"/>
                    <a:pt x="1352" y="7877"/>
                    <a:pt x="1352" y="6171"/>
                  </a:cubicBezTo>
                  <a:cubicBezTo>
                    <a:pt x="1352" y="6171"/>
                    <a:pt x="1352" y="6171"/>
                    <a:pt x="1352" y="6171"/>
                  </a:cubicBezTo>
                  <a:close/>
                  <a:moveTo>
                    <a:pt x="20249" y="9259"/>
                  </a:moveTo>
                  <a:lnTo>
                    <a:pt x="16198" y="12345"/>
                  </a:lnTo>
                  <a:cubicBezTo>
                    <a:pt x="16198" y="11406"/>
                    <a:pt x="15826" y="10578"/>
                    <a:pt x="15249" y="10014"/>
                  </a:cubicBezTo>
                  <a:cubicBezTo>
                    <a:pt x="16623" y="9067"/>
                    <a:pt x="17550" y="7365"/>
                    <a:pt x="17550" y="5403"/>
                  </a:cubicBezTo>
                  <a:cubicBezTo>
                    <a:pt x="17550" y="2420"/>
                    <a:pt x="15434" y="0"/>
                    <a:pt x="12824" y="0"/>
                  </a:cubicBezTo>
                  <a:cubicBezTo>
                    <a:pt x="10213" y="0"/>
                    <a:pt x="8101" y="2420"/>
                    <a:pt x="8101" y="5403"/>
                  </a:cubicBezTo>
                  <a:cubicBezTo>
                    <a:pt x="8101" y="6912"/>
                    <a:pt x="8648" y="8277"/>
                    <a:pt x="9525" y="9259"/>
                  </a:cubicBezTo>
                  <a:lnTo>
                    <a:pt x="7050" y="9259"/>
                  </a:lnTo>
                  <a:cubicBezTo>
                    <a:pt x="7695" y="8438"/>
                    <a:pt x="8101" y="7365"/>
                    <a:pt x="8101" y="6171"/>
                  </a:cubicBezTo>
                  <a:cubicBezTo>
                    <a:pt x="8101" y="3617"/>
                    <a:pt x="6288" y="1546"/>
                    <a:pt x="4051" y="1546"/>
                  </a:cubicBezTo>
                  <a:cubicBezTo>
                    <a:pt x="1814" y="1546"/>
                    <a:pt x="0" y="3617"/>
                    <a:pt x="0" y="6171"/>
                  </a:cubicBezTo>
                  <a:cubicBezTo>
                    <a:pt x="0" y="7569"/>
                    <a:pt x="551" y="8803"/>
                    <a:pt x="1405" y="9651"/>
                  </a:cubicBezTo>
                  <a:cubicBezTo>
                    <a:pt x="571" y="10179"/>
                    <a:pt x="0" y="11181"/>
                    <a:pt x="0" y="12345"/>
                  </a:cubicBezTo>
                  <a:lnTo>
                    <a:pt x="0" y="18514"/>
                  </a:lnTo>
                  <a:cubicBezTo>
                    <a:pt x="0" y="20221"/>
                    <a:pt x="1210" y="21600"/>
                    <a:pt x="2699" y="21600"/>
                  </a:cubicBezTo>
                  <a:lnTo>
                    <a:pt x="13499" y="21600"/>
                  </a:lnTo>
                  <a:cubicBezTo>
                    <a:pt x="14989" y="21600"/>
                    <a:pt x="16198" y="20221"/>
                    <a:pt x="16198" y="18514"/>
                  </a:cubicBezTo>
                  <a:lnTo>
                    <a:pt x="16198" y="17743"/>
                  </a:lnTo>
                  <a:lnTo>
                    <a:pt x="20249" y="21600"/>
                  </a:lnTo>
                  <a:cubicBezTo>
                    <a:pt x="20994" y="21600"/>
                    <a:pt x="21600" y="20911"/>
                    <a:pt x="21600" y="20059"/>
                  </a:cubicBezTo>
                  <a:lnTo>
                    <a:pt x="21600" y="10801"/>
                  </a:lnTo>
                  <a:cubicBezTo>
                    <a:pt x="21600" y="9949"/>
                    <a:pt x="20994" y="9259"/>
                    <a:pt x="20249" y="9259"/>
                  </a:cubicBezTo>
                  <a:cubicBezTo>
                    <a:pt x="20249" y="9259"/>
                    <a:pt x="20249" y="9259"/>
                    <a:pt x="20249" y="9259"/>
                  </a:cubicBezTo>
                  <a:close/>
                </a:path>
              </a:pathLst>
            </a:custGeom>
            <a:solidFill>
              <a:srgbClr val="FFFFFF"/>
            </a:solidFill>
            <a:ln w="12700">
              <a:miter lim="400000"/>
            </a:ln>
          </p:spPr>
          <p:txBody>
            <a:bodyPr lIns="24738" tIns="24738" rIns="24738" bIns="2473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057912" y="1622466"/>
            <a:ext cx="1294653" cy="1321814"/>
            <a:chOff x="7950043" y="4315557"/>
            <a:chExt cx="3515861" cy="3515861"/>
          </a:xfrm>
        </p:grpSpPr>
        <p:sp>
          <p:nvSpPr>
            <p:cNvPr id="40" name="Shape 1625"/>
            <p:cNvSpPr/>
            <p:nvPr/>
          </p:nvSpPr>
          <p:spPr>
            <a:xfrm>
              <a:off x="795004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41" name="Shape 1626"/>
            <p:cNvSpPr/>
            <p:nvPr/>
          </p:nvSpPr>
          <p:spPr>
            <a:xfrm>
              <a:off x="8221920"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633"/>
            <p:cNvSpPr/>
            <p:nvPr/>
          </p:nvSpPr>
          <p:spPr>
            <a:xfrm>
              <a:off x="8898459" y="5315833"/>
              <a:ext cx="1608976" cy="1430294"/>
            </a:xfrm>
            <a:custGeom>
              <a:avLst/>
              <a:gdLst/>
              <a:ahLst/>
              <a:cxnLst>
                <a:cxn ang="0">
                  <a:pos x="wd2" y="hd2"/>
                </a:cxn>
                <a:cxn ang="5400000">
                  <a:pos x="wd2" y="hd2"/>
                </a:cxn>
                <a:cxn ang="10800000">
                  <a:pos x="wd2" y="hd2"/>
                </a:cxn>
                <a:cxn ang="16200000">
                  <a:pos x="wd2" y="hd2"/>
                </a:cxn>
              </a:cxnLst>
              <a:rect l="0" t="0" r="r" b="b"/>
              <a:pathLst>
                <a:path w="21504" h="21549" extrusionOk="0">
                  <a:moveTo>
                    <a:pt x="12246" y="17"/>
                  </a:moveTo>
                  <a:cubicBezTo>
                    <a:pt x="11990" y="86"/>
                    <a:pt x="11811" y="339"/>
                    <a:pt x="11811" y="635"/>
                  </a:cubicBezTo>
                  <a:lnTo>
                    <a:pt x="11811" y="14336"/>
                  </a:lnTo>
                  <a:cubicBezTo>
                    <a:pt x="11811" y="14689"/>
                    <a:pt x="12064" y="14980"/>
                    <a:pt x="12377" y="14980"/>
                  </a:cubicBezTo>
                  <a:lnTo>
                    <a:pt x="18513" y="14980"/>
                  </a:lnTo>
                  <a:cubicBezTo>
                    <a:pt x="18710" y="14980"/>
                    <a:pt x="18893" y="14860"/>
                    <a:pt x="18996" y="14672"/>
                  </a:cubicBezTo>
                  <a:cubicBezTo>
                    <a:pt x="19099" y="14483"/>
                    <a:pt x="19108" y="14246"/>
                    <a:pt x="19019" y="14048"/>
                  </a:cubicBezTo>
                  <a:lnTo>
                    <a:pt x="12883" y="346"/>
                  </a:lnTo>
                  <a:cubicBezTo>
                    <a:pt x="12765" y="82"/>
                    <a:pt x="12502" y="-51"/>
                    <a:pt x="12246" y="17"/>
                  </a:cubicBezTo>
                  <a:close/>
                  <a:moveTo>
                    <a:pt x="10383" y="219"/>
                  </a:moveTo>
                  <a:cubicBezTo>
                    <a:pt x="10293" y="207"/>
                    <a:pt x="10196" y="214"/>
                    <a:pt x="10109" y="252"/>
                  </a:cubicBezTo>
                  <a:cubicBezTo>
                    <a:pt x="6744" y="1722"/>
                    <a:pt x="4445" y="5308"/>
                    <a:pt x="3110" y="8056"/>
                  </a:cubicBezTo>
                  <a:cubicBezTo>
                    <a:pt x="2307" y="9706"/>
                    <a:pt x="1780" y="11194"/>
                    <a:pt x="1479" y="12149"/>
                  </a:cubicBezTo>
                  <a:cubicBezTo>
                    <a:pt x="1347" y="12567"/>
                    <a:pt x="919" y="13966"/>
                    <a:pt x="955" y="14443"/>
                  </a:cubicBezTo>
                  <a:cubicBezTo>
                    <a:pt x="979" y="14774"/>
                    <a:pt x="1226" y="15034"/>
                    <a:pt x="1520" y="15034"/>
                  </a:cubicBezTo>
                  <a:lnTo>
                    <a:pt x="10317" y="15034"/>
                  </a:lnTo>
                  <a:cubicBezTo>
                    <a:pt x="10631" y="15034"/>
                    <a:pt x="10883" y="14743"/>
                    <a:pt x="10883" y="14390"/>
                  </a:cubicBezTo>
                  <a:lnTo>
                    <a:pt x="10883" y="849"/>
                  </a:lnTo>
                  <a:cubicBezTo>
                    <a:pt x="10883" y="638"/>
                    <a:pt x="10793" y="446"/>
                    <a:pt x="10639" y="326"/>
                  </a:cubicBezTo>
                  <a:cubicBezTo>
                    <a:pt x="10562" y="267"/>
                    <a:pt x="10473" y="231"/>
                    <a:pt x="10383" y="219"/>
                  </a:cubicBezTo>
                  <a:close/>
                  <a:moveTo>
                    <a:pt x="9752" y="1836"/>
                  </a:moveTo>
                  <a:lnTo>
                    <a:pt x="9752" y="13752"/>
                  </a:lnTo>
                  <a:lnTo>
                    <a:pt x="2217" y="13752"/>
                  </a:lnTo>
                  <a:cubicBezTo>
                    <a:pt x="2772" y="11538"/>
                    <a:pt x="5160" y="4462"/>
                    <a:pt x="9752" y="1836"/>
                  </a:cubicBezTo>
                  <a:close/>
                  <a:moveTo>
                    <a:pt x="12942" y="3319"/>
                  </a:moveTo>
                  <a:lnTo>
                    <a:pt x="17591" y="13699"/>
                  </a:lnTo>
                  <a:lnTo>
                    <a:pt x="12942" y="13699"/>
                  </a:lnTo>
                  <a:cubicBezTo>
                    <a:pt x="12942" y="13699"/>
                    <a:pt x="12942" y="3319"/>
                    <a:pt x="12942" y="3319"/>
                  </a:cubicBezTo>
                  <a:close/>
                  <a:moveTo>
                    <a:pt x="568" y="16101"/>
                  </a:moveTo>
                  <a:cubicBezTo>
                    <a:pt x="328" y="16101"/>
                    <a:pt x="113" y="16268"/>
                    <a:pt x="32" y="16523"/>
                  </a:cubicBezTo>
                  <a:cubicBezTo>
                    <a:pt x="-48" y="16778"/>
                    <a:pt x="25" y="17064"/>
                    <a:pt x="211" y="17235"/>
                  </a:cubicBezTo>
                  <a:lnTo>
                    <a:pt x="4764" y="21408"/>
                  </a:lnTo>
                  <a:cubicBezTo>
                    <a:pt x="4865" y="21501"/>
                    <a:pt x="4991" y="21549"/>
                    <a:pt x="5121" y="21549"/>
                  </a:cubicBezTo>
                  <a:lnTo>
                    <a:pt x="16383" y="21549"/>
                  </a:lnTo>
                  <a:cubicBezTo>
                    <a:pt x="16513" y="21549"/>
                    <a:pt x="16639" y="21501"/>
                    <a:pt x="16740" y="21408"/>
                  </a:cubicBezTo>
                  <a:lnTo>
                    <a:pt x="21293" y="17235"/>
                  </a:lnTo>
                  <a:cubicBezTo>
                    <a:pt x="21479" y="17064"/>
                    <a:pt x="21552" y="16778"/>
                    <a:pt x="21472" y="16523"/>
                  </a:cubicBezTo>
                  <a:cubicBezTo>
                    <a:pt x="21391" y="16268"/>
                    <a:pt x="21176" y="16101"/>
                    <a:pt x="20936" y="16101"/>
                  </a:cubicBezTo>
                  <a:lnTo>
                    <a:pt x="568" y="16101"/>
                  </a:lnTo>
                  <a:close/>
                  <a:moveTo>
                    <a:pt x="2163" y="17382"/>
                  </a:moveTo>
                  <a:lnTo>
                    <a:pt x="19341" y="17382"/>
                  </a:lnTo>
                  <a:cubicBezTo>
                    <a:pt x="19341" y="17382"/>
                    <a:pt x="16180" y="20274"/>
                    <a:pt x="16180" y="20274"/>
                  </a:cubicBezTo>
                  <a:lnTo>
                    <a:pt x="5324" y="20274"/>
                  </a:lnTo>
                  <a:lnTo>
                    <a:pt x="2163" y="17382"/>
                  </a:lnTo>
                  <a:close/>
                </a:path>
              </a:pathLst>
            </a:custGeom>
            <a:solidFill>
              <a:srgbClr val="FFFFFF"/>
            </a:solidFill>
            <a:ln w="12700">
              <a:miter lim="400000"/>
            </a:ln>
          </p:spPr>
          <p:txBody>
            <a:bodyPr lIns="24738" tIns="24738" rIns="24738" bIns="2473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6344185" y="1622466"/>
            <a:ext cx="1294653" cy="1321814"/>
            <a:chOff x="16874504" y="4315557"/>
            <a:chExt cx="3515861" cy="3515861"/>
          </a:xfrm>
        </p:grpSpPr>
        <p:sp>
          <p:nvSpPr>
            <p:cNvPr id="48" name="Shape 1629"/>
            <p:cNvSpPr/>
            <p:nvPr/>
          </p:nvSpPr>
          <p:spPr>
            <a:xfrm>
              <a:off x="16874504"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49" name="Shape 1630"/>
            <p:cNvSpPr/>
            <p:nvPr/>
          </p:nvSpPr>
          <p:spPr>
            <a:xfrm>
              <a:off x="17146382" y="4587434"/>
              <a:ext cx="2972107"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634"/>
            <p:cNvSpPr/>
            <p:nvPr/>
          </p:nvSpPr>
          <p:spPr>
            <a:xfrm>
              <a:off x="17898307" y="5277849"/>
              <a:ext cx="1468255" cy="1505537"/>
            </a:xfrm>
            <a:custGeom>
              <a:avLst/>
              <a:gdLst/>
              <a:ahLst/>
              <a:cxnLst>
                <a:cxn ang="0">
                  <a:pos x="wd2" y="hd2"/>
                </a:cxn>
                <a:cxn ang="5400000">
                  <a:pos x="wd2" y="hd2"/>
                </a:cxn>
                <a:cxn ang="10800000">
                  <a:pos x="wd2" y="hd2"/>
                </a:cxn>
                <a:cxn ang="16200000">
                  <a:pos x="wd2" y="hd2"/>
                </a:cxn>
              </a:cxnLst>
              <a:rect l="0" t="0" r="r" b="b"/>
              <a:pathLst>
                <a:path w="20896" h="21594" extrusionOk="0">
                  <a:moveTo>
                    <a:pt x="20165" y="5"/>
                  </a:moveTo>
                  <a:cubicBezTo>
                    <a:pt x="19915" y="37"/>
                    <a:pt x="19697" y="214"/>
                    <a:pt x="19624" y="474"/>
                  </a:cubicBezTo>
                  <a:cubicBezTo>
                    <a:pt x="19621" y="492"/>
                    <a:pt x="19122" y="2218"/>
                    <a:pt x="17620" y="2962"/>
                  </a:cubicBezTo>
                  <a:cubicBezTo>
                    <a:pt x="16184" y="3674"/>
                    <a:pt x="15501" y="4542"/>
                    <a:pt x="15178" y="5241"/>
                  </a:cubicBezTo>
                  <a:cubicBezTo>
                    <a:pt x="14016" y="4263"/>
                    <a:pt x="12583" y="3707"/>
                    <a:pt x="11050" y="3707"/>
                  </a:cubicBezTo>
                  <a:cubicBezTo>
                    <a:pt x="9316" y="3707"/>
                    <a:pt x="7688" y="4387"/>
                    <a:pt x="6463" y="5621"/>
                  </a:cubicBezTo>
                  <a:lnTo>
                    <a:pt x="1897" y="10223"/>
                  </a:lnTo>
                  <a:cubicBezTo>
                    <a:pt x="-632" y="12772"/>
                    <a:pt x="-632" y="16915"/>
                    <a:pt x="1897" y="19464"/>
                  </a:cubicBezTo>
                  <a:lnTo>
                    <a:pt x="2111" y="19679"/>
                  </a:lnTo>
                  <a:cubicBezTo>
                    <a:pt x="3336" y="20916"/>
                    <a:pt x="4966" y="21594"/>
                    <a:pt x="6698" y="21594"/>
                  </a:cubicBezTo>
                  <a:cubicBezTo>
                    <a:pt x="8431" y="21594"/>
                    <a:pt x="10061" y="20916"/>
                    <a:pt x="11286" y="19679"/>
                  </a:cubicBezTo>
                  <a:lnTo>
                    <a:pt x="15846" y="15084"/>
                  </a:lnTo>
                  <a:cubicBezTo>
                    <a:pt x="18241" y="12670"/>
                    <a:pt x="18342" y="8839"/>
                    <a:pt x="16202" y="6272"/>
                  </a:cubicBezTo>
                  <a:cubicBezTo>
                    <a:pt x="16232" y="5981"/>
                    <a:pt x="16451" y="4999"/>
                    <a:pt x="18189" y="4137"/>
                  </a:cubicBezTo>
                  <a:cubicBezTo>
                    <a:pt x="20205" y="3138"/>
                    <a:pt x="20845" y="927"/>
                    <a:pt x="20872" y="832"/>
                  </a:cubicBezTo>
                  <a:cubicBezTo>
                    <a:pt x="20968" y="485"/>
                    <a:pt x="20767" y="125"/>
                    <a:pt x="20423" y="27"/>
                  </a:cubicBezTo>
                  <a:cubicBezTo>
                    <a:pt x="20337" y="2"/>
                    <a:pt x="20249" y="-6"/>
                    <a:pt x="20165" y="5"/>
                  </a:cubicBezTo>
                  <a:close/>
                  <a:moveTo>
                    <a:pt x="11045" y="5014"/>
                  </a:moveTo>
                  <a:cubicBezTo>
                    <a:pt x="12433" y="5014"/>
                    <a:pt x="13737" y="5554"/>
                    <a:pt x="14718" y="6543"/>
                  </a:cubicBezTo>
                  <a:lnTo>
                    <a:pt x="14932" y="6758"/>
                  </a:lnTo>
                  <a:cubicBezTo>
                    <a:pt x="16957" y="8797"/>
                    <a:pt x="16957" y="12116"/>
                    <a:pt x="14932" y="14157"/>
                  </a:cubicBezTo>
                  <a:lnTo>
                    <a:pt x="14330" y="14764"/>
                  </a:lnTo>
                  <a:cubicBezTo>
                    <a:pt x="9349" y="11981"/>
                    <a:pt x="7244" y="8101"/>
                    <a:pt x="6786" y="7139"/>
                  </a:cubicBezTo>
                  <a:lnTo>
                    <a:pt x="7377" y="6543"/>
                  </a:lnTo>
                  <a:cubicBezTo>
                    <a:pt x="8357" y="5554"/>
                    <a:pt x="9658" y="5014"/>
                    <a:pt x="11045" y="5014"/>
                  </a:cubicBezTo>
                  <a:close/>
                  <a:moveTo>
                    <a:pt x="6304" y="7624"/>
                  </a:moveTo>
                  <a:cubicBezTo>
                    <a:pt x="6960" y="8943"/>
                    <a:pt x="9098" y="12533"/>
                    <a:pt x="13859" y="15244"/>
                  </a:cubicBezTo>
                  <a:lnTo>
                    <a:pt x="10372" y="18758"/>
                  </a:lnTo>
                  <a:cubicBezTo>
                    <a:pt x="9392" y="19748"/>
                    <a:pt x="8085" y="20292"/>
                    <a:pt x="6698" y="20292"/>
                  </a:cubicBezTo>
                  <a:cubicBezTo>
                    <a:pt x="5312" y="20292"/>
                    <a:pt x="4010" y="19748"/>
                    <a:pt x="3030" y="18758"/>
                  </a:cubicBezTo>
                  <a:lnTo>
                    <a:pt x="2817" y="18543"/>
                  </a:lnTo>
                  <a:cubicBezTo>
                    <a:pt x="793" y="16503"/>
                    <a:pt x="793" y="13183"/>
                    <a:pt x="2817" y="11144"/>
                  </a:cubicBezTo>
                  <a:lnTo>
                    <a:pt x="6304" y="7624"/>
                  </a:lnTo>
                  <a:close/>
                  <a:moveTo>
                    <a:pt x="12156" y="8650"/>
                  </a:moveTo>
                  <a:cubicBezTo>
                    <a:pt x="12074" y="8650"/>
                    <a:pt x="11990" y="8680"/>
                    <a:pt x="11926" y="8744"/>
                  </a:cubicBezTo>
                  <a:lnTo>
                    <a:pt x="10782" y="9897"/>
                  </a:lnTo>
                  <a:cubicBezTo>
                    <a:pt x="10655" y="10024"/>
                    <a:pt x="10655" y="10233"/>
                    <a:pt x="10782" y="10361"/>
                  </a:cubicBezTo>
                  <a:cubicBezTo>
                    <a:pt x="10846" y="10424"/>
                    <a:pt x="10930" y="10460"/>
                    <a:pt x="11012" y="10460"/>
                  </a:cubicBezTo>
                  <a:cubicBezTo>
                    <a:pt x="11096" y="10460"/>
                    <a:pt x="11179" y="10424"/>
                    <a:pt x="11242" y="10361"/>
                  </a:cubicBezTo>
                  <a:lnTo>
                    <a:pt x="12386" y="9208"/>
                  </a:lnTo>
                  <a:cubicBezTo>
                    <a:pt x="12513" y="9080"/>
                    <a:pt x="12513" y="8871"/>
                    <a:pt x="12386" y="8744"/>
                  </a:cubicBezTo>
                  <a:cubicBezTo>
                    <a:pt x="12323" y="8680"/>
                    <a:pt x="12239" y="8650"/>
                    <a:pt x="12156" y="8650"/>
                  </a:cubicBezTo>
                  <a:close/>
                  <a:moveTo>
                    <a:pt x="5056" y="10239"/>
                  </a:moveTo>
                  <a:cubicBezTo>
                    <a:pt x="4973" y="10239"/>
                    <a:pt x="4890" y="10269"/>
                    <a:pt x="4826" y="10333"/>
                  </a:cubicBezTo>
                  <a:lnTo>
                    <a:pt x="3813" y="11359"/>
                  </a:lnTo>
                  <a:cubicBezTo>
                    <a:pt x="1943" y="13185"/>
                    <a:pt x="1599" y="15090"/>
                    <a:pt x="2822" y="16871"/>
                  </a:cubicBezTo>
                  <a:cubicBezTo>
                    <a:pt x="2886" y="16962"/>
                    <a:pt x="2988" y="17015"/>
                    <a:pt x="3091" y="17015"/>
                  </a:cubicBezTo>
                  <a:cubicBezTo>
                    <a:pt x="3153" y="17015"/>
                    <a:pt x="3222" y="16992"/>
                    <a:pt x="3277" y="16954"/>
                  </a:cubicBezTo>
                  <a:cubicBezTo>
                    <a:pt x="3424" y="16851"/>
                    <a:pt x="3460" y="16648"/>
                    <a:pt x="3359" y="16501"/>
                  </a:cubicBezTo>
                  <a:cubicBezTo>
                    <a:pt x="2325" y="14997"/>
                    <a:pt x="2628" y="13423"/>
                    <a:pt x="4268" y="11823"/>
                  </a:cubicBezTo>
                  <a:lnTo>
                    <a:pt x="5286" y="10797"/>
                  </a:lnTo>
                  <a:cubicBezTo>
                    <a:pt x="5412" y="10669"/>
                    <a:pt x="5412" y="10460"/>
                    <a:pt x="5286" y="10333"/>
                  </a:cubicBezTo>
                  <a:cubicBezTo>
                    <a:pt x="5223" y="10269"/>
                    <a:pt x="5139" y="10239"/>
                    <a:pt x="5056" y="10239"/>
                  </a:cubicBezTo>
                  <a:close/>
                  <a:moveTo>
                    <a:pt x="3655" y="17125"/>
                  </a:moveTo>
                  <a:cubicBezTo>
                    <a:pt x="3572" y="17125"/>
                    <a:pt x="3488" y="17155"/>
                    <a:pt x="3425" y="17219"/>
                  </a:cubicBezTo>
                  <a:cubicBezTo>
                    <a:pt x="3298" y="17347"/>
                    <a:pt x="3298" y="17555"/>
                    <a:pt x="3425" y="17682"/>
                  </a:cubicBezTo>
                  <a:lnTo>
                    <a:pt x="3578" y="17837"/>
                  </a:lnTo>
                  <a:cubicBezTo>
                    <a:pt x="3641" y="17900"/>
                    <a:pt x="3724" y="17930"/>
                    <a:pt x="3808" y="17930"/>
                  </a:cubicBezTo>
                  <a:cubicBezTo>
                    <a:pt x="3890" y="17930"/>
                    <a:pt x="3975" y="17900"/>
                    <a:pt x="4038" y="17837"/>
                  </a:cubicBezTo>
                  <a:cubicBezTo>
                    <a:pt x="4163" y="17709"/>
                    <a:pt x="4159" y="17501"/>
                    <a:pt x="4032" y="17373"/>
                  </a:cubicBezTo>
                  <a:lnTo>
                    <a:pt x="3884" y="17219"/>
                  </a:lnTo>
                  <a:cubicBezTo>
                    <a:pt x="3821" y="17155"/>
                    <a:pt x="3737" y="17125"/>
                    <a:pt x="3655" y="17125"/>
                  </a:cubicBezTo>
                  <a:close/>
                </a:path>
              </a:pathLst>
            </a:custGeom>
            <a:solidFill>
              <a:srgbClr val="FFFFFF"/>
            </a:solidFill>
            <a:ln w="12700">
              <a:miter lim="400000"/>
            </a:ln>
          </p:spPr>
          <p:txBody>
            <a:bodyPr lIns="24738" tIns="24738" rIns="24738" bIns="2473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1464527" y="3120367"/>
            <a:ext cx="6124254" cy="1050798"/>
            <a:chOff x="3622923" y="8299783"/>
            <a:chExt cx="16631503" cy="2794993"/>
          </a:xfrm>
        </p:grpSpPr>
        <p:sp>
          <p:nvSpPr>
            <p:cNvPr id="54" name="矩形 53"/>
            <p:cNvSpPr/>
            <p:nvPr/>
          </p:nvSpPr>
          <p:spPr>
            <a:xfrm>
              <a:off x="4084762" y="8299783"/>
              <a:ext cx="2486570" cy="830076"/>
            </a:xfrm>
            <a:prstGeom prst="rect">
              <a:avLst/>
            </a:prstGeom>
          </p:spPr>
          <p:txBody>
            <a:bodyPr wrap="none">
              <a:spAutoFit/>
            </a:bodyPr>
            <a:lstStyle/>
            <a:p>
              <a:r>
                <a:rPr lang="zh-CN" altLang="en-US" sz="1428" b="1" dirty="0">
                  <a:solidFill>
                    <a:srgbClr val="C00000"/>
                  </a:solidFill>
                  <a:latin typeface="Arial" panose="020B0604020202020204" pitchFamily="34" charset="0"/>
                  <a:ea typeface="微软雅黑" panose="020B0503020204020204" pitchFamily="34" charset="-122"/>
                  <a:sym typeface="Arial" panose="020B0604020202020204" pitchFamily="34" charset="0"/>
                </a:rPr>
                <a:t>开发产品</a:t>
              </a:r>
            </a:p>
          </p:txBody>
        </p:sp>
        <p:sp>
          <p:nvSpPr>
            <p:cNvPr id="55" name="矩形 54"/>
            <p:cNvSpPr/>
            <p:nvPr/>
          </p:nvSpPr>
          <p:spPr>
            <a:xfrm>
              <a:off x="8586083" y="8325757"/>
              <a:ext cx="2486570" cy="830076"/>
            </a:xfrm>
            <a:prstGeom prst="rect">
              <a:avLst/>
            </a:prstGeom>
          </p:spPr>
          <p:txBody>
            <a:bodyPr wrap="none">
              <a:spAutoFit/>
            </a:bodyPr>
            <a:lstStyle/>
            <a:p>
              <a:r>
                <a:rPr lang="zh-CN" altLang="en-US" sz="1428"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网络推广</a:t>
              </a:r>
            </a:p>
          </p:txBody>
        </p:sp>
        <p:sp>
          <p:nvSpPr>
            <p:cNvPr id="56" name="矩形 55"/>
            <p:cNvSpPr/>
            <p:nvPr/>
          </p:nvSpPr>
          <p:spPr>
            <a:xfrm>
              <a:off x="12958007" y="8325757"/>
              <a:ext cx="2486570" cy="830076"/>
            </a:xfrm>
            <a:prstGeom prst="rect">
              <a:avLst/>
            </a:prstGeom>
          </p:spPr>
          <p:txBody>
            <a:bodyPr wrap="none">
              <a:spAutoFit/>
            </a:bodyPr>
            <a:lstStyle/>
            <a:p>
              <a:r>
                <a:rPr lang="zh-CN" altLang="en-US" sz="1428" b="1" dirty="0">
                  <a:solidFill>
                    <a:srgbClr val="C00000"/>
                  </a:solidFill>
                  <a:latin typeface="Arial" panose="020B0604020202020204" pitchFamily="34" charset="0"/>
                  <a:ea typeface="微软雅黑" panose="020B0503020204020204" pitchFamily="34" charset="-122"/>
                  <a:sym typeface="Arial" panose="020B0604020202020204" pitchFamily="34" charset="0"/>
                </a:rPr>
                <a:t>人力资源</a:t>
              </a:r>
            </a:p>
          </p:txBody>
        </p:sp>
        <p:sp>
          <p:nvSpPr>
            <p:cNvPr id="57" name="矩形 56"/>
            <p:cNvSpPr/>
            <p:nvPr/>
          </p:nvSpPr>
          <p:spPr>
            <a:xfrm>
              <a:off x="17329937" y="8299783"/>
              <a:ext cx="2486570" cy="830076"/>
            </a:xfrm>
            <a:prstGeom prst="rect">
              <a:avLst/>
            </a:prstGeom>
          </p:spPr>
          <p:txBody>
            <a:bodyPr wrap="none">
              <a:spAutoFit/>
            </a:bodyPr>
            <a:lstStyle/>
            <a:p>
              <a:r>
                <a:rPr lang="zh-CN" altLang="en-US" sz="1428"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办公场地</a:t>
              </a:r>
            </a:p>
          </p:txBody>
        </p:sp>
        <p:sp>
          <p:nvSpPr>
            <p:cNvPr id="58" name="TextBox 57"/>
            <p:cNvSpPr txBox="1"/>
            <p:nvPr/>
          </p:nvSpPr>
          <p:spPr>
            <a:xfrm>
              <a:off x="3622923" y="9329227"/>
              <a:ext cx="3243984" cy="1765549"/>
            </a:xfrm>
            <a:prstGeom prst="rect">
              <a:avLst/>
            </a:prstGeom>
            <a:noFill/>
          </p:spPr>
          <p:txBody>
            <a:bodyPr wrap="square" rtlCol="0">
              <a:spAutoFit/>
            </a:bodyPr>
            <a:lstStyle/>
            <a:p>
              <a:pPr algn="ctr">
                <a:lnSpc>
                  <a:spcPct val="130000"/>
                </a:lnSpc>
              </a:pPr>
              <a:r>
                <a:rPr lang="zh-CN" altLang="en-US" sz="714"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sp>
          <p:nvSpPr>
            <p:cNvPr id="63" name="TextBox 62"/>
            <p:cNvSpPr txBox="1"/>
            <p:nvPr/>
          </p:nvSpPr>
          <p:spPr>
            <a:xfrm>
              <a:off x="8017341" y="9329227"/>
              <a:ext cx="3243984" cy="1765549"/>
            </a:xfrm>
            <a:prstGeom prst="rect">
              <a:avLst/>
            </a:prstGeom>
            <a:noFill/>
          </p:spPr>
          <p:txBody>
            <a:bodyPr wrap="square" rtlCol="0">
              <a:spAutoFit/>
            </a:bodyPr>
            <a:lstStyle/>
            <a:p>
              <a:pPr algn="ctr">
                <a:lnSpc>
                  <a:spcPct val="130000"/>
                </a:lnSpc>
              </a:pPr>
              <a:r>
                <a:rPr lang="zh-CN" altLang="en-US" sz="714"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sp>
          <p:nvSpPr>
            <p:cNvPr id="64" name="TextBox 63"/>
            <p:cNvSpPr txBox="1"/>
            <p:nvPr/>
          </p:nvSpPr>
          <p:spPr>
            <a:xfrm>
              <a:off x="12389265" y="9329227"/>
              <a:ext cx="3243984" cy="1765549"/>
            </a:xfrm>
            <a:prstGeom prst="rect">
              <a:avLst/>
            </a:prstGeom>
            <a:noFill/>
          </p:spPr>
          <p:txBody>
            <a:bodyPr wrap="square" rtlCol="0">
              <a:spAutoFit/>
            </a:bodyPr>
            <a:lstStyle/>
            <a:p>
              <a:pPr algn="ctr">
                <a:lnSpc>
                  <a:spcPct val="130000"/>
                </a:lnSpc>
              </a:pPr>
              <a:r>
                <a:rPr lang="zh-CN" altLang="en-US" sz="714"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sp>
          <p:nvSpPr>
            <p:cNvPr id="65" name="TextBox 64"/>
            <p:cNvSpPr txBox="1"/>
            <p:nvPr/>
          </p:nvSpPr>
          <p:spPr>
            <a:xfrm>
              <a:off x="17010442" y="9329227"/>
              <a:ext cx="3243984" cy="1765549"/>
            </a:xfrm>
            <a:prstGeom prst="rect">
              <a:avLst/>
            </a:prstGeom>
            <a:noFill/>
          </p:spPr>
          <p:txBody>
            <a:bodyPr wrap="square" rtlCol="0">
              <a:spAutoFit/>
            </a:bodyPr>
            <a:lstStyle/>
            <a:p>
              <a:pPr algn="ctr">
                <a:lnSpc>
                  <a:spcPct val="130000"/>
                </a:lnSpc>
              </a:pPr>
              <a:r>
                <a:rPr lang="zh-CN" altLang="en-US" sz="714"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spTree>
    <p:extLst>
      <p:ext uri="{BB962C8B-B14F-4D97-AF65-F5344CB8AC3E}">
        <p14:creationId xmlns:p14="http://schemas.microsoft.com/office/powerpoint/2010/main" val="4303875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ppt_w</p:attrName>
                                        </p:attrNameLst>
                                      </p:cBhvr>
                                      <p:tavLst>
                                        <p:tav tm="0" fmla="#ppt_w*sin(2.5*pi*$)">
                                          <p:val>
                                            <p:fltVal val="0"/>
                                          </p:val>
                                        </p:tav>
                                        <p:tav tm="100000">
                                          <p:val>
                                            <p:fltVal val="1"/>
                                          </p:val>
                                        </p:tav>
                                      </p:tavLst>
                                    </p:anim>
                                    <p:anim calcmode="lin" valueType="num">
                                      <p:cBhvr>
                                        <p:cTn id="9" dur="5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45"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ppt_w</p:attrName>
                                        </p:attrNameLst>
                                      </p:cBhvr>
                                      <p:tavLst>
                                        <p:tav tm="0" fmla="#ppt_w*sin(2.5*pi*$)">
                                          <p:val>
                                            <p:fltVal val="0"/>
                                          </p:val>
                                        </p:tav>
                                        <p:tav tm="100000">
                                          <p:val>
                                            <p:fltVal val="1"/>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45"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ppt_w</p:attrName>
                                        </p:attrNameLst>
                                      </p:cBhvr>
                                      <p:tavLst>
                                        <p:tav tm="0" fmla="#ppt_w*sin(2.5*pi*$)">
                                          <p:val>
                                            <p:fltVal val="0"/>
                                          </p:val>
                                        </p:tav>
                                        <p:tav tm="100000">
                                          <p:val>
                                            <p:fltVal val="1"/>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45"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ppt_w</p:attrName>
                                        </p:attrNameLst>
                                      </p:cBhvr>
                                      <p:tavLst>
                                        <p:tav tm="0" fmla="#ppt_w*sin(2.5*pi*$)">
                                          <p:val>
                                            <p:fltVal val="0"/>
                                          </p:val>
                                        </p:tav>
                                        <p:tav tm="100000">
                                          <p:val>
                                            <p:fltVal val="1"/>
                                          </p:val>
                                        </p:tav>
                                      </p:tavLst>
                                    </p:anim>
                                    <p:anim calcmode="lin" valueType="num">
                                      <p:cBhvr>
                                        <p:cTn id="27" dur="500" fill="hold"/>
                                        <p:tgtEl>
                                          <p:spTgt spid="7"/>
                                        </p:tgtEl>
                                        <p:attrNameLst>
                                          <p:attrName>ppt_h</p:attrName>
                                        </p:attrNameLst>
                                      </p:cBhvr>
                                      <p:tavLst>
                                        <p:tav tm="0">
                                          <p:val>
                                            <p:strVal val="#ppt_h"/>
                                          </p:val>
                                        </p:tav>
                                        <p:tav tm="100000">
                                          <p:val>
                                            <p:strVal val="#ppt_h"/>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053054" y="1620175"/>
            <a:ext cx="4109787" cy="2925336"/>
            <a:chOff x="2076485" y="4309464"/>
            <a:chExt cx="11160861" cy="7781034"/>
          </a:xfrm>
        </p:grpSpPr>
        <p:cxnSp>
          <p:nvCxnSpPr>
            <p:cNvPr id="134" name="直接连接符 133"/>
            <p:cNvCxnSpPr/>
            <p:nvPr/>
          </p:nvCxnSpPr>
          <p:spPr>
            <a:xfrm>
              <a:off x="2076485" y="9010146"/>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076485" y="4309464"/>
              <a:ext cx="11160861" cy="7781034"/>
              <a:chOff x="2076485" y="4309464"/>
              <a:chExt cx="11160861" cy="7781034"/>
            </a:xfrm>
          </p:grpSpPr>
          <p:cxnSp>
            <p:nvCxnSpPr>
              <p:cNvPr id="9" name="直接连接符 8"/>
              <p:cNvCxnSpPr/>
              <p:nvPr/>
            </p:nvCxnSpPr>
            <p:spPr>
              <a:xfrm>
                <a:off x="2076485" y="4309464"/>
                <a:ext cx="0" cy="7781034"/>
              </a:xfrm>
              <a:prstGeom prst="line">
                <a:avLst/>
              </a:prstGeom>
              <a:ln w="44450">
                <a:solidFill>
                  <a:schemeClr val="bg1">
                    <a:lumMod val="50000"/>
                    <a:alpha val="51000"/>
                  </a:scheme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076485" y="12090498"/>
                <a:ext cx="11160861" cy="0"/>
              </a:xfrm>
              <a:prstGeom prst="line">
                <a:avLst/>
              </a:prstGeom>
              <a:ln w="44450">
                <a:solidFill>
                  <a:schemeClr val="bg1">
                    <a:lumMod val="50000"/>
                    <a:alpha val="51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076485" y="553409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076485" y="644253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076485" y="7352468"/>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076485" y="819998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2076485" y="9763045"/>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2076485" y="1051336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2076485" y="1129228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grpSp>
      <p:sp>
        <p:nvSpPr>
          <p:cNvPr id="7" name="矩形 6"/>
          <p:cNvSpPr/>
          <p:nvPr/>
        </p:nvSpPr>
        <p:spPr>
          <a:xfrm>
            <a:off x="2196480" y="2763653"/>
            <a:ext cx="645141" cy="17818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63" name="矩形 62"/>
          <p:cNvSpPr/>
          <p:nvPr/>
        </p:nvSpPr>
        <p:spPr>
          <a:xfrm>
            <a:off x="3145665" y="2422118"/>
            <a:ext cx="645141" cy="2123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64" name="矩形 63"/>
          <p:cNvSpPr/>
          <p:nvPr/>
        </p:nvSpPr>
        <p:spPr>
          <a:xfrm>
            <a:off x="4094848" y="2080583"/>
            <a:ext cx="645141" cy="24649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69" name="矩形 68"/>
          <p:cNvSpPr/>
          <p:nvPr/>
        </p:nvSpPr>
        <p:spPr>
          <a:xfrm>
            <a:off x="2196480" y="3227166"/>
            <a:ext cx="645141" cy="1318346"/>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0" name="矩形 69"/>
          <p:cNvSpPr/>
          <p:nvPr/>
        </p:nvSpPr>
        <p:spPr>
          <a:xfrm>
            <a:off x="3145665" y="2958816"/>
            <a:ext cx="645141" cy="1586695"/>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1" name="矩形 70"/>
          <p:cNvSpPr/>
          <p:nvPr/>
        </p:nvSpPr>
        <p:spPr>
          <a:xfrm>
            <a:off x="4094848" y="2544095"/>
            <a:ext cx="645141" cy="200141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2" name="矩形 71"/>
          <p:cNvSpPr/>
          <p:nvPr/>
        </p:nvSpPr>
        <p:spPr>
          <a:xfrm>
            <a:off x="1385750" y="3227166"/>
            <a:ext cx="645141" cy="13183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3" name="矩形 72"/>
          <p:cNvSpPr/>
          <p:nvPr/>
        </p:nvSpPr>
        <p:spPr>
          <a:xfrm>
            <a:off x="1385750" y="3654582"/>
            <a:ext cx="645141" cy="890929"/>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4" name="TextBox 73"/>
          <p:cNvSpPr txBox="1"/>
          <p:nvPr/>
        </p:nvSpPr>
        <p:spPr>
          <a:xfrm>
            <a:off x="1447909" y="3974922"/>
            <a:ext cx="603600" cy="262286"/>
          </a:xfrm>
          <a:prstGeom prst="rect">
            <a:avLst/>
          </a:prstGeom>
          <a:noFill/>
        </p:spPr>
        <p:txBody>
          <a:bodyPr wrap="square" lIns="32227" tIns="16114" rIns="32227" bIns="16114" rtlCol="0">
            <a:spAutoFit/>
          </a:bodyPr>
          <a:lstStyle/>
          <a:p>
            <a:pPr lvl="0"/>
            <a:r>
              <a:rPr lang="en-US" altLang="zh-CN" sz="1493" dirty="0">
                <a:solidFill>
                  <a:schemeClr val="bg1"/>
                </a:solidFill>
                <a:latin typeface="思源黑体 CN Medium" pitchFamily="34" charset="-122"/>
                <a:ea typeface="思源黑体 CN Medium" pitchFamily="34" charset="-122"/>
              </a:rPr>
              <a:t>30%</a:t>
            </a:r>
            <a:endParaRPr lang="zh-CN" altLang="en-US" sz="1493" dirty="0">
              <a:solidFill>
                <a:schemeClr val="bg1"/>
              </a:solidFill>
              <a:latin typeface="思源黑体 CN Medium" pitchFamily="34" charset="-122"/>
              <a:ea typeface="思源黑体 CN Medium" pitchFamily="34" charset="-122"/>
            </a:endParaRPr>
          </a:p>
        </p:txBody>
      </p:sp>
      <p:sp>
        <p:nvSpPr>
          <p:cNvPr id="75" name="TextBox 74"/>
          <p:cNvSpPr txBox="1"/>
          <p:nvPr/>
        </p:nvSpPr>
        <p:spPr>
          <a:xfrm>
            <a:off x="2241904" y="3657446"/>
            <a:ext cx="603600" cy="262286"/>
          </a:xfrm>
          <a:prstGeom prst="rect">
            <a:avLst/>
          </a:prstGeom>
          <a:noFill/>
        </p:spPr>
        <p:txBody>
          <a:bodyPr wrap="square" lIns="32227" tIns="16114" rIns="32227" bIns="16114" rtlCol="0">
            <a:spAutoFit/>
          </a:bodyPr>
          <a:lstStyle/>
          <a:p>
            <a:pPr lvl="0"/>
            <a:r>
              <a:rPr lang="en-US" altLang="zh-CN" sz="1493" dirty="0">
                <a:solidFill>
                  <a:schemeClr val="bg1"/>
                </a:solidFill>
                <a:latin typeface="思源黑体 CN Medium" pitchFamily="34" charset="-122"/>
                <a:ea typeface="思源黑体 CN Medium" pitchFamily="34" charset="-122"/>
              </a:rPr>
              <a:t>60%</a:t>
            </a:r>
            <a:endParaRPr lang="zh-CN" altLang="en-US" sz="1493" dirty="0">
              <a:solidFill>
                <a:schemeClr val="bg1"/>
              </a:solidFill>
              <a:latin typeface="思源黑体 CN Medium" pitchFamily="34" charset="-122"/>
              <a:ea typeface="思源黑体 CN Medium" pitchFamily="34" charset="-122"/>
            </a:endParaRPr>
          </a:p>
        </p:txBody>
      </p:sp>
      <p:sp>
        <p:nvSpPr>
          <p:cNvPr id="76" name="TextBox 75"/>
          <p:cNvSpPr txBox="1"/>
          <p:nvPr/>
        </p:nvSpPr>
        <p:spPr>
          <a:xfrm>
            <a:off x="3187206" y="3227164"/>
            <a:ext cx="603600" cy="262286"/>
          </a:xfrm>
          <a:prstGeom prst="rect">
            <a:avLst/>
          </a:prstGeom>
          <a:noFill/>
        </p:spPr>
        <p:txBody>
          <a:bodyPr wrap="square" lIns="32227" tIns="16114" rIns="32227" bIns="16114" rtlCol="0">
            <a:spAutoFit/>
          </a:bodyPr>
          <a:lstStyle/>
          <a:p>
            <a:pPr lvl="0"/>
            <a:r>
              <a:rPr lang="en-US" altLang="zh-CN" sz="1493" dirty="0">
                <a:solidFill>
                  <a:schemeClr val="bg1"/>
                </a:solidFill>
                <a:latin typeface="思源黑体 CN Medium" pitchFamily="34" charset="-122"/>
                <a:ea typeface="思源黑体 CN Medium" pitchFamily="34" charset="-122"/>
              </a:rPr>
              <a:t>80%</a:t>
            </a:r>
            <a:endParaRPr lang="zh-CN" altLang="en-US" sz="1493" dirty="0">
              <a:solidFill>
                <a:schemeClr val="bg1"/>
              </a:solidFill>
              <a:latin typeface="思源黑体 CN Medium" pitchFamily="34" charset="-122"/>
              <a:ea typeface="思源黑体 CN Medium" pitchFamily="34" charset="-122"/>
            </a:endParaRPr>
          </a:p>
        </p:txBody>
      </p:sp>
      <p:sp>
        <p:nvSpPr>
          <p:cNvPr id="77" name="TextBox 76"/>
          <p:cNvSpPr txBox="1"/>
          <p:nvPr/>
        </p:nvSpPr>
        <p:spPr>
          <a:xfrm>
            <a:off x="4151967" y="2782902"/>
            <a:ext cx="603600" cy="262286"/>
          </a:xfrm>
          <a:prstGeom prst="rect">
            <a:avLst/>
          </a:prstGeom>
          <a:noFill/>
        </p:spPr>
        <p:txBody>
          <a:bodyPr wrap="square" lIns="32227" tIns="16114" rIns="32227" bIns="16114" rtlCol="0">
            <a:spAutoFit/>
          </a:bodyPr>
          <a:lstStyle/>
          <a:p>
            <a:pPr lvl="0"/>
            <a:r>
              <a:rPr lang="en-US" altLang="zh-CN" sz="1493" dirty="0">
                <a:solidFill>
                  <a:schemeClr val="bg1"/>
                </a:solidFill>
                <a:latin typeface="思源黑体 CN Medium" pitchFamily="34" charset="-122"/>
                <a:ea typeface="思源黑体 CN Medium" pitchFamily="34" charset="-122"/>
              </a:rPr>
              <a:t>90%</a:t>
            </a:r>
            <a:endParaRPr lang="zh-CN" altLang="en-US" sz="1493" dirty="0">
              <a:solidFill>
                <a:schemeClr val="bg1"/>
              </a:solidFill>
              <a:latin typeface="思源黑体 CN Medium" pitchFamily="34" charset="-122"/>
              <a:ea typeface="思源黑体 CN Medium" pitchFamily="34" charset="-122"/>
            </a:endParaRPr>
          </a:p>
        </p:txBody>
      </p:sp>
      <p:sp>
        <p:nvSpPr>
          <p:cNvPr id="78" name="TextBox 77"/>
          <p:cNvSpPr txBox="1"/>
          <p:nvPr/>
        </p:nvSpPr>
        <p:spPr>
          <a:xfrm>
            <a:off x="1411467" y="2854939"/>
            <a:ext cx="603600" cy="262286"/>
          </a:xfrm>
          <a:prstGeom prst="rect">
            <a:avLst/>
          </a:prstGeom>
          <a:noFill/>
        </p:spPr>
        <p:txBody>
          <a:bodyPr wrap="square" lIns="32227" tIns="16114" rIns="32227" bIns="16114" rtlCol="0">
            <a:spAutoFit/>
          </a:bodyPr>
          <a:lstStyle/>
          <a:p>
            <a:pPr lvl="0"/>
            <a:r>
              <a:rPr lang="en-US" altLang="zh-CN" sz="1493" dirty="0">
                <a:latin typeface="思源黑体 CN Medium" pitchFamily="34" charset="-122"/>
                <a:ea typeface="思源黑体 CN Medium" pitchFamily="34" charset="-122"/>
              </a:rPr>
              <a:t>300</a:t>
            </a:r>
            <a:r>
              <a:rPr lang="zh-CN" altLang="en-US" sz="1493" dirty="0">
                <a:latin typeface="思源黑体 CN Medium" pitchFamily="34" charset="-122"/>
                <a:ea typeface="思源黑体 CN Medium" pitchFamily="34" charset="-122"/>
              </a:rPr>
              <a:t>万</a:t>
            </a:r>
          </a:p>
        </p:txBody>
      </p:sp>
      <p:sp>
        <p:nvSpPr>
          <p:cNvPr id="79" name="TextBox 78"/>
          <p:cNvSpPr txBox="1"/>
          <p:nvPr/>
        </p:nvSpPr>
        <p:spPr>
          <a:xfrm>
            <a:off x="2241514" y="2418969"/>
            <a:ext cx="603600" cy="262286"/>
          </a:xfrm>
          <a:prstGeom prst="rect">
            <a:avLst/>
          </a:prstGeom>
          <a:noFill/>
        </p:spPr>
        <p:txBody>
          <a:bodyPr wrap="square" lIns="32227" tIns="16114" rIns="32227" bIns="16114" rtlCol="0">
            <a:spAutoFit/>
          </a:bodyPr>
          <a:lstStyle/>
          <a:p>
            <a:pPr lvl="0"/>
            <a:r>
              <a:rPr lang="en-US" altLang="zh-CN" sz="1493" dirty="0">
                <a:latin typeface="思源黑体 CN Medium" pitchFamily="34" charset="-122"/>
                <a:ea typeface="思源黑体 CN Medium" pitchFamily="34" charset="-122"/>
              </a:rPr>
              <a:t>500</a:t>
            </a:r>
            <a:r>
              <a:rPr lang="zh-CN" altLang="en-US" sz="1493" dirty="0">
                <a:latin typeface="思源黑体 CN Medium" pitchFamily="34" charset="-122"/>
                <a:ea typeface="思源黑体 CN Medium" pitchFamily="34" charset="-122"/>
              </a:rPr>
              <a:t>万</a:t>
            </a:r>
          </a:p>
        </p:txBody>
      </p:sp>
      <p:sp>
        <p:nvSpPr>
          <p:cNvPr id="80" name="TextBox 79"/>
          <p:cNvSpPr txBox="1"/>
          <p:nvPr/>
        </p:nvSpPr>
        <p:spPr>
          <a:xfrm>
            <a:off x="3187206" y="2098681"/>
            <a:ext cx="603600" cy="262286"/>
          </a:xfrm>
          <a:prstGeom prst="rect">
            <a:avLst/>
          </a:prstGeom>
          <a:noFill/>
        </p:spPr>
        <p:txBody>
          <a:bodyPr wrap="square" lIns="32227" tIns="16114" rIns="32227" bIns="16114" rtlCol="0">
            <a:spAutoFit/>
          </a:bodyPr>
          <a:lstStyle/>
          <a:p>
            <a:pPr lvl="0"/>
            <a:r>
              <a:rPr lang="en-US" altLang="zh-CN" sz="1493" dirty="0">
                <a:latin typeface="思源黑体 CN Medium" pitchFamily="34" charset="-122"/>
                <a:ea typeface="思源黑体 CN Medium" pitchFamily="34" charset="-122"/>
              </a:rPr>
              <a:t>800</a:t>
            </a:r>
            <a:r>
              <a:rPr lang="zh-CN" altLang="en-US" sz="1493" dirty="0">
                <a:latin typeface="思源黑体 CN Medium" pitchFamily="34" charset="-122"/>
                <a:ea typeface="思源黑体 CN Medium" pitchFamily="34" charset="-122"/>
              </a:rPr>
              <a:t>万</a:t>
            </a:r>
          </a:p>
        </p:txBody>
      </p:sp>
      <p:sp>
        <p:nvSpPr>
          <p:cNvPr id="81" name="TextBox 80"/>
          <p:cNvSpPr txBox="1"/>
          <p:nvPr/>
        </p:nvSpPr>
        <p:spPr>
          <a:xfrm>
            <a:off x="4043935" y="1708354"/>
            <a:ext cx="856072" cy="262286"/>
          </a:xfrm>
          <a:prstGeom prst="rect">
            <a:avLst/>
          </a:prstGeom>
          <a:noFill/>
        </p:spPr>
        <p:txBody>
          <a:bodyPr wrap="square" lIns="32227" tIns="16114" rIns="32227" bIns="16114" rtlCol="0">
            <a:spAutoFit/>
          </a:bodyPr>
          <a:lstStyle/>
          <a:p>
            <a:pPr lvl="0"/>
            <a:r>
              <a:rPr lang="en-US" altLang="zh-CN" sz="1493" dirty="0">
                <a:latin typeface="思源黑体 CN Medium" pitchFamily="34" charset="-122"/>
                <a:ea typeface="思源黑体 CN Medium" pitchFamily="34" charset="-122"/>
              </a:rPr>
              <a:t>1000</a:t>
            </a:r>
            <a:r>
              <a:rPr lang="zh-CN" altLang="en-US" sz="1493" dirty="0">
                <a:latin typeface="思源黑体 CN Medium" pitchFamily="34" charset="-122"/>
                <a:ea typeface="思源黑体 CN Medium" pitchFamily="34" charset="-122"/>
              </a:rPr>
              <a:t>万</a:t>
            </a:r>
          </a:p>
        </p:txBody>
      </p:sp>
      <p:grpSp>
        <p:nvGrpSpPr>
          <p:cNvPr id="25" name="组合 24"/>
          <p:cNvGrpSpPr/>
          <p:nvPr/>
        </p:nvGrpSpPr>
        <p:grpSpPr>
          <a:xfrm>
            <a:off x="5442444" y="1242806"/>
            <a:ext cx="1035305" cy="529695"/>
            <a:chOff x="14425666" y="3305709"/>
            <a:chExt cx="2811555" cy="1408925"/>
          </a:xfrm>
        </p:grpSpPr>
        <p:sp>
          <p:nvSpPr>
            <p:cNvPr id="82" name="Rounded Rectangle 43"/>
            <p:cNvSpPr/>
            <p:nvPr/>
          </p:nvSpPr>
          <p:spPr>
            <a:xfrm>
              <a:off x="14441266" y="330675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83" name="TextBox 82"/>
            <p:cNvSpPr txBox="1"/>
            <p:nvPr/>
          </p:nvSpPr>
          <p:spPr>
            <a:xfrm>
              <a:off x="14666096" y="3305709"/>
              <a:ext cx="2571125" cy="644345"/>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分析概述</a:t>
              </a:r>
              <a:endParaRPr lang="id-ID" sz="974" dirty="0">
                <a:solidFill>
                  <a:schemeClr val="bg1"/>
                </a:solidFill>
                <a:latin typeface="思源黑体 CN Medium" pitchFamily="34" charset="-122"/>
                <a:ea typeface="思源黑体 CN Medium" pitchFamily="34" charset="-122"/>
              </a:endParaRPr>
            </a:p>
          </p:txBody>
        </p:sp>
        <p:sp>
          <p:nvSpPr>
            <p:cNvPr id="84" name="TextBox 83"/>
            <p:cNvSpPr txBox="1"/>
            <p:nvPr/>
          </p:nvSpPr>
          <p:spPr>
            <a:xfrm>
              <a:off x="14425666" y="4017078"/>
              <a:ext cx="2811555" cy="697556"/>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5" name="TextBox 84"/>
          <p:cNvSpPr txBox="1"/>
          <p:nvPr/>
        </p:nvSpPr>
        <p:spPr>
          <a:xfrm>
            <a:off x="5454380" y="1774515"/>
            <a:ext cx="2898148" cy="811987"/>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您的内容打在这里，或者通过复制您的文本后，在此框中选择粘贴，并选择只保留文字。您的内容打在这里</a:t>
            </a:r>
            <a:endParaRPr lang="en-US" altLang="zh-CN" sz="844" dirty="0">
              <a:solidFill>
                <a:schemeClr val="tx1">
                  <a:lumMod val="65000"/>
                  <a:lumOff val="35000"/>
                </a:schemeClr>
              </a:solidFill>
              <a:latin typeface="微软雅黑" pitchFamily="34" charset="-122"/>
              <a:ea typeface="微软雅黑" pitchFamily="34" charset="-122"/>
            </a:endParaRPr>
          </a:p>
        </p:txBody>
      </p:sp>
      <p:cxnSp>
        <p:nvCxnSpPr>
          <p:cNvPr id="86" name="直接连接符 85"/>
          <p:cNvCxnSpPr/>
          <p:nvPr/>
        </p:nvCxnSpPr>
        <p:spPr>
          <a:xfrm>
            <a:off x="5454380" y="1757172"/>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5420501" y="2707111"/>
            <a:ext cx="2450752" cy="652071"/>
          </a:xfrm>
          <a:prstGeom prst="rect">
            <a:avLst/>
          </a:prstGeom>
          <a:noFill/>
        </p:spPr>
        <p:txBody>
          <a:bodyPr wrap="square" lIns="32227" tIns="16114" rIns="32227" bIns="16114" rtlCol="0">
            <a:spAutoFit/>
          </a:bodyPr>
          <a:lstStyle/>
          <a:p>
            <a:r>
              <a:rPr lang="en-US" altLang="zh-CN" sz="4026" dirty="0">
                <a:solidFill>
                  <a:schemeClr val="tx1">
                    <a:lumMod val="75000"/>
                    <a:lumOff val="25000"/>
                  </a:schemeClr>
                </a:solidFill>
                <a:latin typeface="DIN Mittelschrift Std" pitchFamily="50" charset="0"/>
                <a:ea typeface="微软雅黑" pitchFamily="34" charset="-122"/>
              </a:rPr>
              <a:t>123,456,78</a:t>
            </a:r>
            <a:endParaRPr lang="zh-CN" altLang="en-US" sz="4026" dirty="0">
              <a:solidFill>
                <a:schemeClr val="tx1">
                  <a:lumMod val="75000"/>
                  <a:lumOff val="25000"/>
                </a:schemeClr>
              </a:solidFill>
              <a:latin typeface="DIN Mittelschrift Std" pitchFamily="50" charset="0"/>
              <a:ea typeface="微软雅黑" pitchFamily="34" charset="-122"/>
            </a:endParaRPr>
          </a:p>
        </p:txBody>
      </p:sp>
      <p:grpSp>
        <p:nvGrpSpPr>
          <p:cNvPr id="26" name="组合 25"/>
          <p:cNvGrpSpPr/>
          <p:nvPr/>
        </p:nvGrpSpPr>
        <p:grpSpPr>
          <a:xfrm>
            <a:off x="5523687" y="3465123"/>
            <a:ext cx="1780303" cy="1172180"/>
            <a:chOff x="14646293" y="9216801"/>
            <a:chExt cx="4834732" cy="3117855"/>
          </a:xfrm>
        </p:grpSpPr>
        <p:sp>
          <p:nvSpPr>
            <p:cNvPr id="107" name="Freeform 41"/>
            <p:cNvSpPr>
              <a:spLocks noEditPoints="1"/>
            </p:cNvSpPr>
            <p:nvPr/>
          </p:nvSpPr>
          <p:spPr bwMode="auto">
            <a:xfrm>
              <a:off x="14646293" y="9298653"/>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372" tIns="29686" rIns="59372" bIns="29686" numCol="1" anchor="t" anchorCtr="0" compatLnSpc="1">
              <a:prstTxWarp prst="textNoShape">
                <a:avLst/>
              </a:prstTxWarp>
            </a:bodyPr>
            <a:lstStyle/>
            <a:p>
              <a:endParaRPr lang="zh-CN" altLang="en-US" sz="877"/>
            </a:p>
          </p:txBody>
        </p:sp>
        <p:sp>
          <p:nvSpPr>
            <p:cNvPr id="111" name="Freeform 41"/>
            <p:cNvSpPr>
              <a:spLocks noEditPoints="1"/>
            </p:cNvSpPr>
            <p:nvPr/>
          </p:nvSpPr>
          <p:spPr bwMode="auto">
            <a:xfrm>
              <a:off x="14646293" y="10976872"/>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BB0A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372" tIns="29686" rIns="59372" bIns="29686" numCol="1" anchor="t" anchorCtr="0" compatLnSpc="1">
              <a:prstTxWarp prst="textNoShape">
                <a:avLst/>
              </a:prstTxWarp>
            </a:bodyPr>
            <a:lstStyle/>
            <a:p>
              <a:endParaRPr lang="zh-CN" altLang="en-US" sz="877"/>
            </a:p>
          </p:txBody>
        </p:sp>
        <p:grpSp>
          <p:nvGrpSpPr>
            <p:cNvPr id="112" name="组合 111"/>
            <p:cNvGrpSpPr/>
            <p:nvPr/>
          </p:nvGrpSpPr>
          <p:grpSpPr>
            <a:xfrm>
              <a:off x="15486417" y="9216801"/>
              <a:ext cx="3994608" cy="1357784"/>
              <a:chOff x="969258" y="2005844"/>
              <a:chExt cx="2079175" cy="1886811"/>
            </a:xfrm>
          </p:grpSpPr>
          <p:sp>
            <p:nvSpPr>
              <p:cNvPr id="113" name="Rectangle 4"/>
              <p:cNvSpPr/>
              <p:nvPr/>
            </p:nvSpPr>
            <p:spPr bwMode="auto">
              <a:xfrm>
                <a:off x="974037" y="2443619"/>
                <a:ext cx="2074396" cy="1449036"/>
              </a:xfrm>
              <a:prstGeom prst="rect">
                <a:avLst/>
              </a:prstGeom>
            </p:spPr>
            <p:txBody>
              <a:bodyPr wrap="square">
                <a:spAutoFit/>
              </a:bodyPr>
              <a:lstStyle/>
              <a:p>
                <a:pP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114" name="Rectangle 5"/>
              <p:cNvSpPr/>
              <p:nvPr/>
            </p:nvSpPr>
            <p:spPr bwMode="auto">
              <a:xfrm>
                <a:off x="969258" y="2005844"/>
                <a:ext cx="1136219" cy="821450"/>
              </a:xfrm>
              <a:prstGeom prst="rect">
                <a:avLst/>
              </a:prstGeom>
            </p:spPr>
            <p:txBody>
              <a:bodyPr wrap="square">
                <a:spAutoFit/>
              </a:bodyPr>
              <a:lstStyle/>
              <a:p>
                <a:pP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115" name="组合 114"/>
            <p:cNvGrpSpPr/>
            <p:nvPr/>
          </p:nvGrpSpPr>
          <p:grpSpPr>
            <a:xfrm>
              <a:off x="15486417" y="10976872"/>
              <a:ext cx="3994608" cy="1357784"/>
              <a:chOff x="969258" y="2005844"/>
              <a:chExt cx="2079175" cy="1886811"/>
            </a:xfrm>
          </p:grpSpPr>
          <p:sp>
            <p:nvSpPr>
              <p:cNvPr id="116" name="Rectangle 4"/>
              <p:cNvSpPr/>
              <p:nvPr/>
            </p:nvSpPr>
            <p:spPr bwMode="auto">
              <a:xfrm>
                <a:off x="974037" y="2443619"/>
                <a:ext cx="2074396" cy="1449036"/>
              </a:xfrm>
              <a:prstGeom prst="rect">
                <a:avLst/>
              </a:prstGeom>
            </p:spPr>
            <p:txBody>
              <a:bodyPr wrap="square">
                <a:spAutoFit/>
              </a:bodyPr>
              <a:lstStyle/>
              <a:p>
                <a:pP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117" name="Rectangle 5"/>
              <p:cNvSpPr/>
              <p:nvPr/>
            </p:nvSpPr>
            <p:spPr bwMode="auto">
              <a:xfrm>
                <a:off x="969258" y="2005844"/>
                <a:ext cx="1136219" cy="821450"/>
              </a:xfrm>
              <a:prstGeom prst="rect">
                <a:avLst/>
              </a:prstGeom>
            </p:spPr>
            <p:txBody>
              <a:bodyPr wrap="square">
                <a:spAutoFit/>
              </a:bodyPr>
              <a:lstStyle/>
              <a:p>
                <a:pP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spTree>
    <p:extLst>
      <p:ext uri="{BB962C8B-B14F-4D97-AF65-F5344CB8AC3E}">
        <p14:creationId xmlns:p14="http://schemas.microsoft.com/office/powerpoint/2010/main" val="20119006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down)">
                                      <p:cBhvr>
                                        <p:cTn id="11" dur="500"/>
                                        <p:tgtEl>
                                          <p:spTgt spid="7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down)">
                                      <p:cBhvr>
                                        <p:cTn id="17" dur="500"/>
                                        <p:tgtEl>
                                          <p:spTgt spid="6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wipe(down)">
                                      <p:cBhvr>
                                        <p:cTn id="20" dur="500"/>
                                        <p:tgtEl>
                                          <p:spTgt spid="64"/>
                                        </p:tgtEl>
                                      </p:cBhvr>
                                    </p:animEffect>
                                  </p:childTnLst>
                                </p:cTn>
                              </p:par>
                            </p:childTnLst>
                          </p:cTn>
                        </p:par>
                        <p:par>
                          <p:cTn id="21" fill="hold">
                            <p:stCondLst>
                              <p:cond delay="1000"/>
                            </p:stCondLst>
                            <p:childTnLst>
                              <p:par>
                                <p:cTn id="22" presetID="12" presetClass="entr" presetSubtype="4" fill="hold" grpId="0" nodeType="afterEffect">
                                  <p:stCondLst>
                                    <p:cond delay="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500"/>
                                        <p:tgtEl>
                                          <p:spTgt spid="73"/>
                                        </p:tgtEl>
                                        <p:attrNameLst>
                                          <p:attrName>ppt_y</p:attrName>
                                        </p:attrNameLst>
                                      </p:cBhvr>
                                      <p:tavLst>
                                        <p:tav tm="0">
                                          <p:val>
                                            <p:strVal val="#ppt_y+#ppt_h*1.125000"/>
                                          </p:val>
                                        </p:tav>
                                        <p:tav tm="100000">
                                          <p:val>
                                            <p:strVal val="#ppt_y"/>
                                          </p:val>
                                        </p:tav>
                                      </p:tavLst>
                                    </p:anim>
                                    <p:animEffect transition="in" filter="wipe(up)">
                                      <p:cBhvr>
                                        <p:cTn id="25" dur="500"/>
                                        <p:tgtEl>
                                          <p:spTgt spid="73"/>
                                        </p:tgtEl>
                                      </p:cBhvr>
                                    </p:animEffect>
                                  </p:childTnLst>
                                </p:cTn>
                              </p:par>
                            </p:childTnLst>
                          </p:cTn>
                        </p:par>
                        <p:par>
                          <p:cTn id="26" fill="hold">
                            <p:stCondLst>
                              <p:cond delay="1500"/>
                            </p:stCondLst>
                            <p:childTnLst>
                              <p:par>
                                <p:cTn id="27" presetID="12" presetClass="entr" presetSubtype="4"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500"/>
                                        <p:tgtEl>
                                          <p:spTgt spid="69"/>
                                        </p:tgtEl>
                                        <p:attrNameLst>
                                          <p:attrName>ppt_y</p:attrName>
                                        </p:attrNameLst>
                                      </p:cBhvr>
                                      <p:tavLst>
                                        <p:tav tm="0">
                                          <p:val>
                                            <p:strVal val="#ppt_y+#ppt_h*1.125000"/>
                                          </p:val>
                                        </p:tav>
                                        <p:tav tm="100000">
                                          <p:val>
                                            <p:strVal val="#ppt_y"/>
                                          </p:val>
                                        </p:tav>
                                      </p:tavLst>
                                    </p:anim>
                                    <p:animEffect transition="in" filter="wipe(up)">
                                      <p:cBhvr>
                                        <p:cTn id="30" dur="500"/>
                                        <p:tgtEl>
                                          <p:spTgt spid="69"/>
                                        </p:tgtEl>
                                      </p:cBhvr>
                                    </p:animEffect>
                                  </p:childTnLst>
                                </p:cTn>
                              </p:par>
                            </p:childTnLst>
                          </p:cTn>
                        </p:par>
                        <p:par>
                          <p:cTn id="31" fill="hold">
                            <p:stCondLst>
                              <p:cond delay="2000"/>
                            </p:stCondLst>
                            <p:childTnLst>
                              <p:par>
                                <p:cTn id="32" presetID="12" presetClass="entr" presetSubtype="4"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additive="base">
                                        <p:cTn id="34" dur="500"/>
                                        <p:tgtEl>
                                          <p:spTgt spid="70"/>
                                        </p:tgtEl>
                                        <p:attrNameLst>
                                          <p:attrName>ppt_y</p:attrName>
                                        </p:attrNameLst>
                                      </p:cBhvr>
                                      <p:tavLst>
                                        <p:tav tm="0">
                                          <p:val>
                                            <p:strVal val="#ppt_y+#ppt_h*1.125000"/>
                                          </p:val>
                                        </p:tav>
                                        <p:tav tm="100000">
                                          <p:val>
                                            <p:strVal val="#ppt_y"/>
                                          </p:val>
                                        </p:tav>
                                      </p:tavLst>
                                    </p:anim>
                                    <p:animEffect transition="in" filter="wipe(up)">
                                      <p:cBhvr>
                                        <p:cTn id="35" dur="500"/>
                                        <p:tgtEl>
                                          <p:spTgt spid="70"/>
                                        </p:tgtEl>
                                      </p:cBhvr>
                                    </p:animEffect>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71"/>
                                        </p:tgtEl>
                                        <p:attrNameLst>
                                          <p:attrName>style.visibility</p:attrName>
                                        </p:attrNameLst>
                                      </p:cBhvr>
                                      <p:to>
                                        <p:strVal val="visible"/>
                                      </p:to>
                                    </p:set>
                                    <p:anim calcmode="lin" valueType="num">
                                      <p:cBhvr additive="base">
                                        <p:cTn id="39" dur="500"/>
                                        <p:tgtEl>
                                          <p:spTgt spid="71"/>
                                        </p:tgtEl>
                                        <p:attrNameLst>
                                          <p:attrName>ppt_y</p:attrName>
                                        </p:attrNameLst>
                                      </p:cBhvr>
                                      <p:tavLst>
                                        <p:tav tm="0">
                                          <p:val>
                                            <p:strVal val="#ppt_y+#ppt_h*1.125000"/>
                                          </p:val>
                                        </p:tav>
                                        <p:tav tm="100000">
                                          <p:val>
                                            <p:strVal val="#ppt_y"/>
                                          </p:val>
                                        </p:tav>
                                      </p:tavLst>
                                    </p:anim>
                                    <p:animEffect transition="in" filter="wipe(up)">
                                      <p:cBhvr>
                                        <p:cTn id="40" dur="500"/>
                                        <p:tgtEl>
                                          <p:spTgt spid="7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childTnLst>
                          </p:cTn>
                        </p:par>
                        <p:par>
                          <p:cTn id="53" fill="hold">
                            <p:stCondLst>
                              <p:cond delay="3000"/>
                            </p:stCondLst>
                            <p:childTnLst>
                              <p:par>
                                <p:cTn id="54" presetID="47" presetClass="entr" presetSubtype="0"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fade">
                                      <p:cBhvr>
                                        <p:cTn id="56" dur="500"/>
                                        <p:tgtEl>
                                          <p:spTgt spid="78"/>
                                        </p:tgtEl>
                                      </p:cBhvr>
                                    </p:animEffect>
                                    <p:anim calcmode="lin" valueType="num">
                                      <p:cBhvr>
                                        <p:cTn id="57" dur="500" fill="hold"/>
                                        <p:tgtEl>
                                          <p:spTgt spid="78"/>
                                        </p:tgtEl>
                                        <p:attrNameLst>
                                          <p:attrName>ppt_x</p:attrName>
                                        </p:attrNameLst>
                                      </p:cBhvr>
                                      <p:tavLst>
                                        <p:tav tm="0">
                                          <p:val>
                                            <p:strVal val="#ppt_x"/>
                                          </p:val>
                                        </p:tav>
                                        <p:tav tm="100000">
                                          <p:val>
                                            <p:strVal val="#ppt_x"/>
                                          </p:val>
                                        </p:tav>
                                      </p:tavLst>
                                    </p:anim>
                                    <p:anim calcmode="lin" valueType="num">
                                      <p:cBhvr>
                                        <p:cTn id="58" dur="500" fill="hold"/>
                                        <p:tgtEl>
                                          <p:spTgt spid="78"/>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fade">
                                      <p:cBhvr>
                                        <p:cTn id="61" dur="500"/>
                                        <p:tgtEl>
                                          <p:spTgt spid="79"/>
                                        </p:tgtEl>
                                      </p:cBhvr>
                                    </p:animEffect>
                                    <p:anim calcmode="lin" valueType="num">
                                      <p:cBhvr>
                                        <p:cTn id="62" dur="500" fill="hold"/>
                                        <p:tgtEl>
                                          <p:spTgt spid="79"/>
                                        </p:tgtEl>
                                        <p:attrNameLst>
                                          <p:attrName>ppt_x</p:attrName>
                                        </p:attrNameLst>
                                      </p:cBhvr>
                                      <p:tavLst>
                                        <p:tav tm="0">
                                          <p:val>
                                            <p:strVal val="#ppt_x"/>
                                          </p:val>
                                        </p:tav>
                                        <p:tav tm="100000">
                                          <p:val>
                                            <p:strVal val="#ppt_x"/>
                                          </p:val>
                                        </p:tav>
                                      </p:tavLst>
                                    </p:anim>
                                    <p:anim calcmode="lin" valueType="num">
                                      <p:cBhvr>
                                        <p:cTn id="63" dur="500" fill="hold"/>
                                        <p:tgtEl>
                                          <p:spTgt spid="79"/>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500"/>
                                        <p:tgtEl>
                                          <p:spTgt spid="80"/>
                                        </p:tgtEl>
                                      </p:cBhvr>
                                    </p:animEffect>
                                    <p:anim calcmode="lin" valueType="num">
                                      <p:cBhvr>
                                        <p:cTn id="67" dur="500" fill="hold"/>
                                        <p:tgtEl>
                                          <p:spTgt spid="80"/>
                                        </p:tgtEl>
                                        <p:attrNameLst>
                                          <p:attrName>ppt_x</p:attrName>
                                        </p:attrNameLst>
                                      </p:cBhvr>
                                      <p:tavLst>
                                        <p:tav tm="0">
                                          <p:val>
                                            <p:strVal val="#ppt_x"/>
                                          </p:val>
                                        </p:tav>
                                        <p:tav tm="100000">
                                          <p:val>
                                            <p:strVal val="#ppt_x"/>
                                          </p:val>
                                        </p:tav>
                                      </p:tavLst>
                                    </p:anim>
                                    <p:anim calcmode="lin" valueType="num">
                                      <p:cBhvr>
                                        <p:cTn id="68" dur="500" fill="hold"/>
                                        <p:tgtEl>
                                          <p:spTgt spid="80"/>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fade">
                                      <p:cBhvr>
                                        <p:cTn id="71" dur="500"/>
                                        <p:tgtEl>
                                          <p:spTgt spid="81"/>
                                        </p:tgtEl>
                                      </p:cBhvr>
                                    </p:animEffect>
                                    <p:anim calcmode="lin" valueType="num">
                                      <p:cBhvr>
                                        <p:cTn id="72" dur="500" fill="hold"/>
                                        <p:tgtEl>
                                          <p:spTgt spid="81"/>
                                        </p:tgtEl>
                                        <p:attrNameLst>
                                          <p:attrName>ppt_x</p:attrName>
                                        </p:attrNameLst>
                                      </p:cBhvr>
                                      <p:tavLst>
                                        <p:tav tm="0">
                                          <p:val>
                                            <p:strVal val="#ppt_x"/>
                                          </p:val>
                                        </p:tav>
                                        <p:tav tm="100000">
                                          <p:val>
                                            <p:strVal val="#ppt_x"/>
                                          </p:val>
                                        </p:tav>
                                      </p:tavLst>
                                    </p:anim>
                                    <p:anim calcmode="lin" valueType="num">
                                      <p:cBhvr>
                                        <p:cTn id="73" dur="500" fill="hold"/>
                                        <p:tgtEl>
                                          <p:spTgt spid="81"/>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53" presetClass="entr" presetSubtype="16"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childTnLst>
                          </p:cTn>
                        </p:par>
                        <p:par>
                          <p:cTn id="80" fill="hold">
                            <p:stCondLst>
                              <p:cond delay="4000"/>
                            </p:stCondLst>
                            <p:childTnLst>
                              <p:par>
                                <p:cTn id="81" presetID="12" presetClass="entr" presetSubtype="8" fill="hold" nodeType="afterEffect">
                                  <p:stCondLst>
                                    <p:cond delay="0"/>
                                  </p:stCondLst>
                                  <p:childTnLst>
                                    <p:set>
                                      <p:cBhvr>
                                        <p:cTn id="82" dur="1" fill="hold">
                                          <p:stCondLst>
                                            <p:cond delay="0"/>
                                          </p:stCondLst>
                                        </p:cTn>
                                        <p:tgtEl>
                                          <p:spTgt spid="86"/>
                                        </p:tgtEl>
                                        <p:attrNameLst>
                                          <p:attrName>style.visibility</p:attrName>
                                        </p:attrNameLst>
                                      </p:cBhvr>
                                      <p:to>
                                        <p:strVal val="visible"/>
                                      </p:to>
                                    </p:set>
                                    <p:anim calcmode="lin" valueType="num">
                                      <p:cBhvr additive="base">
                                        <p:cTn id="83" dur="500"/>
                                        <p:tgtEl>
                                          <p:spTgt spid="86"/>
                                        </p:tgtEl>
                                        <p:attrNameLst>
                                          <p:attrName>ppt_x</p:attrName>
                                        </p:attrNameLst>
                                      </p:cBhvr>
                                      <p:tavLst>
                                        <p:tav tm="0">
                                          <p:val>
                                            <p:strVal val="#ppt_x-#ppt_w*1.125000"/>
                                          </p:val>
                                        </p:tav>
                                        <p:tav tm="100000">
                                          <p:val>
                                            <p:strVal val="#ppt_x"/>
                                          </p:val>
                                        </p:tav>
                                      </p:tavLst>
                                    </p:anim>
                                    <p:animEffect transition="in" filter="wipe(right)">
                                      <p:cBhvr>
                                        <p:cTn id="84" dur="500"/>
                                        <p:tgtEl>
                                          <p:spTgt spid="86"/>
                                        </p:tgtEl>
                                      </p:cBhvr>
                                    </p:animEffect>
                                  </p:childTnLst>
                                </p:cTn>
                              </p:par>
                            </p:childTnLst>
                          </p:cTn>
                        </p:par>
                        <p:par>
                          <p:cTn id="85" fill="hold">
                            <p:stCondLst>
                              <p:cond delay="4500"/>
                            </p:stCondLst>
                            <p:childTnLst>
                              <p:par>
                                <p:cTn id="86" presetID="14" presetClass="entr" presetSubtype="10" fill="hold" grpId="0" nodeType="afterEffect">
                                  <p:stCondLst>
                                    <p:cond delay="0"/>
                                  </p:stCondLst>
                                  <p:childTnLst>
                                    <p:set>
                                      <p:cBhvr>
                                        <p:cTn id="87" dur="1" fill="hold">
                                          <p:stCondLst>
                                            <p:cond delay="0"/>
                                          </p:stCondLst>
                                        </p:cTn>
                                        <p:tgtEl>
                                          <p:spTgt spid="85"/>
                                        </p:tgtEl>
                                        <p:attrNameLst>
                                          <p:attrName>style.visibility</p:attrName>
                                        </p:attrNameLst>
                                      </p:cBhvr>
                                      <p:to>
                                        <p:strVal val="visible"/>
                                      </p:to>
                                    </p:set>
                                    <p:animEffect transition="in" filter="randombar(horizontal)">
                                      <p:cBhvr>
                                        <p:cTn id="88" dur="500"/>
                                        <p:tgtEl>
                                          <p:spTgt spid="85"/>
                                        </p:tgtEl>
                                      </p:cBhvr>
                                    </p:animEffect>
                                  </p:childTnLst>
                                </p:cTn>
                              </p:par>
                            </p:childTnLst>
                          </p:cTn>
                        </p:par>
                        <p:par>
                          <p:cTn id="89" fill="hold">
                            <p:stCondLst>
                              <p:cond delay="5000"/>
                            </p:stCondLst>
                            <p:childTnLst>
                              <p:par>
                                <p:cTn id="90" presetID="12" presetClass="entr" presetSubtype="4" fill="hold" grpId="0" nodeType="afterEffect">
                                  <p:stCondLst>
                                    <p:cond delay="0"/>
                                  </p:stCondLst>
                                  <p:iterate type="lt">
                                    <p:tmPct val="50000"/>
                                  </p:iterate>
                                  <p:childTnLst>
                                    <p:set>
                                      <p:cBhvr>
                                        <p:cTn id="91" dur="1" fill="hold">
                                          <p:stCondLst>
                                            <p:cond delay="0"/>
                                          </p:stCondLst>
                                        </p:cTn>
                                        <p:tgtEl>
                                          <p:spTgt spid="87"/>
                                        </p:tgtEl>
                                        <p:attrNameLst>
                                          <p:attrName>style.visibility</p:attrName>
                                        </p:attrNameLst>
                                      </p:cBhvr>
                                      <p:to>
                                        <p:strVal val="visible"/>
                                      </p:to>
                                    </p:set>
                                    <p:anim calcmode="lin" valueType="num">
                                      <p:cBhvr additive="base">
                                        <p:cTn id="92" dur="200"/>
                                        <p:tgtEl>
                                          <p:spTgt spid="87"/>
                                        </p:tgtEl>
                                        <p:attrNameLst>
                                          <p:attrName>ppt_y</p:attrName>
                                        </p:attrNameLst>
                                      </p:cBhvr>
                                      <p:tavLst>
                                        <p:tav tm="0">
                                          <p:val>
                                            <p:strVal val="#ppt_y+#ppt_h*1.125000"/>
                                          </p:val>
                                        </p:tav>
                                        <p:tav tm="100000">
                                          <p:val>
                                            <p:strVal val="#ppt_y"/>
                                          </p:val>
                                        </p:tav>
                                      </p:tavLst>
                                    </p:anim>
                                    <p:animEffect transition="in" filter="wipe(up)">
                                      <p:cBhvr>
                                        <p:cTn id="93" dur="200"/>
                                        <p:tgtEl>
                                          <p:spTgt spid="87"/>
                                        </p:tgtEl>
                                      </p:cBhvr>
                                    </p:animEffect>
                                  </p:childTnLst>
                                </p:cTn>
                              </p:par>
                            </p:childTnLst>
                          </p:cTn>
                        </p:par>
                        <p:par>
                          <p:cTn id="94" fill="hold">
                            <p:stCondLst>
                              <p:cond delay="6100"/>
                            </p:stCondLst>
                            <p:childTnLst>
                              <p:par>
                                <p:cTn id="95" presetID="14" presetClass="entr" presetSubtype="10" fill="hold"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randombar(horizontal)">
                                      <p:cBhvr>
                                        <p:cTn id="9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3" grpId="0" animBg="1"/>
      <p:bldP spid="64"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5" grpId="0"/>
      <p:bldP spid="8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4826092" y="1286334"/>
            <a:ext cx="2607746" cy="3058063"/>
          </a:xfrm>
          <a:prstGeom prst="roundRect">
            <a:avLst/>
          </a:prstGeom>
          <a:solidFill>
            <a:schemeClr val="bg1"/>
          </a:solidFill>
          <a:ln w="349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p>
        </p:txBody>
      </p:sp>
      <p:grpSp>
        <p:nvGrpSpPr>
          <p:cNvPr id="119" name="组合 118"/>
          <p:cNvGrpSpPr/>
          <p:nvPr/>
        </p:nvGrpSpPr>
        <p:grpSpPr>
          <a:xfrm flipH="1">
            <a:off x="3611730" y="1863780"/>
            <a:ext cx="1214362" cy="1871266"/>
            <a:chOff x="12217719" y="5060397"/>
            <a:chExt cx="3612127" cy="5451720"/>
          </a:xfrm>
        </p:grpSpPr>
        <p:cxnSp>
          <p:nvCxnSpPr>
            <p:cNvPr id="120" name="直接箭头连接符 119"/>
            <p:cNvCxnSpPr/>
            <p:nvPr/>
          </p:nvCxnSpPr>
          <p:spPr>
            <a:xfrm>
              <a:off x="12217719" y="7671581"/>
              <a:ext cx="2658610" cy="2084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p:nvPr/>
          </p:nvCxnSpPr>
          <p:spPr>
            <a:xfrm flipV="1">
              <a:off x="12217719" y="5060397"/>
              <a:ext cx="3612127" cy="26320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12217719" y="7692427"/>
              <a:ext cx="3539851" cy="281969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12" name="椭圆 11"/>
          <p:cNvSpPr/>
          <p:nvPr/>
        </p:nvSpPr>
        <p:spPr>
          <a:xfrm>
            <a:off x="1571433" y="1692412"/>
            <a:ext cx="2066813" cy="2110173"/>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p>
        </p:txBody>
      </p:sp>
      <p:sp>
        <p:nvSpPr>
          <p:cNvPr id="70" name="TextBox 69"/>
          <p:cNvSpPr txBox="1"/>
          <p:nvPr/>
        </p:nvSpPr>
        <p:spPr>
          <a:xfrm>
            <a:off x="2071307" y="2216041"/>
            <a:ext cx="1118989" cy="1071545"/>
          </a:xfrm>
          <a:prstGeom prst="rect">
            <a:avLst/>
          </a:prstGeom>
          <a:noFill/>
          <a:ln>
            <a:noFill/>
          </a:ln>
        </p:spPr>
        <p:txBody>
          <a:bodyPr wrap="square" lIns="32227" tIns="16114" rIns="32227" bIns="16114" rtlCol="0">
            <a:spAutoFit/>
          </a:bodyPr>
          <a:lstStyle/>
          <a:p>
            <a:r>
              <a:rPr lang="zh-CN" altLang="en-US" sz="3376" b="1" dirty="0">
                <a:solidFill>
                  <a:schemeClr val="bg1"/>
                </a:solidFill>
                <a:latin typeface="微软雅黑" pitchFamily="34" charset="-122"/>
                <a:ea typeface="微软雅黑" pitchFamily="34" charset="-122"/>
              </a:rPr>
              <a:t>市场调查</a:t>
            </a:r>
            <a:endParaRPr lang="en-US" altLang="zh-CN" sz="3376" b="1" dirty="0">
              <a:solidFill>
                <a:schemeClr val="bg1"/>
              </a:solidFill>
              <a:latin typeface="微软雅黑" pitchFamily="34" charset="-122"/>
              <a:ea typeface="微软雅黑" pitchFamily="34" charset="-122"/>
            </a:endParaRPr>
          </a:p>
        </p:txBody>
      </p:sp>
      <p:grpSp>
        <p:nvGrpSpPr>
          <p:cNvPr id="17" name="组合 16"/>
          <p:cNvGrpSpPr/>
          <p:nvPr/>
        </p:nvGrpSpPr>
        <p:grpSpPr>
          <a:xfrm>
            <a:off x="4995850" y="1551155"/>
            <a:ext cx="2147799" cy="402987"/>
            <a:chOff x="13212865" y="4125876"/>
            <a:chExt cx="5832731" cy="1071893"/>
          </a:xfrm>
        </p:grpSpPr>
        <p:sp>
          <p:nvSpPr>
            <p:cNvPr id="13" name="矩形 12"/>
            <p:cNvSpPr/>
            <p:nvPr/>
          </p:nvSpPr>
          <p:spPr>
            <a:xfrm>
              <a:off x="13789012" y="4125876"/>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3" name="TextBox 42"/>
            <p:cNvSpPr txBox="1"/>
            <p:nvPr/>
          </p:nvSpPr>
          <p:spPr>
            <a:xfrm>
              <a:off x="14494247" y="4261101"/>
              <a:ext cx="3846115"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买衣服地方太远，时间不够</a:t>
              </a:r>
            </a:p>
          </p:txBody>
        </p:sp>
        <p:sp>
          <p:nvSpPr>
            <p:cNvPr id="109" name="等腰三角形 108"/>
            <p:cNvSpPr/>
            <p:nvPr/>
          </p:nvSpPr>
          <p:spPr>
            <a:xfrm rot="16200000">
              <a:off x="13318253" y="4228374"/>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16" name="组合 15"/>
          <p:cNvGrpSpPr/>
          <p:nvPr/>
        </p:nvGrpSpPr>
        <p:grpSpPr>
          <a:xfrm>
            <a:off x="4995850" y="1987933"/>
            <a:ext cx="2147799" cy="421678"/>
            <a:chOff x="13212865" y="5287652"/>
            <a:chExt cx="5832731" cy="1121609"/>
          </a:xfrm>
        </p:grpSpPr>
        <p:sp>
          <p:nvSpPr>
            <p:cNvPr id="101" name="矩形 100"/>
            <p:cNvSpPr/>
            <p:nvPr/>
          </p:nvSpPr>
          <p:spPr>
            <a:xfrm>
              <a:off x="13789012" y="5287652"/>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2" name="TextBox 41"/>
            <p:cNvSpPr txBox="1"/>
            <p:nvPr/>
          </p:nvSpPr>
          <p:spPr>
            <a:xfrm>
              <a:off x="14593581" y="5472593"/>
              <a:ext cx="3647449"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那里人太多，吃饭没地方</a:t>
              </a:r>
            </a:p>
          </p:txBody>
        </p:sp>
        <p:sp>
          <p:nvSpPr>
            <p:cNvPr id="110" name="等腰三角形 109"/>
            <p:cNvSpPr/>
            <p:nvPr/>
          </p:nvSpPr>
          <p:spPr>
            <a:xfrm rot="16200000">
              <a:off x="13318253" y="54159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15" name="组合 14"/>
          <p:cNvGrpSpPr/>
          <p:nvPr/>
        </p:nvGrpSpPr>
        <p:grpSpPr>
          <a:xfrm>
            <a:off x="4995850" y="2424711"/>
            <a:ext cx="2147799" cy="410106"/>
            <a:chOff x="13212865" y="6449428"/>
            <a:chExt cx="5832731" cy="1090829"/>
          </a:xfrm>
        </p:grpSpPr>
        <p:sp>
          <p:nvSpPr>
            <p:cNvPr id="102" name="矩形 101"/>
            <p:cNvSpPr/>
            <p:nvPr/>
          </p:nvSpPr>
          <p:spPr>
            <a:xfrm>
              <a:off x="13789012" y="644942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6" name="TextBox 55"/>
            <p:cNvSpPr txBox="1"/>
            <p:nvPr/>
          </p:nvSpPr>
          <p:spPr>
            <a:xfrm>
              <a:off x="14162342" y="6603589"/>
              <a:ext cx="4509927"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互联网发展迅速，快递数量增加</a:t>
              </a:r>
            </a:p>
          </p:txBody>
        </p:sp>
        <p:sp>
          <p:nvSpPr>
            <p:cNvPr id="111" name="等腰三角形 110"/>
            <p:cNvSpPr/>
            <p:nvPr/>
          </p:nvSpPr>
          <p:spPr>
            <a:xfrm rot="16200000">
              <a:off x="13318253" y="65440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18" name="组合 17"/>
          <p:cNvGrpSpPr/>
          <p:nvPr/>
        </p:nvGrpSpPr>
        <p:grpSpPr>
          <a:xfrm>
            <a:off x="4995850" y="2861488"/>
            <a:ext cx="2147799" cy="394789"/>
            <a:chOff x="13212865" y="7611204"/>
            <a:chExt cx="5832731" cy="1050088"/>
          </a:xfrm>
        </p:grpSpPr>
        <p:sp>
          <p:nvSpPr>
            <p:cNvPr id="103" name="矩形 102"/>
            <p:cNvSpPr/>
            <p:nvPr/>
          </p:nvSpPr>
          <p:spPr>
            <a:xfrm>
              <a:off x="13789012" y="7611204"/>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1" name="TextBox 50"/>
            <p:cNvSpPr txBox="1"/>
            <p:nvPr/>
          </p:nvSpPr>
          <p:spPr>
            <a:xfrm>
              <a:off x="14465632" y="7724624"/>
              <a:ext cx="3903345"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吃饭地方太远，为吃饭发愁</a:t>
              </a:r>
            </a:p>
          </p:txBody>
        </p:sp>
        <p:sp>
          <p:nvSpPr>
            <p:cNvPr id="112" name="等腰三角形 111"/>
            <p:cNvSpPr/>
            <p:nvPr/>
          </p:nvSpPr>
          <p:spPr>
            <a:xfrm rot="16200000">
              <a:off x="13318253" y="7713702"/>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20" name="组合 19"/>
          <p:cNvGrpSpPr/>
          <p:nvPr/>
        </p:nvGrpSpPr>
        <p:grpSpPr>
          <a:xfrm>
            <a:off x="4995850" y="3298267"/>
            <a:ext cx="2147799" cy="410106"/>
            <a:chOff x="13212865" y="8772980"/>
            <a:chExt cx="5832731" cy="1090829"/>
          </a:xfrm>
        </p:grpSpPr>
        <p:sp>
          <p:nvSpPr>
            <p:cNvPr id="104" name="矩形 103"/>
            <p:cNvSpPr/>
            <p:nvPr/>
          </p:nvSpPr>
          <p:spPr>
            <a:xfrm>
              <a:off x="13789012" y="8772980"/>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3" name="TextBox 52"/>
            <p:cNvSpPr txBox="1"/>
            <p:nvPr/>
          </p:nvSpPr>
          <p:spPr>
            <a:xfrm>
              <a:off x="14728914" y="8927141"/>
              <a:ext cx="3376780"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直销店比商品东西还贵</a:t>
              </a:r>
            </a:p>
          </p:txBody>
        </p:sp>
        <p:sp>
          <p:nvSpPr>
            <p:cNvPr id="113" name="等腰三角形 112"/>
            <p:cNvSpPr/>
            <p:nvPr/>
          </p:nvSpPr>
          <p:spPr>
            <a:xfrm rot="16200000">
              <a:off x="13318253" y="8875478"/>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dirty="0"/>
            </a:p>
          </p:txBody>
        </p:sp>
      </p:grpSp>
      <p:grpSp>
        <p:nvGrpSpPr>
          <p:cNvPr id="23" name="组合 22"/>
          <p:cNvGrpSpPr/>
          <p:nvPr/>
        </p:nvGrpSpPr>
        <p:grpSpPr>
          <a:xfrm>
            <a:off x="4995850" y="3735046"/>
            <a:ext cx="2147799" cy="429507"/>
            <a:chOff x="13212865" y="9934758"/>
            <a:chExt cx="5832731" cy="1142433"/>
          </a:xfrm>
        </p:grpSpPr>
        <p:sp>
          <p:nvSpPr>
            <p:cNvPr id="105" name="矩形 104"/>
            <p:cNvSpPr/>
            <p:nvPr/>
          </p:nvSpPr>
          <p:spPr>
            <a:xfrm>
              <a:off x="13789012" y="993475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08" name="TextBox 107"/>
            <p:cNvSpPr txBox="1"/>
            <p:nvPr/>
          </p:nvSpPr>
          <p:spPr>
            <a:xfrm>
              <a:off x="14186338" y="10140523"/>
              <a:ext cx="4461930"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超市离家里太远，所以选择外购</a:t>
              </a:r>
            </a:p>
          </p:txBody>
        </p:sp>
        <p:sp>
          <p:nvSpPr>
            <p:cNvPr id="114" name="等腰三角形 113"/>
            <p:cNvSpPr/>
            <p:nvPr/>
          </p:nvSpPr>
          <p:spPr>
            <a:xfrm rot="16200000">
              <a:off x="13318253" y="10081027"/>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8" name="组合 7"/>
          <p:cNvGrpSpPr/>
          <p:nvPr/>
        </p:nvGrpSpPr>
        <p:grpSpPr>
          <a:xfrm>
            <a:off x="3005722" y="3262585"/>
            <a:ext cx="731776" cy="747128"/>
            <a:chOff x="7808316" y="8678071"/>
            <a:chExt cx="1987270" cy="1987270"/>
          </a:xfrm>
        </p:grpSpPr>
        <p:sp>
          <p:nvSpPr>
            <p:cNvPr id="14" name="椭圆 13"/>
            <p:cNvSpPr/>
            <p:nvPr/>
          </p:nvSpPr>
          <p:spPr>
            <a:xfrm>
              <a:off x="7808316" y="8678071"/>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15" name="TextBox 114"/>
            <p:cNvSpPr txBox="1"/>
            <p:nvPr/>
          </p:nvSpPr>
          <p:spPr>
            <a:xfrm>
              <a:off x="8188919" y="9326076"/>
              <a:ext cx="1606667" cy="830076"/>
            </a:xfrm>
            <a:prstGeom prst="rect">
              <a:avLst/>
            </a:prstGeom>
            <a:noFill/>
            <a:ln>
              <a:noFill/>
            </a:ln>
          </p:spPr>
          <p:txBody>
            <a:bodyPr wrap="square" rtlCol="0">
              <a:spAutoFit/>
            </a:bodyPr>
            <a:lstStyle/>
            <a:p>
              <a:r>
                <a:rPr lang="zh-CN" altLang="en-US" sz="1428" b="1" dirty="0">
                  <a:solidFill>
                    <a:srgbClr val="D60C0C"/>
                  </a:solidFill>
                  <a:latin typeface="微软雅黑" pitchFamily="34" charset="-122"/>
                  <a:ea typeface="微软雅黑" pitchFamily="34" charset="-122"/>
                </a:rPr>
                <a:t>超市</a:t>
              </a:r>
              <a:endParaRPr lang="en-US" altLang="zh-CN" sz="1428" b="1" dirty="0">
                <a:solidFill>
                  <a:srgbClr val="D60C0C"/>
                </a:solidFill>
                <a:latin typeface="微软雅黑" pitchFamily="34" charset="-122"/>
                <a:ea typeface="微软雅黑" pitchFamily="34" charset="-122"/>
              </a:endParaRPr>
            </a:p>
          </p:txBody>
        </p:sp>
      </p:grpSp>
      <p:grpSp>
        <p:nvGrpSpPr>
          <p:cNvPr id="4" name="组合 3"/>
          <p:cNvGrpSpPr/>
          <p:nvPr/>
        </p:nvGrpSpPr>
        <p:grpSpPr>
          <a:xfrm>
            <a:off x="3297394" y="2393643"/>
            <a:ext cx="753236" cy="747129"/>
            <a:chOff x="8600404" y="6301807"/>
            <a:chExt cx="2045548" cy="1987270"/>
          </a:xfrm>
        </p:grpSpPr>
        <p:sp>
          <p:nvSpPr>
            <p:cNvPr id="106" name="椭圆 105"/>
            <p:cNvSpPr/>
            <p:nvPr/>
          </p:nvSpPr>
          <p:spPr>
            <a:xfrm>
              <a:off x="8600404" y="6301807"/>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16" name="TextBox 115"/>
            <p:cNvSpPr txBox="1"/>
            <p:nvPr/>
          </p:nvSpPr>
          <p:spPr>
            <a:xfrm>
              <a:off x="8773743" y="6943760"/>
              <a:ext cx="1872209" cy="777373"/>
            </a:xfrm>
            <a:prstGeom prst="rect">
              <a:avLst/>
            </a:prstGeom>
            <a:noFill/>
            <a:ln>
              <a:noFill/>
            </a:ln>
          </p:spPr>
          <p:txBody>
            <a:bodyPr wrap="square" rtlCol="0">
              <a:spAutoFit/>
            </a:bodyPr>
            <a:lstStyle/>
            <a:p>
              <a:r>
                <a:rPr lang="zh-CN" altLang="en-US" sz="1299" b="1" dirty="0">
                  <a:solidFill>
                    <a:srgbClr val="D60C0C"/>
                  </a:solidFill>
                  <a:latin typeface="微软雅黑" pitchFamily="34" charset="-122"/>
                  <a:ea typeface="微软雅黑" pitchFamily="34" charset="-122"/>
                </a:rPr>
                <a:t>直营店</a:t>
              </a:r>
              <a:endParaRPr lang="en-US" altLang="zh-CN" sz="1299" b="1" dirty="0">
                <a:solidFill>
                  <a:srgbClr val="D60C0C"/>
                </a:solidFill>
                <a:latin typeface="微软雅黑" pitchFamily="34" charset="-122"/>
                <a:ea typeface="微软雅黑" pitchFamily="34" charset="-122"/>
              </a:endParaRPr>
            </a:p>
          </p:txBody>
        </p:sp>
      </p:grpSp>
      <p:grpSp>
        <p:nvGrpSpPr>
          <p:cNvPr id="3" name="组合 2"/>
          <p:cNvGrpSpPr/>
          <p:nvPr/>
        </p:nvGrpSpPr>
        <p:grpSpPr>
          <a:xfrm>
            <a:off x="2979206" y="1500268"/>
            <a:ext cx="731776" cy="805439"/>
            <a:chOff x="7736308" y="3925543"/>
            <a:chExt cx="1987270" cy="2142370"/>
          </a:xfrm>
        </p:grpSpPr>
        <p:sp>
          <p:nvSpPr>
            <p:cNvPr id="107" name="椭圆 106"/>
            <p:cNvSpPr/>
            <p:nvPr/>
          </p:nvSpPr>
          <p:spPr>
            <a:xfrm>
              <a:off x="7736308" y="3925543"/>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17" name="TextBox 116"/>
            <p:cNvSpPr txBox="1"/>
            <p:nvPr/>
          </p:nvSpPr>
          <p:spPr>
            <a:xfrm>
              <a:off x="7921240" y="4546933"/>
              <a:ext cx="1601171" cy="1520980"/>
            </a:xfrm>
            <a:prstGeom prst="rect">
              <a:avLst/>
            </a:prstGeom>
            <a:noFill/>
            <a:ln>
              <a:noFill/>
            </a:ln>
          </p:spPr>
          <p:txBody>
            <a:bodyPr wrap="square" rtlCol="0">
              <a:spAutoFit/>
            </a:bodyPr>
            <a:lstStyle/>
            <a:p>
              <a:r>
                <a:rPr lang="zh-CN" altLang="en-US" sz="1558" b="1" dirty="0">
                  <a:solidFill>
                    <a:srgbClr val="D60C0C"/>
                  </a:solidFill>
                  <a:latin typeface="微软雅黑" pitchFamily="34" charset="-122"/>
                  <a:ea typeface="微软雅黑" pitchFamily="34" charset="-122"/>
                </a:rPr>
                <a:t>门 店</a:t>
              </a:r>
              <a:endParaRPr lang="en-US" altLang="zh-CN" sz="1558" b="1" dirty="0">
                <a:solidFill>
                  <a:srgbClr val="D60C0C"/>
                </a:solidFill>
                <a:latin typeface="微软雅黑" pitchFamily="34" charset="-122"/>
                <a:ea typeface="微软雅黑" pitchFamily="34" charset="-122"/>
              </a:endParaRPr>
            </a:p>
          </p:txBody>
        </p:sp>
      </p:grpSp>
    </p:spTree>
    <p:extLst>
      <p:ext uri="{BB962C8B-B14F-4D97-AF65-F5344CB8AC3E}">
        <p14:creationId xmlns:p14="http://schemas.microsoft.com/office/powerpoint/2010/main" val="6496025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randombar(horizontal)">
                                      <p:cBhvr>
                                        <p:cTn id="13" dur="500"/>
                                        <p:tgtEl>
                                          <p:spTgt spid="70"/>
                                        </p:tgtEl>
                                      </p:cBhvr>
                                    </p:animEffect>
                                  </p:childTnLst>
                                </p:cTn>
                              </p:par>
                            </p:childTnLst>
                          </p:cTn>
                        </p:par>
                        <p:par>
                          <p:cTn id="14" fill="hold">
                            <p:stCondLst>
                              <p:cond delay="1000"/>
                            </p:stCondLst>
                            <p:childTnLst>
                              <p:par>
                                <p:cTn id="15" presetID="15"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1" fill="hold">
                            <p:stCondLst>
                              <p:cond delay="2000"/>
                            </p:stCondLst>
                            <p:childTnLst>
                              <p:par>
                                <p:cTn id="22" presetID="15"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000" fill="hold"/>
                                        <p:tgtEl>
                                          <p:spTgt spid="4"/>
                                        </p:tgtEl>
                                        <p:attrNameLst>
                                          <p:attrName>ppt_w</p:attrName>
                                        </p:attrNameLst>
                                      </p:cBhvr>
                                      <p:tavLst>
                                        <p:tav tm="0">
                                          <p:val>
                                            <p:fltVal val="0"/>
                                          </p:val>
                                        </p:tav>
                                        <p:tav tm="100000">
                                          <p:val>
                                            <p:strVal val="#ppt_w"/>
                                          </p:val>
                                        </p:tav>
                                      </p:tavLst>
                                    </p:anim>
                                    <p:anim calcmode="lin" valueType="num">
                                      <p:cBhvr>
                                        <p:cTn id="25" dur="1000" fill="hold"/>
                                        <p:tgtEl>
                                          <p:spTgt spid="4"/>
                                        </p:tgtEl>
                                        <p:attrNameLst>
                                          <p:attrName>ppt_h</p:attrName>
                                        </p:attrNameLst>
                                      </p:cBhvr>
                                      <p:tavLst>
                                        <p:tav tm="0">
                                          <p:val>
                                            <p:fltVal val="0"/>
                                          </p:val>
                                        </p:tav>
                                        <p:tav tm="100000">
                                          <p:val>
                                            <p:strVal val="#ppt_h"/>
                                          </p:val>
                                        </p:tav>
                                      </p:tavLst>
                                    </p:anim>
                                    <p:anim calcmode="lin" valueType="num">
                                      <p:cBhvr>
                                        <p:cTn id="26"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8" fill="hold">
                            <p:stCondLst>
                              <p:cond delay="3000"/>
                            </p:stCondLst>
                            <p:childTnLst>
                              <p:par>
                                <p:cTn id="29" presetID="15"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119"/>
                                        </p:tgtEl>
                                        <p:attrNameLst>
                                          <p:attrName>style.visibility</p:attrName>
                                        </p:attrNameLst>
                                      </p:cBhvr>
                                      <p:to>
                                        <p:strVal val="visible"/>
                                      </p:to>
                                    </p:set>
                                    <p:animEffect transition="in" filter="wipe(left)">
                                      <p:cBhvr>
                                        <p:cTn id="38" dur="500"/>
                                        <p:tgtEl>
                                          <p:spTgt spid="119"/>
                                        </p:tgtEl>
                                      </p:cBhvr>
                                    </p:animEffect>
                                  </p:childTnLst>
                                </p:cTn>
                              </p:par>
                            </p:childTnLst>
                          </p:cTn>
                        </p:par>
                        <p:par>
                          <p:cTn id="39" fill="hold">
                            <p:stCondLst>
                              <p:cond delay="4500"/>
                            </p:stCondLst>
                            <p:childTnLst>
                              <p:par>
                                <p:cTn id="40" presetID="53" presetClass="entr" presetSubtype="16"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childTnLst>
                          </p:cTn>
                        </p:par>
                        <p:par>
                          <p:cTn id="45" fill="hold">
                            <p:stCondLst>
                              <p:cond delay="5000"/>
                            </p:stCondLst>
                            <p:childTnLst>
                              <p:par>
                                <p:cTn id="46" presetID="42" presetClass="entr" presetSubtype="0" fill="hold" nodeType="afterEffect">
                                  <p:stCondLst>
                                    <p:cond delay="1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2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anim calcmode="lin" valueType="num">
                                      <p:cBhvr>
                                        <p:cTn id="54" dur="500" fill="hold"/>
                                        <p:tgtEl>
                                          <p:spTgt spid="16"/>
                                        </p:tgtEl>
                                        <p:attrNameLst>
                                          <p:attrName>ppt_x</p:attrName>
                                        </p:attrNameLst>
                                      </p:cBhvr>
                                      <p:tavLst>
                                        <p:tav tm="0">
                                          <p:val>
                                            <p:strVal val="#ppt_x"/>
                                          </p:val>
                                        </p:tav>
                                        <p:tav tm="100000">
                                          <p:val>
                                            <p:strVal val="#ppt_x"/>
                                          </p:val>
                                        </p:tav>
                                      </p:tavLst>
                                    </p:anim>
                                    <p:anim calcmode="lin" valueType="num">
                                      <p:cBhvr>
                                        <p:cTn id="55" dur="500" fill="hold"/>
                                        <p:tgtEl>
                                          <p:spTgt spid="1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40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strVal val="#ppt_x"/>
                                          </p:val>
                                        </p:tav>
                                        <p:tav tm="100000">
                                          <p:val>
                                            <p:strVal val="#ppt_x"/>
                                          </p:val>
                                        </p:tav>
                                      </p:tavLst>
                                    </p:anim>
                                    <p:anim calcmode="lin" valueType="num">
                                      <p:cBhvr>
                                        <p:cTn id="60" dur="500" fill="hold"/>
                                        <p:tgtEl>
                                          <p:spTgt spid="1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60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anim calcmode="lin" valueType="num">
                                      <p:cBhvr>
                                        <p:cTn id="64" dur="500" fill="hold"/>
                                        <p:tgtEl>
                                          <p:spTgt spid="18"/>
                                        </p:tgtEl>
                                        <p:attrNameLst>
                                          <p:attrName>ppt_x</p:attrName>
                                        </p:attrNameLst>
                                      </p:cBhvr>
                                      <p:tavLst>
                                        <p:tav tm="0">
                                          <p:val>
                                            <p:strVal val="#ppt_x"/>
                                          </p:val>
                                        </p:tav>
                                        <p:tav tm="100000">
                                          <p:val>
                                            <p:strVal val="#ppt_x"/>
                                          </p:val>
                                        </p:tav>
                                      </p:tavLst>
                                    </p:anim>
                                    <p:anim calcmode="lin" valueType="num">
                                      <p:cBhvr>
                                        <p:cTn id="65" dur="500" fill="hold"/>
                                        <p:tgtEl>
                                          <p:spTgt spid="18"/>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8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92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anim calcmode="lin" valueType="num">
                                      <p:cBhvr>
                                        <p:cTn id="74" dur="500" fill="hold"/>
                                        <p:tgtEl>
                                          <p:spTgt spid="23"/>
                                        </p:tgtEl>
                                        <p:attrNameLst>
                                          <p:attrName>ppt_x</p:attrName>
                                        </p:attrNameLst>
                                      </p:cBhvr>
                                      <p:tavLst>
                                        <p:tav tm="0">
                                          <p:val>
                                            <p:strVal val="#ppt_x"/>
                                          </p:val>
                                        </p:tav>
                                        <p:tav tm="100000">
                                          <p:val>
                                            <p:strVal val="#ppt_x"/>
                                          </p:val>
                                        </p:tav>
                                      </p:tavLst>
                                    </p:anim>
                                    <p:anim calcmode="lin" valueType="num">
                                      <p:cBhvr>
                                        <p:cTn id="75"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2" grpId="0" animBg="1"/>
      <p:bldP spid="7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3594100" y="1219199"/>
            <a:ext cx="1333500" cy="1224197"/>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t>04</a:t>
            </a:r>
            <a:endParaRPr lang="zh-CN" altLang="en-US" sz="4400" b="1" dirty="0"/>
          </a:p>
        </p:txBody>
      </p:sp>
      <p:grpSp>
        <p:nvGrpSpPr>
          <p:cNvPr id="22" name="组合 21"/>
          <p:cNvGrpSpPr/>
          <p:nvPr/>
        </p:nvGrpSpPr>
        <p:grpSpPr>
          <a:xfrm>
            <a:off x="2063750" y="2571234"/>
            <a:ext cx="4801314" cy="984885"/>
            <a:chOff x="2598618" y="640834"/>
            <a:chExt cx="4801314" cy="984885"/>
          </a:xfrm>
        </p:grpSpPr>
        <p:sp>
          <p:nvSpPr>
            <p:cNvPr id="11" name="文本框 10"/>
            <p:cNvSpPr txBox="1"/>
            <p:nvPr/>
          </p:nvSpPr>
          <p:spPr>
            <a:xfrm>
              <a:off x="2598618" y="640834"/>
              <a:ext cx="4801314"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746579" y="12871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8951687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750" fill="hold"/>
                                        <p:tgtEl>
                                          <p:spTgt spid="22"/>
                                        </p:tgtEl>
                                        <p:attrNameLst>
                                          <p:attrName>ppt_x</p:attrName>
                                        </p:attrNameLst>
                                      </p:cBhvr>
                                      <p:tavLst>
                                        <p:tav tm="0">
                                          <p:val>
                                            <p:strVal val="#ppt_x"/>
                                          </p:val>
                                        </p:tav>
                                        <p:tav tm="100000">
                                          <p:val>
                                            <p:strVal val="#ppt_x"/>
                                          </p:val>
                                        </p:tav>
                                      </p:tavLst>
                                    </p:anim>
                                    <p:anim calcmode="lin" valueType="num">
                                      <p:cBhvr additive="base">
                                        <p:cTn id="14"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4476140" y="1899564"/>
            <a:ext cx="811785" cy="1782136"/>
            <a:chOff x="12217719" y="4832697"/>
            <a:chExt cx="2414658" cy="5192051"/>
          </a:xfrm>
        </p:grpSpPr>
        <p:cxnSp>
          <p:nvCxnSpPr>
            <p:cNvPr id="71" name="直接箭头连接符 70"/>
            <p:cNvCxnSpPr/>
            <p:nvPr/>
          </p:nvCxnSpPr>
          <p:spPr>
            <a:xfrm>
              <a:off x="12261934" y="7607640"/>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V="1">
              <a:off x="12217719" y="4832697"/>
              <a:ext cx="1722371" cy="28597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p:nvPr/>
          </p:nvCxnSpPr>
          <p:spPr>
            <a:xfrm>
              <a:off x="12337739" y="7681685"/>
              <a:ext cx="1903271" cy="2343063"/>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82" name="圆角矩形 81"/>
          <p:cNvSpPr/>
          <p:nvPr/>
        </p:nvSpPr>
        <p:spPr>
          <a:xfrm>
            <a:off x="2529755" y="1723671"/>
            <a:ext cx="2064524" cy="2340192"/>
          </a:xfrm>
          <a:prstGeom prst="roundRect">
            <a:avLst/>
          </a:prstGeom>
          <a:solidFill>
            <a:schemeClr val="bg1"/>
          </a:solidFill>
          <a:ln w="476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p>
        </p:txBody>
      </p:sp>
      <p:sp>
        <p:nvSpPr>
          <p:cNvPr id="81" name="TextBox 80"/>
          <p:cNvSpPr txBox="1"/>
          <p:nvPr/>
        </p:nvSpPr>
        <p:spPr>
          <a:xfrm>
            <a:off x="2758439" y="1943976"/>
            <a:ext cx="1551260" cy="1786293"/>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并选择只保留文字。您的内容打在这里，或者通过复制您的文本后，在此框中选择粘贴，</a:t>
            </a:r>
            <a:endParaRPr lang="en-US" altLang="zh-CN" sz="844" dirty="0">
              <a:solidFill>
                <a:schemeClr val="tx1">
                  <a:lumMod val="65000"/>
                  <a:lumOff val="35000"/>
                </a:schemeClr>
              </a:solidFill>
              <a:latin typeface="微软雅黑" pitchFamily="34" charset="-122"/>
              <a:ea typeface="微软雅黑" pitchFamily="34" charset="-122"/>
            </a:endParaRPr>
          </a:p>
        </p:txBody>
      </p:sp>
      <p:grpSp>
        <p:nvGrpSpPr>
          <p:cNvPr id="2" name="组合 1"/>
          <p:cNvGrpSpPr/>
          <p:nvPr/>
        </p:nvGrpSpPr>
        <p:grpSpPr>
          <a:xfrm>
            <a:off x="1485687" y="2328104"/>
            <a:ext cx="969052" cy="989382"/>
            <a:chOff x="3680391" y="6233991"/>
            <a:chExt cx="2631634" cy="2631634"/>
          </a:xfrm>
        </p:grpSpPr>
        <p:sp>
          <p:nvSpPr>
            <p:cNvPr id="64" name="椭圆 63"/>
            <p:cNvSpPr/>
            <p:nvPr/>
          </p:nvSpPr>
          <p:spPr>
            <a:xfrm>
              <a:off x="3680391" y="6233991"/>
              <a:ext cx="2631634" cy="2631634"/>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8" name="TextBox 67"/>
            <p:cNvSpPr txBox="1"/>
            <p:nvPr/>
          </p:nvSpPr>
          <p:spPr>
            <a:xfrm>
              <a:off x="4162161" y="6861368"/>
              <a:ext cx="1668089" cy="963617"/>
            </a:xfrm>
            <a:prstGeom prst="rect">
              <a:avLst/>
            </a:prstGeom>
            <a:noFill/>
          </p:spPr>
          <p:txBody>
            <a:bodyPr wrap="square" rtlCol="0">
              <a:spAutoFit/>
            </a:bodyPr>
            <a:lstStyle/>
            <a:p>
              <a:r>
                <a:rPr lang="zh-CN" altLang="en-US" sz="877" dirty="0">
                  <a:solidFill>
                    <a:schemeClr val="bg1"/>
                  </a:solidFill>
                  <a:latin typeface="思源黑体 CN Medium" pitchFamily="34" charset="-122"/>
                  <a:ea typeface="思源黑体 CN Medium" pitchFamily="34" charset="-122"/>
                </a:rPr>
                <a:t>项目</a:t>
              </a:r>
              <a:endParaRPr lang="en-US" altLang="zh-CN" sz="877" dirty="0">
                <a:solidFill>
                  <a:schemeClr val="bg1"/>
                </a:solidFill>
                <a:latin typeface="思源黑体 CN Medium" pitchFamily="34" charset="-122"/>
                <a:ea typeface="思源黑体 CN Medium" pitchFamily="34" charset="-122"/>
              </a:endParaRPr>
            </a:p>
            <a:p>
              <a:r>
                <a:rPr lang="zh-CN" altLang="en-US" sz="877" dirty="0">
                  <a:solidFill>
                    <a:schemeClr val="bg1"/>
                  </a:solidFill>
                  <a:latin typeface="思源黑体 CN Medium" pitchFamily="34" charset="-122"/>
                  <a:ea typeface="思源黑体 CN Medium" pitchFamily="34" charset="-122"/>
                </a:rPr>
                <a:t>背景</a:t>
              </a:r>
              <a:endParaRPr lang="en-US" altLang="zh-CN" sz="877" dirty="0">
                <a:solidFill>
                  <a:schemeClr val="bg1"/>
                </a:solidFill>
                <a:latin typeface="思源黑体 CN Medium" pitchFamily="34" charset="-122"/>
                <a:ea typeface="思源黑体 CN Medium" pitchFamily="34" charset="-122"/>
              </a:endParaRPr>
            </a:p>
          </p:txBody>
        </p:sp>
      </p:grpSp>
      <p:sp>
        <p:nvSpPr>
          <p:cNvPr id="84" name="TextBox 83"/>
          <p:cNvSpPr txBox="1"/>
          <p:nvPr/>
        </p:nvSpPr>
        <p:spPr>
          <a:xfrm>
            <a:off x="5929142" y="1164011"/>
            <a:ext cx="1791421" cy="617126"/>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p:txBody>
      </p:sp>
      <p:sp>
        <p:nvSpPr>
          <p:cNvPr id="85" name="TextBox 84"/>
          <p:cNvSpPr txBox="1"/>
          <p:nvPr/>
        </p:nvSpPr>
        <p:spPr>
          <a:xfrm>
            <a:off x="6151990" y="2572912"/>
            <a:ext cx="1791421" cy="617126"/>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p:txBody>
      </p:sp>
      <p:sp>
        <p:nvSpPr>
          <p:cNvPr id="87" name="TextBox 86"/>
          <p:cNvSpPr txBox="1"/>
          <p:nvPr/>
        </p:nvSpPr>
        <p:spPr>
          <a:xfrm>
            <a:off x="6030948" y="3773405"/>
            <a:ext cx="1791421" cy="617126"/>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4980898" y="1164009"/>
            <a:ext cx="777990" cy="794312"/>
            <a:chOff x="13172258" y="3096121"/>
            <a:chExt cx="2112769" cy="2112769"/>
          </a:xfrm>
        </p:grpSpPr>
        <p:sp>
          <p:nvSpPr>
            <p:cNvPr id="63" name="椭圆 62"/>
            <p:cNvSpPr/>
            <p:nvPr/>
          </p:nvSpPr>
          <p:spPr>
            <a:xfrm>
              <a:off x="13172258" y="309612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86" name="TextBox 85"/>
            <p:cNvSpPr txBox="1"/>
            <p:nvPr/>
          </p:nvSpPr>
          <p:spPr>
            <a:xfrm>
              <a:off x="13581323" y="3528167"/>
              <a:ext cx="1457161" cy="1308642"/>
            </a:xfrm>
            <a:prstGeom prst="rect">
              <a:avLst/>
            </a:prstGeom>
            <a:noFill/>
          </p:spPr>
          <p:txBody>
            <a:bodyPr wrap="square" rtlCol="0">
              <a:spAutoFit/>
            </a:bodyPr>
            <a:lstStyle/>
            <a:p>
              <a:r>
                <a:rPr lang="en-US" altLang="zh-CN" sz="2597" dirty="0">
                  <a:solidFill>
                    <a:schemeClr val="bg1"/>
                  </a:solidFill>
                  <a:latin typeface="DFGothic-EB" panose="02010609010101010101" pitchFamily="1" charset="-128"/>
                  <a:ea typeface="DFGothic-EB" panose="02010609010101010101" pitchFamily="1" charset="-128"/>
                </a:rPr>
                <a:t>01</a:t>
              </a:r>
              <a:endParaRPr lang="zh-CN" altLang="en-US" sz="2597" dirty="0">
                <a:solidFill>
                  <a:schemeClr val="bg1"/>
                </a:solidFill>
              </a:endParaRPr>
            </a:p>
          </p:txBody>
        </p:sp>
      </p:grpSp>
      <p:grpSp>
        <p:nvGrpSpPr>
          <p:cNvPr id="12" name="组合 11"/>
          <p:cNvGrpSpPr/>
          <p:nvPr/>
        </p:nvGrpSpPr>
        <p:grpSpPr>
          <a:xfrm>
            <a:off x="5021247" y="3617377"/>
            <a:ext cx="867548" cy="794310"/>
            <a:chOff x="13172258" y="9631589"/>
            <a:chExt cx="2355981" cy="2112769"/>
          </a:xfrm>
        </p:grpSpPr>
        <p:sp>
          <p:nvSpPr>
            <p:cNvPr id="67" name="椭圆 66"/>
            <p:cNvSpPr/>
            <p:nvPr/>
          </p:nvSpPr>
          <p:spPr>
            <a:xfrm>
              <a:off x="13172258" y="9631589"/>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90" name="TextBox 89"/>
            <p:cNvSpPr txBox="1"/>
            <p:nvPr/>
          </p:nvSpPr>
          <p:spPr>
            <a:xfrm>
              <a:off x="13539160" y="10087373"/>
              <a:ext cx="1989079" cy="1308645"/>
            </a:xfrm>
            <a:prstGeom prst="rect">
              <a:avLst/>
            </a:prstGeom>
            <a:noFill/>
          </p:spPr>
          <p:txBody>
            <a:bodyPr wrap="square" rtlCol="0">
              <a:spAutoFit/>
            </a:bodyPr>
            <a:lstStyle/>
            <a:p>
              <a:r>
                <a:rPr lang="en-US" altLang="zh-CN" sz="2597" dirty="0">
                  <a:solidFill>
                    <a:schemeClr val="bg1"/>
                  </a:solidFill>
                  <a:latin typeface="DFGothic-EB" panose="02010609010101010101" pitchFamily="1" charset="-128"/>
                  <a:ea typeface="DFGothic-EB" panose="02010609010101010101" pitchFamily="1" charset="-128"/>
                </a:rPr>
                <a:t>03</a:t>
              </a:r>
              <a:endParaRPr lang="zh-CN" altLang="en-US" sz="2597" dirty="0">
                <a:solidFill>
                  <a:schemeClr val="bg1"/>
                </a:solidFill>
              </a:endParaRPr>
            </a:p>
          </p:txBody>
        </p:sp>
      </p:grpSp>
      <p:grpSp>
        <p:nvGrpSpPr>
          <p:cNvPr id="4" name="组合 3"/>
          <p:cNvGrpSpPr/>
          <p:nvPr/>
        </p:nvGrpSpPr>
        <p:grpSpPr>
          <a:xfrm>
            <a:off x="5326604" y="2476836"/>
            <a:ext cx="777990" cy="794311"/>
            <a:chOff x="14111087" y="6588075"/>
            <a:chExt cx="2112769" cy="2112769"/>
          </a:xfrm>
        </p:grpSpPr>
        <p:sp>
          <p:nvSpPr>
            <p:cNvPr id="66" name="椭圆 65"/>
            <p:cNvSpPr/>
            <p:nvPr/>
          </p:nvSpPr>
          <p:spPr>
            <a:xfrm>
              <a:off x="14111087" y="6588075"/>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91" name="TextBox 90"/>
            <p:cNvSpPr txBox="1"/>
            <p:nvPr/>
          </p:nvSpPr>
          <p:spPr>
            <a:xfrm>
              <a:off x="14466879" y="7033179"/>
              <a:ext cx="1636298" cy="1308643"/>
            </a:xfrm>
            <a:prstGeom prst="rect">
              <a:avLst/>
            </a:prstGeom>
            <a:noFill/>
          </p:spPr>
          <p:txBody>
            <a:bodyPr wrap="square" rtlCol="0">
              <a:spAutoFit/>
            </a:bodyPr>
            <a:lstStyle/>
            <a:p>
              <a:r>
                <a:rPr lang="en-US" altLang="zh-CN" sz="2597" dirty="0">
                  <a:solidFill>
                    <a:schemeClr val="bg1"/>
                  </a:solidFill>
                  <a:latin typeface="DFGothic-EB" panose="02010609010101010101" pitchFamily="1" charset="-128"/>
                  <a:ea typeface="DFGothic-EB" panose="02010609010101010101" pitchFamily="1" charset="-128"/>
                </a:rPr>
                <a:t>02</a:t>
              </a:r>
              <a:endParaRPr lang="zh-CN" altLang="en-US" sz="2597" dirty="0">
                <a:solidFill>
                  <a:schemeClr val="bg1"/>
                </a:solidFill>
              </a:endParaRPr>
            </a:p>
          </p:txBody>
        </p:sp>
      </p:grpSp>
    </p:spTree>
    <p:extLst>
      <p:ext uri="{BB962C8B-B14F-4D97-AF65-F5344CB8AC3E}">
        <p14:creationId xmlns:p14="http://schemas.microsoft.com/office/powerpoint/2010/main" val="11210236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500"/>
                                            <p:tgtEl>
                                              <p:spTgt spid="8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left)">
                                          <p:cBhvr>
                                            <p:cTn id="19" dur="500"/>
                                            <p:tgtEl>
                                              <p:spTgt spid="7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2000"/>
                                </p:stCondLst>
                                <p:childTnLst>
                                  <p:par>
                                    <p:cTn id="37" presetID="14" presetClass="entr" presetSubtype="1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randombar(horizontal)">
                                          <p:cBhvr>
                                            <p:cTn id="39" dur="500"/>
                                            <p:tgtEl>
                                              <p:spTgt spid="84"/>
                                            </p:tgtEl>
                                          </p:cBhvr>
                                        </p:animEffect>
                                      </p:childTnLst>
                                    </p:cTn>
                                  </p:par>
                                </p:childTnLst>
                              </p:cTn>
                            </p:par>
                            <p:par>
                              <p:cTn id="40" fill="hold">
                                <p:stCondLst>
                                  <p:cond delay="2500"/>
                                </p:stCondLst>
                                <p:childTnLst>
                                  <p:par>
                                    <p:cTn id="41" presetID="14" presetClass="entr" presetSubtype="10"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randombar(horizontal)">
                                          <p:cBhvr>
                                            <p:cTn id="43" dur="500"/>
                                            <p:tgtEl>
                                              <p:spTgt spid="85"/>
                                            </p:tgtEl>
                                          </p:cBhvr>
                                        </p:animEffect>
                                      </p:childTnLst>
                                    </p:cTn>
                                  </p:par>
                                </p:childTnLst>
                              </p:cTn>
                            </p:par>
                            <p:par>
                              <p:cTn id="44" fill="hold">
                                <p:stCondLst>
                                  <p:cond delay="3000"/>
                                </p:stCondLst>
                                <p:childTnLst>
                                  <p:par>
                                    <p:cTn id="45" presetID="14" presetClass="entr" presetSubtype="10" fill="hold" grpId="0"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randombar(horizontal)">
                                          <p:cBhvr>
                                            <p:cTn id="4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500"/>
                                            <p:tgtEl>
                                              <p:spTgt spid="8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left)">
                                          <p:cBhvr>
                                            <p:cTn id="19" dur="500"/>
                                            <p:tgtEl>
                                              <p:spTgt spid="7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2000"/>
                                </p:stCondLst>
                                <p:childTnLst>
                                  <p:par>
                                    <p:cTn id="37" presetID="14" presetClass="entr" presetSubtype="1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randombar(horizontal)">
                                          <p:cBhvr>
                                            <p:cTn id="39" dur="500"/>
                                            <p:tgtEl>
                                              <p:spTgt spid="84"/>
                                            </p:tgtEl>
                                          </p:cBhvr>
                                        </p:animEffect>
                                      </p:childTnLst>
                                    </p:cTn>
                                  </p:par>
                                </p:childTnLst>
                              </p:cTn>
                            </p:par>
                            <p:par>
                              <p:cTn id="40" fill="hold">
                                <p:stCondLst>
                                  <p:cond delay="2500"/>
                                </p:stCondLst>
                                <p:childTnLst>
                                  <p:par>
                                    <p:cTn id="41" presetID="14" presetClass="entr" presetSubtype="10"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randombar(horizontal)">
                                          <p:cBhvr>
                                            <p:cTn id="43" dur="500"/>
                                            <p:tgtEl>
                                              <p:spTgt spid="85"/>
                                            </p:tgtEl>
                                          </p:cBhvr>
                                        </p:animEffect>
                                      </p:childTnLst>
                                    </p:cTn>
                                  </p:par>
                                </p:childTnLst>
                              </p:cTn>
                            </p:par>
                            <p:par>
                              <p:cTn id="44" fill="hold">
                                <p:stCondLst>
                                  <p:cond delay="3000"/>
                                </p:stCondLst>
                                <p:childTnLst>
                                  <p:par>
                                    <p:cTn id="45" presetID="14" presetClass="entr" presetSubtype="10" fill="hold" grpId="0"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randombar(horizontal)">
                                          <p:cBhvr>
                                            <p:cTn id="4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122795" y="3125598"/>
            <a:ext cx="946111" cy="62629"/>
            <a:chOff x="2503408" y="2393265"/>
            <a:chExt cx="1415970" cy="91806"/>
          </a:xfrm>
          <a:solidFill>
            <a:srgbClr val="0070C0"/>
          </a:solidFill>
        </p:grpSpPr>
        <p:cxnSp>
          <p:nvCxnSpPr>
            <p:cNvPr id="35" name="直接连接符 34"/>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40" name="组合 21"/>
          <p:cNvGrpSpPr>
            <a:grpSpLocks/>
          </p:cNvGrpSpPr>
          <p:nvPr/>
        </p:nvGrpSpPr>
        <p:grpSpPr bwMode="auto">
          <a:xfrm>
            <a:off x="3847933" y="1668633"/>
            <a:ext cx="1777824" cy="1227511"/>
            <a:chOff x="0" y="0"/>
            <a:chExt cx="2093189" cy="1416774"/>
          </a:xfrm>
          <a:solidFill>
            <a:srgbClr val="00CC66"/>
          </a:solidFill>
        </p:grpSpPr>
        <p:sp>
          <p:nvSpPr>
            <p:cNvPr id="41" name="等腰三角形 22">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headEnd/>
              <a:tailEnd/>
            </a:ln>
          </p:spPr>
          <p:txBody>
            <a:bodyPr anchor="ctr"/>
            <a:lstStyle/>
            <a:p>
              <a:pPr algn="ctr"/>
              <a:endParaRPr lang="zh-CN" altLang="zh-CN" sz="877">
                <a:solidFill>
                  <a:schemeClr val="bg1"/>
                </a:solidFill>
                <a:latin typeface="宋体" pitchFamily="2" charset="-122"/>
                <a:sym typeface="宋体" pitchFamily="2" charset="-122"/>
              </a:endParaRPr>
            </a:p>
          </p:txBody>
        </p:sp>
        <p:sp>
          <p:nvSpPr>
            <p:cNvPr id="42" name="文本框 23"/>
            <p:cNvSpPr>
              <a:spLocks noChangeArrowheads="1"/>
            </p:cNvSpPr>
            <p:nvPr/>
          </p:nvSpPr>
          <p:spPr bwMode="auto">
            <a:xfrm>
              <a:off x="690638" y="579708"/>
              <a:ext cx="711912" cy="6024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92" dirty="0">
                  <a:solidFill>
                    <a:schemeClr val="bg1"/>
                  </a:solidFill>
                  <a:latin typeface="微软雅黑" pitchFamily="34" charset="-122"/>
                  <a:ea typeface="微软雅黑" pitchFamily="34" charset="-122"/>
                </a:rPr>
                <a:t>02</a:t>
              </a:r>
              <a:endParaRPr lang="zh-CN" altLang="en-US" sz="2792" dirty="0">
                <a:solidFill>
                  <a:schemeClr val="bg1"/>
                </a:solidFill>
                <a:latin typeface="微软雅黑" pitchFamily="34" charset="-122"/>
                <a:ea typeface="微软雅黑" pitchFamily="34" charset="-122"/>
              </a:endParaRPr>
            </a:p>
          </p:txBody>
        </p:sp>
      </p:grpSp>
      <p:grpSp>
        <p:nvGrpSpPr>
          <p:cNvPr id="43" name="组合 24"/>
          <p:cNvGrpSpPr>
            <a:grpSpLocks/>
          </p:cNvGrpSpPr>
          <p:nvPr/>
        </p:nvGrpSpPr>
        <p:grpSpPr bwMode="auto">
          <a:xfrm>
            <a:off x="3847933" y="2933300"/>
            <a:ext cx="1777824" cy="1227511"/>
            <a:chOff x="0" y="0"/>
            <a:chExt cx="2093189" cy="1416774"/>
          </a:xfrm>
          <a:solidFill>
            <a:srgbClr val="007FDE"/>
          </a:solidFill>
        </p:grpSpPr>
        <p:sp>
          <p:nvSpPr>
            <p:cNvPr id="44" name="等腰三角形 25">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headEnd/>
              <a:tailEnd/>
            </a:ln>
          </p:spPr>
          <p:txBody>
            <a:bodyPr anchor="ctr"/>
            <a:lstStyle/>
            <a:p>
              <a:pPr algn="ctr"/>
              <a:endParaRPr lang="zh-CN" altLang="zh-CN" sz="877">
                <a:solidFill>
                  <a:schemeClr val="bg1"/>
                </a:solidFill>
                <a:latin typeface="宋体" pitchFamily="2" charset="-122"/>
                <a:sym typeface="宋体" pitchFamily="2" charset="-122"/>
              </a:endParaRPr>
            </a:p>
          </p:txBody>
        </p:sp>
        <p:sp>
          <p:nvSpPr>
            <p:cNvPr id="45" name="文本框 26"/>
            <p:cNvSpPr>
              <a:spLocks noChangeArrowheads="1"/>
            </p:cNvSpPr>
            <p:nvPr/>
          </p:nvSpPr>
          <p:spPr bwMode="auto">
            <a:xfrm>
              <a:off x="690638" y="180213"/>
              <a:ext cx="711912" cy="6024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92" dirty="0">
                  <a:solidFill>
                    <a:schemeClr val="bg1"/>
                  </a:solidFill>
                  <a:latin typeface="微软雅黑" pitchFamily="34" charset="-122"/>
                  <a:ea typeface="微软雅黑" pitchFamily="34" charset="-122"/>
                </a:rPr>
                <a:t>03</a:t>
              </a:r>
              <a:endParaRPr lang="zh-CN" altLang="en-US" sz="2792" dirty="0">
                <a:solidFill>
                  <a:schemeClr val="bg1"/>
                </a:solidFill>
                <a:latin typeface="微软雅黑" pitchFamily="34" charset="-122"/>
                <a:ea typeface="微软雅黑" pitchFamily="34" charset="-122"/>
              </a:endParaRPr>
            </a:p>
          </p:txBody>
        </p:sp>
      </p:grpSp>
      <p:grpSp>
        <p:nvGrpSpPr>
          <p:cNvPr id="46" name="组合 27"/>
          <p:cNvGrpSpPr>
            <a:grpSpLocks/>
          </p:cNvGrpSpPr>
          <p:nvPr/>
        </p:nvGrpSpPr>
        <p:grpSpPr bwMode="auto">
          <a:xfrm>
            <a:off x="4773912" y="2933300"/>
            <a:ext cx="1776476" cy="1227511"/>
            <a:chOff x="0" y="0"/>
            <a:chExt cx="2093189" cy="1416774"/>
          </a:xfrm>
          <a:solidFill>
            <a:srgbClr val="00CC66"/>
          </a:solidFill>
        </p:grpSpPr>
        <p:sp>
          <p:nvSpPr>
            <p:cNvPr id="47" name="等腰三角形 28">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headEnd/>
              <a:tailEnd/>
            </a:ln>
          </p:spPr>
          <p:txBody>
            <a:bodyPr anchor="ctr"/>
            <a:lstStyle/>
            <a:p>
              <a:pPr algn="ctr"/>
              <a:endParaRPr lang="zh-CN" altLang="zh-CN" sz="877">
                <a:solidFill>
                  <a:schemeClr val="bg1"/>
                </a:solidFill>
                <a:latin typeface="宋体" pitchFamily="2" charset="-122"/>
                <a:sym typeface="宋体" pitchFamily="2" charset="-122"/>
              </a:endParaRPr>
            </a:p>
          </p:txBody>
        </p:sp>
        <p:sp>
          <p:nvSpPr>
            <p:cNvPr id="48" name="文本框 29"/>
            <p:cNvSpPr>
              <a:spLocks noChangeArrowheads="1"/>
            </p:cNvSpPr>
            <p:nvPr/>
          </p:nvSpPr>
          <p:spPr bwMode="auto">
            <a:xfrm>
              <a:off x="713034" y="520297"/>
              <a:ext cx="667122" cy="5563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532" dirty="0">
                  <a:solidFill>
                    <a:schemeClr val="bg1"/>
                  </a:solidFill>
                  <a:latin typeface="微软雅黑" pitchFamily="34" charset="-122"/>
                  <a:ea typeface="微软雅黑" pitchFamily="34" charset="-122"/>
                </a:rPr>
                <a:t>04</a:t>
              </a:r>
              <a:endParaRPr lang="zh-CN" altLang="en-US" sz="2532" dirty="0">
                <a:solidFill>
                  <a:schemeClr val="bg1"/>
                </a:solidFill>
                <a:latin typeface="微软雅黑" pitchFamily="34" charset="-122"/>
                <a:ea typeface="微软雅黑" pitchFamily="34" charset="-122"/>
              </a:endParaRPr>
            </a:p>
          </p:txBody>
        </p:sp>
      </p:grpSp>
      <p:grpSp>
        <p:nvGrpSpPr>
          <p:cNvPr id="2" name="组合 1"/>
          <p:cNvGrpSpPr/>
          <p:nvPr/>
        </p:nvGrpSpPr>
        <p:grpSpPr>
          <a:xfrm>
            <a:off x="1517543" y="1651305"/>
            <a:ext cx="1396746" cy="987210"/>
            <a:chOff x="3766900" y="4392265"/>
            <a:chExt cx="3793114" cy="2625853"/>
          </a:xfrm>
        </p:grpSpPr>
        <p:sp>
          <p:nvSpPr>
            <p:cNvPr id="49" name="TextBox 48"/>
            <p:cNvSpPr txBox="1"/>
            <p:nvPr/>
          </p:nvSpPr>
          <p:spPr>
            <a:xfrm>
              <a:off x="3766900" y="5510973"/>
              <a:ext cx="3793114" cy="1507145"/>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nvGrpSpPr>
            <p:cNvPr id="53" name="组合 52"/>
            <p:cNvGrpSpPr/>
            <p:nvPr/>
          </p:nvGrpSpPr>
          <p:grpSpPr>
            <a:xfrm>
              <a:off x="3783314" y="4392265"/>
              <a:ext cx="2199762" cy="983612"/>
              <a:chOff x="1354515" y="2174815"/>
              <a:chExt cx="1212299" cy="542073"/>
            </a:xfrm>
          </p:grpSpPr>
          <p:sp>
            <p:nvSpPr>
              <p:cNvPr id="54" name="圆角矩形 53"/>
              <p:cNvSpPr/>
              <p:nvPr/>
            </p:nvSpPr>
            <p:spPr>
              <a:xfrm>
                <a:off x="1354515"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5" name="TextBox 54"/>
              <p:cNvSpPr txBox="1"/>
              <p:nvPr/>
            </p:nvSpPr>
            <p:spPr>
              <a:xfrm>
                <a:off x="1386761" y="2174815"/>
                <a:ext cx="1180053" cy="527199"/>
              </a:xfrm>
              <a:prstGeom prst="rect">
                <a:avLst/>
              </a:prstGeom>
              <a:noFill/>
            </p:spPr>
            <p:txBody>
              <a:bodyPr wrap="square" lIns="59366" tIns="0" rIns="59366" bIns="0" rtlCol="0" anchor="t">
                <a:spAutoFit/>
              </a:bodyPr>
              <a:lstStyle/>
              <a:p>
                <a:pPr>
                  <a:lnSpc>
                    <a:spcPct val="150000"/>
                  </a:lnSpc>
                </a:pPr>
                <a:r>
                  <a:rPr lang="zh-CN" altLang="en-US" sz="1558" dirty="0">
                    <a:solidFill>
                      <a:schemeClr val="bg1"/>
                    </a:solidFill>
                    <a:latin typeface="方正黑体_GBK" pitchFamily="65" charset="-122"/>
                    <a:ea typeface="方正黑体_GBK" pitchFamily="65" charset="-122"/>
                    <a:cs typeface="华文黑体" pitchFamily="2" charset="-122"/>
                  </a:rPr>
                  <a:t>方案一</a:t>
                </a:r>
              </a:p>
            </p:txBody>
          </p:sp>
        </p:grpSp>
      </p:grpSp>
      <p:grpSp>
        <p:nvGrpSpPr>
          <p:cNvPr id="5" name="组合 4"/>
          <p:cNvGrpSpPr/>
          <p:nvPr/>
        </p:nvGrpSpPr>
        <p:grpSpPr>
          <a:xfrm>
            <a:off x="5692237" y="1658280"/>
            <a:ext cx="1776216" cy="820854"/>
            <a:chOff x="15104026" y="4410819"/>
            <a:chExt cx="4823631" cy="2183369"/>
          </a:xfrm>
        </p:grpSpPr>
        <p:sp>
          <p:nvSpPr>
            <p:cNvPr id="50" name="TextBox 49"/>
            <p:cNvSpPr txBox="1"/>
            <p:nvPr/>
          </p:nvSpPr>
          <p:spPr>
            <a:xfrm>
              <a:off x="15104026" y="5536273"/>
              <a:ext cx="4823631" cy="1057915"/>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nvGrpSpPr>
            <p:cNvPr id="56" name="组合 55"/>
            <p:cNvGrpSpPr/>
            <p:nvPr/>
          </p:nvGrpSpPr>
          <p:grpSpPr>
            <a:xfrm>
              <a:off x="15344539" y="4410819"/>
              <a:ext cx="2216549" cy="965058"/>
              <a:chOff x="7725958" y="2185040"/>
              <a:chExt cx="1221550" cy="531848"/>
            </a:xfrm>
          </p:grpSpPr>
          <p:sp>
            <p:nvSpPr>
              <p:cNvPr id="57" name="圆角矩形 56"/>
              <p:cNvSpPr/>
              <p:nvPr/>
            </p:nvSpPr>
            <p:spPr>
              <a:xfrm>
                <a:off x="7725958"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8" name="TextBox 57"/>
              <p:cNvSpPr txBox="1"/>
              <p:nvPr/>
            </p:nvSpPr>
            <p:spPr>
              <a:xfrm>
                <a:off x="7767455" y="2185040"/>
                <a:ext cx="1180053" cy="483212"/>
              </a:xfrm>
              <a:prstGeom prst="rect">
                <a:avLst/>
              </a:prstGeom>
              <a:noFill/>
            </p:spPr>
            <p:txBody>
              <a:bodyPr wrap="square" lIns="59366" tIns="0" rIns="59366" bIns="0" rtlCol="0" anchor="t">
                <a:spAutoFit/>
              </a:bodyPr>
              <a:lstStyle/>
              <a:p>
                <a:pPr>
                  <a:lnSpc>
                    <a:spcPct val="150000"/>
                  </a:lnSpc>
                </a:pPr>
                <a:r>
                  <a:rPr lang="zh-CN" altLang="en-US" sz="1428" dirty="0">
                    <a:solidFill>
                      <a:schemeClr val="bg1"/>
                    </a:solidFill>
                    <a:latin typeface="方正黑体_GBK" pitchFamily="65" charset="-122"/>
                    <a:ea typeface="方正黑体_GBK" pitchFamily="65" charset="-122"/>
                    <a:cs typeface="华文黑体" pitchFamily="2" charset="-122"/>
                  </a:rPr>
                  <a:t>方案二</a:t>
                </a:r>
              </a:p>
            </p:txBody>
          </p:sp>
        </p:grpSp>
      </p:grpSp>
      <p:grpSp>
        <p:nvGrpSpPr>
          <p:cNvPr id="4" name="组合 3"/>
          <p:cNvGrpSpPr/>
          <p:nvPr/>
        </p:nvGrpSpPr>
        <p:grpSpPr>
          <a:xfrm>
            <a:off x="6561008" y="2955890"/>
            <a:ext cx="1776216" cy="770372"/>
            <a:chOff x="17463330" y="7862298"/>
            <a:chExt cx="4823631" cy="2049094"/>
          </a:xfrm>
        </p:grpSpPr>
        <p:sp>
          <p:nvSpPr>
            <p:cNvPr id="52" name="TextBox 51"/>
            <p:cNvSpPr txBox="1"/>
            <p:nvPr/>
          </p:nvSpPr>
          <p:spPr>
            <a:xfrm>
              <a:off x="17463330" y="8853477"/>
              <a:ext cx="4823631" cy="1057915"/>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nvGrpSpPr>
            <p:cNvPr id="59" name="组合 58"/>
            <p:cNvGrpSpPr/>
            <p:nvPr/>
          </p:nvGrpSpPr>
          <p:grpSpPr>
            <a:xfrm>
              <a:off x="17713534" y="7862298"/>
              <a:ext cx="2295980" cy="976684"/>
              <a:chOff x="9031522" y="4087166"/>
              <a:chExt cx="1265325" cy="538255"/>
            </a:xfrm>
          </p:grpSpPr>
          <p:sp>
            <p:nvSpPr>
              <p:cNvPr id="60" name="圆角矩形 59"/>
              <p:cNvSpPr/>
              <p:nvPr/>
            </p:nvSpPr>
            <p:spPr>
              <a:xfrm>
                <a:off x="9031522" y="4102259"/>
                <a:ext cx="1100328" cy="523162"/>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1" name="TextBox 60"/>
              <p:cNvSpPr txBox="1"/>
              <p:nvPr/>
            </p:nvSpPr>
            <p:spPr>
              <a:xfrm>
                <a:off x="9116794" y="4087166"/>
                <a:ext cx="1180053" cy="483212"/>
              </a:xfrm>
              <a:prstGeom prst="rect">
                <a:avLst/>
              </a:prstGeom>
              <a:noFill/>
            </p:spPr>
            <p:txBody>
              <a:bodyPr wrap="square" lIns="59366" tIns="0" rIns="59366" bIns="0" rtlCol="0" anchor="t">
                <a:spAutoFit/>
              </a:bodyPr>
              <a:lstStyle/>
              <a:p>
                <a:pPr>
                  <a:lnSpc>
                    <a:spcPct val="150000"/>
                  </a:lnSpc>
                </a:pPr>
                <a:r>
                  <a:rPr lang="zh-CN" altLang="en-US" sz="1428" dirty="0">
                    <a:solidFill>
                      <a:schemeClr val="bg1"/>
                    </a:solidFill>
                    <a:latin typeface="方正黑体_GBK" pitchFamily="65" charset="-122"/>
                    <a:ea typeface="方正黑体_GBK" pitchFamily="65" charset="-122"/>
                    <a:cs typeface="华文黑体" pitchFamily="2" charset="-122"/>
                  </a:rPr>
                  <a:t>方案四</a:t>
                </a:r>
              </a:p>
            </p:txBody>
          </p:sp>
        </p:grpSp>
      </p:grpSp>
      <p:grpSp>
        <p:nvGrpSpPr>
          <p:cNvPr id="3" name="组合 2"/>
          <p:cNvGrpSpPr/>
          <p:nvPr/>
        </p:nvGrpSpPr>
        <p:grpSpPr>
          <a:xfrm>
            <a:off x="2215916" y="2989223"/>
            <a:ext cx="1776216" cy="825097"/>
            <a:chOff x="5663457" y="7950956"/>
            <a:chExt cx="4823631" cy="2194654"/>
          </a:xfrm>
        </p:grpSpPr>
        <p:sp>
          <p:nvSpPr>
            <p:cNvPr id="51" name="TextBox 50"/>
            <p:cNvSpPr txBox="1"/>
            <p:nvPr/>
          </p:nvSpPr>
          <p:spPr>
            <a:xfrm>
              <a:off x="5663457" y="9087696"/>
              <a:ext cx="4823631" cy="1057914"/>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nvGrpSpPr>
            <p:cNvPr id="62" name="组合 61"/>
            <p:cNvGrpSpPr/>
            <p:nvPr/>
          </p:nvGrpSpPr>
          <p:grpSpPr>
            <a:xfrm>
              <a:off x="5803741" y="7950956"/>
              <a:ext cx="2300678" cy="983547"/>
              <a:chOff x="2518192" y="4136026"/>
              <a:chExt cx="1267914" cy="542037"/>
            </a:xfrm>
          </p:grpSpPr>
          <p:sp>
            <p:nvSpPr>
              <p:cNvPr id="63" name="圆角矩形 62"/>
              <p:cNvSpPr/>
              <p:nvPr/>
            </p:nvSpPr>
            <p:spPr>
              <a:xfrm>
                <a:off x="2518192" y="4154901"/>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4" name="TextBox 63"/>
              <p:cNvSpPr txBox="1"/>
              <p:nvPr/>
            </p:nvSpPr>
            <p:spPr>
              <a:xfrm>
                <a:off x="2606053" y="4136026"/>
                <a:ext cx="1180053" cy="483212"/>
              </a:xfrm>
              <a:prstGeom prst="rect">
                <a:avLst/>
              </a:prstGeom>
              <a:noFill/>
            </p:spPr>
            <p:txBody>
              <a:bodyPr wrap="square" lIns="59366" tIns="0" rIns="59366" bIns="0" rtlCol="0" anchor="t">
                <a:spAutoFit/>
              </a:bodyPr>
              <a:lstStyle/>
              <a:p>
                <a:pPr>
                  <a:lnSpc>
                    <a:spcPct val="150000"/>
                  </a:lnSpc>
                </a:pPr>
                <a:r>
                  <a:rPr lang="zh-CN" altLang="en-US" sz="1428" dirty="0">
                    <a:solidFill>
                      <a:schemeClr val="bg1"/>
                    </a:solidFill>
                    <a:latin typeface="方正黑体_GBK" pitchFamily="65" charset="-122"/>
                    <a:ea typeface="方正黑体_GBK" pitchFamily="65" charset="-122"/>
                    <a:cs typeface="华文黑体" pitchFamily="2" charset="-122"/>
                  </a:rPr>
                  <a:t>方案三</a:t>
                </a:r>
              </a:p>
            </p:txBody>
          </p:sp>
        </p:grpSp>
      </p:grpSp>
      <p:grpSp>
        <p:nvGrpSpPr>
          <p:cNvPr id="69" name="组合 68"/>
          <p:cNvGrpSpPr/>
          <p:nvPr/>
        </p:nvGrpSpPr>
        <p:grpSpPr>
          <a:xfrm>
            <a:off x="5567726" y="3094284"/>
            <a:ext cx="981173" cy="62629"/>
            <a:chOff x="2539779" y="2393265"/>
            <a:chExt cx="1468446" cy="91806"/>
          </a:xfrm>
          <a:solidFill>
            <a:srgbClr val="0070C0"/>
          </a:solidFill>
        </p:grpSpPr>
        <p:cxnSp>
          <p:nvCxnSpPr>
            <p:cNvPr id="70" name="直接连接符 69"/>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72" name="组合 71"/>
          <p:cNvGrpSpPr/>
          <p:nvPr/>
        </p:nvGrpSpPr>
        <p:grpSpPr>
          <a:xfrm>
            <a:off x="4699777" y="1782996"/>
            <a:ext cx="981173" cy="62629"/>
            <a:chOff x="2539779" y="2393265"/>
            <a:chExt cx="1468446" cy="91806"/>
          </a:xfrm>
          <a:solidFill>
            <a:srgbClr val="0070C0"/>
          </a:solidFill>
        </p:grpSpPr>
        <p:cxnSp>
          <p:nvCxnSpPr>
            <p:cNvPr id="73" name="直接连接符 72"/>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75" name="组合 74"/>
          <p:cNvGrpSpPr/>
          <p:nvPr/>
        </p:nvGrpSpPr>
        <p:grpSpPr>
          <a:xfrm>
            <a:off x="2333610" y="1824403"/>
            <a:ext cx="946111" cy="62629"/>
            <a:chOff x="2503408" y="2393265"/>
            <a:chExt cx="1415970" cy="91806"/>
          </a:xfrm>
          <a:solidFill>
            <a:srgbClr val="0070C0"/>
          </a:solidFill>
        </p:grpSpPr>
        <p:cxnSp>
          <p:nvCxnSpPr>
            <p:cNvPr id="76" name="直接连接符 7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37" name="组合 18"/>
          <p:cNvGrpSpPr>
            <a:grpSpLocks/>
          </p:cNvGrpSpPr>
          <p:nvPr/>
        </p:nvGrpSpPr>
        <p:grpSpPr bwMode="auto">
          <a:xfrm>
            <a:off x="2923302" y="1668633"/>
            <a:ext cx="1776476" cy="1227511"/>
            <a:chOff x="0" y="0"/>
            <a:chExt cx="2093189" cy="1416774"/>
          </a:xfrm>
          <a:solidFill>
            <a:srgbClr val="007FDE"/>
          </a:solidFill>
        </p:grpSpPr>
        <p:sp>
          <p:nvSpPr>
            <p:cNvPr id="38" name="等腰三角形 19">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headEnd/>
              <a:tailEnd/>
            </a:ln>
          </p:spPr>
          <p:txBody>
            <a:bodyPr anchor="ctr"/>
            <a:lstStyle/>
            <a:p>
              <a:pPr algn="ctr"/>
              <a:endParaRPr lang="zh-CN" altLang="zh-CN" sz="877">
                <a:solidFill>
                  <a:schemeClr val="bg1"/>
                </a:solidFill>
                <a:latin typeface="宋体" pitchFamily="2" charset="-122"/>
                <a:sym typeface="宋体" pitchFamily="2" charset="-122"/>
              </a:endParaRPr>
            </a:p>
          </p:txBody>
        </p:sp>
        <p:sp>
          <p:nvSpPr>
            <p:cNvPr id="39" name="文本框 20"/>
            <p:cNvSpPr>
              <a:spLocks noChangeArrowheads="1"/>
            </p:cNvSpPr>
            <p:nvPr/>
          </p:nvSpPr>
          <p:spPr bwMode="auto">
            <a:xfrm>
              <a:off x="687897" y="122472"/>
              <a:ext cx="712453" cy="6024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92" dirty="0">
                  <a:solidFill>
                    <a:schemeClr val="bg1"/>
                  </a:solidFill>
                  <a:latin typeface="微软雅黑" pitchFamily="34" charset="-122"/>
                  <a:ea typeface="微软雅黑" pitchFamily="34" charset="-122"/>
                </a:rPr>
                <a:t>01</a:t>
              </a:r>
              <a:endParaRPr lang="zh-CN" altLang="en-US" sz="2792"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2419454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ppt_x"/>
                                          </p:val>
                                        </p:tav>
                                        <p:tav tm="100000">
                                          <p:val>
                                            <p:strVal val="#ppt_x"/>
                                          </p:val>
                                        </p:tav>
                                      </p:tavLst>
                                    </p:anim>
                                    <p:anim calcmode="lin" valueType="num">
                                      <p:cBhvr additive="base">
                                        <p:cTn id="18" dur="500" fill="hold"/>
                                        <p:tgtEl>
                                          <p:spTgt spid="4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ppt_x"/>
                                          </p:val>
                                        </p:tav>
                                        <p:tav tm="100000">
                                          <p:val>
                                            <p:strVal val="#ppt_x"/>
                                          </p:val>
                                        </p:tav>
                                      </p:tavLst>
                                    </p:anim>
                                    <p:anim calcmode="lin" valueType="num">
                                      <p:cBhvr additive="base">
                                        <p:cTn id="23" dur="500" fill="hold"/>
                                        <p:tgtEl>
                                          <p:spTgt spid="46"/>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wipe(right)">
                                      <p:cBhvr>
                                        <p:cTn id="27" dur="500"/>
                                        <p:tgtEl>
                                          <p:spTgt spid="75"/>
                                        </p:tgtEl>
                                      </p:cBhvr>
                                    </p:animEffect>
                                  </p:childTnLst>
                                </p:cTn>
                              </p:par>
                              <p:par>
                                <p:cTn id="28" presetID="22" presetClass="entr" presetSubtype="2"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right)">
                                      <p:cBhvr>
                                        <p:cTn id="30" dur="500"/>
                                        <p:tgtEl>
                                          <p:spTgt spid="34"/>
                                        </p:tgtEl>
                                      </p:cBhvr>
                                    </p:animEffect>
                                  </p:childTnLst>
                                </p:cTn>
                              </p:par>
                              <p:par>
                                <p:cTn id="31" presetID="22" presetClass="entr" presetSubtype="8"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left)">
                                      <p:cBhvr>
                                        <p:cTn id="33" dur="500"/>
                                        <p:tgtEl>
                                          <p:spTgt spid="72"/>
                                        </p:tgtEl>
                                      </p:cBhvr>
                                    </p:animEffect>
                                  </p:childTnLst>
                                </p:cTn>
                              </p:par>
                              <p:par>
                                <p:cTn id="34" presetID="22" presetClass="entr" presetSubtype="8" fill="hold" nodeType="withEffect">
                                  <p:stCondLst>
                                    <p:cond delay="0"/>
                                  </p:stCondLst>
                                  <p:childTnLst>
                                    <p:set>
                                      <p:cBhvr>
                                        <p:cTn id="35" dur="1" fill="hold">
                                          <p:stCondLst>
                                            <p:cond delay="0"/>
                                          </p:stCondLst>
                                        </p:cTn>
                                        <p:tgtEl>
                                          <p:spTgt spid="69"/>
                                        </p:tgtEl>
                                        <p:attrNameLst>
                                          <p:attrName>style.visibility</p:attrName>
                                        </p:attrNameLst>
                                      </p:cBhvr>
                                      <p:to>
                                        <p:strVal val="visible"/>
                                      </p:to>
                                    </p:set>
                                    <p:animEffect transition="in" filter="wipe(left)">
                                      <p:cBhvr>
                                        <p:cTn id="36" dur="500"/>
                                        <p:tgtEl>
                                          <p:spTgt spid="69"/>
                                        </p:tgtEl>
                                      </p:cBhvr>
                                    </p:animEffect>
                                  </p:childTnLst>
                                </p:cTn>
                              </p:par>
                            </p:childTnLst>
                          </p:cTn>
                        </p:par>
                        <p:par>
                          <p:cTn id="37" fill="hold">
                            <p:stCondLst>
                              <p:cond delay="2500"/>
                            </p:stCondLst>
                            <p:childTnLst>
                              <p:par>
                                <p:cTn id="38" presetID="12" presetClass="entr" presetSubtype="8"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p:tgtEl>
                                          <p:spTgt spid="2"/>
                                        </p:tgtEl>
                                        <p:attrNameLst>
                                          <p:attrName>ppt_x</p:attrName>
                                        </p:attrNameLst>
                                      </p:cBhvr>
                                      <p:tavLst>
                                        <p:tav tm="0">
                                          <p:val>
                                            <p:strVal val="#ppt_x-#ppt_w*1.125000"/>
                                          </p:val>
                                        </p:tav>
                                        <p:tav tm="100000">
                                          <p:val>
                                            <p:strVal val="#ppt_x"/>
                                          </p:val>
                                        </p:tav>
                                      </p:tavLst>
                                    </p:anim>
                                    <p:animEffect transition="in" filter="wipe(right)">
                                      <p:cBhvr>
                                        <p:cTn id="41" dur="500"/>
                                        <p:tgtEl>
                                          <p:spTgt spid="2"/>
                                        </p:tgtEl>
                                      </p:cBhvr>
                                    </p:animEffect>
                                  </p:childTnLst>
                                </p:cTn>
                              </p:par>
                              <p:par>
                                <p:cTn id="42" presetID="12" presetClass="entr" presetSubtype="8"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p:tgtEl>
                                          <p:spTgt spid="3"/>
                                        </p:tgtEl>
                                        <p:attrNameLst>
                                          <p:attrName>ppt_x</p:attrName>
                                        </p:attrNameLst>
                                      </p:cBhvr>
                                      <p:tavLst>
                                        <p:tav tm="0">
                                          <p:val>
                                            <p:strVal val="#ppt_x-#ppt_w*1.125000"/>
                                          </p:val>
                                        </p:tav>
                                        <p:tav tm="100000">
                                          <p:val>
                                            <p:strVal val="#ppt_x"/>
                                          </p:val>
                                        </p:tav>
                                      </p:tavLst>
                                    </p:anim>
                                    <p:animEffect transition="in" filter="wipe(right)">
                                      <p:cBhvr>
                                        <p:cTn id="45" dur="500"/>
                                        <p:tgtEl>
                                          <p:spTgt spid="3"/>
                                        </p:tgtEl>
                                      </p:cBhvr>
                                    </p:animEffect>
                                  </p:childTnLst>
                                </p:cTn>
                              </p:par>
                              <p:par>
                                <p:cTn id="46" presetID="12" presetClass="entr" presetSubtype="2"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p:tgtEl>
                                          <p:spTgt spid="5"/>
                                        </p:tgtEl>
                                        <p:attrNameLst>
                                          <p:attrName>ppt_x</p:attrName>
                                        </p:attrNameLst>
                                      </p:cBhvr>
                                      <p:tavLst>
                                        <p:tav tm="0">
                                          <p:val>
                                            <p:strVal val="#ppt_x+#ppt_w*1.125000"/>
                                          </p:val>
                                        </p:tav>
                                        <p:tav tm="100000">
                                          <p:val>
                                            <p:strVal val="#ppt_x"/>
                                          </p:val>
                                        </p:tav>
                                      </p:tavLst>
                                    </p:anim>
                                    <p:animEffect transition="in" filter="wipe(left)">
                                      <p:cBhvr>
                                        <p:cTn id="49" dur="500"/>
                                        <p:tgtEl>
                                          <p:spTgt spid="5"/>
                                        </p:tgtEl>
                                      </p:cBhvr>
                                    </p:animEffect>
                                  </p:childTnLst>
                                </p:cTn>
                              </p:par>
                              <p:par>
                                <p:cTn id="50" presetID="12" presetClass="entr" presetSubtype="2" fill="hold" nodeType="with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p:tgtEl>
                                          <p:spTgt spid="4"/>
                                        </p:tgtEl>
                                        <p:attrNameLst>
                                          <p:attrName>ppt_x</p:attrName>
                                        </p:attrNameLst>
                                      </p:cBhvr>
                                      <p:tavLst>
                                        <p:tav tm="0">
                                          <p:val>
                                            <p:strVal val="#ppt_x+#ppt_w*1.125000"/>
                                          </p:val>
                                        </p:tav>
                                        <p:tav tm="100000">
                                          <p:val>
                                            <p:strVal val="#ppt_x"/>
                                          </p:val>
                                        </p:tav>
                                      </p:tavLst>
                                    </p:anim>
                                    <p:animEffect transition="in" filter="wipe(left)">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Freeform 566"/>
          <p:cNvSpPr>
            <a:spLocks noEditPoints="1"/>
          </p:cNvSpPr>
          <p:nvPr/>
        </p:nvSpPr>
        <p:spPr bwMode="auto">
          <a:xfrm>
            <a:off x="2838022" y="2408437"/>
            <a:ext cx="330304" cy="378111"/>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32227" tIns="16114" rIns="32227" bIns="16114" numCol="1" anchor="t" anchorCtr="0" compatLnSpc="1">
            <a:prstTxWarp prst="textNoShape">
              <a:avLst/>
            </a:prstTxWarp>
          </a:bodyPr>
          <a:lstStyle/>
          <a:p>
            <a:endParaRPr lang="zh-CN" altLang="en-US" sz="877"/>
          </a:p>
        </p:txBody>
      </p:sp>
      <p:grpSp>
        <p:nvGrpSpPr>
          <p:cNvPr id="176" name="组合 175"/>
          <p:cNvGrpSpPr/>
          <p:nvPr/>
        </p:nvGrpSpPr>
        <p:grpSpPr>
          <a:xfrm>
            <a:off x="2371727" y="2484803"/>
            <a:ext cx="1263446" cy="688531"/>
            <a:chOff x="2066155" y="1681970"/>
            <a:chExt cx="1450898" cy="774438"/>
          </a:xfrm>
        </p:grpSpPr>
        <p:sp>
          <p:nvSpPr>
            <p:cNvPr id="177" name="Chevron 17"/>
            <p:cNvSpPr/>
            <p:nvPr/>
          </p:nvSpPr>
          <p:spPr>
            <a:xfrm>
              <a:off x="2066155" y="1681970"/>
              <a:ext cx="1450898" cy="774438"/>
            </a:xfrm>
            <a:prstGeom prst="chevron">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8" name="Rectangle 5"/>
            <p:cNvSpPr/>
            <p:nvPr/>
          </p:nvSpPr>
          <p:spPr bwMode="auto">
            <a:xfrm>
              <a:off x="2528381" y="1867459"/>
              <a:ext cx="594958" cy="553595"/>
            </a:xfrm>
            <a:prstGeom prst="rect">
              <a:avLst/>
            </a:prstGeom>
          </p:spPr>
          <p:txBody>
            <a:bodyPr wrap="none">
              <a:spAutoFit/>
            </a:bodyPr>
            <a:lstStyle/>
            <a:p>
              <a:pPr algn="ctr">
                <a:defRPr/>
              </a:pPr>
              <a:r>
                <a:rPr lang="zh-CN" altLang="en-US" sz="1299" b="1" dirty="0">
                  <a:solidFill>
                    <a:schemeClr val="bg1"/>
                  </a:solidFill>
                  <a:latin typeface="方正兰亭纤黑_GBK" panose="02000000000000000000" pitchFamily="2" charset="-122"/>
                  <a:ea typeface="方正兰亭纤黑_GBK" panose="02000000000000000000" pitchFamily="2" charset="-122"/>
                  <a:cs typeface="Open Sans" pitchFamily="34" charset="0"/>
                </a:rPr>
                <a:t>代理</a:t>
              </a:r>
              <a:endParaRPr lang="en-US" altLang="zh-CN" sz="1299"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299"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299"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79" name="组合 178"/>
          <p:cNvGrpSpPr/>
          <p:nvPr/>
        </p:nvGrpSpPr>
        <p:grpSpPr>
          <a:xfrm>
            <a:off x="3410929" y="2484803"/>
            <a:ext cx="1263446" cy="688531"/>
            <a:chOff x="3187496" y="1681970"/>
            <a:chExt cx="1450898" cy="774438"/>
          </a:xfrm>
        </p:grpSpPr>
        <p:sp>
          <p:nvSpPr>
            <p:cNvPr id="180" name="Chevron 19"/>
            <p:cNvSpPr/>
            <p:nvPr/>
          </p:nvSpPr>
          <p:spPr>
            <a:xfrm>
              <a:off x="3187496"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1" name="Rectangle 5"/>
            <p:cNvSpPr/>
            <p:nvPr/>
          </p:nvSpPr>
          <p:spPr bwMode="auto">
            <a:xfrm>
              <a:off x="3701918" y="1867459"/>
              <a:ext cx="536050" cy="486091"/>
            </a:xfrm>
            <a:prstGeom prst="rect">
              <a:avLst/>
            </a:prstGeom>
          </p:spPr>
          <p:txBody>
            <a:bodyPr wrap="none">
              <a:spAutoFit/>
            </a:bodyPr>
            <a:lstStyle/>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周边</a:t>
              </a:r>
              <a:endParaRPr lang="en-US" altLang="zh-CN"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2" name="组合 181"/>
          <p:cNvGrpSpPr/>
          <p:nvPr/>
        </p:nvGrpSpPr>
        <p:grpSpPr>
          <a:xfrm>
            <a:off x="4466464" y="2484803"/>
            <a:ext cx="1263446" cy="688531"/>
            <a:chOff x="4308837" y="1681970"/>
            <a:chExt cx="1450898" cy="774438"/>
          </a:xfrm>
          <a:solidFill>
            <a:schemeClr val="tx1">
              <a:lumMod val="50000"/>
              <a:lumOff val="50000"/>
            </a:schemeClr>
          </a:solidFill>
        </p:grpSpPr>
        <p:sp>
          <p:nvSpPr>
            <p:cNvPr id="183" name="Chevron 20"/>
            <p:cNvSpPr/>
            <p:nvPr/>
          </p:nvSpPr>
          <p:spPr>
            <a:xfrm>
              <a:off x="4308837" y="1681970"/>
              <a:ext cx="1450898" cy="774438"/>
            </a:xfrm>
            <a:prstGeom prst="chevron">
              <a:avLst/>
            </a:prstGeom>
            <a:grp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4" name="Rectangle 5"/>
            <p:cNvSpPr/>
            <p:nvPr/>
          </p:nvSpPr>
          <p:spPr bwMode="auto">
            <a:xfrm>
              <a:off x="4801611" y="1864668"/>
              <a:ext cx="536050" cy="486091"/>
            </a:xfrm>
            <a:prstGeom prst="rect">
              <a:avLst/>
            </a:prstGeom>
            <a:grpFill/>
          </p:spPr>
          <p:txBody>
            <a:bodyPr wrap="none">
              <a:spAutoFit/>
            </a:bodyPr>
            <a:lstStyle/>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本地</a:t>
              </a:r>
              <a:endParaRPr lang="en-US" altLang="zh-CN"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5" name="组合 184"/>
          <p:cNvGrpSpPr/>
          <p:nvPr/>
        </p:nvGrpSpPr>
        <p:grpSpPr>
          <a:xfrm>
            <a:off x="5509880" y="2484803"/>
            <a:ext cx="1263446" cy="688531"/>
            <a:chOff x="5437301" y="1681970"/>
            <a:chExt cx="1450898" cy="774438"/>
          </a:xfrm>
        </p:grpSpPr>
        <p:sp>
          <p:nvSpPr>
            <p:cNvPr id="186" name="Chevron 20"/>
            <p:cNvSpPr/>
            <p:nvPr/>
          </p:nvSpPr>
          <p:spPr>
            <a:xfrm>
              <a:off x="5437301"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7" name="Rectangle 5"/>
            <p:cNvSpPr/>
            <p:nvPr/>
          </p:nvSpPr>
          <p:spPr bwMode="auto">
            <a:xfrm>
              <a:off x="5919124" y="1864668"/>
              <a:ext cx="536050" cy="486091"/>
            </a:xfrm>
            <a:prstGeom prst="rect">
              <a:avLst/>
            </a:prstGeom>
          </p:spPr>
          <p:txBody>
            <a:bodyPr wrap="none">
              <a:spAutoFit/>
            </a:bodyPr>
            <a:lstStyle/>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沿海</a:t>
              </a:r>
              <a:endParaRPr lang="en-US" altLang="zh-CN"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地区</a:t>
              </a:r>
              <a:endParaRPr 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cxnSp>
        <p:nvCxnSpPr>
          <p:cNvPr id="189" name="Straight Connector 35"/>
          <p:cNvCxnSpPr/>
          <p:nvPr/>
        </p:nvCxnSpPr>
        <p:spPr>
          <a:xfrm rot="16200000" flipH="1">
            <a:off x="2372498" y="1788477"/>
            <a:ext cx="658871" cy="581048"/>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3" name="Straight Connector 35"/>
          <p:cNvCxnSpPr/>
          <p:nvPr/>
        </p:nvCxnSpPr>
        <p:spPr>
          <a:xfrm rot="5400000" flipH="1" flipV="1">
            <a:off x="3305736" y="3318996"/>
            <a:ext cx="658871" cy="581048"/>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6" name="Straight Connector 35"/>
          <p:cNvCxnSpPr/>
          <p:nvPr/>
        </p:nvCxnSpPr>
        <p:spPr>
          <a:xfrm rot="5400000">
            <a:off x="5913001" y="1788477"/>
            <a:ext cx="658871" cy="581048"/>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7" name="Straight Connector 35"/>
          <p:cNvCxnSpPr/>
          <p:nvPr/>
        </p:nvCxnSpPr>
        <p:spPr>
          <a:xfrm rot="16200000" flipV="1">
            <a:off x="5027475" y="3318996"/>
            <a:ext cx="658871" cy="581048"/>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grpSp>
        <p:nvGrpSpPr>
          <p:cNvPr id="198" name="组合 197"/>
          <p:cNvGrpSpPr/>
          <p:nvPr/>
        </p:nvGrpSpPr>
        <p:grpSpPr>
          <a:xfrm>
            <a:off x="1187267" y="1635663"/>
            <a:ext cx="1196634" cy="660317"/>
            <a:chOff x="1075984" y="2005844"/>
            <a:chExt cx="1691439" cy="2440681"/>
          </a:xfrm>
        </p:grpSpPr>
        <p:sp>
          <p:nvSpPr>
            <p:cNvPr id="199" name="Rectangle 4"/>
            <p:cNvSpPr/>
            <p:nvPr/>
          </p:nvSpPr>
          <p:spPr bwMode="auto">
            <a:xfrm>
              <a:off x="1075984" y="2443614"/>
              <a:ext cx="1643074" cy="2002911"/>
            </a:xfrm>
            <a:prstGeom prst="rect">
              <a:avLst/>
            </a:prstGeom>
          </p:spPr>
          <p:txBody>
            <a:bodyPr wrap="square">
              <a:spAutoFit/>
            </a:bodyPr>
            <a:lstStyle/>
            <a:p>
              <a:pPr algn="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200" name="Rectangle 5"/>
            <p:cNvSpPr/>
            <p:nvPr/>
          </p:nvSpPr>
          <p:spPr bwMode="auto">
            <a:xfrm>
              <a:off x="1890087" y="2005844"/>
              <a:ext cx="877336" cy="821449"/>
            </a:xfrm>
            <a:prstGeom prst="rect">
              <a:avLst/>
            </a:prstGeom>
          </p:spPr>
          <p:txBody>
            <a:bodyPr wrap="none">
              <a:spAutoFit/>
            </a:bodyPr>
            <a:lstStyle/>
            <a:p>
              <a:pPr algn="ct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201" name="组合 200"/>
          <p:cNvGrpSpPr/>
          <p:nvPr/>
        </p:nvGrpSpPr>
        <p:grpSpPr>
          <a:xfrm>
            <a:off x="2148527" y="3800855"/>
            <a:ext cx="1196634" cy="660317"/>
            <a:chOff x="1075984" y="2005844"/>
            <a:chExt cx="1691439" cy="2440681"/>
          </a:xfrm>
        </p:grpSpPr>
        <p:sp>
          <p:nvSpPr>
            <p:cNvPr id="202" name="Rectangle 4"/>
            <p:cNvSpPr/>
            <p:nvPr/>
          </p:nvSpPr>
          <p:spPr bwMode="auto">
            <a:xfrm>
              <a:off x="1075984" y="2443614"/>
              <a:ext cx="1643074" cy="2002911"/>
            </a:xfrm>
            <a:prstGeom prst="rect">
              <a:avLst/>
            </a:prstGeom>
          </p:spPr>
          <p:txBody>
            <a:bodyPr wrap="square">
              <a:spAutoFit/>
            </a:bodyPr>
            <a:lstStyle/>
            <a:p>
              <a:pPr algn="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203" name="Rectangle 5"/>
            <p:cNvSpPr/>
            <p:nvPr/>
          </p:nvSpPr>
          <p:spPr bwMode="auto">
            <a:xfrm>
              <a:off x="1890087" y="2005844"/>
              <a:ext cx="877336" cy="821449"/>
            </a:xfrm>
            <a:prstGeom prst="rect">
              <a:avLst/>
            </a:prstGeom>
          </p:spPr>
          <p:txBody>
            <a:bodyPr wrap="none">
              <a:spAutoFit/>
            </a:bodyPr>
            <a:lstStyle/>
            <a:p>
              <a:pPr algn="ct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204" name="组合 203"/>
          <p:cNvGrpSpPr/>
          <p:nvPr/>
        </p:nvGrpSpPr>
        <p:grpSpPr>
          <a:xfrm>
            <a:off x="5702611" y="3791742"/>
            <a:ext cx="1192671" cy="660317"/>
            <a:chOff x="1033220" y="2005844"/>
            <a:chExt cx="1685838" cy="2440681"/>
          </a:xfrm>
        </p:grpSpPr>
        <p:sp>
          <p:nvSpPr>
            <p:cNvPr id="205" name="Rectangle 4"/>
            <p:cNvSpPr/>
            <p:nvPr/>
          </p:nvSpPr>
          <p:spPr bwMode="auto">
            <a:xfrm>
              <a:off x="1075984" y="2443614"/>
              <a:ext cx="1643074" cy="2002911"/>
            </a:xfrm>
            <a:prstGeom prst="rect">
              <a:avLst/>
            </a:prstGeom>
          </p:spPr>
          <p:txBody>
            <a:bodyPr wrap="square">
              <a:spAutoFit/>
            </a:bodyPr>
            <a:lstStyle/>
            <a:p>
              <a:pPr algn="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206" name="Rectangle 5"/>
            <p:cNvSpPr/>
            <p:nvPr/>
          </p:nvSpPr>
          <p:spPr bwMode="auto">
            <a:xfrm>
              <a:off x="1033220" y="2005844"/>
              <a:ext cx="877336" cy="821449"/>
            </a:xfrm>
            <a:prstGeom prst="rect">
              <a:avLst/>
            </a:prstGeom>
          </p:spPr>
          <p:txBody>
            <a:bodyPr wrap="none">
              <a:spAutoFit/>
            </a:bodyPr>
            <a:lstStyle/>
            <a:p>
              <a:pPr algn="ct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207" name="组合 206"/>
          <p:cNvGrpSpPr/>
          <p:nvPr/>
        </p:nvGrpSpPr>
        <p:grpSpPr>
          <a:xfrm>
            <a:off x="6541282" y="1662173"/>
            <a:ext cx="1192671" cy="660317"/>
            <a:chOff x="1033220" y="2005844"/>
            <a:chExt cx="1685838" cy="2440681"/>
          </a:xfrm>
        </p:grpSpPr>
        <p:sp>
          <p:nvSpPr>
            <p:cNvPr id="208" name="Rectangle 4"/>
            <p:cNvSpPr/>
            <p:nvPr/>
          </p:nvSpPr>
          <p:spPr bwMode="auto">
            <a:xfrm>
              <a:off x="1075984" y="2443614"/>
              <a:ext cx="1643074" cy="2002911"/>
            </a:xfrm>
            <a:prstGeom prst="rect">
              <a:avLst/>
            </a:prstGeom>
          </p:spPr>
          <p:txBody>
            <a:bodyPr wrap="square">
              <a:spAutoFit/>
            </a:bodyPr>
            <a:lstStyle/>
            <a:p>
              <a:pPr algn="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209" name="Rectangle 5"/>
            <p:cNvSpPr/>
            <p:nvPr/>
          </p:nvSpPr>
          <p:spPr bwMode="auto">
            <a:xfrm>
              <a:off x="1033220" y="2005844"/>
              <a:ext cx="877336" cy="821449"/>
            </a:xfrm>
            <a:prstGeom prst="rect">
              <a:avLst/>
            </a:prstGeom>
          </p:spPr>
          <p:txBody>
            <a:bodyPr wrap="none">
              <a:spAutoFit/>
            </a:bodyPr>
            <a:lstStyle/>
            <a:p>
              <a:pPr algn="ct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3" name="组合 2"/>
          <p:cNvGrpSpPr/>
          <p:nvPr/>
        </p:nvGrpSpPr>
        <p:grpSpPr>
          <a:xfrm>
            <a:off x="3855772" y="1018059"/>
            <a:ext cx="1087495" cy="1110309"/>
            <a:chOff x="10116778" y="2707908"/>
            <a:chExt cx="2953285" cy="2953285"/>
          </a:xfrm>
        </p:grpSpPr>
        <p:sp>
          <p:nvSpPr>
            <p:cNvPr id="9" name="椭圆 8"/>
            <p:cNvSpPr/>
            <p:nvPr/>
          </p:nvSpPr>
          <p:spPr>
            <a:xfrm>
              <a:off x="10116778" y="2707908"/>
              <a:ext cx="2953285" cy="2953285"/>
            </a:xfrm>
            <a:prstGeom prst="ellipse">
              <a:avLst/>
            </a:prstGeom>
            <a:solidFill>
              <a:srgbClr val="CB0B0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212" name="Rectangle 5"/>
            <p:cNvSpPr/>
            <p:nvPr/>
          </p:nvSpPr>
          <p:spPr bwMode="auto">
            <a:xfrm>
              <a:off x="10645634" y="3312147"/>
              <a:ext cx="1816171" cy="1787041"/>
            </a:xfrm>
            <a:prstGeom prst="rect">
              <a:avLst/>
            </a:prstGeom>
          </p:spPr>
          <p:txBody>
            <a:bodyPr wrap="none">
              <a:spAutoFit/>
            </a:bodyPr>
            <a:lstStyle/>
            <a:p>
              <a:pPr algn="ctr">
                <a:defRPr/>
              </a:pPr>
              <a:r>
                <a:rPr lang="zh-CN" altLang="en-US" sz="1883"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altLang="zh-CN" sz="1883"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883" b="1" dirty="0">
                  <a:solidFill>
                    <a:schemeClr val="bg1"/>
                  </a:solidFill>
                  <a:latin typeface="方正兰亭纤黑_GBK" panose="02000000000000000000" pitchFamily="2" charset="-122"/>
                  <a:ea typeface="方正兰亭纤黑_GBK" panose="02000000000000000000" pitchFamily="2" charset="-122"/>
                  <a:cs typeface="Open Sans" pitchFamily="34" charset="0"/>
                </a:rPr>
                <a:t>方式</a:t>
              </a:r>
              <a:endParaRPr lang="en-US" altLang="zh-CN" sz="1883"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spTree>
    <p:extLst>
      <p:ext uri="{BB962C8B-B14F-4D97-AF65-F5344CB8AC3E}">
        <p14:creationId xmlns:p14="http://schemas.microsoft.com/office/powerpoint/2010/main" val="8961253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3" presetClass="entr" presetSubtype="288" fill="hold" grpId="0" nodeType="withEffect">
                                  <p:stCondLst>
                                    <p:cond delay="400"/>
                                  </p:stCondLst>
                                  <p:childTnLst>
                                    <p:set>
                                      <p:cBhvr>
                                        <p:cTn id="11" dur="1" fill="hold">
                                          <p:stCondLst>
                                            <p:cond delay="0"/>
                                          </p:stCondLst>
                                        </p:cTn>
                                        <p:tgtEl>
                                          <p:spTgt spid="141"/>
                                        </p:tgtEl>
                                        <p:attrNameLst>
                                          <p:attrName>style.visibility</p:attrName>
                                        </p:attrNameLst>
                                      </p:cBhvr>
                                      <p:to>
                                        <p:strVal val="visible"/>
                                      </p:to>
                                    </p:set>
                                    <p:anim calcmode="lin" valueType="num">
                                      <p:cBhvr>
                                        <p:cTn id="12" dur="500" fill="hold"/>
                                        <p:tgtEl>
                                          <p:spTgt spid="141"/>
                                        </p:tgtEl>
                                        <p:attrNameLst>
                                          <p:attrName>ppt_w</p:attrName>
                                        </p:attrNameLst>
                                      </p:cBhvr>
                                      <p:tavLst>
                                        <p:tav tm="0">
                                          <p:val>
                                            <p:strVal val="4/3*#ppt_w"/>
                                          </p:val>
                                        </p:tav>
                                        <p:tav tm="100000">
                                          <p:val>
                                            <p:strVal val="#ppt_w"/>
                                          </p:val>
                                        </p:tav>
                                      </p:tavLst>
                                    </p:anim>
                                    <p:anim calcmode="lin" valueType="num">
                                      <p:cBhvr>
                                        <p:cTn id="13" dur="500" fill="hold"/>
                                        <p:tgtEl>
                                          <p:spTgt spid="141"/>
                                        </p:tgtEl>
                                        <p:attrNameLst>
                                          <p:attrName>ppt_h</p:attrName>
                                        </p:attrNameLst>
                                      </p:cBhvr>
                                      <p:tavLst>
                                        <p:tav tm="0">
                                          <p:val>
                                            <p:strVal val="4/3*#ppt_h"/>
                                          </p:val>
                                        </p:tav>
                                        <p:tav tm="100000">
                                          <p:val>
                                            <p:strVal val="#ppt_h"/>
                                          </p:val>
                                        </p:tav>
                                      </p:tavLst>
                                    </p:anim>
                                  </p:childTnLst>
                                </p:cTn>
                              </p:par>
                            </p:childTnLst>
                          </p:cTn>
                        </p:par>
                        <p:par>
                          <p:cTn id="14" fill="hold">
                            <p:stCondLst>
                              <p:cond delay="900"/>
                            </p:stCondLst>
                            <p:childTnLst>
                              <p:par>
                                <p:cTn id="15" presetID="2" presetClass="entr" presetSubtype="8" fill="hold" nodeType="afterEffect">
                                  <p:stCondLst>
                                    <p:cond delay="0"/>
                                  </p:stCondLst>
                                  <p:childTnLst>
                                    <p:set>
                                      <p:cBhvr>
                                        <p:cTn id="16" dur="1" fill="hold">
                                          <p:stCondLst>
                                            <p:cond delay="0"/>
                                          </p:stCondLst>
                                        </p:cTn>
                                        <p:tgtEl>
                                          <p:spTgt spid="176"/>
                                        </p:tgtEl>
                                        <p:attrNameLst>
                                          <p:attrName>style.visibility</p:attrName>
                                        </p:attrNameLst>
                                      </p:cBhvr>
                                      <p:to>
                                        <p:strVal val="visible"/>
                                      </p:to>
                                    </p:set>
                                    <p:anim calcmode="lin" valueType="num">
                                      <p:cBhvr additive="base">
                                        <p:cTn id="17" dur="500" fill="hold"/>
                                        <p:tgtEl>
                                          <p:spTgt spid="176"/>
                                        </p:tgtEl>
                                        <p:attrNameLst>
                                          <p:attrName>ppt_x</p:attrName>
                                        </p:attrNameLst>
                                      </p:cBhvr>
                                      <p:tavLst>
                                        <p:tav tm="0">
                                          <p:val>
                                            <p:strVal val="0-#ppt_w/2"/>
                                          </p:val>
                                        </p:tav>
                                        <p:tav tm="100000">
                                          <p:val>
                                            <p:strVal val="#ppt_x"/>
                                          </p:val>
                                        </p:tav>
                                      </p:tavLst>
                                    </p:anim>
                                    <p:anim calcmode="lin" valueType="num">
                                      <p:cBhvr additive="base">
                                        <p:cTn id="18" dur="500" fill="hold"/>
                                        <p:tgtEl>
                                          <p:spTgt spid="176"/>
                                        </p:tgtEl>
                                        <p:attrNameLst>
                                          <p:attrName>ppt_y</p:attrName>
                                        </p:attrNameLst>
                                      </p:cBhvr>
                                      <p:tavLst>
                                        <p:tav tm="0">
                                          <p:val>
                                            <p:strVal val="#ppt_y"/>
                                          </p:val>
                                        </p:tav>
                                        <p:tav tm="100000">
                                          <p:val>
                                            <p:strVal val="#ppt_y"/>
                                          </p:val>
                                        </p:tav>
                                      </p:tavLst>
                                    </p:anim>
                                  </p:childTnLst>
                                </p:cTn>
                              </p:par>
                            </p:childTnLst>
                          </p:cTn>
                        </p:par>
                        <p:par>
                          <p:cTn id="19" fill="hold">
                            <p:stCondLst>
                              <p:cond delay="1400"/>
                            </p:stCondLst>
                            <p:childTnLst>
                              <p:par>
                                <p:cTn id="20" presetID="2" presetClass="entr" presetSubtype="8" fill="hold" nodeType="afterEffect">
                                  <p:stCondLst>
                                    <p:cond delay="0"/>
                                  </p:stCondLst>
                                  <p:childTnLst>
                                    <p:set>
                                      <p:cBhvr>
                                        <p:cTn id="21" dur="1" fill="hold">
                                          <p:stCondLst>
                                            <p:cond delay="0"/>
                                          </p:stCondLst>
                                        </p:cTn>
                                        <p:tgtEl>
                                          <p:spTgt spid="179"/>
                                        </p:tgtEl>
                                        <p:attrNameLst>
                                          <p:attrName>style.visibility</p:attrName>
                                        </p:attrNameLst>
                                      </p:cBhvr>
                                      <p:to>
                                        <p:strVal val="visible"/>
                                      </p:to>
                                    </p:set>
                                    <p:anim calcmode="lin" valueType="num">
                                      <p:cBhvr additive="base">
                                        <p:cTn id="22" dur="500" fill="hold"/>
                                        <p:tgtEl>
                                          <p:spTgt spid="179"/>
                                        </p:tgtEl>
                                        <p:attrNameLst>
                                          <p:attrName>ppt_x</p:attrName>
                                        </p:attrNameLst>
                                      </p:cBhvr>
                                      <p:tavLst>
                                        <p:tav tm="0">
                                          <p:val>
                                            <p:strVal val="0-#ppt_w/2"/>
                                          </p:val>
                                        </p:tav>
                                        <p:tav tm="100000">
                                          <p:val>
                                            <p:strVal val="#ppt_x"/>
                                          </p:val>
                                        </p:tav>
                                      </p:tavLst>
                                    </p:anim>
                                    <p:anim calcmode="lin" valueType="num">
                                      <p:cBhvr additive="base">
                                        <p:cTn id="23" dur="500" fill="hold"/>
                                        <p:tgtEl>
                                          <p:spTgt spid="179"/>
                                        </p:tgtEl>
                                        <p:attrNameLst>
                                          <p:attrName>ppt_y</p:attrName>
                                        </p:attrNameLst>
                                      </p:cBhvr>
                                      <p:tavLst>
                                        <p:tav tm="0">
                                          <p:val>
                                            <p:strVal val="#ppt_y"/>
                                          </p:val>
                                        </p:tav>
                                        <p:tav tm="100000">
                                          <p:val>
                                            <p:strVal val="#ppt_y"/>
                                          </p:val>
                                        </p:tav>
                                      </p:tavLst>
                                    </p:anim>
                                  </p:childTnLst>
                                </p:cTn>
                              </p:par>
                            </p:childTnLst>
                          </p:cTn>
                        </p:par>
                        <p:par>
                          <p:cTn id="24" fill="hold">
                            <p:stCondLst>
                              <p:cond delay="1900"/>
                            </p:stCondLst>
                            <p:childTnLst>
                              <p:par>
                                <p:cTn id="25" presetID="2" presetClass="entr" presetSubtype="8" fill="hold" nodeType="afterEffect">
                                  <p:stCondLst>
                                    <p:cond delay="0"/>
                                  </p:stCondLst>
                                  <p:childTnLst>
                                    <p:set>
                                      <p:cBhvr>
                                        <p:cTn id="26" dur="1" fill="hold">
                                          <p:stCondLst>
                                            <p:cond delay="0"/>
                                          </p:stCondLst>
                                        </p:cTn>
                                        <p:tgtEl>
                                          <p:spTgt spid="182"/>
                                        </p:tgtEl>
                                        <p:attrNameLst>
                                          <p:attrName>style.visibility</p:attrName>
                                        </p:attrNameLst>
                                      </p:cBhvr>
                                      <p:to>
                                        <p:strVal val="visible"/>
                                      </p:to>
                                    </p:set>
                                    <p:anim calcmode="lin" valueType="num">
                                      <p:cBhvr additive="base">
                                        <p:cTn id="27" dur="500" fill="hold"/>
                                        <p:tgtEl>
                                          <p:spTgt spid="182"/>
                                        </p:tgtEl>
                                        <p:attrNameLst>
                                          <p:attrName>ppt_x</p:attrName>
                                        </p:attrNameLst>
                                      </p:cBhvr>
                                      <p:tavLst>
                                        <p:tav tm="0">
                                          <p:val>
                                            <p:strVal val="0-#ppt_w/2"/>
                                          </p:val>
                                        </p:tav>
                                        <p:tav tm="100000">
                                          <p:val>
                                            <p:strVal val="#ppt_x"/>
                                          </p:val>
                                        </p:tav>
                                      </p:tavLst>
                                    </p:anim>
                                    <p:anim calcmode="lin" valueType="num">
                                      <p:cBhvr additive="base">
                                        <p:cTn id="28" dur="500" fill="hold"/>
                                        <p:tgtEl>
                                          <p:spTgt spid="182"/>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2" presetClass="entr" presetSubtype="8" fill="hold" nodeType="afterEffect">
                                  <p:stCondLst>
                                    <p:cond delay="0"/>
                                  </p:stCondLst>
                                  <p:childTnLst>
                                    <p:set>
                                      <p:cBhvr>
                                        <p:cTn id="31" dur="1" fill="hold">
                                          <p:stCondLst>
                                            <p:cond delay="0"/>
                                          </p:stCondLst>
                                        </p:cTn>
                                        <p:tgtEl>
                                          <p:spTgt spid="185"/>
                                        </p:tgtEl>
                                        <p:attrNameLst>
                                          <p:attrName>style.visibility</p:attrName>
                                        </p:attrNameLst>
                                      </p:cBhvr>
                                      <p:to>
                                        <p:strVal val="visible"/>
                                      </p:to>
                                    </p:set>
                                    <p:anim calcmode="lin" valueType="num">
                                      <p:cBhvr additive="base">
                                        <p:cTn id="32" dur="500" fill="hold"/>
                                        <p:tgtEl>
                                          <p:spTgt spid="185"/>
                                        </p:tgtEl>
                                        <p:attrNameLst>
                                          <p:attrName>ppt_x</p:attrName>
                                        </p:attrNameLst>
                                      </p:cBhvr>
                                      <p:tavLst>
                                        <p:tav tm="0">
                                          <p:val>
                                            <p:strVal val="0-#ppt_w/2"/>
                                          </p:val>
                                        </p:tav>
                                        <p:tav tm="100000">
                                          <p:val>
                                            <p:strVal val="#ppt_x"/>
                                          </p:val>
                                        </p:tav>
                                      </p:tavLst>
                                    </p:anim>
                                    <p:anim calcmode="lin" valueType="num">
                                      <p:cBhvr additive="base">
                                        <p:cTn id="33" dur="500" fill="hold"/>
                                        <p:tgtEl>
                                          <p:spTgt spid="185"/>
                                        </p:tgtEl>
                                        <p:attrNameLst>
                                          <p:attrName>ppt_y</p:attrName>
                                        </p:attrNameLst>
                                      </p:cBhvr>
                                      <p:tavLst>
                                        <p:tav tm="0">
                                          <p:val>
                                            <p:strVal val="#ppt_y"/>
                                          </p:val>
                                        </p:tav>
                                        <p:tav tm="100000">
                                          <p:val>
                                            <p:strVal val="#ppt_y"/>
                                          </p:val>
                                        </p:tav>
                                      </p:tavLst>
                                    </p:anim>
                                  </p:childTnLst>
                                </p:cTn>
                              </p:par>
                            </p:childTnLst>
                          </p:cTn>
                        </p:par>
                        <p:par>
                          <p:cTn id="34" fill="hold">
                            <p:stCondLst>
                              <p:cond delay="2900"/>
                            </p:stCondLst>
                            <p:childTnLst>
                              <p:par>
                                <p:cTn id="35" presetID="22" presetClass="entr" presetSubtype="4" fill="hold" nodeType="afterEffect">
                                  <p:stCondLst>
                                    <p:cond delay="0"/>
                                  </p:stCondLst>
                                  <p:childTnLst>
                                    <p:set>
                                      <p:cBhvr>
                                        <p:cTn id="36" dur="1" fill="hold">
                                          <p:stCondLst>
                                            <p:cond delay="0"/>
                                          </p:stCondLst>
                                        </p:cTn>
                                        <p:tgtEl>
                                          <p:spTgt spid="189"/>
                                        </p:tgtEl>
                                        <p:attrNameLst>
                                          <p:attrName>style.visibility</p:attrName>
                                        </p:attrNameLst>
                                      </p:cBhvr>
                                      <p:to>
                                        <p:strVal val="visible"/>
                                      </p:to>
                                    </p:set>
                                    <p:animEffect transition="in" filter="wipe(down)">
                                      <p:cBhvr>
                                        <p:cTn id="37" dur="500"/>
                                        <p:tgtEl>
                                          <p:spTgt spid="189"/>
                                        </p:tgtEl>
                                      </p:cBhvr>
                                    </p:animEffect>
                                  </p:childTnLst>
                                </p:cTn>
                              </p:par>
                              <p:par>
                                <p:cTn id="38" presetID="22" presetClass="entr" presetSubtype="4" fill="hold" nodeType="withEffect">
                                  <p:stCondLst>
                                    <p:cond delay="0"/>
                                  </p:stCondLst>
                                  <p:childTnLst>
                                    <p:set>
                                      <p:cBhvr>
                                        <p:cTn id="39" dur="1" fill="hold">
                                          <p:stCondLst>
                                            <p:cond delay="0"/>
                                          </p:stCondLst>
                                        </p:cTn>
                                        <p:tgtEl>
                                          <p:spTgt spid="196"/>
                                        </p:tgtEl>
                                        <p:attrNameLst>
                                          <p:attrName>style.visibility</p:attrName>
                                        </p:attrNameLst>
                                      </p:cBhvr>
                                      <p:to>
                                        <p:strVal val="visible"/>
                                      </p:to>
                                    </p:set>
                                    <p:animEffect transition="in" filter="wipe(down)">
                                      <p:cBhvr>
                                        <p:cTn id="40" dur="500"/>
                                        <p:tgtEl>
                                          <p:spTgt spid="196"/>
                                        </p:tgtEl>
                                      </p:cBhvr>
                                    </p:animEffect>
                                  </p:childTnLst>
                                </p:cTn>
                              </p:par>
                              <p:par>
                                <p:cTn id="41" presetID="22" presetClass="entr" presetSubtype="1" fill="hold" nodeType="withEffect">
                                  <p:stCondLst>
                                    <p:cond delay="0"/>
                                  </p:stCondLst>
                                  <p:childTnLst>
                                    <p:set>
                                      <p:cBhvr>
                                        <p:cTn id="42" dur="1" fill="hold">
                                          <p:stCondLst>
                                            <p:cond delay="0"/>
                                          </p:stCondLst>
                                        </p:cTn>
                                        <p:tgtEl>
                                          <p:spTgt spid="193"/>
                                        </p:tgtEl>
                                        <p:attrNameLst>
                                          <p:attrName>style.visibility</p:attrName>
                                        </p:attrNameLst>
                                      </p:cBhvr>
                                      <p:to>
                                        <p:strVal val="visible"/>
                                      </p:to>
                                    </p:set>
                                    <p:animEffect transition="in" filter="wipe(up)">
                                      <p:cBhvr>
                                        <p:cTn id="43" dur="500"/>
                                        <p:tgtEl>
                                          <p:spTgt spid="193"/>
                                        </p:tgtEl>
                                      </p:cBhvr>
                                    </p:animEffect>
                                  </p:childTnLst>
                                </p:cTn>
                              </p:par>
                              <p:par>
                                <p:cTn id="44" presetID="22" presetClass="entr" presetSubtype="1" fill="hold" nodeType="withEffect">
                                  <p:stCondLst>
                                    <p:cond delay="0"/>
                                  </p:stCondLst>
                                  <p:childTnLst>
                                    <p:set>
                                      <p:cBhvr>
                                        <p:cTn id="45" dur="1" fill="hold">
                                          <p:stCondLst>
                                            <p:cond delay="0"/>
                                          </p:stCondLst>
                                        </p:cTn>
                                        <p:tgtEl>
                                          <p:spTgt spid="197"/>
                                        </p:tgtEl>
                                        <p:attrNameLst>
                                          <p:attrName>style.visibility</p:attrName>
                                        </p:attrNameLst>
                                      </p:cBhvr>
                                      <p:to>
                                        <p:strVal val="visible"/>
                                      </p:to>
                                    </p:set>
                                    <p:animEffect transition="in" filter="wipe(up)">
                                      <p:cBhvr>
                                        <p:cTn id="46" dur="500"/>
                                        <p:tgtEl>
                                          <p:spTgt spid="197"/>
                                        </p:tgtEl>
                                      </p:cBhvr>
                                    </p:animEffect>
                                  </p:childTnLst>
                                </p:cTn>
                              </p:par>
                            </p:childTnLst>
                          </p:cTn>
                        </p:par>
                        <p:par>
                          <p:cTn id="47" fill="hold">
                            <p:stCondLst>
                              <p:cond delay="3400"/>
                            </p:stCondLst>
                            <p:childTnLst>
                              <p:par>
                                <p:cTn id="48" presetID="14" presetClass="entr" presetSubtype="10" fill="hold" nodeType="afterEffect">
                                  <p:stCondLst>
                                    <p:cond delay="0"/>
                                  </p:stCondLst>
                                  <p:childTnLst>
                                    <p:set>
                                      <p:cBhvr>
                                        <p:cTn id="49" dur="1" fill="hold">
                                          <p:stCondLst>
                                            <p:cond delay="0"/>
                                          </p:stCondLst>
                                        </p:cTn>
                                        <p:tgtEl>
                                          <p:spTgt spid="198"/>
                                        </p:tgtEl>
                                        <p:attrNameLst>
                                          <p:attrName>style.visibility</p:attrName>
                                        </p:attrNameLst>
                                      </p:cBhvr>
                                      <p:to>
                                        <p:strVal val="visible"/>
                                      </p:to>
                                    </p:set>
                                    <p:animEffect transition="in" filter="randombar(horizontal)">
                                      <p:cBhvr>
                                        <p:cTn id="50" dur="500"/>
                                        <p:tgtEl>
                                          <p:spTgt spid="198"/>
                                        </p:tgtEl>
                                      </p:cBhvr>
                                    </p:animEffect>
                                  </p:childTnLst>
                                </p:cTn>
                              </p:par>
                              <p:par>
                                <p:cTn id="51" presetID="14" presetClass="entr" presetSubtype="10" fill="hold" nodeType="withEffect">
                                  <p:stCondLst>
                                    <p:cond delay="0"/>
                                  </p:stCondLst>
                                  <p:childTnLst>
                                    <p:set>
                                      <p:cBhvr>
                                        <p:cTn id="52" dur="1" fill="hold">
                                          <p:stCondLst>
                                            <p:cond delay="0"/>
                                          </p:stCondLst>
                                        </p:cTn>
                                        <p:tgtEl>
                                          <p:spTgt spid="201"/>
                                        </p:tgtEl>
                                        <p:attrNameLst>
                                          <p:attrName>style.visibility</p:attrName>
                                        </p:attrNameLst>
                                      </p:cBhvr>
                                      <p:to>
                                        <p:strVal val="visible"/>
                                      </p:to>
                                    </p:set>
                                    <p:animEffect transition="in" filter="randombar(horizontal)">
                                      <p:cBhvr>
                                        <p:cTn id="53" dur="500"/>
                                        <p:tgtEl>
                                          <p:spTgt spid="201"/>
                                        </p:tgtEl>
                                      </p:cBhvr>
                                    </p:animEffect>
                                  </p:childTnLst>
                                </p:cTn>
                              </p:par>
                              <p:par>
                                <p:cTn id="54" presetID="14" presetClass="entr" presetSubtype="10" fill="hold" nodeType="withEffect">
                                  <p:stCondLst>
                                    <p:cond delay="0"/>
                                  </p:stCondLst>
                                  <p:childTnLst>
                                    <p:set>
                                      <p:cBhvr>
                                        <p:cTn id="55" dur="1" fill="hold">
                                          <p:stCondLst>
                                            <p:cond delay="0"/>
                                          </p:stCondLst>
                                        </p:cTn>
                                        <p:tgtEl>
                                          <p:spTgt spid="204"/>
                                        </p:tgtEl>
                                        <p:attrNameLst>
                                          <p:attrName>style.visibility</p:attrName>
                                        </p:attrNameLst>
                                      </p:cBhvr>
                                      <p:to>
                                        <p:strVal val="visible"/>
                                      </p:to>
                                    </p:set>
                                    <p:animEffect transition="in" filter="randombar(horizontal)">
                                      <p:cBhvr>
                                        <p:cTn id="56" dur="500"/>
                                        <p:tgtEl>
                                          <p:spTgt spid="204"/>
                                        </p:tgtEl>
                                      </p:cBhvr>
                                    </p:animEffect>
                                  </p:childTnLst>
                                </p:cTn>
                              </p:par>
                              <p:par>
                                <p:cTn id="57" presetID="14" presetClass="entr" presetSubtype="10" fill="hold" nodeType="withEffect">
                                  <p:stCondLst>
                                    <p:cond delay="0"/>
                                  </p:stCondLst>
                                  <p:childTnLst>
                                    <p:set>
                                      <p:cBhvr>
                                        <p:cTn id="58" dur="1" fill="hold">
                                          <p:stCondLst>
                                            <p:cond delay="0"/>
                                          </p:stCondLst>
                                        </p:cTn>
                                        <p:tgtEl>
                                          <p:spTgt spid="207"/>
                                        </p:tgtEl>
                                        <p:attrNameLst>
                                          <p:attrName>style.visibility</p:attrName>
                                        </p:attrNameLst>
                                      </p:cBhvr>
                                      <p:to>
                                        <p:strVal val="visible"/>
                                      </p:to>
                                    </p:set>
                                    <p:animEffect transition="in" filter="randombar(horizontal)">
                                      <p:cBhvr>
                                        <p:cTn id="59"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组合 103"/>
          <p:cNvGrpSpPr/>
          <p:nvPr/>
        </p:nvGrpSpPr>
        <p:grpSpPr>
          <a:xfrm>
            <a:off x="2376445" y="1390851"/>
            <a:ext cx="1038897" cy="1060693"/>
            <a:chOff x="6099402" y="3699492"/>
            <a:chExt cx="2821311" cy="2821311"/>
          </a:xfrm>
        </p:grpSpPr>
        <p:sp>
          <p:nvSpPr>
            <p:cNvPr id="34"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6827951" y="4405952"/>
              <a:ext cx="1442047" cy="1275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盈利</a:t>
              </a:r>
              <a:endParaRPr lang="en-US" altLang="zh-CN"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扩大</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1151482" y="2186176"/>
            <a:ext cx="798148" cy="814893"/>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3" name="Shape 2621"/>
            <p:cNvSpPr/>
            <p:nvPr/>
          </p:nvSpPr>
          <p:spPr>
            <a:xfrm>
              <a:off x="3060625" y="6347818"/>
              <a:ext cx="1751222" cy="106355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299" dirty="0">
                  <a:solidFill>
                    <a:schemeClr val="bg1"/>
                  </a:solidFill>
                  <a:latin typeface="Arial" panose="020B0604020202020204" pitchFamily="34" charset="0"/>
                  <a:ea typeface="微软雅黑" panose="020B0503020204020204" pitchFamily="34" charset="-122"/>
                  <a:sym typeface="Arial" panose="020B0604020202020204" pitchFamily="34" charset="0"/>
                </a:rPr>
                <a:t>市场占有率快</a:t>
              </a:r>
              <a:endParaRPr sz="12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2714510" y="2861555"/>
            <a:ext cx="853550" cy="871456"/>
            <a:chOff x="7017480" y="7611380"/>
            <a:chExt cx="2317967" cy="2317966"/>
          </a:xfrm>
        </p:grpSpPr>
        <p:sp>
          <p:nvSpPr>
            <p:cNvPr id="39"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4" name="Shape 2621"/>
            <p:cNvSpPr/>
            <p:nvPr/>
          </p:nvSpPr>
          <p:spPr>
            <a:xfrm>
              <a:off x="7478667" y="8116778"/>
              <a:ext cx="1442047" cy="12753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研发要快</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5342954" y="1318576"/>
            <a:ext cx="853550" cy="871457"/>
            <a:chOff x="14043632" y="3533937"/>
            <a:chExt cx="2317966" cy="2317967"/>
          </a:xfrm>
        </p:grpSpPr>
        <p:sp>
          <p:nvSpPr>
            <p:cNvPr id="7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6" name="Shape 2621"/>
            <p:cNvSpPr/>
            <p:nvPr/>
          </p:nvSpPr>
          <p:spPr>
            <a:xfrm>
              <a:off x="14531042" y="3958940"/>
              <a:ext cx="1442049" cy="1275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技术提高</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5907387" y="2752904"/>
            <a:ext cx="966766" cy="987047"/>
            <a:chOff x="15688300" y="7322383"/>
            <a:chExt cx="2625425" cy="2625424"/>
          </a:xfrm>
        </p:grpSpPr>
        <p:sp>
          <p:nvSpPr>
            <p:cNvPr id="7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7" name="Shape 2621"/>
            <p:cNvSpPr/>
            <p:nvPr/>
          </p:nvSpPr>
          <p:spPr>
            <a:xfrm>
              <a:off x="16413685" y="7962778"/>
              <a:ext cx="1442049" cy="12753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功能强大</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7018027" y="1272297"/>
            <a:ext cx="1137796" cy="1161666"/>
            <a:chOff x="18704446" y="3384153"/>
            <a:chExt cx="3089888" cy="3089888"/>
          </a:xfrm>
        </p:grpSpPr>
        <p:sp>
          <p:nvSpPr>
            <p:cNvPr id="63"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9" name="Shape 2621"/>
            <p:cNvSpPr/>
            <p:nvPr/>
          </p:nvSpPr>
          <p:spPr>
            <a:xfrm>
              <a:off x="19133268" y="4176812"/>
              <a:ext cx="2232247" cy="1275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利益</a:t>
              </a:r>
              <a:endParaRPr lang="en-US" altLang="zh-CN"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最大化</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rc 3"/>
          <p:cNvSpPr/>
          <p:nvPr/>
        </p:nvSpPr>
        <p:spPr>
          <a:xfrm rot="20794530">
            <a:off x="2933715" y="2140124"/>
            <a:ext cx="1268694" cy="129531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algn="ctr"/>
            <a:endParaRPr lang="en-US" sz="584">
              <a:solidFill>
                <a:schemeClr val="accent2"/>
              </a:solidFill>
            </a:endParaRPr>
          </a:p>
        </p:txBody>
      </p:sp>
      <p:sp>
        <p:nvSpPr>
          <p:cNvPr id="92" name="Arc 3"/>
          <p:cNvSpPr/>
          <p:nvPr/>
        </p:nvSpPr>
        <p:spPr>
          <a:xfrm rot="17548443">
            <a:off x="3572582" y="2929606"/>
            <a:ext cx="939797" cy="920486"/>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algn="ctr"/>
            <a:endParaRPr lang="en-US" sz="584">
              <a:solidFill>
                <a:schemeClr val="accent2"/>
              </a:solidFill>
            </a:endParaRPr>
          </a:p>
        </p:txBody>
      </p:sp>
      <p:sp>
        <p:nvSpPr>
          <p:cNvPr id="94" name="Arc 3"/>
          <p:cNvSpPr/>
          <p:nvPr/>
        </p:nvSpPr>
        <p:spPr>
          <a:xfrm rot="805470" flipH="1">
            <a:off x="4640880" y="2054455"/>
            <a:ext cx="1268694" cy="129531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algn="ctr"/>
            <a:endParaRPr lang="en-US" sz="584">
              <a:solidFill>
                <a:schemeClr val="accent2"/>
              </a:solidFill>
            </a:endParaRPr>
          </a:p>
        </p:txBody>
      </p:sp>
      <p:sp>
        <p:nvSpPr>
          <p:cNvPr id="95" name="Arc 3"/>
          <p:cNvSpPr/>
          <p:nvPr/>
        </p:nvSpPr>
        <p:spPr>
          <a:xfrm rot="3055585" flipH="1">
            <a:off x="5068450" y="2851668"/>
            <a:ext cx="939797" cy="920486"/>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algn="ctr"/>
            <a:endParaRPr lang="en-US" sz="584">
              <a:solidFill>
                <a:schemeClr val="accent2"/>
              </a:solidFill>
            </a:endParaRPr>
          </a:p>
        </p:txBody>
      </p:sp>
      <p:cxnSp>
        <p:nvCxnSpPr>
          <p:cNvPr id="19" name="直接箭头连接符 18"/>
          <p:cNvCxnSpPr/>
          <p:nvPr/>
        </p:nvCxnSpPr>
        <p:spPr>
          <a:xfrm flipH="1" flipV="1">
            <a:off x="1949631" y="2593622"/>
            <a:ext cx="2028708" cy="108487"/>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V="1">
            <a:off x="5206059" y="2109065"/>
            <a:ext cx="1813790" cy="538801"/>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3978338" y="2109065"/>
            <a:ext cx="1306488" cy="1333897"/>
            <a:chOff x="10449626" y="5609849"/>
            <a:chExt cx="3548002" cy="3548001"/>
          </a:xfrm>
        </p:grpSpPr>
        <p:sp>
          <p:nvSpPr>
            <p:cNvPr id="79"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0"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90" name="Shape 2621"/>
            <p:cNvSpPr/>
            <p:nvPr/>
          </p:nvSpPr>
          <p:spPr>
            <a:xfrm>
              <a:off x="11074506" y="6529097"/>
              <a:ext cx="2232247" cy="17542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2143" dirty="0">
                  <a:solidFill>
                    <a:schemeClr val="bg1"/>
                  </a:solidFill>
                  <a:latin typeface="Arial" panose="020B0604020202020204" pitchFamily="34" charset="0"/>
                  <a:ea typeface="微软雅黑" panose="020B0503020204020204" pitchFamily="34" charset="-122"/>
                  <a:sym typeface="Arial" panose="020B0604020202020204" pitchFamily="34" charset="0"/>
                </a:rPr>
                <a:t>战略</a:t>
              </a:r>
              <a:endParaRPr lang="en-US" altLang="zh-CN" sz="214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2143" dirty="0">
                  <a:solidFill>
                    <a:schemeClr val="bg1"/>
                  </a:solidFill>
                  <a:latin typeface="Arial" panose="020B0604020202020204" pitchFamily="34" charset="0"/>
                  <a:ea typeface="微软雅黑" panose="020B0503020204020204" pitchFamily="34" charset="-122"/>
                  <a:sym typeface="Arial" panose="020B0604020202020204" pitchFamily="34" charset="0"/>
                </a:rPr>
                <a:t>目标</a:t>
              </a:r>
              <a:endParaRPr sz="214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1098449" y="4141925"/>
            <a:ext cx="6979524" cy="676917"/>
            <a:chOff x="1379715" y="3986755"/>
            <a:chExt cx="6588710" cy="625883"/>
          </a:xfrm>
          <a:solidFill>
            <a:schemeClr val="bg1">
              <a:lumMod val="50000"/>
            </a:schemeClr>
          </a:solidFill>
        </p:grpSpPr>
        <p:sp>
          <p:nvSpPr>
            <p:cNvPr id="99" name="矩形 9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00" name="TextBox 99"/>
            <p:cNvSpPr txBox="1"/>
            <p:nvPr/>
          </p:nvSpPr>
          <p:spPr>
            <a:xfrm>
              <a:off x="2711261" y="3986755"/>
              <a:ext cx="4042327" cy="625883"/>
            </a:xfrm>
            <a:prstGeom prst="rect">
              <a:avLst/>
            </a:prstGeom>
            <a:noFill/>
          </p:spPr>
          <p:txBody>
            <a:bodyPr wrap="square" rtlCol="0">
              <a:spAutoFit/>
            </a:bodyPr>
            <a:lstStyle/>
            <a:p>
              <a:pPr algn="ct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844" dirty="0">
                <a:solidFill>
                  <a:schemeClr val="tx1">
                    <a:lumMod val="65000"/>
                    <a:lumOff val="35000"/>
                  </a:schemeClr>
                </a:solidFill>
                <a:latin typeface="微软雅黑" pitchFamily="34" charset="-122"/>
                <a:ea typeface="微软雅黑" pitchFamily="34" charset="-122"/>
              </a:endParaRPr>
            </a:p>
            <a:p>
              <a:pPr algn="ctr">
                <a:lnSpc>
                  <a:spcPct val="150000"/>
                </a:lnSpc>
              </a:pPr>
              <a:endParaRPr lang="en-US" altLang="zh-CN" sz="844"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4866747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down)">
                                      <p:cBhvr>
                                        <p:cTn id="13" dur="500"/>
                                        <p:tgtEl>
                                          <p:spTgt spid="91"/>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wipe(down)">
                                      <p:cBhvr>
                                        <p:cTn id="19" dur="500"/>
                                        <p:tgtEl>
                                          <p:spTgt spid="94"/>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5"/>
                                        </p:tgtEl>
                                        <p:attrNameLst>
                                          <p:attrName>style.visibility</p:attrName>
                                        </p:attrNameLst>
                                      </p:cBhvr>
                                      <p:to>
                                        <p:strVal val="visible"/>
                                      </p:to>
                                    </p:set>
                                    <p:animEffect transition="in" filter="wipe(left)">
                                      <p:cBhvr>
                                        <p:cTn id="25" dur="500"/>
                                        <p:tgtEl>
                                          <p:spTgt spid="9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right)">
                                      <p:cBhvr>
                                        <p:cTn id="28" dur="500"/>
                                        <p:tgtEl>
                                          <p:spTgt spid="92"/>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05"/>
                                        </p:tgtEl>
                                        <p:attrNameLst>
                                          <p:attrName>style.visibility</p:attrName>
                                        </p:attrNameLst>
                                      </p:cBhvr>
                                      <p:to>
                                        <p:strVal val="visible"/>
                                      </p:to>
                                    </p:set>
                                    <p:animEffect transition="in" filter="fade">
                                      <p:cBhvr>
                                        <p:cTn id="32" dur="500"/>
                                        <p:tgtEl>
                                          <p:spTgt spid="105"/>
                                        </p:tgtEl>
                                      </p:cBhvr>
                                    </p:animEffect>
                                  </p:childTnLst>
                                </p:cTn>
                              </p:par>
                              <p:par>
                                <p:cTn id="33" presetID="10" presetClass="entr" presetSubtype="0" fill="hold" nodeType="withEffect">
                                  <p:stCondLst>
                                    <p:cond delay="200"/>
                                  </p:stCondLst>
                                  <p:childTnLst>
                                    <p:set>
                                      <p:cBhvr>
                                        <p:cTn id="34" dur="1" fill="hold">
                                          <p:stCondLst>
                                            <p:cond delay="0"/>
                                          </p:stCondLst>
                                        </p:cTn>
                                        <p:tgtEl>
                                          <p:spTgt spid="104"/>
                                        </p:tgtEl>
                                        <p:attrNameLst>
                                          <p:attrName>style.visibility</p:attrName>
                                        </p:attrNameLst>
                                      </p:cBhvr>
                                      <p:to>
                                        <p:strVal val="visible"/>
                                      </p:to>
                                    </p:set>
                                    <p:animEffect transition="in" filter="fade">
                                      <p:cBhvr>
                                        <p:cTn id="35" dur="500"/>
                                        <p:tgtEl>
                                          <p:spTgt spid="104"/>
                                        </p:tgtEl>
                                      </p:cBhvr>
                                    </p:animEffect>
                                  </p:childTnLst>
                                </p:cTn>
                              </p:par>
                              <p:par>
                                <p:cTn id="36" presetID="10" presetClass="entr" presetSubtype="0" fill="hold" nodeType="withEffect">
                                  <p:stCondLst>
                                    <p:cond delay="40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par>
                                <p:cTn id="39" presetID="10" presetClass="entr" presetSubtype="0" fill="hold" nodeType="withEffect">
                                  <p:stCondLst>
                                    <p:cond delay="600"/>
                                  </p:stCondLst>
                                  <p:childTnLst>
                                    <p:set>
                                      <p:cBhvr>
                                        <p:cTn id="40" dur="1" fill="hold">
                                          <p:stCondLst>
                                            <p:cond delay="0"/>
                                          </p:stCondLst>
                                        </p:cTn>
                                        <p:tgtEl>
                                          <p:spTgt spid="103"/>
                                        </p:tgtEl>
                                        <p:attrNameLst>
                                          <p:attrName>style.visibility</p:attrName>
                                        </p:attrNameLst>
                                      </p:cBhvr>
                                      <p:to>
                                        <p:strVal val="visible"/>
                                      </p:to>
                                    </p:set>
                                    <p:animEffect transition="in" filter="fade">
                                      <p:cBhvr>
                                        <p:cTn id="41" dur="500"/>
                                        <p:tgtEl>
                                          <p:spTgt spid="103"/>
                                        </p:tgtEl>
                                      </p:cBhvr>
                                    </p:animEffect>
                                  </p:childTnLst>
                                </p:cTn>
                              </p:par>
                              <p:par>
                                <p:cTn id="42" presetID="10" presetClass="entr" presetSubtype="0" fill="hold" nodeType="withEffect">
                                  <p:stCondLst>
                                    <p:cond delay="800"/>
                                  </p:stCondLst>
                                  <p:childTnLst>
                                    <p:set>
                                      <p:cBhvr>
                                        <p:cTn id="43" dur="1" fill="hold">
                                          <p:stCondLst>
                                            <p:cond delay="0"/>
                                          </p:stCondLst>
                                        </p:cTn>
                                        <p:tgtEl>
                                          <p:spTgt spid="102"/>
                                        </p:tgtEl>
                                        <p:attrNameLst>
                                          <p:attrName>style.visibility</p:attrName>
                                        </p:attrNameLst>
                                      </p:cBhvr>
                                      <p:to>
                                        <p:strVal val="visible"/>
                                      </p:to>
                                    </p:set>
                                    <p:animEffect transition="in" filter="fade">
                                      <p:cBhvr>
                                        <p:cTn id="44" dur="500"/>
                                        <p:tgtEl>
                                          <p:spTgt spid="102"/>
                                        </p:tgtEl>
                                      </p:cBhvr>
                                    </p:animEffect>
                                  </p:childTnLst>
                                </p:cTn>
                              </p:par>
                              <p:par>
                                <p:cTn id="45" presetID="10" presetClass="entr" presetSubtype="0" fill="hold" nodeType="withEffect">
                                  <p:stCondLst>
                                    <p:cond delay="100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500"/>
                                        <p:tgtEl>
                                          <p:spTgt spid="101"/>
                                        </p:tgtEl>
                                      </p:cBhvr>
                                    </p:animEffect>
                                  </p:childTnLst>
                                </p:cTn>
                              </p:par>
                            </p:childTnLst>
                          </p:cTn>
                        </p:par>
                        <p:par>
                          <p:cTn id="48" fill="hold">
                            <p:stCondLst>
                              <p:cond delay="2500"/>
                            </p:stCondLst>
                            <p:childTnLst>
                              <p:par>
                                <p:cTn id="49" presetID="42" presetClass="entr" presetSubtype="0" fill="hold" nodeType="afterEffect">
                                  <p:stCondLst>
                                    <p:cond delay="0"/>
                                  </p:stCondLst>
                                  <p:childTnLst>
                                    <p:set>
                                      <p:cBhvr>
                                        <p:cTn id="50" dur="1" fill="hold">
                                          <p:stCondLst>
                                            <p:cond delay="0"/>
                                          </p:stCondLst>
                                        </p:cTn>
                                        <p:tgtEl>
                                          <p:spTgt spid="98"/>
                                        </p:tgtEl>
                                        <p:attrNameLst>
                                          <p:attrName>style.visibility</p:attrName>
                                        </p:attrNameLst>
                                      </p:cBhvr>
                                      <p:to>
                                        <p:strVal val="visible"/>
                                      </p:to>
                                    </p:set>
                                    <p:animEffect transition="in" filter="fade">
                                      <p:cBhvr>
                                        <p:cTn id="51" dur="500"/>
                                        <p:tgtEl>
                                          <p:spTgt spid="98"/>
                                        </p:tgtEl>
                                      </p:cBhvr>
                                    </p:animEffect>
                                    <p:anim calcmode="lin" valueType="num">
                                      <p:cBhvr>
                                        <p:cTn id="52" dur="500" fill="hold"/>
                                        <p:tgtEl>
                                          <p:spTgt spid="98"/>
                                        </p:tgtEl>
                                        <p:attrNameLst>
                                          <p:attrName>ppt_x</p:attrName>
                                        </p:attrNameLst>
                                      </p:cBhvr>
                                      <p:tavLst>
                                        <p:tav tm="0">
                                          <p:val>
                                            <p:strVal val="#ppt_x"/>
                                          </p:val>
                                        </p:tav>
                                        <p:tav tm="100000">
                                          <p:val>
                                            <p:strVal val="#ppt_x"/>
                                          </p:val>
                                        </p:tav>
                                      </p:tavLst>
                                    </p:anim>
                                    <p:anim calcmode="lin" valueType="num">
                                      <p:cBhvr>
                                        <p:cTn id="5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679533" y="1202150"/>
            <a:ext cx="1305749" cy="1333142"/>
            <a:chOff x="12353848" y="3197567"/>
            <a:chExt cx="3545994" cy="3545994"/>
          </a:xfrm>
        </p:grpSpPr>
        <p:sp>
          <p:nvSpPr>
            <p:cNvPr id="42" name="泪滴形 41"/>
            <p:cNvSpPr/>
            <p:nvPr/>
          </p:nvSpPr>
          <p:spPr>
            <a:xfrm rot="8041025">
              <a:off x="12353848" y="319756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7" name="Rectangle 5"/>
            <p:cNvSpPr/>
            <p:nvPr/>
          </p:nvSpPr>
          <p:spPr bwMode="auto">
            <a:xfrm>
              <a:off x="13195228" y="4332827"/>
              <a:ext cx="1990304" cy="1999887"/>
            </a:xfrm>
            <a:prstGeom prst="rect">
              <a:avLst/>
            </a:prstGeom>
          </p:spPr>
          <p:txBody>
            <a:bodyPr wrap="none">
              <a:spAutoFit/>
            </a:bodyPr>
            <a:lstStyle/>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二线</a:t>
              </a:r>
              <a:endParaRPr lang="en-US" altLang="zh-CN" sz="2143"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城市</a:t>
              </a:r>
              <a:endParaRPr lang="en-US" altLang="zh-CN" sz="2143" dirty="0">
                <a:solidFill>
                  <a:schemeClr val="bg1"/>
                </a:solidFill>
                <a:latin typeface="思源黑体 CN Medium" pitchFamily="34" charset="-122"/>
                <a:ea typeface="思源黑体 CN Medium" pitchFamily="34" charset="-122"/>
                <a:cs typeface="Open Sans" pitchFamily="34" charset="0"/>
              </a:endParaRPr>
            </a:p>
          </p:txBody>
        </p:sp>
      </p:grpSp>
      <p:grpSp>
        <p:nvGrpSpPr>
          <p:cNvPr id="6" name="组合 5"/>
          <p:cNvGrpSpPr/>
          <p:nvPr/>
        </p:nvGrpSpPr>
        <p:grpSpPr>
          <a:xfrm>
            <a:off x="3047219" y="1330441"/>
            <a:ext cx="1305749" cy="1333142"/>
            <a:chOff x="7921011" y="3538803"/>
            <a:chExt cx="3545994" cy="3545994"/>
          </a:xfrm>
        </p:grpSpPr>
        <p:sp>
          <p:nvSpPr>
            <p:cNvPr id="41" name="泪滴形 40"/>
            <p:cNvSpPr/>
            <p:nvPr/>
          </p:nvSpPr>
          <p:spPr>
            <a:xfrm rot="2700000">
              <a:off x="7921011" y="3538803"/>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8" name="Rectangle 5"/>
            <p:cNvSpPr/>
            <p:nvPr/>
          </p:nvSpPr>
          <p:spPr bwMode="auto">
            <a:xfrm>
              <a:off x="8698855" y="4332827"/>
              <a:ext cx="1990304" cy="1999887"/>
            </a:xfrm>
            <a:prstGeom prst="rect">
              <a:avLst/>
            </a:prstGeom>
          </p:spPr>
          <p:txBody>
            <a:bodyPr wrap="none">
              <a:spAutoFit/>
            </a:bodyPr>
            <a:lstStyle/>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一线</a:t>
              </a:r>
              <a:endParaRPr lang="en-US" altLang="zh-CN" sz="2143"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城市</a:t>
              </a:r>
              <a:endParaRPr lang="en-US" altLang="zh-CN" sz="2143" dirty="0">
                <a:solidFill>
                  <a:schemeClr val="bg1"/>
                </a:solidFill>
                <a:latin typeface="思源黑体 CN Medium" pitchFamily="34" charset="-122"/>
                <a:ea typeface="思源黑体 CN Medium" pitchFamily="34" charset="-122"/>
                <a:cs typeface="Open Sans" pitchFamily="34" charset="0"/>
              </a:endParaRPr>
            </a:p>
          </p:txBody>
        </p:sp>
      </p:grpSp>
      <p:grpSp>
        <p:nvGrpSpPr>
          <p:cNvPr id="8" name="组合 7"/>
          <p:cNvGrpSpPr/>
          <p:nvPr/>
        </p:nvGrpSpPr>
        <p:grpSpPr>
          <a:xfrm>
            <a:off x="4702928" y="2892552"/>
            <a:ext cx="1305749" cy="1333142"/>
            <a:chOff x="12417382" y="7693830"/>
            <a:chExt cx="3545994" cy="3545994"/>
          </a:xfrm>
        </p:grpSpPr>
        <p:sp>
          <p:nvSpPr>
            <p:cNvPr id="43" name="泪滴形 42"/>
            <p:cNvSpPr/>
            <p:nvPr/>
          </p:nvSpPr>
          <p:spPr>
            <a:xfrm rot="13500000">
              <a:off x="12417382" y="7693830"/>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9" name="Rectangle 5"/>
            <p:cNvSpPr/>
            <p:nvPr/>
          </p:nvSpPr>
          <p:spPr bwMode="auto">
            <a:xfrm>
              <a:off x="13195228" y="8606450"/>
              <a:ext cx="1990304" cy="1999887"/>
            </a:xfrm>
            <a:prstGeom prst="rect">
              <a:avLst/>
            </a:prstGeom>
          </p:spPr>
          <p:txBody>
            <a:bodyPr wrap="none">
              <a:spAutoFit/>
            </a:bodyPr>
            <a:lstStyle/>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三线</a:t>
              </a:r>
              <a:endParaRPr lang="en-US" altLang="zh-CN" sz="2143"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城市</a:t>
              </a:r>
              <a:endParaRPr lang="en-US" altLang="zh-CN" sz="2143" dirty="0">
                <a:solidFill>
                  <a:schemeClr val="bg1"/>
                </a:solidFill>
                <a:latin typeface="思源黑体 CN Medium" pitchFamily="34" charset="-122"/>
                <a:ea typeface="思源黑体 CN Medium" pitchFamily="34" charset="-122"/>
                <a:cs typeface="Open Sans" pitchFamily="34" charset="0"/>
              </a:endParaRPr>
            </a:p>
          </p:txBody>
        </p:sp>
      </p:grpSp>
      <p:grpSp>
        <p:nvGrpSpPr>
          <p:cNvPr id="10" name="组合 9"/>
          <p:cNvGrpSpPr/>
          <p:nvPr/>
        </p:nvGrpSpPr>
        <p:grpSpPr>
          <a:xfrm>
            <a:off x="3056012" y="3002253"/>
            <a:ext cx="1305749" cy="1333142"/>
            <a:chOff x="7944887" y="7985617"/>
            <a:chExt cx="3545994" cy="3545994"/>
          </a:xfrm>
        </p:grpSpPr>
        <p:sp>
          <p:nvSpPr>
            <p:cNvPr id="38" name="泪滴形 37"/>
            <p:cNvSpPr/>
            <p:nvPr/>
          </p:nvSpPr>
          <p:spPr>
            <a:xfrm rot="18900000">
              <a:off x="7944887" y="798561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0" name="Rectangle 5"/>
            <p:cNvSpPr/>
            <p:nvPr/>
          </p:nvSpPr>
          <p:spPr bwMode="auto">
            <a:xfrm>
              <a:off x="8698854" y="8606451"/>
              <a:ext cx="1990304" cy="1999887"/>
            </a:xfrm>
            <a:prstGeom prst="rect">
              <a:avLst/>
            </a:prstGeom>
          </p:spPr>
          <p:txBody>
            <a:bodyPr wrap="none">
              <a:spAutoFit/>
            </a:bodyPr>
            <a:lstStyle/>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四线</a:t>
              </a:r>
              <a:endParaRPr lang="en-US" altLang="zh-CN" sz="2143"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城市</a:t>
              </a:r>
              <a:endParaRPr lang="en-US" altLang="zh-CN" sz="2143" dirty="0">
                <a:solidFill>
                  <a:schemeClr val="bg1"/>
                </a:solidFill>
                <a:latin typeface="思源黑体 CN Medium" pitchFamily="34" charset="-122"/>
                <a:ea typeface="思源黑体 CN Medium" pitchFamily="34" charset="-122"/>
                <a:cs typeface="Open Sans" pitchFamily="34" charset="0"/>
              </a:endParaRPr>
            </a:p>
          </p:txBody>
        </p:sp>
      </p:grpSp>
      <p:grpSp>
        <p:nvGrpSpPr>
          <p:cNvPr id="11" name="组合 10"/>
          <p:cNvGrpSpPr/>
          <p:nvPr/>
        </p:nvGrpSpPr>
        <p:grpSpPr>
          <a:xfrm>
            <a:off x="1438941" y="1571024"/>
            <a:ext cx="6167862" cy="2673736"/>
            <a:chOff x="3553443" y="4178727"/>
            <a:chExt cx="16749932" cy="7111811"/>
          </a:xfrm>
        </p:grpSpPr>
        <p:grpSp>
          <p:nvGrpSpPr>
            <p:cNvPr id="53" name="组合 52"/>
            <p:cNvGrpSpPr/>
            <p:nvPr/>
          </p:nvGrpSpPr>
          <p:grpSpPr>
            <a:xfrm>
              <a:off x="3553443" y="4178727"/>
              <a:ext cx="3922298" cy="1647239"/>
              <a:chOff x="821049" y="2005844"/>
              <a:chExt cx="2041538" cy="2289042"/>
            </a:xfrm>
          </p:grpSpPr>
          <p:sp>
            <p:nvSpPr>
              <p:cNvPr id="54" name="Rectangle 4"/>
              <p:cNvSpPr/>
              <p:nvPr/>
            </p:nvSpPr>
            <p:spPr bwMode="auto">
              <a:xfrm>
                <a:off x="821049" y="2734933"/>
                <a:ext cx="1959506" cy="1559953"/>
              </a:xfrm>
              <a:prstGeom prst="rect">
                <a:avLst/>
              </a:prstGeom>
            </p:spPr>
            <p:txBody>
              <a:bodyPr wrap="square">
                <a:spAutoFit/>
              </a:bodyPr>
              <a:lstStyle/>
              <a:p>
                <a:pPr algn="r">
                  <a:lnSpc>
                    <a:spcPct val="150000"/>
                  </a:lnSpc>
                </a:pPr>
                <a:r>
                  <a:rPr lang="zh-CN" altLang="en-US" sz="714"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714" dirty="0">
                  <a:latin typeface="Lato" pitchFamily="34" charset="0"/>
                </a:endParaRPr>
              </a:p>
            </p:txBody>
          </p:sp>
          <p:sp>
            <p:nvSpPr>
              <p:cNvPr id="55" name="Rectangle 5"/>
              <p:cNvSpPr/>
              <p:nvPr/>
            </p:nvSpPr>
            <p:spPr bwMode="auto">
              <a:xfrm>
                <a:off x="1794921" y="2005844"/>
                <a:ext cx="1067666" cy="969340"/>
              </a:xfrm>
              <a:prstGeom prst="rect">
                <a:avLst/>
              </a:prstGeom>
            </p:spPr>
            <p:txBody>
              <a:bodyPr wrap="none">
                <a:spAutoFit/>
              </a:bodyPr>
              <a:lstStyle/>
              <a:p>
                <a:pPr algn="ctr">
                  <a:defRPr/>
                </a:pPr>
                <a:r>
                  <a:rPr lang="zh-CN" altLang="en-US" sz="1104" b="1" dirty="0">
                    <a:ea typeface="Roboto" pitchFamily="2" charset="0"/>
                    <a:cs typeface="Open Sans" pitchFamily="34" charset="0"/>
                  </a:rPr>
                  <a:t>添加标题</a:t>
                </a:r>
                <a:endParaRPr lang="en-US" sz="1104" b="1" dirty="0">
                  <a:ea typeface="Roboto" pitchFamily="2" charset="0"/>
                  <a:cs typeface="Open Sans" pitchFamily="34" charset="0"/>
                </a:endParaRPr>
              </a:p>
            </p:txBody>
          </p:sp>
        </p:grpSp>
        <p:grpSp>
          <p:nvGrpSpPr>
            <p:cNvPr id="56" name="组合 55"/>
            <p:cNvGrpSpPr/>
            <p:nvPr/>
          </p:nvGrpSpPr>
          <p:grpSpPr>
            <a:xfrm>
              <a:off x="3553443" y="9643299"/>
              <a:ext cx="3922298" cy="1647239"/>
              <a:chOff x="821049" y="2005844"/>
              <a:chExt cx="2041538" cy="2289042"/>
            </a:xfrm>
          </p:grpSpPr>
          <p:sp>
            <p:nvSpPr>
              <p:cNvPr id="57" name="Rectangle 4"/>
              <p:cNvSpPr/>
              <p:nvPr/>
            </p:nvSpPr>
            <p:spPr bwMode="auto">
              <a:xfrm>
                <a:off x="821049" y="2734933"/>
                <a:ext cx="1959506" cy="1559953"/>
              </a:xfrm>
              <a:prstGeom prst="rect">
                <a:avLst/>
              </a:prstGeom>
            </p:spPr>
            <p:txBody>
              <a:bodyPr wrap="square">
                <a:spAutoFit/>
              </a:bodyPr>
              <a:lstStyle/>
              <a:p>
                <a:pPr algn="r">
                  <a:lnSpc>
                    <a:spcPct val="150000"/>
                  </a:lnSpc>
                </a:pPr>
                <a:r>
                  <a:rPr lang="zh-CN" altLang="en-US" sz="714"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714" dirty="0">
                  <a:latin typeface="Lato" pitchFamily="34" charset="0"/>
                </a:endParaRPr>
              </a:p>
            </p:txBody>
          </p:sp>
          <p:sp>
            <p:nvSpPr>
              <p:cNvPr id="58" name="Rectangle 5"/>
              <p:cNvSpPr/>
              <p:nvPr/>
            </p:nvSpPr>
            <p:spPr bwMode="auto">
              <a:xfrm>
                <a:off x="1794921" y="2005844"/>
                <a:ext cx="1067666" cy="969340"/>
              </a:xfrm>
              <a:prstGeom prst="rect">
                <a:avLst/>
              </a:prstGeom>
            </p:spPr>
            <p:txBody>
              <a:bodyPr wrap="none">
                <a:spAutoFit/>
              </a:bodyPr>
              <a:lstStyle/>
              <a:p>
                <a:pPr algn="ctr">
                  <a:defRPr/>
                </a:pPr>
                <a:r>
                  <a:rPr lang="zh-CN" altLang="en-US" sz="1104" b="1" dirty="0">
                    <a:ea typeface="Roboto" pitchFamily="2" charset="0"/>
                    <a:cs typeface="Open Sans" pitchFamily="34" charset="0"/>
                  </a:rPr>
                  <a:t>添加标题</a:t>
                </a:r>
                <a:endParaRPr lang="en-US" sz="1104" b="1" dirty="0">
                  <a:ea typeface="Roboto" pitchFamily="2" charset="0"/>
                  <a:cs typeface="Open Sans" pitchFamily="34" charset="0"/>
                </a:endParaRPr>
              </a:p>
            </p:txBody>
          </p:sp>
        </p:grpSp>
        <p:grpSp>
          <p:nvGrpSpPr>
            <p:cNvPr id="59" name="组合 58"/>
            <p:cNvGrpSpPr/>
            <p:nvPr/>
          </p:nvGrpSpPr>
          <p:grpSpPr>
            <a:xfrm>
              <a:off x="16425815" y="4206885"/>
              <a:ext cx="3877560" cy="1647237"/>
              <a:chOff x="762303" y="2005844"/>
              <a:chExt cx="2018252" cy="2289044"/>
            </a:xfrm>
          </p:grpSpPr>
          <p:sp>
            <p:nvSpPr>
              <p:cNvPr id="60" name="Rectangle 4"/>
              <p:cNvSpPr/>
              <p:nvPr/>
            </p:nvSpPr>
            <p:spPr bwMode="auto">
              <a:xfrm>
                <a:off x="821049" y="2734931"/>
                <a:ext cx="1959506" cy="1559957"/>
              </a:xfrm>
              <a:prstGeom prst="rect">
                <a:avLst/>
              </a:prstGeom>
            </p:spPr>
            <p:txBody>
              <a:bodyPr wrap="square">
                <a:spAutoFit/>
              </a:bodyPr>
              <a:lstStyle/>
              <a:p>
                <a:pPr>
                  <a:lnSpc>
                    <a:spcPct val="150000"/>
                  </a:lnSpc>
                </a:pPr>
                <a:r>
                  <a:rPr lang="zh-CN" altLang="en-US" sz="714"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714" dirty="0">
                  <a:latin typeface="Lato" pitchFamily="34" charset="0"/>
                </a:endParaRPr>
              </a:p>
            </p:txBody>
          </p:sp>
          <p:sp>
            <p:nvSpPr>
              <p:cNvPr id="61" name="Rectangle 5"/>
              <p:cNvSpPr/>
              <p:nvPr/>
            </p:nvSpPr>
            <p:spPr bwMode="auto">
              <a:xfrm>
                <a:off x="762303" y="2005844"/>
                <a:ext cx="1067666" cy="969342"/>
              </a:xfrm>
              <a:prstGeom prst="rect">
                <a:avLst/>
              </a:prstGeom>
            </p:spPr>
            <p:txBody>
              <a:bodyPr wrap="none">
                <a:spAutoFit/>
              </a:bodyPr>
              <a:lstStyle/>
              <a:p>
                <a:pPr algn="ctr">
                  <a:defRPr/>
                </a:pPr>
                <a:r>
                  <a:rPr lang="zh-CN" altLang="en-US" sz="1104" b="1" dirty="0">
                    <a:ea typeface="Roboto" pitchFamily="2" charset="0"/>
                    <a:cs typeface="Open Sans" pitchFamily="34" charset="0"/>
                  </a:rPr>
                  <a:t>添加标题</a:t>
                </a:r>
                <a:endParaRPr lang="en-US" sz="1104" b="1" dirty="0">
                  <a:ea typeface="Roboto" pitchFamily="2" charset="0"/>
                  <a:cs typeface="Open Sans" pitchFamily="34" charset="0"/>
                </a:endParaRPr>
              </a:p>
            </p:txBody>
          </p:sp>
        </p:grpSp>
        <p:grpSp>
          <p:nvGrpSpPr>
            <p:cNvPr id="62" name="组合 61"/>
            <p:cNvGrpSpPr/>
            <p:nvPr/>
          </p:nvGrpSpPr>
          <p:grpSpPr>
            <a:xfrm>
              <a:off x="16425815" y="9234634"/>
              <a:ext cx="3877560" cy="1647237"/>
              <a:chOff x="762303" y="2005844"/>
              <a:chExt cx="2018252" cy="2289044"/>
            </a:xfrm>
          </p:grpSpPr>
          <p:sp>
            <p:nvSpPr>
              <p:cNvPr id="63" name="Rectangle 4"/>
              <p:cNvSpPr/>
              <p:nvPr/>
            </p:nvSpPr>
            <p:spPr bwMode="auto">
              <a:xfrm>
                <a:off x="821049" y="2734931"/>
                <a:ext cx="1959506" cy="1559957"/>
              </a:xfrm>
              <a:prstGeom prst="rect">
                <a:avLst/>
              </a:prstGeom>
            </p:spPr>
            <p:txBody>
              <a:bodyPr wrap="square">
                <a:spAutoFit/>
              </a:bodyPr>
              <a:lstStyle/>
              <a:p>
                <a:pPr>
                  <a:lnSpc>
                    <a:spcPct val="150000"/>
                  </a:lnSpc>
                </a:pPr>
                <a:r>
                  <a:rPr lang="zh-CN" altLang="en-US" sz="714"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714" dirty="0">
                  <a:latin typeface="Lato" pitchFamily="34" charset="0"/>
                </a:endParaRPr>
              </a:p>
            </p:txBody>
          </p:sp>
          <p:sp>
            <p:nvSpPr>
              <p:cNvPr id="64" name="Rectangle 5"/>
              <p:cNvSpPr/>
              <p:nvPr/>
            </p:nvSpPr>
            <p:spPr bwMode="auto">
              <a:xfrm>
                <a:off x="762303" y="2005844"/>
                <a:ext cx="1067666" cy="969342"/>
              </a:xfrm>
              <a:prstGeom prst="rect">
                <a:avLst/>
              </a:prstGeom>
            </p:spPr>
            <p:txBody>
              <a:bodyPr wrap="none">
                <a:spAutoFit/>
              </a:bodyPr>
              <a:lstStyle/>
              <a:p>
                <a:pPr algn="ctr">
                  <a:defRPr/>
                </a:pPr>
                <a:r>
                  <a:rPr lang="zh-CN" altLang="en-US" sz="1104" b="1" dirty="0">
                    <a:ea typeface="Roboto" pitchFamily="2" charset="0"/>
                    <a:cs typeface="Open Sans" pitchFamily="34" charset="0"/>
                  </a:rPr>
                  <a:t>添加标题</a:t>
                </a:r>
                <a:endParaRPr lang="en-US" sz="1104" b="1" dirty="0">
                  <a:ea typeface="Roboto" pitchFamily="2" charset="0"/>
                  <a:cs typeface="Open Sans" pitchFamily="34" charset="0"/>
                </a:endParaRPr>
              </a:p>
            </p:txBody>
          </p:sp>
        </p:grpSp>
      </p:grpSp>
    </p:spTree>
    <p:extLst>
      <p:ext uri="{BB962C8B-B14F-4D97-AF65-F5344CB8AC3E}">
        <p14:creationId xmlns:p14="http://schemas.microsoft.com/office/powerpoint/2010/main" val="24647184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6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6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46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6000">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14:bounceEnd="46000">
                                          <p:cBhvr additive="base">
                                            <p:cTn id="12" dur="500" fill="hold"/>
                                            <p:tgtEl>
                                              <p:spTgt spid="7"/>
                                            </p:tgtEl>
                                            <p:attrNameLst>
                                              <p:attrName>ppt_x</p:attrName>
                                            </p:attrNameLst>
                                          </p:cBhvr>
                                          <p:tavLst>
                                            <p:tav tm="0">
                                              <p:val>
                                                <p:strVal val="#ppt_x"/>
                                              </p:val>
                                            </p:tav>
                                            <p:tav tm="100000">
                                              <p:val>
                                                <p:strVal val="#ppt_x"/>
                                              </p:val>
                                            </p:tav>
                                          </p:tavLst>
                                        </p:anim>
                                        <p:anim calcmode="lin" valueType="num" p14:bounceEnd="46000">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46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6000">
                                          <p:cBhvr additive="base">
                                            <p:cTn id="17" dur="500" fill="hold"/>
                                            <p:tgtEl>
                                              <p:spTgt spid="8"/>
                                            </p:tgtEl>
                                            <p:attrNameLst>
                                              <p:attrName>ppt_x</p:attrName>
                                            </p:attrNameLst>
                                          </p:cBhvr>
                                          <p:tavLst>
                                            <p:tav tm="0">
                                              <p:val>
                                                <p:strVal val="0-#ppt_w/2"/>
                                              </p:val>
                                            </p:tav>
                                            <p:tav tm="100000">
                                              <p:val>
                                                <p:strVal val="#ppt_x"/>
                                              </p:val>
                                            </p:tav>
                                          </p:tavLst>
                                        </p:anim>
                                        <p:anim calcmode="lin" valueType="num" p14:bounceEnd="46000">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14:presetBounceEnd="46000">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46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b="12000"/>
          <a:stretch/>
        </p:blipFill>
        <p:spPr>
          <a:xfrm>
            <a:off x="2904214" y="329329"/>
            <a:ext cx="3541447" cy="311237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674937" y="454947"/>
            <a:ext cx="3141409" cy="3285526"/>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3528" y="507311"/>
            <a:ext cx="3141409" cy="3285526"/>
          </a:xfrm>
          <a:prstGeom prst="rect">
            <a:avLst/>
          </a:prstGeom>
        </p:spPr>
      </p:pic>
      <p:sp>
        <p:nvSpPr>
          <p:cNvPr id="7" name="圆角矩形 6"/>
          <p:cNvSpPr/>
          <p:nvPr/>
        </p:nvSpPr>
        <p:spPr>
          <a:xfrm flipH="1">
            <a:off x="1296737" y="3013628"/>
            <a:ext cx="6756400" cy="133428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296737" y="3265270"/>
            <a:ext cx="6915676" cy="830997"/>
          </a:xfrm>
          <a:prstGeom prst="rect">
            <a:avLst/>
          </a:prstGeom>
          <a:noFill/>
        </p:spPr>
        <p:txBody>
          <a:bodyPr wrap="non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感谢您的观看 </a:t>
            </a:r>
            <a:r>
              <a:rPr lang="en-US" altLang="zh-CN" sz="4800" b="1" dirty="0">
                <a:solidFill>
                  <a:schemeClr val="bg1"/>
                </a:solidFill>
                <a:latin typeface="微软雅黑" panose="020B0503020204020204" pitchFamily="34" charset="-122"/>
                <a:ea typeface="微软雅黑" panose="020B0503020204020204" pitchFamily="34" charset="-122"/>
              </a:rPr>
              <a:t>THANKS</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859301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1000"/>
                                        <p:tgtEl>
                                          <p:spTgt spid="7"/>
                                        </p:tgtEl>
                                      </p:cBhvr>
                                    </p:animEffect>
                                  </p:childTnLst>
                                </p:cTn>
                              </p:par>
                            </p:childTnLst>
                          </p:cTn>
                        </p:par>
                        <p:par>
                          <p:cTn id="25" fill="hold">
                            <p:stCondLst>
                              <p:cond delay="3000"/>
                            </p:stCondLst>
                            <p:childTnLst>
                              <p:par>
                                <p:cTn id="26" presetID="2" presetClass="entr" presetSubtype="4"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ppt_x"/>
                                          </p:val>
                                        </p:tav>
                                        <p:tav tm="100000">
                                          <p:val>
                                            <p:strVal val="#ppt_x"/>
                                          </p:val>
                                        </p:tav>
                                      </p:tavLst>
                                    </p:anim>
                                    <p:anim calcmode="lin" valueType="num">
                                      <p:cBhvr additive="base">
                                        <p:cTn id="29"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727"/>
</p:tagLst>
</file>

<file path=ppt/tags/tag2.xml><?xml version="1.0" encoding="utf-8"?>
<p:tagLst xmlns:a="http://schemas.openxmlformats.org/drawingml/2006/main" xmlns:r="http://schemas.openxmlformats.org/officeDocument/2006/relationships" xmlns:p="http://schemas.openxmlformats.org/presentationml/2006/main">
  <p:tag name="TIMING" val="|0.4"/>
</p:tagLst>
</file>

<file path=ppt/tags/tag3.xml><?xml version="1.0" encoding="utf-8"?>
<p:tagLst xmlns:a="http://schemas.openxmlformats.org/drawingml/2006/main" xmlns:r="http://schemas.openxmlformats.org/officeDocument/2006/relationships" xmlns:p="http://schemas.openxmlformats.org/presentationml/2006/main">
  <p:tag name="TIMING" val="|0.3"/>
</p:tagLst>
</file>

<file path=ppt/tags/tag4.xml><?xml version="1.0" encoding="utf-8"?>
<p:tagLst xmlns:a="http://schemas.openxmlformats.org/drawingml/2006/main" xmlns:r="http://schemas.openxmlformats.org/officeDocument/2006/relationships" xmlns:p="http://schemas.openxmlformats.org/presentationml/2006/main">
  <p:tag name="TIMING" val="|0.2"/>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2337</Words>
  <Application>Microsoft Office PowerPoint</Application>
  <PresentationFormat>全屏显示(16:9)</PresentationFormat>
  <Paragraphs>324</Paragraphs>
  <Slides>27</Slides>
  <Notes>27</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27</vt:i4>
      </vt:variant>
    </vt:vector>
  </HeadingPairs>
  <TitlesOfParts>
    <vt:vector size="52" baseType="lpstr">
      <vt:lpstr>BebasNeueBold</vt:lpstr>
      <vt:lpstr>DFGothic-EB</vt:lpstr>
      <vt:lpstr>DIN Mittelschrift Std</vt:lpstr>
      <vt:lpstr>Gill Sans</vt:lpstr>
      <vt:lpstr>Lato</vt:lpstr>
      <vt:lpstr>Raavi</vt:lpstr>
      <vt:lpstr>Roboto Lt</vt:lpstr>
      <vt:lpstr>等线</vt:lpstr>
      <vt:lpstr>等线 Light</vt:lpstr>
      <vt:lpstr>方正黑体_GBK</vt:lpstr>
      <vt:lpstr>方正兰亭纤黑_GBK</vt:lpstr>
      <vt:lpstr>黑体</vt:lpstr>
      <vt:lpstr>华文黑体</vt:lpstr>
      <vt:lpstr>思源黑体 CN Light</vt:lpstr>
      <vt:lpstr>思源黑体 CN Medium</vt:lpstr>
      <vt:lpstr>宋体</vt:lpstr>
      <vt:lpstr>微软雅黑</vt:lpstr>
      <vt:lpstr>Arial</vt:lpstr>
      <vt:lpstr>Calibri</vt:lpstr>
      <vt:lpstr>Calibri Light</vt:lpstr>
      <vt:lpstr>Open Sans</vt:lpstr>
      <vt:lpstr>Roboto</vt:lpstr>
      <vt:lpstr>Roboto Bold</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727</dc:title>
  <dc:creator/>
  <cp:lastModifiedBy/>
  <cp:revision>1</cp:revision>
  <dcterms:created xsi:type="dcterms:W3CDTF">2017-06-23T01:12:54Z</dcterms:created>
  <dcterms:modified xsi:type="dcterms:W3CDTF">2018-11-09T05:24:54Z</dcterms:modified>
</cp:coreProperties>
</file>