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0" r:id="rId4"/>
    <p:sldId id="259" r:id="rId5"/>
    <p:sldId id="266" r:id="rId6"/>
    <p:sldId id="267" r:id="rId7"/>
    <p:sldId id="270" r:id="rId8"/>
    <p:sldId id="269" r:id="rId9"/>
    <p:sldId id="274" r:id="rId10"/>
    <p:sldId id="263" r:id="rId11"/>
    <p:sldId id="272" r:id="rId12"/>
    <p:sldId id="273" r:id="rId13"/>
    <p:sldId id="276" r:id="rId14"/>
    <p:sldId id="275" r:id="rId15"/>
    <p:sldId id="277" r:id="rId16"/>
    <p:sldId id="262" r:id="rId17"/>
    <p:sldId id="264" r:id="rId18"/>
    <p:sldId id="280" r:id="rId19"/>
    <p:sldId id="265" r:id="rId20"/>
    <p:sldId id="281" r:id="rId21"/>
    <p:sldId id="268" r:id="rId22"/>
    <p:sldId id="261" r:id="rId23"/>
    <p:sldId id="271" r:id="rId24"/>
    <p:sldId id="279" r:id="rId25"/>
    <p:sldId id="278" r:id="rId26"/>
    <p:sldId id="282" r:id="rId27"/>
    <p:sldId id="283" r:id="rId28"/>
    <p:sldId id="257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3E6"/>
    <a:srgbClr val="98105A"/>
    <a:srgbClr val="F575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8" autoAdjust="0"/>
    <p:restoredTop sz="94660"/>
  </p:normalViewPr>
  <p:slideViewPr>
    <p:cSldViewPr snapToGrid="0">
      <p:cViewPr>
        <p:scale>
          <a:sx n="75" d="100"/>
          <a:sy n="75" d="100"/>
        </p:scale>
        <p:origin x="1982" y="1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CDC68-067E-4B26-B1A3-D2CAA1EB13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0B44C-4E7A-4035-8C99-C8B1D0A3BD8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microsoft.com/office/2007/relationships/hdphoto" Target="../media/hdphoto2.wdp"/><Relationship Id="rId3" Type="http://schemas.openxmlformats.org/officeDocument/2006/relationships/image" Target="../media/image7.png"/><Relationship Id="rId2" Type="http://schemas.microsoft.com/office/2007/relationships/hdphoto" Target="../media/hdphoto1.wdp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microsoft.com/office/2007/relationships/hdphoto" Target="../media/hdphoto6.wdp"/><Relationship Id="rId7" Type="http://schemas.openxmlformats.org/officeDocument/2006/relationships/image" Target="../media/image12.png"/><Relationship Id="rId6" Type="http://schemas.microsoft.com/office/2007/relationships/hdphoto" Target="../media/hdphoto5.wdp"/><Relationship Id="rId5" Type="http://schemas.openxmlformats.org/officeDocument/2006/relationships/image" Target="../media/image11.png"/><Relationship Id="rId4" Type="http://schemas.microsoft.com/office/2007/relationships/hdphoto" Target="../media/hdphoto4.wdp"/><Relationship Id="rId3" Type="http://schemas.openxmlformats.org/officeDocument/2006/relationships/image" Target="../media/image10.png"/><Relationship Id="rId2" Type="http://schemas.microsoft.com/office/2007/relationships/hdphoto" Target="../media/hdphoto3.wdp"/><Relationship Id="rId11" Type="http://schemas.openxmlformats.org/officeDocument/2006/relationships/slideLayout" Target="../slideLayouts/slideLayout2.xml"/><Relationship Id="rId10" Type="http://schemas.microsoft.com/office/2007/relationships/hdphoto" Target="../media/hdphoto7.wdp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4687" b="4636"/>
          <a:stretch>
            <a:fillRect/>
          </a:stretch>
        </p:blipFill>
        <p:spPr>
          <a:xfrm>
            <a:off x="0" y="-20320"/>
            <a:ext cx="12232640" cy="68783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472690" y="3108933"/>
            <a:ext cx="6904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F575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浪漫婚庆</a:t>
            </a:r>
            <a:r>
              <a:rPr lang="zh-CN" altLang="en-US" sz="5400" dirty="0" smtClean="0">
                <a:solidFill>
                  <a:srgbClr val="F575F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情人节模板</a:t>
            </a:r>
            <a:endParaRPr lang="zh-CN" altLang="en-US" sz="5400" dirty="0">
              <a:solidFill>
                <a:srgbClr val="F575F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132"/>
          <p:cNvSpPr>
            <a:spLocks noEditPoints="1"/>
          </p:cNvSpPr>
          <p:nvPr/>
        </p:nvSpPr>
        <p:spPr bwMode="auto">
          <a:xfrm rot="19456273">
            <a:off x="5043771" y="2345731"/>
            <a:ext cx="485194" cy="615761"/>
          </a:xfrm>
          <a:custGeom>
            <a:avLst/>
            <a:gdLst>
              <a:gd name="T0" fmla="*/ 67 w 177"/>
              <a:gd name="T1" fmla="*/ 273 h 306"/>
              <a:gd name="T2" fmla="*/ 27 w 177"/>
              <a:gd name="T3" fmla="*/ 264 h 306"/>
              <a:gd name="T4" fmla="*/ 61 w 177"/>
              <a:gd name="T5" fmla="*/ 231 h 306"/>
              <a:gd name="T6" fmla="*/ 75 w 177"/>
              <a:gd name="T7" fmla="*/ 259 h 306"/>
              <a:gd name="T8" fmla="*/ 52 w 177"/>
              <a:gd name="T9" fmla="*/ 188 h 306"/>
              <a:gd name="T10" fmla="*/ 0 w 177"/>
              <a:gd name="T11" fmla="*/ 180 h 306"/>
              <a:gd name="T12" fmla="*/ 18 w 177"/>
              <a:gd name="T13" fmla="*/ 221 h 306"/>
              <a:gd name="T14" fmla="*/ 38 w 177"/>
              <a:gd name="T15" fmla="*/ 200 h 306"/>
              <a:gd name="T16" fmla="*/ 98 w 177"/>
              <a:gd name="T17" fmla="*/ 168 h 306"/>
              <a:gd name="T18" fmla="*/ 56 w 177"/>
              <a:gd name="T19" fmla="*/ 203 h 306"/>
              <a:gd name="T20" fmla="*/ 51 w 177"/>
              <a:gd name="T21" fmla="*/ 213 h 306"/>
              <a:gd name="T22" fmla="*/ 105 w 177"/>
              <a:gd name="T23" fmla="*/ 306 h 306"/>
              <a:gd name="T24" fmla="*/ 115 w 177"/>
              <a:gd name="T25" fmla="*/ 168 h 306"/>
              <a:gd name="T26" fmla="*/ 150 w 177"/>
              <a:gd name="T27" fmla="*/ 66 h 306"/>
              <a:gd name="T28" fmla="*/ 148 w 177"/>
              <a:gd name="T29" fmla="*/ 35 h 306"/>
              <a:gd name="T30" fmla="*/ 114 w 177"/>
              <a:gd name="T31" fmla="*/ 63 h 306"/>
              <a:gd name="T32" fmla="*/ 101 w 177"/>
              <a:gd name="T33" fmla="*/ 85 h 306"/>
              <a:gd name="T34" fmla="*/ 72 w 177"/>
              <a:gd name="T35" fmla="*/ 48 h 306"/>
              <a:gd name="T36" fmla="*/ 88 w 177"/>
              <a:gd name="T37" fmla="*/ 21 h 306"/>
              <a:gd name="T38" fmla="*/ 63 w 177"/>
              <a:gd name="T39" fmla="*/ 20 h 306"/>
              <a:gd name="T40" fmla="*/ 72 w 177"/>
              <a:gd name="T41" fmla="*/ 48 h 306"/>
              <a:gd name="T42" fmla="*/ 70 w 177"/>
              <a:gd name="T43" fmla="*/ 67 h 306"/>
              <a:gd name="T44" fmla="*/ 57 w 177"/>
              <a:gd name="T45" fmla="*/ 45 h 306"/>
              <a:gd name="T46" fmla="*/ 94 w 177"/>
              <a:gd name="T47" fmla="*/ 156 h 306"/>
              <a:gd name="T48" fmla="*/ 158 w 177"/>
              <a:gd name="T49" fmla="*/ 74 h 306"/>
              <a:gd name="T50" fmla="*/ 100 w 177"/>
              <a:gd name="T51" fmla="*/ 96 h 306"/>
              <a:gd name="T52" fmla="*/ 109 w 177"/>
              <a:gd name="T53" fmla="*/ 159 h 306"/>
              <a:gd name="T54" fmla="*/ 166 w 177"/>
              <a:gd name="T55" fmla="*/ 62 h 306"/>
              <a:gd name="T56" fmla="*/ 122 w 177"/>
              <a:gd name="T57" fmla="*/ 22 h 306"/>
              <a:gd name="T58" fmla="*/ 139 w 177"/>
              <a:gd name="T59" fmla="*/ 31 h 306"/>
              <a:gd name="T60" fmla="*/ 167 w 177"/>
              <a:gd name="T61" fmla="*/ 28 h 306"/>
              <a:gd name="T62" fmla="*/ 103 w 177"/>
              <a:gd name="T63" fmla="*/ 12 h 306"/>
              <a:gd name="T64" fmla="*/ 83 w 177"/>
              <a:gd name="T65" fmla="*/ 38 h 306"/>
              <a:gd name="T66" fmla="*/ 95 w 177"/>
              <a:gd name="T67" fmla="*/ 56 h 306"/>
              <a:gd name="T68" fmla="*/ 83 w 177"/>
              <a:gd name="T69" fmla="*/ 38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7" h="306">
                <a:moveTo>
                  <a:pt x="75" y="259"/>
                </a:moveTo>
                <a:cubicBezTo>
                  <a:pt x="75" y="265"/>
                  <a:pt x="72" y="270"/>
                  <a:pt x="67" y="273"/>
                </a:cubicBezTo>
                <a:cubicBezTo>
                  <a:pt x="50" y="280"/>
                  <a:pt x="27" y="264"/>
                  <a:pt x="27" y="264"/>
                </a:cubicBezTo>
                <a:cubicBezTo>
                  <a:pt x="27" y="264"/>
                  <a:pt x="27" y="264"/>
                  <a:pt x="27" y="264"/>
                </a:cubicBezTo>
                <a:cubicBezTo>
                  <a:pt x="27" y="264"/>
                  <a:pt x="29" y="236"/>
                  <a:pt x="46" y="228"/>
                </a:cubicBezTo>
                <a:cubicBezTo>
                  <a:pt x="51" y="225"/>
                  <a:pt x="57" y="226"/>
                  <a:pt x="61" y="231"/>
                </a:cubicBezTo>
                <a:cubicBezTo>
                  <a:pt x="66" y="235"/>
                  <a:pt x="65" y="243"/>
                  <a:pt x="62" y="247"/>
                </a:cubicBezTo>
                <a:cubicBezTo>
                  <a:pt x="67" y="248"/>
                  <a:pt x="74" y="252"/>
                  <a:pt x="75" y="259"/>
                </a:cubicBezTo>
                <a:close/>
                <a:moveTo>
                  <a:pt x="38" y="200"/>
                </a:moveTo>
                <a:cubicBezTo>
                  <a:pt x="43" y="200"/>
                  <a:pt x="51" y="196"/>
                  <a:pt x="52" y="188"/>
                </a:cubicBezTo>
                <a:cubicBezTo>
                  <a:pt x="53" y="182"/>
                  <a:pt x="50" y="176"/>
                  <a:pt x="44" y="173"/>
                </a:cubicBezTo>
                <a:cubicBezTo>
                  <a:pt x="26" y="164"/>
                  <a:pt x="0" y="180"/>
                  <a:pt x="0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0"/>
                  <a:pt x="1" y="211"/>
                  <a:pt x="18" y="221"/>
                </a:cubicBezTo>
                <a:cubicBezTo>
                  <a:pt x="24" y="224"/>
                  <a:pt x="31" y="223"/>
                  <a:pt x="36" y="218"/>
                </a:cubicBezTo>
                <a:cubicBezTo>
                  <a:pt x="41" y="213"/>
                  <a:pt x="41" y="205"/>
                  <a:pt x="38" y="200"/>
                </a:cubicBezTo>
                <a:close/>
                <a:moveTo>
                  <a:pt x="115" y="168"/>
                </a:moveTo>
                <a:cubicBezTo>
                  <a:pt x="98" y="168"/>
                  <a:pt x="98" y="168"/>
                  <a:pt x="98" y="168"/>
                </a:cubicBezTo>
                <a:cubicBezTo>
                  <a:pt x="98" y="170"/>
                  <a:pt x="94" y="195"/>
                  <a:pt x="95" y="231"/>
                </a:cubicBezTo>
                <a:cubicBezTo>
                  <a:pt x="82" y="215"/>
                  <a:pt x="64" y="206"/>
                  <a:pt x="56" y="203"/>
                </a:cubicBezTo>
                <a:cubicBezTo>
                  <a:pt x="55" y="205"/>
                  <a:pt x="53" y="206"/>
                  <a:pt x="51" y="207"/>
                </a:cubicBezTo>
                <a:cubicBezTo>
                  <a:pt x="51" y="209"/>
                  <a:pt x="51" y="211"/>
                  <a:pt x="51" y="213"/>
                </a:cubicBezTo>
                <a:cubicBezTo>
                  <a:pt x="58" y="216"/>
                  <a:pt x="94" y="232"/>
                  <a:pt x="97" y="260"/>
                </a:cubicBezTo>
                <a:cubicBezTo>
                  <a:pt x="99" y="278"/>
                  <a:pt x="100" y="287"/>
                  <a:pt x="105" y="306"/>
                </a:cubicBezTo>
                <a:cubicBezTo>
                  <a:pt x="121" y="302"/>
                  <a:pt x="121" y="302"/>
                  <a:pt x="121" y="302"/>
                </a:cubicBezTo>
                <a:cubicBezTo>
                  <a:pt x="102" y="233"/>
                  <a:pt x="115" y="169"/>
                  <a:pt x="115" y="168"/>
                </a:cubicBezTo>
                <a:close/>
                <a:moveTo>
                  <a:pt x="101" y="85"/>
                </a:moveTo>
                <a:cubicBezTo>
                  <a:pt x="121" y="86"/>
                  <a:pt x="139" y="79"/>
                  <a:pt x="150" y="66"/>
                </a:cubicBezTo>
                <a:cubicBezTo>
                  <a:pt x="157" y="58"/>
                  <a:pt x="162" y="48"/>
                  <a:pt x="166" y="38"/>
                </a:cubicBezTo>
                <a:cubicBezTo>
                  <a:pt x="162" y="40"/>
                  <a:pt x="153" y="39"/>
                  <a:pt x="148" y="35"/>
                </a:cubicBezTo>
                <a:cubicBezTo>
                  <a:pt x="148" y="37"/>
                  <a:pt x="147" y="38"/>
                  <a:pt x="147" y="40"/>
                </a:cubicBezTo>
                <a:cubicBezTo>
                  <a:pt x="144" y="53"/>
                  <a:pt x="134" y="62"/>
                  <a:pt x="114" y="63"/>
                </a:cubicBezTo>
                <a:cubicBezTo>
                  <a:pt x="97" y="65"/>
                  <a:pt x="88" y="63"/>
                  <a:pt x="80" y="62"/>
                </a:cubicBezTo>
                <a:cubicBezTo>
                  <a:pt x="88" y="74"/>
                  <a:pt x="98" y="83"/>
                  <a:pt x="101" y="85"/>
                </a:cubicBezTo>
                <a:close/>
                <a:moveTo>
                  <a:pt x="72" y="48"/>
                </a:moveTo>
                <a:cubicBezTo>
                  <a:pt x="72" y="48"/>
                  <a:pt x="72" y="48"/>
                  <a:pt x="72" y="48"/>
                </a:cubicBezTo>
                <a:cubicBezTo>
                  <a:pt x="72" y="44"/>
                  <a:pt x="73" y="39"/>
                  <a:pt x="76" y="34"/>
                </a:cubicBezTo>
                <a:cubicBezTo>
                  <a:pt x="79" y="30"/>
                  <a:pt x="83" y="25"/>
                  <a:pt x="88" y="21"/>
                </a:cubicBezTo>
                <a:cubicBezTo>
                  <a:pt x="91" y="11"/>
                  <a:pt x="97" y="4"/>
                  <a:pt x="104" y="0"/>
                </a:cubicBezTo>
                <a:cubicBezTo>
                  <a:pt x="85" y="1"/>
                  <a:pt x="71" y="11"/>
                  <a:pt x="63" y="20"/>
                </a:cubicBezTo>
                <a:cubicBezTo>
                  <a:pt x="62" y="28"/>
                  <a:pt x="66" y="39"/>
                  <a:pt x="71" y="49"/>
                </a:cubicBezTo>
                <a:cubicBezTo>
                  <a:pt x="72" y="48"/>
                  <a:pt x="72" y="48"/>
                  <a:pt x="72" y="48"/>
                </a:cubicBezTo>
                <a:close/>
                <a:moveTo>
                  <a:pt x="94" y="156"/>
                </a:moveTo>
                <a:cubicBezTo>
                  <a:pt x="69" y="137"/>
                  <a:pt x="68" y="93"/>
                  <a:pt x="70" y="67"/>
                </a:cubicBezTo>
                <a:cubicBezTo>
                  <a:pt x="69" y="66"/>
                  <a:pt x="69" y="66"/>
                  <a:pt x="69" y="65"/>
                </a:cubicBezTo>
                <a:cubicBezTo>
                  <a:pt x="65" y="60"/>
                  <a:pt x="60" y="53"/>
                  <a:pt x="57" y="45"/>
                </a:cubicBezTo>
                <a:cubicBezTo>
                  <a:pt x="54" y="75"/>
                  <a:pt x="43" y="89"/>
                  <a:pt x="46" y="108"/>
                </a:cubicBezTo>
                <a:cubicBezTo>
                  <a:pt x="49" y="139"/>
                  <a:pt x="86" y="156"/>
                  <a:pt x="94" y="156"/>
                </a:cubicBezTo>
                <a:close/>
                <a:moveTo>
                  <a:pt x="166" y="62"/>
                </a:moveTo>
                <a:cubicBezTo>
                  <a:pt x="164" y="66"/>
                  <a:pt x="161" y="70"/>
                  <a:pt x="158" y="74"/>
                </a:cubicBezTo>
                <a:cubicBezTo>
                  <a:pt x="146" y="88"/>
                  <a:pt x="127" y="96"/>
                  <a:pt x="105" y="96"/>
                </a:cubicBezTo>
                <a:cubicBezTo>
                  <a:pt x="104" y="96"/>
                  <a:pt x="102" y="96"/>
                  <a:pt x="100" y="96"/>
                </a:cubicBezTo>
                <a:cubicBezTo>
                  <a:pt x="95" y="95"/>
                  <a:pt x="87" y="88"/>
                  <a:pt x="79" y="79"/>
                </a:cubicBezTo>
                <a:cubicBezTo>
                  <a:pt x="79" y="104"/>
                  <a:pt x="84" y="141"/>
                  <a:pt x="109" y="159"/>
                </a:cubicBezTo>
                <a:cubicBezTo>
                  <a:pt x="124" y="158"/>
                  <a:pt x="171" y="144"/>
                  <a:pt x="175" y="108"/>
                </a:cubicBezTo>
                <a:cubicBezTo>
                  <a:pt x="177" y="89"/>
                  <a:pt x="169" y="76"/>
                  <a:pt x="166" y="62"/>
                </a:cubicBezTo>
                <a:close/>
                <a:moveTo>
                  <a:pt x="139" y="31"/>
                </a:moveTo>
                <a:cubicBezTo>
                  <a:pt x="139" y="27"/>
                  <a:pt x="133" y="17"/>
                  <a:pt x="122" y="22"/>
                </a:cubicBezTo>
                <a:cubicBezTo>
                  <a:pt x="114" y="26"/>
                  <a:pt x="104" y="38"/>
                  <a:pt x="103" y="56"/>
                </a:cubicBezTo>
                <a:cubicBezTo>
                  <a:pt x="135" y="57"/>
                  <a:pt x="140" y="41"/>
                  <a:pt x="139" y="31"/>
                </a:cubicBezTo>
                <a:close/>
                <a:moveTo>
                  <a:pt x="140" y="20"/>
                </a:moveTo>
                <a:cubicBezTo>
                  <a:pt x="152" y="30"/>
                  <a:pt x="162" y="31"/>
                  <a:pt x="167" y="28"/>
                </a:cubicBezTo>
                <a:cubicBezTo>
                  <a:pt x="170" y="20"/>
                  <a:pt x="159" y="5"/>
                  <a:pt x="134" y="2"/>
                </a:cubicBezTo>
                <a:cubicBezTo>
                  <a:pt x="118" y="0"/>
                  <a:pt x="105" y="7"/>
                  <a:pt x="103" y="12"/>
                </a:cubicBezTo>
                <a:cubicBezTo>
                  <a:pt x="107" y="9"/>
                  <a:pt x="124" y="5"/>
                  <a:pt x="140" y="20"/>
                </a:cubicBezTo>
                <a:close/>
                <a:moveTo>
                  <a:pt x="83" y="38"/>
                </a:moveTo>
                <a:cubicBezTo>
                  <a:pt x="79" y="44"/>
                  <a:pt x="78" y="49"/>
                  <a:pt x="81" y="52"/>
                </a:cubicBezTo>
                <a:cubicBezTo>
                  <a:pt x="83" y="56"/>
                  <a:pt x="89" y="56"/>
                  <a:pt x="95" y="56"/>
                </a:cubicBezTo>
                <a:cubicBezTo>
                  <a:pt x="95" y="36"/>
                  <a:pt x="107" y="22"/>
                  <a:pt x="117" y="16"/>
                </a:cubicBezTo>
                <a:cubicBezTo>
                  <a:pt x="103" y="17"/>
                  <a:pt x="89" y="28"/>
                  <a:pt x="83" y="38"/>
                </a:cubicBezTo>
                <a:close/>
              </a:path>
            </a:pathLst>
          </a:custGeom>
          <a:solidFill>
            <a:srgbClr val="98105A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132"/>
          <p:cNvSpPr>
            <a:spLocks noEditPoints="1"/>
          </p:cNvSpPr>
          <p:nvPr/>
        </p:nvSpPr>
        <p:spPr bwMode="auto">
          <a:xfrm rot="1396293" flipH="1">
            <a:off x="5516433" y="2248331"/>
            <a:ext cx="420234" cy="810558"/>
          </a:xfrm>
          <a:custGeom>
            <a:avLst/>
            <a:gdLst>
              <a:gd name="T0" fmla="*/ 67 w 177"/>
              <a:gd name="T1" fmla="*/ 273 h 306"/>
              <a:gd name="T2" fmla="*/ 27 w 177"/>
              <a:gd name="T3" fmla="*/ 264 h 306"/>
              <a:gd name="T4" fmla="*/ 61 w 177"/>
              <a:gd name="T5" fmla="*/ 231 h 306"/>
              <a:gd name="T6" fmla="*/ 75 w 177"/>
              <a:gd name="T7" fmla="*/ 259 h 306"/>
              <a:gd name="T8" fmla="*/ 52 w 177"/>
              <a:gd name="T9" fmla="*/ 188 h 306"/>
              <a:gd name="T10" fmla="*/ 0 w 177"/>
              <a:gd name="T11" fmla="*/ 180 h 306"/>
              <a:gd name="T12" fmla="*/ 18 w 177"/>
              <a:gd name="T13" fmla="*/ 221 h 306"/>
              <a:gd name="T14" fmla="*/ 38 w 177"/>
              <a:gd name="T15" fmla="*/ 200 h 306"/>
              <a:gd name="T16" fmla="*/ 98 w 177"/>
              <a:gd name="T17" fmla="*/ 168 h 306"/>
              <a:gd name="T18" fmla="*/ 56 w 177"/>
              <a:gd name="T19" fmla="*/ 203 h 306"/>
              <a:gd name="T20" fmla="*/ 51 w 177"/>
              <a:gd name="T21" fmla="*/ 213 h 306"/>
              <a:gd name="T22" fmla="*/ 105 w 177"/>
              <a:gd name="T23" fmla="*/ 306 h 306"/>
              <a:gd name="T24" fmla="*/ 115 w 177"/>
              <a:gd name="T25" fmla="*/ 168 h 306"/>
              <a:gd name="T26" fmla="*/ 150 w 177"/>
              <a:gd name="T27" fmla="*/ 66 h 306"/>
              <a:gd name="T28" fmla="*/ 148 w 177"/>
              <a:gd name="T29" fmla="*/ 35 h 306"/>
              <a:gd name="T30" fmla="*/ 114 w 177"/>
              <a:gd name="T31" fmla="*/ 63 h 306"/>
              <a:gd name="T32" fmla="*/ 101 w 177"/>
              <a:gd name="T33" fmla="*/ 85 h 306"/>
              <a:gd name="T34" fmla="*/ 72 w 177"/>
              <a:gd name="T35" fmla="*/ 48 h 306"/>
              <a:gd name="T36" fmla="*/ 88 w 177"/>
              <a:gd name="T37" fmla="*/ 21 h 306"/>
              <a:gd name="T38" fmla="*/ 63 w 177"/>
              <a:gd name="T39" fmla="*/ 20 h 306"/>
              <a:gd name="T40" fmla="*/ 72 w 177"/>
              <a:gd name="T41" fmla="*/ 48 h 306"/>
              <a:gd name="T42" fmla="*/ 70 w 177"/>
              <a:gd name="T43" fmla="*/ 67 h 306"/>
              <a:gd name="T44" fmla="*/ 57 w 177"/>
              <a:gd name="T45" fmla="*/ 45 h 306"/>
              <a:gd name="T46" fmla="*/ 94 w 177"/>
              <a:gd name="T47" fmla="*/ 156 h 306"/>
              <a:gd name="T48" fmla="*/ 158 w 177"/>
              <a:gd name="T49" fmla="*/ 74 h 306"/>
              <a:gd name="T50" fmla="*/ 100 w 177"/>
              <a:gd name="T51" fmla="*/ 96 h 306"/>
              <a:gd name="T52" fmla="*/ 109 w 177"/>
              <a:gd name="T53" fmla="*/ 159 h 306"/>
              <a:gd name="T54" fmla="*/ 166 w 177"/>
              <a:gd name="T55" fmla="*/ 62 h 306"/>
              <a:gd name="T56" fmla="*/ 122 w 177"/>
              <a:gd name="T57" fmla="*/ 22 h 306"/>
              <a:gd name="T58" fmla="*/ 139 w 177"/>
              <a:gd name="T59" fmla="*/ 31 h 306"/>
              <a:gd name="T60" fmla="*/ 167 w 177"/>
              <a:gd name="T61" fmla="*/ 28 h 306"/>
              <a:gd name="T62" fmla="*/ 103 w 177"/>
              <a:gd name="T63" fmla="*/ 12 h 306"/>
              <a:gd name="T64" fmla="*/ 83 w 177"/>
              <a:gd name="T65" fmla="*/ 38 h 306"/>
              <a:gd name="T66" fmla="*/ 95 w 177"/>
              <a:gd name="T67" fmla="*/ 56 h 306"/>
              <a:gd name="T68" fmla="*/ 83 w 177"/>
              <a:gd name="T69" fmla="*/ 38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7" h="306">
                <a:moveTo>
                  <a:pt x="75" y="259"/>
                </a:moveTo>
                <a:cubicBezTo>
                  <a:pt x="75" y="265"/>
                  <a:pt x="72" y="270"/>
                  <a:pt x="67" y="273"/>
                </a:cubicBezTo>
                <a:cubicBezTo>
                  <a:pt x="50" y="280"/>
                  <a:pt x="27" y="264"/>
                  <a:pt x="27" y="264"/>
                </a:cubicBezTo>
                <a:cubicBezTo>
                  <a:pt x="27" y="264"/>
                  <a:pt x="27" y="264"/>
                  <a:pt x="27" y="264"/>
                </a:cubicBezTo>
                <a:cubicBezTo>
                  <a:pt x="27" y="264"/>
                  <a:pt x="29" y="236"/>
                  <a:pt x="46" y="228"/>
                </a:cubicBezTo>
                <a:cubicBezTo>
                  <a:pt x="51" y="225"/>
                  <a:pt x="57" y="226"/>
                  <a:pt x="61" y="231"/>
                </a:cubicBezTo>
                <a:cubicBezTo>
                  <a:pt x="66" y="235"/>
                  <a:pt x="65" y="243"/>
                  <a:pt x="62" y="247"/>
                </a:cubicBezTo>
                <a:cubicBezTo>
                  <a:pt x="67" y="248"/>
                  <a:pt x="74" y="252"/>
                  <a:pt x="75" y="259"/>
                </a:cubicBezTo>
                <a:close/>
                <a:moveTo>
                  <a:pt x="38" y="200"/>
                </a:moveTo>
                <a:cubicBezTo>
                  <a:pt x="43" y="200"/>
                  <a:pt x="51" y="196"/>
                  <a:pt x="52" y="188"/>
                </a:cubicBezTo>
                <a:cubicBezTo>
                  <a:pt x="53" y="182"/>
                  <a:pt x="50" y="176"/>
                  <a:pt x="44" y="173"/>
                </a:cubicBezTo>
                <a:cubicBezTo>
                  <a:pt x="26" y="164"/>
                  <a:pt x="0" y="180"/>
                  <a:pt x="0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0"/>
                  <a:pt x="1" y="211"/>
                  <a:pt x="18" y="221"/>
                </a:cubicBezTo>
                <a:cubicBezTo>
                  <a:pt x="24" y="224"/>
                  <a:pt x="31" y="223"/>
                  <a:pt x="36" y="218"/>
                </a:cubicBezTo>
                <a:cubicBezTo>
                  <a:pt x="41" y="213"/>
                  <a:pt x="41" y="205"/>
                  <a:pt x="38" y="200"/>
                </a:cubicBezTo>
                <a:close/>
                <a:moveTo>
                  <a:pt x="115" y="168"/>
                </a:moveTo>
                <a:cubicBezTo>
                  <a:pt x="98" y="168"/>
                  <a:pt x="98" y="168"/>
                  <a:pt x="98" y="168"/>
                </a:cubicBezTo>
                <a:cubicBezTo>
                  <a:pt x="98" y="170"/>
                  <a:pt x="94" y="195"/>
                  <a:pt x="95" y="231"/>
                </a:cubicBezTo>
                <a:cubicBezTo>
                  <a:pt x="82" y="215"/>
                  <a:pt x="64" y="206"/>
                  <a:pt x="56" y="203"/>
                </a:cubicBezTo>
                <a:cubicBezTo>
                  <a:pt x="55" y="205"/>
                  <a:pt x="53" y="206"/>
                  <a:pt x="51" y="207"/>
                </a:cubicBezTo>
                <a:cubicBezTo>
                  <a:pt x="51" y="209"/>
                  <a:pt x="51" y="211"/>
                  <a:pt x="51" y="213"/>
                </a:cubicBezTo>
                <a:cubicBezTo>
                  <a:pt x="58" y="216"/>
                  <a:pt x="94" y="232"/>
                  <a:pt x="97" y="260"/>
                </a:cubicBezTo>
                <a:cubicBezTo>
                  <a:pt x="99" y="278"/>
                  <a:pt x="100" y="287"/>
                  <a:pt x="105" y="306"/>
                </a:cubicBezTo>
                <a:cubicBezTo>
                  <a:pt x="121" y="302"/>
                  <a:pt x="121" y="302"/>
                  <a:pt x="121" y="302"/>
                </a:cubicBezTo>
                <a:cubicBezTo>
                  <a:pt x="102" y="233"/>
                  <a:pt x="115" y="169"/>
                  <a:pt x="115" y="168"/>
                </a:cubicBezTo>
                <a:close/>
                <a:moveTo>
                  <a:pt x="101" y="85"/>
                </a:moveTo>
                <a:cubicBezTo>
                  <a:pt x="121" y="86"/>
                  <a:pt x="139" y="79"/>
                  <a:pt x="150" y="66"/>
                </a:cubicBezTo>
                <a:cubicBezTo>
                  <a:pt x="157" y="58"/>
                  <a:pt x="162" y="48"/>
                  <a:pt x="166" y="38"/>
                </a:cubicBezTo>
                <a:cubicBezTo>
                  <a:pt x="162" y="40"/>
                  <a:pt x="153" y="39"/>
                  <a:pt x="148" y="35"/>
                </a:cubicBezTo>
                <a:cubicBezTo>
                  <a:pt x="148" y="37"/>
                  <a:pt x="147" y="38"/>
                  <a:pt x="147" y="40"/>
                </a:cubicBezTo>
                <a:cubicBezTo>
                  <a:pt x="144" y="53"/>
                  <a:pt x="134" y="62"/>
                  <a:pt x="114" y="63"/>
                </a:cubicBezTo>
                <a:cubicBezTo>
                  <a:pt x="97" y="65"/>
                  <a:pt x="88" y="63"/>
                  <a:pt x="80" y="62"/>
                </a:cubicBezTo>
                <a:cubicBezTo>
                  <a:pt x="88" y="74"/>
                  <a:pt x="98" y="83"/>
                  <a:pt x="101" y="85"/>
                </a:cubicBezTo>
                <a:close/>
                <a:moveTo>
                  <a:pt x="72" y="48"/>
                </a:moveTo>
                <a:cubicBezTo>
                  <a:pt x="72" y="48"/>
                  <a:pt x="72" y="48"/>
                  <a:pt x="72" y="48"/>
                </a:cubicBezTo>
                <a:cubicBezTo>
                  <a:pt x="72" y="44"/>
                  <a:pt x="73" y="39"/>
                  <a:pt x="76" y="34"/>
                </a:cubicBezTo>
                <a:cubicBezTo>
                  <a:pt x="79" y="30"/>
                  <a:pt x="83" y="25"/>
                  <a:pt x="88" y="21"/>
                </a:cubicBezTo>
                <a:cubicBezTo>
                  <a:pt x="91" y="11"/>
                  <a:pt x="97" y="4"/>
                  <a:pt x="104" y="0"/>
                </a:cubicBezTo>
                <a:cubicBezTo>
                  <a:pt x="85" y="1"/>
                  <a:pt x="71" y="11"/>
                  <a:pt x="63" y="20"/>
                </a:cubicBezTo>
                <a:cubicBezTo>
                  <a:pt x="62" y="28"/>
                  <a:pt x="66" y="39"/>
                  <a:pt x="71" y="49"/>
                </a:cubicBezTo>
                <a:cubicBezTo>
                  <a:pt x="72" y="48"/>
                  <a:pt x="72" y="48"/>
                  <a:pt x="72" y="48"/>
                </a:cubicBezTo>
                <a:close/>
                <a:moveTo>
                  <a:pt x="94" y="156"/>
                </a:moveTo>
                <a:cubicBezTo>
                  <a:pt x="69" y="137"/>
                  <a:pt x="68" y="93"/>
                  <a:pt x="70" y="67"/>
                </a:cubicBezTo>
                <a:cubicBezTo>
                  <a:pt x="69" y="66"/>
                  <a:pt x="69" y="66"/>
                  <a:pt x="69" y="65"/>
                </a:cubicBezTo>
                <a:cubicBezTo>
                  <a:pt x="65" y="60"/>
                  <a:pt x="60" y="53"/>
                  <a:pt x="57" y="45"/>
                </a:cubicBezTo>
                <a:cubicBezTo>
                  <a:pt x="54" y="75"/>
                  <a:pt x="43" y="89"/>
                  <a:pt x="46" y="108"/>
                </a:cubicBezTo>
                <a:cubicBezTo>
                  <a:pt x="49" y="139"/>
                  <a:pt x="86" y="156"/>
                  <a:pt x="94" y="156"/>
                </a:cubicBezTo>
                <a:close/>
                <a:moveTo>
                  <a:pt x="166" y="62"/>
                </a:moveTo>
                <a:cubicBezTo>
                  <a:pt x="164" y="66"/>
                  <a:pt x="161" y="70"/>
                  <a:pt x="158" y="74"/>
                </a:cubicBezTo>
                <a:cubicBezTo>
                  <a:pt x="146" y="88"/>
                  <a:pt x="127" y="96"/>
                  <a:pt x="105" y="96"/>
                </a:cubicBezTo>
                <a:cubicBezTo>
                  <a:pt x="104" y="96"/>
                  <a:pt x="102" y="96"/>
                  <a:pt x="100" y="96"/>
                </a:cubicBezTo>
                <a:cubicBezTo>
                  <a:pt x="95" y="95"/>
                  <a:pt x="87" y="88"/>
                  <a:pt x="79" y="79"/>
                </a:cubicBezTo>
                <a:cubicBezTo>
                  <a:pt x="79" y="104"/>
                  <a:pt x="84" y="141"/>
                  <a:pt x="109" y="159"/>
                </a:cubicBezTo>
                <a:cubicBezTo>
                  <a:pt x="124" y="158"/>
                  <a:pt x="171" y="144"/>
                  <a:pt x="175" y="108"/>
                </a:cubicBezTo>
                <a:cubicBezTo>
                  <a:pt x="177" y="89"/>
                  <a:pt x="169" y="76"/>
                  <a:pt x="166" y="62"/>
                </a:cubicBezTo>
                <a:close/>
                <a:moveTo>
                  <a:pt x="139" y="31"/>
                </a:moveTo>
                <a:cubicBezTo>
                  <a:pt x="139" y="27"/>
                  <a:pt x="133" y="17"/>
                  <a:pt x="122" y="22"/>
                </a:cubicBezTo>
                <a:cubicBezTo>
                  <a:pt x="114" y="26"/>
                  <a:pt x="104" y="38"/>
                  <a:pt x="103" y="56"/>
                </a:cubicBezTo>
                <a:cubicBezTo>
                  <a:pt x="135" y="57"/>
                  <a:pt x="140" y="41"/>
                  <a:pt x="139" y="31"/>
                </a:cubicBezTo>
                <a:close/>
                <a:moveTo>
                  <a:pt x="140" y="20"/>
                </a:moveTo>
                <a:cubicBezTo>
                  <a:pt x="152" y="30"/>
                  <a:pt x="162" y="31"/>
                  <a:pt x="167" y="28"/>
                </a:cubicBezTo>
                <a:cubicBezTo>
                  <a:pt x="170" y="20"/>
                  <a:pt x="159" y="5"/>
                  <a:pt x="134" y="2"/>
                </a:cubicBezTo>
                <a:cubicBezTo>
                  <a:pt x="118" y="0"/>
                  <a:pt x="105" y="7"/>
                  <a:pt x="103" y="12"/>
                </a:cubicBezTo>
                <a:cubicBezTo>
                  <a:pt x="107" y="9"/>
                  <a:pt x="124" y="5"/>
                  <a:pt x="140" y="20"/>
                </a:cubicBezTo>
                <a:close/>
                <a:moveTo>
                  <a:pt x="83" y="38"/>
                </a:moveTo>
                <a:cubicBezTo>
                  <a:pt x="79" y="44"/>
                  <a:pt x="78" y="49"/>
                  <a:pt x="81" y="52"/>
                </a:cubicBezTo>
                <a:cubicBezTo>
                  <a:pt x="83" y="56"/>
                  <a:pt x="89" y="56"/>
                  <a:pt x="95" y="56"/>
                </a:cubicBezTo>
                <a:cubicBezTo>
                  <a:pt x="95" y="36"/>
                  <a:pt x="107" y="22"/>
                  <a:pt x="117" y="16"/>
                </a:cubicBezTo>
                <a:cubicBezTo>
                  <a:pt x="103" y="17"/>
                  <a:pt x="89" y="28"/>
                  <a:pt x="83" y="38"/>
                </a:cubicBezTo>
                <a:close/>
              </a:path>
            </a:pathLst>
          </a:custGeom>
          <a:solidFill>
            <a:srgbClr val="98105A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文本框 9"/>
          <p:cNvSpPr txBox="1">
            <a:spLocks noChangeArrowheads="1"/>
          </p:cNvSpPr>
          <p:nvPr/>
        </p:nvSpPr>
        <p:spPr bwMode="auto">
          <a:xfrm>
            <a:off x="2994505" y="4060135"/>
            <a:ext cx="5337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封面和内页所有素材均可自由编辑替换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1508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组合 49"/>
          <p:cNvGrpSpPr/>
          <p:nvPr/>
        </p:nvGrpSpPr>
        <p:grpSpPr bwMode="auto">
          <a:xfrm>
            <a:off x="5214938" y="1814513"/>
            <a:ext cx="4738687" cy="711200"/>
            <a:chOff x="4021462" y="1983179"/>
            <a:chExt cx="4738494" cy="711851"/>
          </a:xfrm>
        </p:grpSpPr>
        <p:sp>
          <p:nvSpPr>
            <p:cNvPr id="6" name="六边形 5"/>
            <p:cNvSpPr/>
            <p:nvPr/>
          </p:nvSpPr>
          <p:spPr>
            <a:xfrm>
              <a:off x="4096071" y="1983179"/>
              <a:ext cx="4663885" cy="711851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rgbClr val="F1B3E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六边形 6"/>
            <p:cNvSpPr/>
            <p:nvPr/>
          </p:nvSpPr>
          <p:spPr>
            <a:xfrm>
              <a:off x="4096071" y="1992713"/>
              <a:ext cx="815942" cy="702317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文本框 31"/>
            <p:cNvSpPr txBox="1">
              <a:spLocks noChangeArrowheads="1"/>
            </p:cNvSpPr>
            <p:nvPr/>
          </p:nvSpPr>
          <p:spPr bwMode="auto">
            <a:xfrm>
              <a:off x="4021462" y="2076927"/>
              <a:ext cx="965161" cy="524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31"/>
            <p:cNvSpPr txBox="1">
              <a:spLocks noChangeArrowheads="1"/>
            </p:cNvSpPr>
            <p:nvPr/>
          </p:nvSpPr>
          <p:spPr bwMode="auto">
            <a:xfrm>
              <a:off x="4850103" y="2088050"/>
              <a:ext cx="3584429" cy="522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点此添加您的标题</a:t>
              </a:r>
              <a:endParaRPr lang="zh-CN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50"/>
          <p:cNvGrpSpPr/>
          <p:nvPr/>
        </p:nvGrpSpPr>
        <p:grpSpPr bwMode="auto">
          <a:xfrm>
            <a:off x="5214938" y="2652713"/>
            <a:ext cx="4738687" cy="712787"/>
            <a:chOff x="4021462" y="2822696"/>
            <a:chExt cx="4738494" cy="711851"/>
          </a:xfrm>
        </p:grpSpPr>
        <p:sp>
          <p:nvSpPr>
            <p:cNvPr id="11" name="六边形 10"/>
            <p:cNvSpPr/>
            <p:nvPr/>
          </p:nvSpPr>
          <p:spPr>
            <a:xfrm>
              <a:off x="4096071" y="2822696"/>
              <a:ext cx="4663885" cy="711851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rgbClr val="F1B3E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六边形 11"/>
            <p:cNvSpPr/>
            <p:nvPr/>
          </p:nvSpPr>
          <p:spPr>
            <a:xfrm>
              <a:off x="4096071" y="2832208"/>
              <a:ext cx="815942" cy="702339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文本框 31"/>
            <p:cNvSpPr txBox="1">
              <a:spLocks noChangeArrowheads="1"/>
            </p:cNvSpPr>
            <p:nvPr/>
          </p:nvSpPr>
          <p:spPr bwMode="auto">
            <a:xfrm>
              <a:off x="4021462" y="2916235"/>
              <a:ext cx="965161" cy="524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31"/>
            <p:cNvSpPr txBox="1">
              <a:spLocks noChangeArrowheads="1"/>
            </p:cNvSpPr>
            <p:nvPr/>
          </p:nvSpPr>
          <p:spPr bwMode="auto">
            <a:xfrm>
              <a:off x="4850103" y="2927333"/>
              <a:ext cx="3584429" cy="523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b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点此添加您的标题</a:t>
              </a:r>
              <a:endParaRPr lang="zh-CN" altLang="en-US" b="1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51"/>
          <p:cNvGrpSpPr/>
          <p:nvPr/>
        </p:nvGrpSpPr>
        <p:grpSpPr bwMode="auto">
          <a:xfrm>
            <a:off x="5214938" y="3492500"/>
            <a:ext cx="4738687" cy="712788"/>
            <a:chOff x="4021462" y="3662213"/>
            <a:chExt cx="4738494" cy="711851"/>
          </a:xfrm>
        </p:grpSpPr>
        <p:sp>
          <p:nvSpPr>
            <p:cNvPr id="16" name="六边形 15"/>
            <p:cNvSpPr/>
            <p:nvPr/>
          </p:nvSpPr>
          <p:spPr>
            <a:xfrm>
              <a:off x="4096071" y="3662213"/>
              <a:ext cx="4663885" cy="711851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rgbClr val="F1B3E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六边形 16"/>
            <p:cNvSpPr/>
            <p:nvPr/>
          </p:nvSpPr>
          <p:spPr>
            <a:xfrm>
              <a:off x="4096071" y="3671725"/>
              <a:ext cx="815942" cy="702339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文本框 31"/>
            <p:cNvSpPr txBox="1">
              <a:spLocks noChangeArrowheads="1"/>
            </p:cNvSpPr>
            <p:nvPr/>
          </p:nvSpPr>
          <p:spPr bwMode="auto">
            <a:xfrm>
              <a:off x="4021462" y="3755753"/>
              <a:ext cx="965161" cy="524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31"/>
            <p:cNvSpPr txBox="1">
              <a:spLocks noChangeArrowheads="1"/>
            </p:cNvSpPr>
            <p:nvPr/>
          </p:nvSpPr>
          <p:spPr bwMode="auto">
            <a:xfrm>
              <a:off x="4850103" y="3766850"/>
              <a:ext cx="3584429" cy="523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b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点此添加您的标题</a:t>
              </a:r>
              <a:endParaRPr lang="zh-CN" altLang="en-US" b="1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48"/>
          <p:cNvGrpSpPr/>
          <p:nvPr/>
        </p:nvGrpSpPr>
        <p:grpSpPr bwMode="auto">
          <a:xfrm>
            <a:off x="5214938" y="4332288"/>
            <a:ext cx="4738687" cy="711200"/>
            <a:chOff x="4021462" y="4501729"/>
            <a:chExt cx="4738494" cy="711851"/>
          </a:xfrm>
        </p:grpSpPr>
        <p:sp>
          <p:nvSpPr>
            <p:cNvPr id="21" name="六边形 20"/>
            <p:cNvSpPr/>
            <p:nvPr/>
          </p:nvSpPr>
          <p:spPr>
            <a:xfrm>
              <a:off x="4096071" y="4501729"/>
              <a:ext cx="4663885" cy="711851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rgbClr val="F1B3E6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文本框 31"/>
            <p:cNvSpPr txBox="1">
              <a:spLocks noChangeArrowheads="1"/>
            </p:cNvSpPr>
            <p:nvPr/>
          </p:nvSpPr>
          <p:spPr bwMode="auto">
            <a:xfrm>
              <a:off x="4850103" y="4606600"/>
              <a:ext cx="3584429" cy="522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b="1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点此添加您的标题</a:t>
              </a:r>
              <a:endParaRPr lang="zh-CN" altLang="en-US" b="1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六边形 22"/>
            <p:cNvSpPr/>
            <p:nvPr/>
          </p:nvSpPr>
          <p:spPr>
            <a:xfrm>
              <a:off x="4096071" y="4511263"/>
              <a:ext cx="815942" cy="702317"/>
            </a:xfrm>
            <a:prstGeom prst="hexagon">
              <a:avLst>
                <a:gd name="adj" fmla="val 27812"/>
                <a:gd name="vf" fmla="val 115470"/>
              </a:avLst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文本框 31"/>
            <p:cNvSpPr txBox="1">
              <a:spLocks noChangeArrowheads="1"/>
            </p:cNvSpPr>
            <p:nvPr/>
          </p:nvSpPr>
          <p:spPr bwMode="auto">
            <a:xfrm>
              <a:off x="4021462" y="4595477"/>
              <a:ext cx="965161" cy="524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zh-CN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66"/>
          <p:cNvGrpSpPr/>
          <p:nvPr/>
        </p:nvGrpSpPr>
        <p:grpSpPr bwMode="auto">
          <a:xfrm>
            <a:off x="2066925" y="2336800"/>
            <a:ext cx="2400300" cy="2184400"/>
            <a:chOff x="2489394" y="2764762"/>
            <a:chExt cx="2399960" cy="2185122"/>
          </a:xfrm>
        </p:grpSpPr>
        <p:sp>
          <p:nvSpPr>
            <p:cNvPr id="26" name="文本框 56"/>
            <p:cNvSpPr txBox="1">
              <a:spLocks noChangeArrowheads="1"/>
            </p:cNvSpPr>
            <p:nvPr/>
          </p:nvSpPr>
          <p:spPr bwMode="auto">
            <a:xfrm>
              <a:off x="2489394" y="2764762"/>
              <a:ext cx="239996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8000" b="1" dirty="0">
                  <a:solidFill>
                    <a:srgbClr val="9810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8000" b="1" dirty="0">
                <a:solidFill>
                  <a:srgbClr val="9810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63"/>
            <p:cNvGrpSpPr/>
            <p:nvPr/>
          </p:nvGrpSpPr>
          <p:grpSpPr bwMode="auto">
            <a:xfrm>
              <a:off x="2603548" y="4204684"/>
              <a:ext cx="2171652" cy="745200"/>
              <a:chOff x="3088291" y="4204684"/>
              <a:chExt cx="1202166" cy="74520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3088363" y="4205101"/>
                <a:ext cx="1202022" cy="0"/>
              </a:xfrm>
              <a:prstGeom prst="line">
                <a:avLst/>
              </a:prstGeom>
              <a:ln w="19050" cap="rnd">
                <a:solidFill>
                  <a:srgbClr val="DADAD9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3088363" y="4949884"/>
                <a:ext cx="1202022" cy="0"/>
              </a:xfrm>
              <a:prstGeom prst="line">
                <a:avLst/>
              </a:prstGeom>
              <a:ln w="19050" cap="rnd">
                <a:solidFill>
                  <a:srgbClr val="DADAD9"/>
                </a:solidFill>
                <a:head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64"/>
            <p:cNvSpPr txBox="1">
              <a:spLocks noChangeArrowheads="1"/>
            </p:cNvSpPr>
            <p:nvPr/>
          </p:nvSpPr>
          <p:spPr bwMode="auto">
            <a:xfrm>
              <a:off x="2489394" y="4254119"/>
              <a:ext cx="23999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dirty="0">
                  <a:solidFill>
                    <a:srgbClr val="9810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</a:t>
              </a:r>
              <a:endParaRPr lang="zh-CN" altLang="en-US" sz="3600" dirty="0">
                <a:solidFill>
                  <a:srgbClr val="9810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"/>
          <p:cNvGrpSpPr/>
          <p:nvPr/>
        </p:nvGrpSpPr>
        <p:grpSpPr bwMode="auto">
          <a:xfrm>
            <a:off x="401638" y="303213"/>
            <a:ext cx="1833562" cy="2371725"/>
            <a:chOff x="347587" y="153363"/>
            <a:chExt cx="1833639" cy="2372287"/>
          </a:xfrm>
          <a:solidFill>
            <a:srgbClr val="F1B3E6"/>
          </a:solidFill>
        </p:grpSpPr>
        <p:sp>
          <p:nvSpPr>
            <p:cNvPr id="32" name="六边形 31"/>
            <p:cNvSpPr/>
            <p:nvPr/>
          </p:nvSpPr>
          <p:spPr>
            <a:xfrm>
              <a:off x="793899" y="153363"/>
              <a:ext cx="971255" cy="837288"/>
            </a:xfrm>
            <a:prstGeom prst="hexagon">
              <a:avLst>
                <a:gd name="adj" fmla="val 27812"/>
                <a:gd name="vf" fmla="val 115470"/>
              </a:avLst>
            </a:prstGeom>
            <a:grpFill/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六边形 32"/>
            <p:cNvSpPr/>
            <p:nvPr/>
          </p:nvSpPr>
          <p:spPr>
            <a:xfrm>
              <a:off x="1209971" y="319932"/>
              <a:ext cx="971255" cy="837288"/>
            </a:xfrm>
            <a:prstGeom prst="hexagon">
              <a:avLst>
                <a:gd name="adj" fmla="val 27812"/>
                <a:gd name="vf" fmla="val 115470"/>
              </a:avLst>
            </a:prstGeom>
            <a:grpFill/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六边形 33"/>
            <p:cNvSpPr/>
            <p:nvPr/>
          </p:nvSpPr>
          <p:spPr>
            <a:xfrm>
              <a:off x="347587" y="1688362"/>
              <a:ext cx="971255" cy="837288"/>
            </a:xfrm>
            <a:prstGeom prst="hexagon">
              <a:avLst>
                <a:gd name="adj" fmla="val 27812"/>
                <a:gd name="vf" fmla="val 115470"/>
              </a:avLst>
            </a:prstGeom>
            <a:grpFill/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组合 1"/>
          <p:cNvGrpSpPr/>
          <p:nvPr/>
        </p:nvGrpSpPr>
        <p:grpSpPr bwMode="auto">
          <a:xfrm flipH="1" flipV="1">
            <a:off x="10152063" y="4008438"/>
            <a:ext cx="1725612" cy="2687637"/>
            <a:chOff x="9955801" y="5287293"/>
            <a:chExt cx="1725171" cy="2686835"/>
          </a:xfrm>
          <a:solidFill>
            <a:srgbClr val="F1B3E6"/>
          </a:solidFill>
        </p:grpSpPr>
        <p:sp>
          <p:nvSpPr>
            <p:cNvPr id="36" name="六边形 35"/>
            <p:cNvSpPr/>
            <p:nvPr/>
          </p:nvSpPr>
          <p:spPr>
            <a:xfrm>
              <a:off x="10293645" y="5287293"/>
              <a:ext cx="971255" cy="837288"/>
            </a:xfrm>
            <a:prstGeom prst="hexagon">
              <a:avLst>
                <a:gd name="adj" fmla="val 27812"/>
                <a:gd name="vf" fmla="val 115470"/>
              </a:avLst>
            </a:prstGeom>
            <a:grpFill/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六边形 36"/>
            <p:cNvSpPr/>
            <p:nvPr/>
          </p:nvSpPr>
          <p:spPr>
            <a:xfrm>
              <a:off x="10709717" y="5453862"/>
              <a:ext cx="971255" cy="837288"/>
            </a:xfrm>
            <a:prstGeom prst="hexagon">
              <a:avLst>
                <a:gd name="adj" fmla="val 27812"/>
                <a:gd name="vf" fmla="val 115470"/>
              </a:avLst>
            </a:prstGeom>
            <a:grpFill/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六边形 37"/>
            <p:cNvSpPr/>
            <p:nvPr/>
          </p:nvSpPr>
          <p:spPr>
            <a:xfrm>
              <a:off x="9955801" y="7136840"/>
              <a:ext cx="971255" cy="837288"/>
            </a:xfrm>
            <a:prstGeom prst="hexagon">
              <a:avLst>
                <a:gd name="adj" fmla="val 27812"/>
                <a:gd name="vf" fmla="val 115470"/>
              </a:avLst>
            </a:prstGeom>
            <a:grpFill/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652962" y="1005574"/>
            <a:ext cx="2886075" cy="2886075"/>
          </a:xfrm>
          <a:prstGeom prst="ellipse">
            <a:avLst/>
          </a:prstGeom>
          <a:solidFill>
            <a:srgbClr val="F1B3E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77887" y="2755126"/>
            <a:ext cx="4636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 ONE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52962" y="5194423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TITLE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91049" y="1286442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96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992234" y="739639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041866" y="2669988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987529" y="197239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27431" y="3457730"/>
            <a:ext cx="760097" cy="760097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08" y="0"/>
            <a:ext cx="6458139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09"/>
          <a:stretch>
            <a:fillRect/>
          </a:stretch>
        </p:blipFill>
        <p:spPr>
          <a:xfrm>
            <a:off x="8056676" y="266538"/>
            <a:ext cx="4223024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84380" y="4281054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rgbClr val="9810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800" dirty="0">
              <a:solidFill>
                <a:srgbClr val="9810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070122" y="822089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69257" y="3330175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33461" y="401056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Freeform 167"/>
          <p:cNvSpPr>
            <a:spLocks noEditPoints="1"/>
          </p:cNvSpPr>
          <p:nvPr/>
        </p:nvSpPr>
        <p:spPr bwMode="auto">
          <a:xfrm>
            <a:off x="6392107" y="2383181"/>
            <a:ext cx="365046" cy="365046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F1B3E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8" name="Freeform 167"/>
          <p:cNvSpPr>
            <a:spLocks noEditPoints="1"/>
          </p:cNvSpPr>
          <p:nvPr/>
        </p:nvSpPr>
        <p:spPr bwMode="auto">
          <a:xfrm>
            <a:off x="6392107" y="3307063"/>
            <a:ext cx="365046" cy="365046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F1B3E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9" name="Freeform 167"/>
          <p:cNvSpPr>
            <a:spLocks noEditPoints="1"/>
          </p:cNvSpPr>
          <p:nvPr/>
        </p:nvSpPr>
        <p:spPr bwMode="auto">
          <a:xfrm>
            <a:off x="6392107" y="4230944"/>
            <a:ext cx="365046" cy="365046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F1B3E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0" name="Freeform 167"/>
          <p:cNvSpPr>
            <a:spLocks noEditPoints="1"/>
          </p:cNvSpPr>
          <p:nvPr/>
        </p:nvSpPr>
        <p:spPr bwMode="auto">
          <a:xfrm>
            <a:off x="6392107" y="5154824"/>
            <a:ext cx="365046" cy="365046"/>
          </a:xfrm>
          <a:custGeom>
            <a:avLst/>
            <a:gdLst/>
            <a:ahLst/>
            <a:cxnLst>
              <a:cxn ang="0">
                <a:pos x="58" y="47"/>
              </a:cxn>
              <a:cxn ang="0">
                <a:pos x="47" y="58"/>
              </a:cxn>
              <a:cxn ang="0">
                <a:pos x="11" y="58"/>
              </a:cxn>
              <a:cxn ang="0">
                <a:pos x="0" y="47"/>
              </a:cxn>
              <a:cxn ang="0">
                <a:pos x="0" y="10"/>
              </a:cxn>
              <a:cxn ang="0">
                <a:pos x="11" y="0"/>
              </a:cxn>
              <a:cxn ang="0">
                <a:pos x="47" y="0"/>
              </a:cxn>
              <a:cxn ang="0">
                <a:pos x="58" y="10"/>
              </a:cxn>
              <a:cxn ang="0">
                <a:pos x="58" y="47"/>
              </a:cxn>
              <a:cxn ang="0">
                <a:pos x="49" y="21"/>
              </a:cxn>
              <a:cxn ang="0">
                <a:pos x="49" y="17"/>
              </a:cxn>
              <a:cxn ang="0">
                <a:pos x="45" y="13"/>
              </a:cxn>
              <a:cxn ang="0">
                <a:pos x="42" y="13"/>
              </a:cxn>
              <a:cxn ang="0">
                <a:pos x="24" y="31"/>
              </a:cxn>
              <a:cxn ang="0">
                <a:pos x="16" y="23"/>
              </a:cxn>
              <a:cxn ang="0">
                <a:pos x="13" y="23"/>
              </a:cxn>
              <a:cxn ang="0">
                <a:pos x="9" y="27"/>
              </a:cxn>
              <a:cxn ang="0">
                <a:pos x="9" y="30"/>
              </a:cxn>
              <a:cxn ang="0">
                <a:pos x="22" y="44"/>
              </a:cxn>
              <a:cxn ang="0">
                <a:pos x="26" y="44"/>
              </a:cxn>
              <a:cxn ang="0">
                <a:pos x="49" y="21"/>
              </a:cxn>
            </a:cxnLst>
            <a:rect l="0" t="0" r="r" b="b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F1B3E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6943839" y="2354606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6947919" y="2640511"/>
            <a:ext cx="4424931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943839" y="3201538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47919" y="3487443"/>
            <a:ext cx="4424931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943839" y="4119259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6947919" y="4405164"/>
            <a:ext cx="4424931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943839" y="5048349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947919" y="5334254"/>
            <a:ext cx="4424931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8903" y="1705927"/>
            <a:ext cx="5407249" cy="40852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3" name="AutoShape 2"/>
          <p:cNvSpPr/>
          <p:nvPr/>
        </p:nvSpPr>
        <p:spPr bwMode="auto">
          <a:xfrm>
            <a:off x="4413055" y="1662809"/>
            <a:ext cx="1601788" cy="1368425"/>
          </a:xfrm>
          <a:custGeom>
            <a:avLst/>
            <a:gdLst>
              <a:gd name="T0" fmla="*/ 211170617 w 21600"/>
              <a:gd name="T1" fmla="*/ 346775367 h 21600"/>
              <a:gd name="T2" fmla="*/ 0 w 21600"/>
              <a:gd name="T3" fmla="*/ 235598565 h 21600"/>
              <a:gd name="T4" fmla="*/ 459604150 w 21600"/>
              <a:gd name="T5" fmla="*/ 0 h 21600"/>
              <a:gd name="T6" fmla="*/ 475133925 w 21600"/>
              <a:gd name="T7" fmla="*/ 211773779 h 21600"/>
              <a:gd name="T8" fmla="*/ 211170617 w 21600"/>
              <a:gd name="T9" fmla="*/ 346775367 h 21600"/>
              <a:gd name="T10" fmla="*/ 211170617 w 21600"/>
              <a:gd name="T11" fmla="*/ 34677536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AutoShape 3"/>
          <p:cNvSpPr/>
          <p:nvPr/>
        </p:nvSpPr>
        <p:spPr bwMode="auto">
          <a:xfrm>
            <a:off x="7081642" y="2714528"/>
            <a:ext cx="965994" cy="1808163"/>
          </a:xfrm>
          <a:custGeom>
            <a:avLst/>
            <a:gdLst>
              <a:gd name="T0" fmla="*/ 0 w 20053"/>
              <a:gd name="T1" fmla="*/ 129499929 h 21600"/>
              <a:gd name="T2" fmla="*/ 143066176 w 20053"/>
              <a:gd name="T3" fmla="*/ 0 h 21600"/>
              <a:gd name="T4" fmla="*/ 143066176 w 20053"/>
              <a:gd name="T5" fmla="*/ 605454005 h 21600"/>
              <a:gd name="T6" fmla="*/ 0 w 20053"/>
              <a:gd name="T7" fmla="*/ 475954076 h 21600"/>
              <a:gd name="T8" fmla="*/ 24180041 w 20053"/>
              <a:gd name="T9" fmla="*/ 302727086 h 21600"/>
              <a:gd name="T10" fmla="*/ 0 w 20053"/>
              <a:gd name="T11" fmla="*/ 129499929 h 21600"/>
              <a:gd name="T12" fmla="*/ 0 w 20053"/>
              <a:gd name="T13" fmla="*/ 129499929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F1B3E6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4"/>
          <p:cNvSpPr/>
          <p:nvPr/>
        </p:nvSpPr>
        <p:spPr bwMode="auto">
          <a:xfrm>
            <a:off x="6156130" y="4203603"/>
            <a:ext cx="1605756" cy="1370806"/>
          </a:xfrm>
          <a:custGeom>
            <a:avLst/>
            <a:gdLst>
              <a:gd name="T0" fmla="*/ 264410771 w 21600"/>
              <a:gd name="T1" fmla="*/ 0 h 21600"/>
              <a:gd name="T2" fmla="*/ 477491173 w 21600"/>
              <a:gd name="T3" fmla="*/ 111564062 h 21600"/>
              <a:gd name="T4" fmla="*/ 15562749 w 21600"/>
              <a:gd name="T5" fmla="*/ 347983165 h 21600"/>
              <a:gd name="T6" fmla="*/ 0 w 21600"/>
              <a:gd name="T7" fmla="*/ 136808977 h 21600"/>
              <a:gd name="T8" fmla="*/ 264410771 w 21600"/>
              <a:gd name="T9" fmla="*/ 0 h 21600"/>
              <a:gd name="T10" fmla="*/ 264410771 w 21600"/>
              <a:gd name="T11" fmla="*/ 0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F57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5"/>
          <p:cNvSpPr/>
          <p:nvPr/>
        </p:nvSpPr>
        <p:spPr bwMode="auto">
          <a:xfrm>
            <a:off x="6649842" y="4665565"/>
            <a:ext cx="475456" cy="502444"/>
          </a:xfrm>
          <a:custGeom>
            <a:avLst/>
            <a:gdLst>
              <a:gd name="T0" fmla="*/ 27662239 w 21104"/>
              <a:gd name="T1" fmla="*/ 32097254 h 21600"/>
              <a:gd name="T2" fmla="*/ 42842497 w 21104"/>
              <a:gd name="T3" fmla="*/ 9070780 h 21600"/>
              <a:gd name="T4" fmla="*/ 42842497 w 21104"/>
              <a:gd name="T5" fmla="*/ 7326324 h 21600"/>
              <a:gd name="T6" fmla="*/ 39468210 w 21104"/>
              <a:gd name="T7" fmla="*/ 3488912 h 21600"/>
              <a:gd name="T8" fmla="*/ 37444052 w 21104"/>
              <a:gd name="T9" fmla="*/ 3488912 h 21600"/>
              <a:gd name="T10" fmla="*/ 35756887 w 21104"/>
              <a:gd name="T11" fmla="*/ 5233414 h 21600"/>
              <a:gd name="T12" fmla="*/ 33734757 w 21104"/>
              <a:gd name="T13" fmla="*/ 5581868 h 21600"/>
              <a:gd name="T14" fmla="*/ 34071793 w 21104"/>
              <a:gd name="T15" fmla="*/ 0 h 21600"/>
              <a:gd name="T16" fmla="*/ 9107740 w 21104"/>
              <a:gd name="T17" fmla="*/ 0 h 21600"/>
              <a:gd name="T18" fmla="*/ 9107740 w 21104"/>
              <a:gd name="T19" fmla="*/ 5581868 h 21600"/>
              <a:gd name="T20" fmla="*/ 7422602 w 21104"/>
              <a:gd name="T21" fmla="*/ 5233414 h 21600"/>
              <a:gd name="T22" fmla="*/ 5735481 w 21104"/>
              <a:gd name="T23" fmla="*/ 3488912 h 21600"/>
              <a:gd name="T24" fmla="*/ 3711323 w 21104"/>
              <a:gd name="T25" fmla="*/ 3488912 h 21600"/>
              <a:gd name="T26" fmla="*/ 0 w 21104"/>
              <a:gd name="T27" fmla="*/ 7326324 h 21600"/>
              <a:gd name="T28" fmla="*/ 0 w 21104"/>
              <a:gd name="T29" fmla="*/ 9070780 h 21600"/>
              <a:gd name="T30" fmla="*/ 15517249 w 21104"/>
              <a:gd name="T31" fmla="*/ 32097254 h 21600"/>
              <a:gd name="T32" fmla="*/ 19565609 w 21104"/>
              <a:gd name="T33" fmla="*/ 33841756 h 21600"/>
              <a:gd name="T34" fmla="*/ 19565609 w 21104"/>
              <a:gd name="T35" fmla="*/ 35934666 h 21600"/>
              <a:gd name="T36" fmla="*/ 17878443 w 21104"/>
              <a:gd name="T37" fmla="*/ 36631574 h 21600"/>
              <a:gd name="T38" fmla="*/ 19565609 w 21104"/>
              <a:gd name="T39" fmla="*/ 37679122 h 21600"/>
              <a:gd name="T40" fmla="*/ 19565609 w 21104"/>
              <a:gd name="T41" fmla="*/ 39772032 h 21600"/>
              <a:gd name="T42" fmla="*/ 18215480 w 21104"/>
              <a:gd name="T43" fmla="*/ 41516488 h 21600"/>
              <a:gd name="T44" fmla="*/ 16193350 w 21104"/>
              <a:gd name="T45" fmla="*/ 43260990 h 21600"/>
              <a:gd name="T46" fmla="*/ 14506184 w 21104"/>
              <a:gd name="T47" fmla="*/ 45005446 h 21600"/>
              <a:gd name="T48" fmla="*/ 16193350 w 21104"/>
              <a:gd name="T49" fmla="*/ 46749902 h 21600"/>
              <a:gd name="T50" fmla="*/ 26649147 w 21104"/>
              <a:gd name="T51" fmla="*/ 46749902 h 21600"/>
              <a:gd name="T52" fmla="*/ 28673304 w 21104"/>
              <a:gd name="T53" fmla="*/ 45005446 h 21600"/>
              <a:gd name="T54" fmla="*/ 26649147 w 21104"/>
              <a:gd name="T55" fmla="*/ 43260990 h 21600"/>
              <a:gd name="T56" fmla="*/ 24964053 w 21104"/>
              <a:gd name="T57" fmla="*/ 41168034 h 21600"/>
              <a:gd name="T58" fmla="*/ 23276887 w 21104"/>
              <a:gd name="T59" fmla="*/ 39772032 h 21600"/>
              <a:gd name="T60" fmla="*/ 23276887 w 21104"/>
              <a:gd name="T61" fmla="*/ 37679122 h 21600"/>
              <a:gd name="T62" fmla="*/ 24964053 w 21104"/>
              <a:gd name="T63" fmla="*/ 36631574 h 21600"/>
              <a:gd name="T64" fmla="*/ 23276887 w 21104"/>
              <a:gd name="T65" fmla="*/ 35934666 h 21600"/>
              <a:gd name="T66" fmla="*/ 23276887 w 21104"/>
              <a:gd name="T67" fmla="*/ 33841756 h 21600"/>
              <a:gd name="T68" fmla="*/ 27662239 w 21104"/>
              <a:gd name="T69" fmla="*/ 32097254 h 21600"/>
              <a:gd name="T70" fmla="*/ 34071793 w 21104"/>
              <a:gd name="T71" fmla="*/ 7326324 h 21600"/>
              <a:gd name="T72" fmla="*/ 35756887 w 21104"/>
              <a:gd name="T73" fmla="*/ 7326324 h 21600"/>
              <a:gd name="T74" fmla="*/ 37781044 w 21104"/>
              <a:gd name="T75" fmla="*/ 5581868 h 21600"/>
              <a:gd name="T76" fmla="*/ 39468210 w 21104"/>
              <a:gd name="T77" fmla="*/ 7326324 h 21600"/>
              <a:gd name="T78" fmla="*/ 39468210 w 21104"/>
              <a:gd name="T79" fmla="*/ 9070780 h 21600"/>
              <a:gd name="T80" fmla="*/ 30360470 w 21104"/>
              <a:gd name="T81" fmla="*/ 24770976 h 21600"/>
              <a:gd name="T82" fmla="*/ 34071793 w 21104"/>
              <a:gd name="T83" fmla="*/ 7326324 h 21600"/>
              <a:gd name="T84" fmla="*/ 12144990 w 21104"/>
              <a:gd name="T85" fmla="*/ 25119430 h 21600"/>
              <a:gd name="T86" fmla="*/ 3037250 w 21104"/>
              <a:gd name="T87" fmla="*/ 9419234 h 21600"/>
              <a:gd name="T88" fmla="*/ 3037250 w 21104"/>
              <a:gd name="T89" fmla="*/ 7674778 h 21600"/>
              <a:gd name="T90" fmla="*/ 4722388 w 21104"/>
              <a:gd name="T91" fmla="*/ 5581868 h 21600"/>
              <a:gd name="T92" fmla="*/ 6746546 w 21104"/>
              <a:gd name="T93" fmla="*/ 7674778 h 21600"/>
              <a:gd name="T94" fmla="*/ 8433712 w 21104"/>
              <a:gd name="T95" fmla="*/ 7674778 h 21600"/>
              <a:gd name="T96" fmla="*/ 12144990 w 21104"/>
              <a:gd name="T97" fmla="*/ 25119430 h 21600"/>
              <a:gd name="T98" fmla="*/ 12144990 w 21104"/>
              <a:gd name="T99" fmla="*/ 2511943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6"/>
          <p:cNvSpPr/>
          <p:nvPr/>
        </p:nvSpPr>
        <p:spPr bwMode="auto">
          <a:xfrm>
            <a:off x="6145017" y="1662809"/>
            <a:ext cx="1605756" cy="1359694"/>
          </a:xfrm>
          <a:custGeom>
            <a:avLst/>
            <a:gdLst>
              <a:gd name="T0" fmla="*/ 0 w 21600"/>
              <a:gd name="T1" fmla="*/ 210680934 h 21600"/>
              <a:gd name="T2" fmla="*/ 12445650 w 21600"/>
              <a:gd name="T3" fmla="*/ 0 h 21600"/>
              <a:gd name="T4" fmla="*/ 477491173 w 21600"/>
              <a:gd name="T5" fmla="*/ 230430238 h 21600"/>
              <a:gd name="T6" fmla="*/ 265958095 w 21600"/>
              <a:gd name="T7" fmla="*/ 342364403 h 21600"/>
              <a:gd name="T8" fmla="*/ 0 w 21600"/>
              <a:gd name="T9" fmla="*/ 210680934 h 21600"/>
              <a:gd name="T10" fmla="*/ 0 w 21600"/>
              <a:gd name="T11" fmla="*/ 210680934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F575FE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7"/>
          <p:cNvSpPr/>
          <p:nvPr/>
        </p:nvSpPr>
        <p:spPr bwMode="auto">
          <a:xfrm>
            <a:off x="4451155" y="4235353"/>
            <a:ext cx="1605756" cy="1345406"/>
          </a:xfrm>
          <a:custGeom>
            <a:avLst/>
            <a:gdLst>
              <a:gd name="T0" fmla="*/ 477491173 w 21600"/>
              <a:gd name="T1" fmla="*/ 126525095 h 21600"/>
              <a:gd name="T2" fmla="*/ 469709798 w 21600"/>
              <a:gd name="T3" fmla="*/ 335206908 h 21600"/>
              <a:gd name="T4" fmla="*/ 0 w 21600"/>
              <a:gd name="T5" fmla="*/ 116080882 h 21600"/>
              <a:gd name="T6" fmla="*/ 206868653 w 21600"/>
              <a:gd name="T7" fmla="*/ 0 h 21600"/>
              <a:gd name="T8" fmla="*/ 477491173 w 21600"/>
              <a:gd name="T9" fmla="*/ 126525095 h 21600"/>
              <a:gd name="T10" fmla="*/ 477491173 w 21600"/>
              <a:gd name="T11" fmla="*/ 126525095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F1B3E6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8"/>
          <p:cNvSpPr/>
          <p:nvPr/>
        </p:nvSpPr>
        <p:spPr bwMode="auto">
          <a:xfrm>
            <a:off x="5066311" y="2085084"/>
            <a:ext cx="434975" cy="431800"/>
          </a:xfrm>
          <a:custGeom>
            <a:avLst/>
            <a:gdLst>
              <a:gd name="T0" fmla="*/ 0 w 21600"/>
              <a:gd name="T1" fmla="*/ 17264004 h 21600"/>
              <a:gd name="T2" fmla="*/ 35037639 w 21600"/>
              <a:gd name="T3" fmla="*/ 17264004 h 21600"/>
              <a:gd name="T4" fmla="*/ 24234350 w 21600"/>
              <a:gd name="T5" fmla="*/ 6905601 h 21600"/>
              <a:gd name="T6" fmla="*/ 25110301 w 21600"/>
              <a:gd name="T7" fmla="*/ 4028254 h 21600"/>
              <a:gd name="T8" fmla="*/ 25110301 w 21600"/>
              <a:gd name="T9" fmla="*/ 8056548 h 21600"/>
              <a:gd name="T10" fmla="*/ 13723058 w 21600"/>
              <a:gd name="T11" fmla="*/ 22155458 h 21600"/>
              <a:gd name="T12" fmla="*/ 11971197 w 21600"/>
              <a:gd name="T13" fmla="*/ 25320552 h 21600"/>
              <a:gd name="T14" fmla="*/ 11095246 w 21600"/>
              <a:gd name="T15" fmla="*/ 27334659 h 21600"/>
              <a:gd name="T16" fmla="*/ 10803289 w 21600"/>
              <a:gd name="T17" fmla="*/ 31650660 h 21600"/>
              <a:gd name="T18" fmla="*/ 9051387 w 21600"/>
              <a:gd name="T19" fmla="*/ 28485606 h 21600"/>
              <a:gd name="T20" fmla="*/ 7591482 w 21600"/>
              <a:gd name="T21" fmla="*/ 25608259 h 21600"/>
              <a:gd name="T22" fmla="*/ 4963669 w 21600"/>
              <a:gd name="T23" fmla="*/ 23594152 h 21600"/>
              <a:gd name="T24" fmla="*/ 4671672 w 21600"/>
              <a:gd name="T25" fmla="*/ 19565858 h 21600"/>
              <a:gd name="T26" fmla="*/ 4379715 w 21600"/>
              <a:gd name="T27" fmla="*/ 17264004 h 21600"/>
              <a:gd name="T28" fmla="*/ 2919810 w 21600"/>
              <a:gd name="T29" fmla="*/ 15537603 h 21600"/>
              <a:gd name="T30" fmla="*/ 2919810 w 21600"/>
              <a:gd name="T31" fmla="*/ 12948003 h 21600"/>
              <a:gd name="T32" fmla="*/ 11095246 w 21600"/>
              <a:gd name="T33" fmla="*/ 5754655 h 21600"/>
              <a:gd name="T34" fmla="*/ 9051387 w 21600"/>
              <a:gd name="T35" fmla="*/ 5754655 h 21600"/>
              <a:gd name="T36" fmla="*/ 8175436 w 21600"/>
              <a:gd name="T37" fmla="*/ 7481055 h 21600"/>
              <a:gd name="T38" fmla="*/ 9343384 w 21600"/>
              <a:gd name="T39" fmla="*/ 8056548 h 21600"/>
              <a:gd name="T40" fmla="*/ 9051387 w 21600"/>
              <a:gd name="T41" fmla="*/ 6905601 h 21600"/>
              <a:gd name="T42" fmla="*/ 13723058 w 21600"/>
              <a:gd name="T43" fmla="*/ 8632002 h 21600"/>
              <a:gd name="T44" fmla="*/ 11971197 w 21600"/>
              <a:gd name="T45" fmla="*/ 9782949 h 21600"/>
              <a:gd name="T46" fmla="*/ 10803289 w 21600"/>
              <a:gd name="T47" fmla="*/ 10358402 h 21600"/>
              <a:gd name="T48" fmla="*/ 11095246 w 21600"/>
              <a:gd name="T49" fmla="*/ 12372549 h 21600"/>
              <a:gd name="T50" fmla="*/ 9635341 w 21600"/>
              <a:gd name="T51" fmla="*/ 14098950 h 21600"/>
              <a:gd name="T52" fmla="*/ 8467433 w 21600"/>
              <a:gd name="T53" fmla="*/ 14674403 h 21600"/>
              <a:gd name="T54" fmla="*/ 6131577 w 21600"/>
              <a:gd name="T55" fmla="*/ 14098950 h 21600"/>
              <a:gd name="T56" fmla="*/ 4379715 w 21600"/>
              <a:gd name="T57" fmla="*/ 15537603 h 21600"/>
              <a:gd name="T58" fmla="*/ 4671672 w 21600"/>
              <a:gd name="T59" fmla="*/ 16688550 h 21600"/>
              <a:gd name="T60" fmla="*/ 7883479 w 21600"/>
              <a:gd name="T61" fmla="*/ 17839457 h 21600"/>
              <a:gd name="T62" fmla="*/ 11971197 w 21600"/>
              <a:gd name="T63" fmla="*/ 18990404 h 21600"/>
              <a:gd name="T64" fmla="*/ 13723058 w 21600"/>
              <a:gd name="T65" fmla="*/ 22155458 h 21600"/>
              <a:gd name="T66" fmla="*/ 16058915 w 21600"/>
              <a:gd name="T67" fmla="*/ 6042401 h 21600"/>
              <a:gd name="T68" fmla="*/ 12847148 w 21600"/>
              <a:gd name="T69" fmla="*/ 4316001 h 21600"/>
              <a:gd name="T70" fmla="*/ 18394771 w 21600"/>
              <a:gd name="T71" fmla="*/ 2877347 h 21600"/>
              <a:gd name="T72" fmla="*/ 31241878 w 21600"/>
              <a:gd name="T73" fmla="*/ 17839457 h 21600"/>
              <a:gd name="T74" fmla="*/ 26862203 w 21600"/>
              <a:gd name="T75" fmla="*/ 29348806 h 21600"/>
              <a:gd name="T76" fmla="*/ 26570206 w 21600"/>
              <a:gd name="T77" fmla="*/ 26471459 h 21600"/>
              <a:gd name="T78" fmla="*/ 24526347 w 21600"/>
              <a:gd name="T79" fmla="*/ 23306405 h 21600"/>
              <a:gd name="T80" fmla="*/ 19270722 w 21600"/>
              <a:gd name="T81" fmla="*/ 19278151 h 21600"/>
              <a:gd name="T82" fmla="*/ 28322108 w 21600"/>
              <a:gd name="T83" fmla="*/ 16113057 h 21600"/>
              <a:gd name="T84" fmla="*/ 30657924 w 21600"/>
              <a:gd name="T85" fmla="*/ 14098950 h 21600"/>
              <a:gd name="T86" fmla="*/ 27154160 w 21600"/>
              <a:gd name="T87" fmla="*/ 11221602 h 21600"/>
              <a:gd name="T88" fmla="*/ 26570206 w 21600"/>
              <a:gd name="T89" fmla="*/ 14962150 h 21600"/>
              <a:gd name="T90" fmla="*/ 23066442 w 21600"/>
              <a:gd name="T91" fmla="*/ 14098950 h 21600"/>
              <a:gd name="T92" fmla="*/ 21314581 w 21600"/>
              <a:gd name="T93" fmla="*/ 12660256 h 21600"/>
              <a:gd name="T94" fmla="*/ 22190491 w 21600"/>
              <a:gd name="T95" fmla="*/ 10070656 h 21600"/>
              <a:gd name="T96" fmla="*/ 26278249 w 21600"/>
              <a:gd name="T97" fmla="*/ 10358402 h 21600"/>
              <a:gd name="T98" fmla="*/ 29198019 w 21600"/>
              <a:gd name="T99" fmla="*/ 10358402 h 21600"/>
              <a:gd name="T100" fmla="*/ 30657924 w 21600"/>
              <a:gd name="T101" fmla="*/ 9207455 h 21600"/>
              <a:gd name="T102" fmla="*/ 32117829 w 21600"/>
              <a:gd name="T103" fmla="*/ 16400804 h 21600"/>
              <a:gd name="T104" fmla="*/ 31241878 w 21600"/>
              <a:gd name="T105" fmla="*/ 17839457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9"/>
          <p:cNvSpPr/>
          <p:nvPr/>
        </p:nvSpPr>
        <p:spPr bwMode="auto">
          <a:xfrm>
            <a:off x="4123336" y="2735165"/>
            <a:ext cx="969963" cy="1808163"/>
          </a:xfrm>
          <a:custGeom>
            <a:avLst/>
            <a:gdLst>
              <a:gd name="T0" fmla="*/ 187949309 w 20023"/>
              <a:gd name="T1" fmla="*/ 472450259 h 21600"/>
              <a:gd name="T2" fmla="*/ 45009108 w 20023"/>
              <a:gd name="T3" fmla="*/ 605454005 h 21600"/>
              <a:gd name="T4" fmla="*/ 40954091 w 20023"/>
              <a:gd name="T5" fmla="*/ 0 h 21600"/>
              <a:gd name="T6" fmla="*/ 185921800 w 20023"/>
              <a:gd name="T7" fmla="*/ 125996111 h 21600"/>
              <a:gd name="T8" fmla="*/ 162605302 w 20023"/>
              <a:gd name="T9" fmla="*/ 295719452 h 21600"/>
              <a:gd name="T10" fmla="*/ 187949309 w 20023"/>
              <a:gd name="T11" fmla="*/ 472450259 h 21600"/>
              <a:gd name="T12" fmla="*/ 187949309 w 20023"/>
              <a:gd name="T13" fmla="*/ 472450259 h 216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F575FE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10"/>
          <p:cNvSpPr/>
          <p:nvPr/>
        </p:nvSpPr>
        <p:spPr bwMode="auto">
          <a:xfrm>
            <a:off x="5068692" y="2603403"/>
            <a:ext cx="2033588" cy="2035969"/>
          </a:xfrm>
          <a:custGeom>
            <a:avLst/>
            <a:gdLst>
              <a:gd name="T0" fmla="*/ 717439832 w 19679"/>
              <a:gd name="T1" fmla="*/ 123392789 h 19679"/>
              <a:gd name="T2" fmla="*/ 717439832 w 19679"/>
              <a:gd name="T3" fmla="*/ 719120959 h 19679"/>
              <a:gd name="T4" fmla="*/ 123104432 w 19679"/>
              <a:gd name="T5" fmla="*/ 719120959 h 19679"/>
              <a:gd name="T6" fmla="*/ 123104432 w 19679"/>
              <a:gd name="T7" fmla="*/ 123392789 h 19679"/>
              <a:gd name="T8" fmla="*/ 717439832 w 19679"/>
              <a:gd name="T9" fmla="*/ 123392789 h 19679"/>
              <a:gd name="T10" fmla="*/ 717439832 w 19679"/>
              <a:gd name="T11" fmla="*/ 123392789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11"/>
          <p:cNvSpPr/>
          <p:nvPr/>
        </p:nvSpPr>
        <p:spPr bwMode="auto">
          <a:xfrm>
            <a:off x="4363048" y="3505896"/>
            <a:ext cx="357188" cy="297657"/>
          </a:xfrm>
          <a:custGeom>
            <a:avLst/>
            <a:gdLst>
              <a:gd name="T0" fmla="*/ 22164047 w 21600"/>
              <a:gd name="T1" fmla="*/ 2448170 h 21600"/>
              <a:gd name="T2" fmla="*/ 23197674 w 21600"/>
              <a:gd name="T3" fmla="*/ 2821150 h 21600"/>
              <a:gd name="T4" fmla="*/ 23626465 w 21600"/>
              <a:gd name="T5" fmla="*/ 3695433 h 21600"/>
              <a:gd name="T6" fmla="*/ 23626465 w 21600"/>
              <a:gd name="T7" fmla="*/ 15179792 h 21600"/>
              <a:gd name="T8" fmla="*/ 23197674 w 21600"/>
              <a:gd name="T9" fmla="*/ 16043437 h 21600"/>
              <a:gd name="T10" fmla="*/ 22164047 w 21600"/>
              <a:gd name="T11" fmla="*/ 16407295 h 21600"/>
              <a:gd name="T12" fmla="*/ 1475548 w 21600"/>
              <a:gd name="T13" fmla="*/ 16407295 h 21600"/>
              <a:gd name="T14" fmla="*/ 436430 w 21600"/>
              <a:gd name="T15" fmla="*/ 16043437 h 21600"/>
              <a:gd name="T16" fmla="*/ 0 w 21600"/>
              <a:gd name="T17" fmla="*/ 15179792 h 21600"/>
              <a:gd name="T18" fmla="*/ 0 w 21600"/>
              <a:gd name="T19" fmla="*/ 3695433 h 21600"/>
              <a:gd name="T20" fmla="*/ 436430 w 21600"/>
              <a:gd name="T21" fmla="*/ 2821150 h 21600"/>
              <a:gd name="T22" fmla="*/ 1475548 w 21600"/>
              <a:gd name="T23" fmla="*/ 2448170 h 21600"/>
              <a:gd name="T24" fmla="*/ 6166941 w 21600"/>
              <a:gd name="T25" fmla="*/ 2448170 h 21600"/>
              <a:gd name="T26" fmla="*/ 6911843 w 21600"/>
              <a:gd name="T27" fmla="*/ 1109019 h 21600"/>
              <a:gd name="T28" fmla="*/ 7755169 w 21600"/>
              <a:gd name="T29" fmla="*/ 323591 h 21600"/>
              <a:gd name="T30" fmla="*/ 8973674 w 21600"/>
              <a:gd name="T31" fmla="*/ 0 h 21600"/>
              <a:gd name="T32" fmla="*/ 14652790 w 21600"/>
              <a:gd name="T33" fmla="*/ 0 h 21600"/>
              <a:gd name="T34" fmla="*/ 15871296 w 21600"/>
              <a:gd name="T35" fmla="*/ 323591 h 21600"/>
              <a:gd name="T36" fmla="*/ 16728843 w 21600"/>
              <a:gd name="T37" fmla="*/ 1109019 h 21600"/>
              <a:gd name="T38" fmla="*/ 17459523 w 21600"/>
              <a:gd name="T39" fmla="*/ 2448170 h 21600"/>
              <a:gd name="T40" fmla="*/ 22164047 w 21600"/>
              <a:gd name="T41" fmla="*/ 2448170 h 21600"/>
              <a:gd name="T42" fmla="*/ 11819797 w 21600"/>
              <a:gd name="T43" fmla="*/ 14572876 h 21600"/>
              <a:gd name="T44" fmla="*/ 14205413 w 21600"/>
              <a:gd name="T45" fmla="*/ 14166493 h 21600"/>
              <a:gd name="T46" fmla="*/ 16161147 w 21600"/>
              <a:gd name="T47" fmla="*/ 13062022 h 21600"/>
              <a:gd name="T48" fmla="*/ 17472653 w 21600"/>
              <a:gd name="T49" fmla="*/ 11430423 h 21600"/>
              <a:gd name="T50" fmla="*/ 17960479 w 21600"/>
              <a:gd name="T51" fmla="*/ 9435711 h 21600"/>
              <a:gd name="T52" fmla="*/ 17472653 w 21600"/>
              <a:gd name="T53" fmla="*/ 7440255 h 21600"/>
              <a:gd name="T54" fmla="*/ 16161147 w 21600"/>
              <a:gd name="T55" fmla="*/ 5807113 h 21600"/>
              <a:gd name="T56" fmla="*/ 14205413 w 21600"/>
              <a:gd name="T57" fmla="*/ 4708733 h 21600"/>
              <a:gd name="T58" fmla="*/ 11819797 w 21600"/>
              <a:gd name="T59" fmla="*/ 4304637 h 21600"/>
              <a:gd name="T60" fmla="*/ 9428725 w 21600"/>
              <a:gd name="T61" fmla="*/ 4708733 h 21600"/>
              <a:gd name="T62" fmla="*/ 7468592 w 21600"/>
              <a:gd name="T63" fmla="*/ 5807113 h 21600"/>
              <a:gd name="T64" fmla="*/ 6153811 w 21600"/>
              <a:gd name="T65" fmla="*/ 7435707 h 21600"/>
              <a:gd name="T66" fmla="*/ 5665986 w 21600"/>
              <a:gd name="T67" fmla="*/ 9435711 h 21600"/>
              <a:gd name="T68" fmla="*/ 6153811 w 21600"/>
              <a:gd name="T69" fmla="*/ 11430423 h 21600"/>
              <a:gd name="T70" fmla="*/ 7468592 w 21600"/>
              <a:gd name="T71" fmla="*/ 13062022 h 21600"/>
              <a:gd name="T72" fmla="*/ 9428725 w 21600"/>
              <a:gd name="T73" fmla="*/ 14166493 h 21600"/>
              <a:gd name="T74" fmla="*/ 11819797 w 21600"/>
              <a:gd name="T75" fmla="*/ 14572876 h 21600"/>
              <a:gd name="T76" fmla="*/ 11819797 w 21600"/>
              <a:gd name="T77" fmla="*/ 5949933 h 21600"/>
              <a:gd name="T78" fmla="*/ 13448506 w 21600"/>
              <a:gd name="T79" fmla="*/ 6221848 h 21600"/>
              <a:gd name="T80" fmla="*/ 14768744 w 21600"/>
              <a:gd name="T81" fmla="*/ 6964749 h 21600"/>
              <a:gd name="T82" fmla="*/ 15660191 w 21600"/>
              <a:gd name="T83" fmla="*/ 8069964 h 21600"/>
              <a:gd name="T84" fmla="*/ 15986158 w 21600"/>
              <a:gd name="T85" fmla="*/ 9435711 h 21600"/>
              <a:gd name="T86" fmla="*/ 15660191 w 21600"/>
              <a:gd name="T87" fmla="*/ 10790076 h 21600"/>
              <a:gd name="T88" fmla="*/ 14768744 w 21600"/>
              <a:gd name="T89" fmla="*/ 11901354 h 21600"/>
              <a:gd name="T90" fmla="*/ 13443016 w 21600"/>
              <a:gd name="T91" fmla="*/ 12655638 h 21600"/>
              <a:gd name="T92" fmla="*/ 11819797 w 21600"/>
              <a:gd name="T93" fmla="*/ 12926064 h 21600"/>
              <a:gd name="T94" fmla="*/ 10186723 w 21600"/>
              <a:gd name="T95" fmla="*/ 12655638 h 21600"/>
              <a:gd name="T96" fmla="*/ 8861028 w 21600"/>
              <a:gd name="T97" fmla="*/ 11901354 h 21600"/>
              <a:gd name="T98" fmla="*/ 7969548 w 21600"/>
              <a:gd name="T99" fmla="*/ 10785528 h 21600"/>
              <a:gd name="T100" fmla="*/ 7640307 w 21600"/>
              <a:gd name="T101" fmla="*/ 9435711 h 21600"/>
              <a:gd name="T102" fmla="*/ 7969548 w 21600"/>
              <a:gd name="T103" fmla="*/ 8069964 h 21600"/>
              <a:gd name="T104" fmla="*/ 8861028 w 21600"/>
              <a:gd name="T105" fmla="*/ 6964749 h 21600"/>
              <a:gd name="T106" fmla="*/ 10186723 w 21600"/>
              <a:gd name="T107" fmla="*/ 6221848 h 21600"/>
              <a:gd name="T108" fmla="*/ 11819797 w 21600"/>
              <a:gd name="T109" fmla="*/ 5949933 h 216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12"/>
          <p:cNvSpPr/>
          <p:nvPr/>
        </p:nvSpPr>
        <p:spPr bwMode="auto">
          <a:xfrm>
            <a:off x="6726042" y="2184303"/>
            <a:ext cx="357188" cy="297656"/>
          </a:xfrm>
          <a:custGeom>
            <a:avLst/>
            <a:gdLst>
              <a:gd name="T0" fmla="*/ 23626465 w 21600"/>
              <a:gd name="T1" fmla="*/ 7147248 h 21579"/>
              <a:gd name="T2" fmla="*/ 23208622 w 21600"/>
              <a:gd name="T3" fmla="*/ 8141200 h 21579"/>
              <a:gd name="T4" fmla="*/ 22164047 w 21600"/>
              <a:gd name="T5" fmla="*/ 8697558 h 21579"/>
              <a:gd name="T6" fmla="*/ 22164047 w 21600"/>
              <a:gd name="T7" fmla="*/ 12642193 h 21579"/>
              <a:gd name="T8" fmla="*/ 21581037 w 21600"/>
              <a:gd name="T9" fmla="*/ 13796733 h 21579"/>
              <a:gd name="T10" fmla="*/ 20190784 w 21600"/>
              <a:gd name="T11" fmla="*/ 14276977 h 21579"/>
              <a:gd name="T12" fmla="*/ 18088471 w 21600"/>
              <a:gd name="T13" fmla="*/ 12865184 h 21579"/>
              <a:gd name="T14" fmla="*/ 15440323 w 21600"/>
              <a:gd name="T15" fmla="*/ 11610170 h 21579"/>
              <a:gd name="T16" fmla="*/ 12524217 w 21600"/>
              <a:gd name="T17" fmla="*/ 10631446 h 21579"/>
              <a:gd name="T18" fmla="*/ 9613569 w 21600"/>
              <a:gd name="T19" fmla="*/ 10097930 h 21579"/>
              <a:gd name="T20" fmla="*/ 8716632 w 21600"/>
              <a:gd name="T21" fmla="*/ 10524876 h 21579"/>
              <a:gd name="T22" fmla="*/ 8241903 w 21600"/>
              <a:gd name="T23" fmla="*/ 11192357 h 21579"/>
              <a:gd name="T24" fmla="*/ 8215676 w 21600"/>
              <a:gd name="T25" fmla="*/ 11947345 h 21579"/>
              <a:gd name="T26" fmla="*/ 8692555 w 21600"/>
              <a:gd name="T27" fmla="*/ 12642193 h 21579"/>
              <a:gd name="T28" fmla="*/ 8397247 w 21600"/>
              <a:gd name="T29" fmla="*/ 13450454 h 21579"/>
              <a:gd name="T30" fmla="*/ 8659746 w 21600"/>
              <a:gd name="T31" fmla="*/ 14160530 h 21579"/>
              <a:gd name="T32" fmla="*/ 9295276 w 21600"/>
              <a:gd name="T33" fmla="*/ 14817335 h 21579"/>
              <a:gd name="T34" fmla="*/ 10140785 w 21600"/>
              <a:gd name="T35" fmla="*/ 15442938 h 21579"/>
              <a:gd name="T36" fmla="*/ 9249337 w 21600"/>
              <a:gd name="T37" fmla="*/ 16144655 h 21579"/>
              <a:gd name="T38" fmla="*/ 7888618 w 21600"/>
              <a:gd name="T39" fmla="*/ 16417110 h 21579"/>
              <a:gd name="T40" fmla="*/ 6472105 w 21600"/>
              <a:gd name="T41" fmla="*/ 16305242 h 21579"/>
              <a:gd name="T42" fmla="*/ 5384866 w 21600"/>
              <a:gd name="T43" fmla="*/ 15838709 h 21579"/>
              <a:gd name="T44" fmla="*/ 4870781 w 21600"/>
              <a:gd name="T45" fmla="*/ 14503030 h 21579"/>
              <a:gd name="T46" fmla="*/ 4410273 w 21600"/>
              <a:gd name="T47" fmla="*/ 13108727 h 21579"/>
              <a:gd name="T48" fmla="*/ 4230886 w 21600"/>
              <a:gd name="T49" fmla="*/ 11629978 h 21579"/>
              <a:gd name="T50" fmla="*/ 4539357 w 21600"/>
              <a:gd name="T51" fmla="*/ 10011168 h 21579"/>
              <a:gd name="T52" fmla="*/ 1973262 w 21600"/>
              <a:gd name="T53" fmla="*/ 10011168 h 21579"/>
              <a:gd name="T54" fmla="*/ 584101 w 21600"/>
              <a:gd name="T55" fmla="*/ 9530923 h 21579"/>
              <a:gd name="T56" fmla="*/ 0 w 21600"/>
              <a:gd name="T57" fmla="*/ 8364963 h 21579"/>
              <a:gd name="T58" fmla="*/ 0 w 21600"/>
              <a:gd name="T59" fmla="*/ 5916594 h 21579"/>
              <a:gd name="T60" fmla="*/ 575336 w 21600"/>
              <a:gd name="T61" fmla="*/ 4752896 h 21579"/>
              <a:gd name="T62" fmla="*/ 1973262 w 21600"/>
              <a:gd name="T63" fmla="*/ 4265810 h 21579"/>
              <a:gd name="T64" fmla="*/ 8370987 w 21600"/>
              <a:gd name="T65" fmla="*/ 4265810 h 21579"/>
              <a:gd name="T66" fmla="*/ 11512418 w 21600"/>
              <a:gd name="T67" fmla="*/ 3908882 h 21579"/>
              <a:gd name="T68" fmla="*/ 14778567 w 21600"/>
              <a:gd name="T69" fmla="*/ 2948393 h 21579"/>
              <a:gd name="T70" fmla="*/ 17799711 w 21600"/>
              <a:gd name="T71" fmla="*/ 1576933 h 21579"/>
              <a:gd name="T72" fmla="*/ 20190784 w 21600"/>
              <a:gd name="T73" fmla="*/ 0 h 21579"/>
              <a:gd name="T74" fmla="*/ 21581037 w 21600"/>
              <a:gd name="T75" fmla="*/ 482534 h 21579"/>
              <a:gd name="T76" fmla="*/ 22164047 w 21600"/>
              <a:gd name="T77" fmla="*/ 1648495 h 21579"/>
              <a:gd name="T78" fmla="*/ 22164047 w 21600"/>
              <a:gd name="T79" fmla="*/ 5581709 h 21579"/>
              <a:gd name="T80" fmla="*/ 23208622 w 21600"/>
              <a:gd name="T81" fmla="*/ 6142619 h 21579"/>
              <a:gd name="T82" fmla="*/ 23626465 w 21600"/>
              <a:gd name="T83" fmla="*/ 7147248 h 21579"/>
              <a:gd name="T84" fmla="*/ 20190784 w 21600"/>
              <a:gd name="T85" fmla="*/ 2172852 h 21579"/>
              <a:gd name="T86" fmla="*/ 18062211 w 21600"/>
              <a:gd name="T87" fmla="*/ 3388304 h 21579"/>
              <a:gd name="T88" fmla="*/ 15619710 w 21600"/>
              <a:gd name="T89" fmla="*/ 4440108 h 21579"/>
              <a:gd name="T90" fmla="*/ 12992365 w 21600"/>
              <a:gd name="T91" fmla="*/ 5268921 h 21579"/>
              <a:gd name="T92" fmla="*/ 10344249 w 21600"/>
              <a:gd name="T93" fmla="*/ 5787208 h 21579"/>
              <a:gd name="T94" fmla="*/ 10344249 w 21600"/>
              <a:gd name="T95" fmla="*/ 8503480 h 21579"/>
              <a:gd name="T96" fmla="*/ 12992365 w 21600"/>
              <a:gd name="T97" fmla="*/ 9027864 h 21579"/>
              <a:gd name="T98" fmla="*/ 15619710 w 21600"/>
              <a:gd name="T99" fmla="*/ 9861229 h 21579"/>
              <a:gd name="T100" fmla="*/ 18075341 w 21600"/>
              <a:gd name="T101" fmla="*/ 10919874 h 21579"/>
              <a:gd name="T102" fmla="*/ 20190784 w 21600"/>
              <a:gd name="T103" fmla="*/ 12117064 h 21579"/>
              <a:gd name="T104" fmla="*/ 20190784 w 21600"/>
              <a:gd name="T105" fmla="*/ 2172852 h 21579"/>
              <a:gd name="T106" fmla="*/ 20190784 w 21600"/>
              <a:gd name="T107" fmla="*/ 2172852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13"/>
          <p:cNvSpPr/>
          <p:nvPr/>
        </p:nvSpPr>
        <p:spPr bwMode="auto">
          <a:xfrm>
            <a:off x="7456292" y="3450334"/>
            <a:ext cx="357188" cy="357982"/>
          </a:xfrm>
          <a:custGeom>
            <a:avLst/>
            <a:gdLst>
              <a:gd name="T0" fmla="*/ 23360658 w 21600"/>
              <a:gd name="T1" fmla="*/ 20657488 h 21600"/>
              <a:gd name="T2" fmla="*/ 23626465 w 21600"/>
              <a:gd name="T3" fmla="*/ 21355154 h 21600"/>
              <a:gd name="T4" fmla="*/ 23360658 w 21600"/>
              <a:gd name="T5" fmla="*/ 21994582 h 21600"/>
              <a:gd name="T6" fmla="*/ 22693445 w 21600"/>
              <a:gd name="T7" fmla="*/ 22787843 h 21600"/>
              <a:gd name="T8" fmla="*/ 21901514 w 21600"/>
              <a:gd name="T9" fmla="*/ 23455843 h 21600"/>
              <a:gd name="T10" fmla="*/ 21271475 w 21600"/>
              <a:gd name="T11" fmla="*/ 23731621 h 21600"/>
              <a:gd name="T12" fmla="*/ 20575819 w 21600"/>
              <a:gd name="T13" fmla="*/ 23449247 h 21600"/>
              <a:gd name="T14" fmla="*/ 15266425 w 21600"/>
              <a:gd name="T15" fmla="*/ 18131630 h 21600"/>
              <a:gd name="T16" fmla="*/ 12677345 w 21600"/>
              <a:gd name="T17" fmla="*/ 19341276 h 21600"/>
              <a:gd name="T18" fmla="*/ 9852025 w 21600"/>
              <a:gd name="T19" fmla="*/ 19766479 h 21600"/>
              <a:gd name="T20" fmla="*/ 6035675 w 21600"/>
              <a:gd name="T21" fmla="*/ 18997382 h 21600"/>
              <a:gd name="T22" fmla="*/ 2893153 w 21600"/>
              <a:gd name="T23" fmla="*/ 16869215 h 21600"/>
              <a:gd name="T24" fmla="*/ 766763 w 21600"/>
              <a:gd name="T25" fmla="*/ 13719310 h 21600"/>
              <a:gd name="T26" fmla="*/ 0 w 21600"/>
              <a:gd name="T27" fmla="*/ 9888178 h 21600"/>
              <a:gd name="T28" fmla="*/ 766763 w 21600"/>
              <a:gd name="T29" fmla="*/ 6059268 h 21600"/>
              <a:gd name="T30" fmla="*/ 2893153 w 21600"/>
              <a:gd name="T31" fmla="*/ 2907108 h 21600"/>
              <a:gd name="T32" fmla="*/ 6029127 w 21600"/>
              <a:gd name="T33" fmla="*/ 778974 h 21600"/>
              <a:gd name="T34" fmla="*/ 9852025 w 21600"/>
              <a:gd name="T35" fmla="*/ 0 h 21600"/>
              <a:gd name="T36" fmla="*/ 13659611 w 21600"/>
              <a:gd name="T37" fmla="*/ 778974 h 21600"/>
              <a:gd name="T38" fmla="*/ 16799950 w 21600"/>
              <a:gd name="T39" fmla="*/ 2907108 h 21600"/>
              <a:gd name="T40" fmla="*/ 18923033 w 21600"/>
              <a:gd name="T41" fmla="*/ 6059268 h 21600"/>
              <a:gd name="T42" fmla="*/ 19692011 w 21600"/>
              <a:gd name="T43" fmla="*/ 9888178 h 21600"/>
              <a:gd name="T44" fmla="*/ 19268711 w 21600"/>
              <a:gd name="T45" fmla="*/ 12732673 h 21600"/>
              <a:gd name="T46" fmla="*/ 18063303 w 21600"/>
              <a:gd name="T47" fmla="*/ 15323365 h 21600"/>
              <a:gd name="T48" fmla="*/ 23360658 w 21600"/>
              <a:gd name="T49" fmla="*/ 20657488 h 21600"/>
              <a:gd name="T50" fmla="*/ 3934453 w 21600"/>
              <a:gd name="T51" fmla="*/ 9888178 h 21600"/>
              <a:gd name="T52" fmla="*/ 4406999 w 21600"/>
              <a:gd name="T53" fmla="*/ 12215191 h 21600"/>
              <a:gd name="T54" fmla="*/ 5680207 w 21600"/>
              <a:gd name="T55" fmla="*/ 14086241 h 21600"/>
              <a:gd name="T56" fmla="*/ 7556103 w 21600"/>
              <a:gd name="T57" fmla="*/ 15348656 h 21600"/>
              <a:gd name="T58" fmla="*/ 9848751 w 21600"/>
              <a:gd name="T59" fmla="*/ 15814496 h 21600"/>
              <a:gd name="T60" fmla="*/ 12132634 w 21600"/>
              <a:gd name="T61" fmla="*/ 15348656 h 21600"/>
              <a:gd name="T62" fmla="*/ 14003040 w 21600"/>
              <a:gd name="T63" fmla="*/ 14086241 h 21600"/>
              <a:gd name="T64" fmla="*/ 15276248 w 21600"/>
              <a:gd name="T65" fmla="*/ 12215191 h 21600"/>
              <a:gd name="T66" fmla="*/ 15748794 w 21600"/>
              <a:gd name="T67" fmla="*/ 9888178 h 21600"/>
              <a:gd name="T68" fmla="*/ 15276248 w 21600"/>
              <a:gd name="T69" fmla="*/ 7595207 h 21600"/>
              <a:gd name="T70" fmla="*/ 14003040 w 21600"/>
              <a:gd name="T71" fmla="*/ 5705463 h 21600"/>
              <a:gd name="T72" fmla="*/ 12132634 w 21600"/>
              <a:gd name="T73" fmla="*/ 4429888 h 21600"/>
              <a:gd name="T74" fmla="*/ 9848751 w 21600"/>
              <a:gd name="T75" fmla="*/ 3961861 h 21600"/>
              <a:gd name="T76" fmla="*/ 7556103 w 21600"/>
              <a:gd name="T77" fmla="*/ 4429888 h 21600"/>
              <a:gd name="T78" fmla="*/ 5680207 w 21600"/>
              <a:gd name="T79" fmla="*/ 5705463 h 21600"/>
              <a:gd name="T80" fmla="*/ 4406999 w 21600"/>
              <a:gd name="T81" fmla="*/ 7595207 h 21600"/>
              <a:gd name="T82" fmla="*/ 3934453 w 21600"/>
              <a:gd name="T83" fmla="*/ 9888178 h 21600"/>
              <a:gd name="T84" fmla="*/ 9852025 w 21600"/>
              <a:gd name="T85" fmla="*/ 6142764 h 21600"/>
              <a:gd name="T86" fmla="*/ 10361745 w 21600"/>
              <a:gd name="T87" fmla="*/ 6356989 h 21600"/>
              <a:gd name="T88" fmla="*/ 10575032 w 21600"/>
              <a:gd name="T89" fmla="*/ 6899762 h 21600"/>
              <a:gd name="T90" fmla="*/ 10361745 w 21600"/>
              <a:gd name="T91" fmla="*/ 7411742 h 21600"/>
              <a:gd name="T92" fmla="*/ 9852025 w 21600"/>
              <a:gd name="T93" fmla="*/ 7629282 h 21600"/>
              <a:gd name="T94" fmla="*/ 8260523 w 21600"/>
              <a:gd name="T95" fmla="*/ 8280808 h 21600"/>
              <a:gd name="T96" fmla="*/ 7602041 w 21600"/>
              <a:gd name="T97" fmla="*/ 9884864 h 21600"/>
              <a:gd name="T98" fmla="*/ 7388754 w 21600"/>
              <a:gd name="T99" fmla="*/ 10400158 h 21600"/>
              <a:gd name="T100" fmla="*/ 6879034 w 21600"/>
              <a:gd name="T101" fmla="*/ 10611102 h 21600"/>
              <a:gd name="T102" fmla="*/ 6328833 w 21600"/>
              <a:gd name="T103" fmla="*/ 10400158 h 21600"/>
              <a:gd name="T104" fmla="*/ 6125369 w 21600"/>
              <a:gd name="T105" fmla="*/ 9884864 h 21600"/>
              <a:gd name="T106" fmla="*/ 6413070 w 21600"/>
              <a:gd name="T107" fmla="*/ 8444518 h 21600"/>
              <a:gd name="T108" fmla="*/ 7215915 w 21600"/>
              <a:gd name="T109" fmla="*/ 7241435 h 21600"/>
              <a:gd name="T110" fmla="*/ 8397247 w 21600"/>
              <a:gd name="T111" fmla="*/ 6435016 h 21600"/>
              <a:gd name="T112" fmla="*/ 9852025 w 21600"/>
              <a:gd name="T113" fmla="*/ 6142764 h 21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14"/>
          <p:cNvSpPr/>
          <p:nvPr/>
        </p:nvSpPr>
        <p:spPr bwMode="auto">
          <a:xfrm>
            <a:off x="5202836" y="4794946"/>
            <a:ext cx="355600" cy="355600"/>
          </a:xfrm>
          <a:custGeom>
            <a:avLst/>
            <a:gdLst>
              <a:gd name="T0" fmla="*/ 20487631 w 21600"/>
              <a:gd name="T1" fmla="*/ 0 h 21600"/>
              <a:gd name="T2" fmla="*/ 22563709 w 21600"/>
              <a:gd name="T3" fmla="*/ 862956 h 21600"/>
              <a:gd name="T4" fmla="*/ 23416919 w 21600"/>
              <a:gd name="T5" fmla="*/ 2939034 h 21600"/>
              <a:gd name="T6" fmla="*/ 23416919 w 21600"/>
              <a:gd name="T7" fmla="*/ 20471365 h 21600"/>
              <a:gd name="T8" fmla="*/ 23181663 w 21600"/>
              <a:gd name="T9" fmla="*/ 21630292 h 21600"/>
              <a:gd name="T10" fmla="*/ 22553963 w 21600"/>
              <a:gd name="T11" fmla="*/ 22553963 h 21600"/>
              <a:gd name="T12" fmla="*/ 21617286 w 21600"/>
              <a:gd name="T13" fmla="*/ 23175176 h 21600"/>
              <a:gd name="T14" fmla="*/ 20487631 w 21600"/>
              <a:gd name="T15" fmla="*/ 23410399 h 21600"/>
              <a:gd name="T16" fmla="*/ 13080944 w 21600"/>
              <a:gd name="T17" fmla="*/ 23410399 h 21600"/>
              <a:gd name="T18" fmla="*/ 13080944 w 21600"/>
              <a:gd name="T19" fmla="*/ 13607824 h 21600"/>
              <a:gd name="T20" fmla="*/ 15704514 w 21600"/>
              <a:gd name="T21" fmla="*/ 13607824 h 21600"/>
              <a:gd name="T22" fmla="*/ 16033016 w 21600"/>
              <a:gd name="T23" fmla="*/ 13487480 h 21600"/>
              <a:gd name="T24" fmla="*/ 16176112 w 21600"/>
              <a:gd name="T25" fmla="*/ 13165497 h 21600"/>
              <a:gd name="T26" fmla="*/ 16357139 w 21600"/>
              <a:gd name="T27" fmla="*/ 10601588 h 21600"/>
              <a:gd name="T28" fmla="*/ 16236828 w 21600"/>
              <a:gd name="T29" fmla="*/ 10238383 h 21600"/>
              <a:gd name="T30" fmla="*/ 15886660 w 21600"/>
              <a:gd name="T31" fmla="*/ 10085540 h 21600"/>
              <a:gd name="T32" fmla="*/ 13080944 w 21600"/>
              <a:gd name="T33" fmla="*/ 10085540 h 21600"/>
              <a:gd name="T34" fmla="*/ 13080944 w 21600"/>
              <a:gd name="T35" fmla="*/ 8958058 h 21600"/>
              <a:gd name="T36" fmla="*/ 13243565 w 21600"/>
              <a:gd name="T37" fmla="*/ 8127633 h 21600"/>
              <a:gd name="T38" fmla="*/ 14055584 w 21600"/>
              <a:gd name="T39" fmla="*/ 7923822 h 21600"/>
              <a:gd name="T40" fmla="*/ 14902274 w 21600"/>
              <a:gd name="T41" fmla="*/ 7986677 h 21600"/>
              <a:gd name="T42" fmla="*/ 15793414 w 21600"/>
              <a:gd name="T43" fmla="*/ 8152558 h 21600"/>
              <a:gd name="T44" fmla="*/ 16000485 w 21600"/>
              <a:gd name="T45" fmla="*/ 8129806 h 21600"/>
              <a:gd name="T46" fmla="*/ 16176112 w 21600"/>
              <a:gd name="T47" fmla="*/ 8047393 h 21600"/>
              <a:gd name="T48" fmla="*/ 16389670 w 21600"/>
              <a:gd name="T49" fmla="*/ 7713491 h 21600"/>
              <a:gd name="T50" fmla="*/ 16736577 w 21600"/>
              <a:gd name="T51" fmla="*/ 5244968 h 21600"/>
              <a:gd name="T52" fmla="*/ 16357139 w 21600"/>
              <a:gd name="T53" fmla="*/ 4712655 h 21600"/>
              <a:gd name="T54" fmla="*/ 13491826 w 21600"/>
              <a:gd name="T55" fmla="*/ 4347309 h 21600"/>
              <a:gd name="T56" fmla="*/ 8902775 w 21600"/>
              <a:gd name="T57" fmla="*/ 8811702 h 21600"/>
              <a:gd name="T58" fmla="*/ 8902775 w 21600"/>
              <a:gd name="T59" fmla="*/ 10092027 h 21600"/>
              <a:gd name="T60" fmla="*/ 7332966 w 21600"/>
              <a:gd name="T61" fmla="*/ 10092027 h 21600"/>
              <a:gd name="T62" fmla="*/ 6849449 w 21600"/>
              <a:gd name="T63" fmla="*/ 10578804 h 21600"/>
              <a:gd name="T64" fmla="*/ 6849449 w 21600"/>
              <a:gd name="T65" fmla="*/ 13139486 h 21600"/>
              <a:gd name="T66" fmla="*/ 6986058 w 21600"/>
              <a:gd name="T67" fmla="*/ 13471247 h 21600"/>
              <a:gd name="T68" fmla="*/ 7332966 w 21600"/>
              <a:gd name="T69" fmla="*/ 13614344 h 21600"/>
              <a:gd name="T70" fmla="*/ 8902775 w 21600"/>
              <a:gd name="T71" fmla="*/ 13614344 h 21600"/>
              <a:gd name="T72" fmla="*/ 8902775 w 21600"/>
              <a:gd name="T73" fmla="*/ 23416919 h 21600"/>
              <a:gd name="T74" fmla="*/ 2910849 w 21600"/>
              <a:gd name="T75" fmla="*/ 23416919 h 21600"/>
              <a:gd name="T76" fmla="*/ 1786627 w 21600"/>
              <a:gd name="T77" fmla="*/ 23181663 h 21600"/>
              <a:gd name="T78" fmla="*/ 862956 w 21600"/>
              <a:gd name="T79" fmla="*/ 22560482 h 21600"/>
              <a:gd name="T80" fmla="*/ 238515 w 21600"/>
              <a:gd name="T81" fmla="*/ 21636811 h 21600"/>
              <a:gd name="T82" fmla="*/ 0 w 21600"/>
              <a:gd name="T83" fmla="*/ 20477885 h 21600"/>
              <a:gd name="T84" fmla="*/ 0 w 21600"/>
              <a:gd name="T85" fmla="*/ 2945553 h 21600"/>
              <a:gd name="T86" fmla="*/ 238515 w 21600"/>
              <a:gd name="T87" fmla="*/ 1801805 h 21600"/>
              <a:gd name="T88" fmla="*/ 862956 w 21600"/>
              <a:gd name="T89" fmla="*/ 869475 h 21600"/>
              <a:gd name="T90" fmla="*/ 1786627 w 21600"/>
              <a:gd name="T91" fmla="*/ 241742 h 21600"/>
              <a:gd name="T92" fmla="*/ 2910849 w 21600"/>
              <a:gd name="T93" fmla="*/ 6519 h 21600"/>
              <a:gd name="T94" fmla="*/ 20487631 w 21600"/>
              <a:gd name="T95" fmla="*/ 6519 h 21600"/>
              <a:gd name="T96" fmla="*/ 20487631 w 21600"/>
              <a:gd name="T97" fmla="*/ 0 h 21600"/>
              <a:gd name="T98" fmla="*/ 20487631 w 21600"/>
              <a:gd name="T99" fmla="*/ 0 h 2160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25"/>
          <p:cNvSpPr/>
          <p:nvPr/>
        </p:nvSpPr>
        <p:spPr bwMode="auto">
          <a:xfrm>
            <a:off x="5715598" y="3315396"/>
            <a:ext cx="762000" cy="635000"/>
          </a:xfrm>
          <a:custGeom>
            <a:avLst/>
            <a:gdLst>
              <a:gd name="T0" fmla="*/ 107526667 w 21600"/>
              <a:gd name="T1" fmla="*/ 5593409 h 21600"/>
              <a:gd name="T2" fmla="*/ 100870949 w 21600"/>
              <a:gd name="T3" fmla="*/ 74671296 h 21600"/>
              <a:gd name="T4" fmla="*/ 0 w 21600"/>
              <a:gd name="T5" fmla="*/ 69077887 h 21600"/>
              <a:gd name="T6" fmla="*/ 6700520 w 21600"/>
              <a:gd name="T7" fmla="*/ 0 h 21600"/>
              <a:gd name="T8" fmla="*/ 19534011 w 21600"/>
              <a:gd name="T9" fmla="*/ 6163851 h 21600"/>
              <a:gd name="T10" fmla="*/ 7372562 w 21600"/>
              <a:gd name="T11" fmla="*/ 6143096 h 21600"/>
              <a:gd name="T12" fmla="*/ 7337707 w 21600"/>
              <a:gd name="T13" fmla="*/ 16275579 h 21600"/>
              <a:gd name="T14" fmla="*/ 19499157 w 21600"/>
              <a:gd name="T15" fmla="*/ 16306682 h 21600"/>
              <a:gd name="T16" fmla="*/ 20171198 w 21600"/>
              <a:gd name="T17" fmla="*/ 24897350 h 21600"/>
              <a:gd name="T18" fmla="*/ 8970504 w 21600"/>
              <a:gd name="T19" fmla="*/ 23009813 h 21600"/>
              <a:gd name="T20" fmla="*/ 6690572 w 21600"/>
              <a:gd name="T21" fmla="*/ 32392114 h 21600"/>
              <a:gd name="T22" fmla="*/ 17891266 w 21600"/>
              <a:gd name="T23" fmla="*/ 34279652 h 21600"/>
              <a:gd name="T24" fmla="*/ 20171198 w 21600"/>
              <a:gd name="T25" fmla="*/ 24897350 h 21600"/>
              <a:gd name="T26" fmla="*/ 17891266 w 21600"/>
              <a:gd name="T27" fmla="*/ 40401993 h 21600"/>
              <a:gd name="T28" fmla="*/ 6690572 w 21600"/>
              <a:gd name="T29" fmla="*/ 42289530 h 21600"/>
              <a:gd name="T30" fmla="*/ 8970504 w 21600"/>
              <a:gd name="T31" fmla="*/ 51671831 h 21600"/>
              <a:gd name="T32" fmla="*/ 20171198 w 21600"/>
              <a:gd name="T33" fmla="*/ 49784294 h 21600"/>
              <a:gd name="T34" fmla="*/ 19534011 w 21600"/>
              <a:gd name="T35" fmla="*/ 58416472 h 21600"/>
              <a:gd name="T36" fmla="*/ 7372562 w 21600"/>
              <a:gd name="T37" fmla="*/ 58395717 h 21600"/>
              <a:gd name="T38" fmla="*/ 7337707 w 21600"/>
              <a:gd name="T39" fmla="*/ 68528200 h 21600"/>
              <a:gd name="T40" fmla="*/ 19499157 w 21600"/>
              <a:gd name="T41" fmla="*/ 68548956 h 21600"/>
              <a:gd name="T42" fmla="*/ 80615155 w 21600"/>
              <a:gd name="T43" fmla="*/ 7505171 h 21600"/>
              <a:gd name="T44" fmla="*/ 29161599 w 21600"/>
              <a:gd name="T45" fmla="*/ 5603816 h 21600"/>
              <a:gd name="T46" fmla="*/ 26886676 w 21600"/>
              <a:gd name="T47" fmla="*/ 32392114 h 21600"/>
              <a:gd name="T48" fmla="*/ 78340162 w 21600"/>
              <a:gd name="T49" fmla="*/ 34279652 h 21600"/>
              <a:gd name="T50" fmla="*/ 80615155 w 21600"/>
              <a:gd name="T51" fmla="*/ 7505171 h 21600"/>
              <a:gd name="T52" fmla="*/ 78340162 w 21600"/>
              <a:gd name="T53" fmla="*/ 40401993 h 21600"/>
              <a:gd name="T54" fmla="*/ 26886676 w 21600"/>
              <a:gd name="T55" fmla="*/ 42289530 h 21600"/>
              <a:gd name="T56" fmla="*/ 29161599 w 21600"/>
              <a:gd name="T57" fmla="*/ 69077887 h 21600"/>
              <a:gd name="T58" fmla="*/ 80615155 w 21600"/>
              <a:gd name="T59" fmla="*/ 67176532 h 21600"/>
              <a:gd name="T60" fmla="*/ 100203917 w 21600"/>
              <a:gd name="T61" fmla="*/ 6163851 h 21600"/>
              <a:gd name="T62" fmla="*/ 88002604 w 21600"/>
              <a:gd name="T63" fmla="*/ 6143096 h 21600"/>
              <a:gd name="T64" fmla="*/ 88002604 w 21600"/>
              <a:gd name="T65" fmla="*/ 16275579 h 21600"/>
              <a:gd name="T66" fmla="*/ 100203917 w 21600"/>
              <a:gd name="T67" fmla="*/ 16306682 h 21600"/>
              <a:gd name="T68" fmla="*/ 100870949 w 21600"/>
              <a:gd name="T69" fmla="*/ 24897350 h 21600"/>
              <a:gd name="T70" fmla="*/ 89610565 w 21600"/>
              <a:gd name="T71" fmla="*/ 23009813 h 21600"/>
              <a:gd name="T72" fmla="*/ 87345520 w 21600"/>
              <a:gd name="T73" fmla="*/ 32392114 h 21600"/>
              <a:gd name="T74" fmla="*/ 98595956 w 21600"/>
              <a:gd name="T75" fmla="*/ 34279652 h 21600"/>
              <a:gd name="T76" fmla="*/ 100870949 w 21600"/>
              <a:gd name="T77" fmla="*/ 24897350 h 21600"/>
              <a:gd name="T78" fmla="*/ 98595956 w 21600"/>
              <a:gd name="T79" fmla="*/ 40401993 h 21600"/>
              <a:gd name="T80" fmla="*/ 87345520 w 21600"/>
              <a:gd name="T81" fmla="*/ 42289530 h 21600"/>
              <a:gd name="T82" fmla="*/ 89610565 w 21600"/>
              <a:gd name="T83" fmla="*/ 51671831 h 21600"/>
              <a:gd name="T84" fmla="*/ 100870949 w 21600"/>
              <a:gd name="T85" fmla="*/ 49784294 h 21600"/>
              <a:gd name="T86" fmla="*/ 100203917 w 21600"/>
              <a:gd name="T87" fmla="*/ 58416472 h 21600"/>
              <a:gd name="T88" fmla="*/ 88002604 w 21600"/>
              <a:gd name="T89" fmla="*/ 58395717 h 21600"/>
              <a:gd name="T90" fmla="*/ 88002604 w 21600"/>
              <a:gd name="T91" fmla="*/ 68528200 h 21600"/>
              <a:gd name="T92" fmla="*/ 100203917 w 21600"/>
              <a:gd name="T93" fmla="*/ 68548956 h 21600"/>
              <a:gd name="T94" fmla="*/ 100870949 w 21600"/>
              <a:gd name="T95" fmla="*/ 59754323 h 2160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445469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975714" y="2098883"/>
            <a:ext cx="2338080" cy="655237"/>
            <a:chOff x="8251485" y="2060817"/>
            <a:chExt cx="2338080" cy="655237"/>
          </a:xfrm>
        </p:grpSpPr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670084" y="3369842"/>
            <a:ext cx="2338080" cy="655237"/>
            <a:chOff x="8251485" y="2060817"/>
            <a:chExt cx="2338080" cy="655237"/>
          </a:xfrm>
        </p:grpSpPr>
        <p:sp>
          <p:nvSpPr>
            <p:cNvPr id="31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75714" y="4580004"/>
            <a:ext cx="2338080" cy="655237"/>
            <a:chOff x="8251485" y="2060817"/>
            <a:chExt cx="2338080" cy="655237"/>
          </a:xfrm>
        </p:grpSpPr>
        <p:sp>
          <p:nvSpPr>
            <p:cNvPr id="34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053887" y="2098883"/>
            <a:ext cx="2338080" cy="655237"/>
            <a:chOff x="8251485" y="2060817"/>
            <a:chExt cx="2338080" cy="655237"/>
          </a:xfrm>
        </p:grpSpPr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511379" y="3369842"/>
            <a:ext cx="2338080" cy="655237"/>
            <a:chOff x="8251485" y="2060817"/>
            <a:chExt cx="2338080" cy="655237"/>
          </a:xfrm>
        </p:grpSpPr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053887" y="4580004"/>
            <a:ext cx="2338080" cy="655237"/>
            <a:chOff x="8251485" y="2060817"/>
            <a:chExt cx="2338080" cy="655237"/>
          </a:xfrm>
        </p:grpSpPr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8251485" y="2060817"/>
              <a:ext cx="195299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13@|17FFC:16777215|FBC:16777215|LFC:16777215|LBC:16777215"/>
            <p:cNvSpPr txBox="1"/>
            <p:nvPr/>
          </p:nvSpPr>
          <p:spPr>
            <a:xfrm>
              <a:off x="8255566" y="2346722"/>
              <a:ext cx="233399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Teardrop 3@|1FFC:2381804|FBC:16777215|LFC:16777215|LBC:16777215"/>
          <p:cNvSpPr/>
          <p:nvPr/>
        </p:nvSpPr>
        <p:spPr>
          <a:xfrm>
            <a:off x="4279716" y="3818908"/>
            <a:ext cx="1818687" cy="1818687"/>
          </a:xfrm>
          <a:prstGeom prst="teardrop">
            <a:avLst/>
          </a:prstGeom>
          <a:solidFill>
            <a:srgbClr val="F575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ardrop 9@|1FFC:1554685|FBC:16777215|LFC:16777215|LBC:16777215"/>
          <p:cNvSpPr/>
          <p:nvPr/>
        </p:nvSpPr>
        <p:spPr>
          <a:xfrm rot="16200000">
            <a:off x="6152421" y="3818908"/>
            <a:ext cx="1818687" cy="1818687"/>
          </a:xfrm>
          <a:prstGeom prst="teardrop">
            <a:avLst/>
          </a:prstGeom>
          <a:solidFill>
            <a:srgbClr val="F1B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ardrop 11@|1FFC:14657585|FBC:16777215|LFC:16777215|LBC:16777215"/>
          <p:cNvSpPr/>
          <p:nvPr/>
        </p:nvSpPr>
        <p:spPr>
          <a:xfrm flipV="1">
            <a:off x="4279716" y="1964206"/>
            <a:ext cx="1818687" cy="1818687"/>
          </a:xfrm>
          <a:prstGeom prst="teardrop">
            <a:avLst/>
          </a:prstGeom>
          <a:solidFill>
            <a:srgbClr val="F1B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ardrop 13@|1FFC:4308095|FBC:16777215|LFC:16777215|LBC:16777215"/>
          <p:cNvSpPr/>
          <p:nvPr/>
        </p:nvSpPr>
        <p:spPr>
          <a:xfrm rot="5400000" flipV="1">
            <a:off x="6152421" y="1964206"/>
            <a:ext cx="1818687" cy="1818687"/>
          </a:xfrm>
          <a:prstGeom prst="teardrop">
            <a:avLst/>
          </a:prstGeom>
          <a:solidFill>
            <a:srgbClr val="F575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rgbClr val="1CBB9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5@|1FFC:10921638|FBC:16777215|LFC:16777215|LBC:16777215"/>
          <p:cNvSpPr/>
          <p:nvPr/>
        </p:nvSpPr>
        <p:spPr>
          <a:xfrm>
            <a:off x="5419956" y="3086158"/>
            <a:ext cx="1411757" cy="1411757"/>
          </a:xfrm>
          <a:prstGeom prst="ellipse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8@|5FFC:16777215|FBC:16777215|LFC:16777215|LBC:16777215"/>
          <p:cNvSpPr>
            <a:spLocks noEditPoints="1"/>
          </p:cNvSpPr>
          <p:nvPr/>
        </p:nvSpPr>
        <p:spPr bwMode="auto">
          <a:xfrm>
            <a:off x="4950306" y="2613608"/>
            <a:ext cx="469650" cy="472550"/>
          </a:xfrm>
          <a:custGeom>
            <a:avLst/>
            <a:gdLst>
              <a:gd name="T0" fmla="*/ 286 w 286"/>
              <a:gd name="T1" fmla="*/ 131 h 288"/>
              <a:gd name="T2" fmla="*/ 259 w 286"/>
              <a:gd name="T3" fmla="*/ 131 h 288"/>
              <a:gd name="T4" fmla="*/ 155 w 286"/>
              <a:gd name="T5" fmla="*/ 26 h 288"/>
              <a:gd name="T6" fmla="*/ 155 w 286"/>
              <a:gd name="T7" fmla="*/ 0 h 288"/>
              <a:gd name="T8" fmla="*/ 131 w 286"/>
              <a:gd name="T9" fmla="*/ 0 h 288"/>
              <a:gd name="T10" fmla="*/ 131 w 286"/>
              <a:gd name="T11" fmla="*/ 26 h 288"/>
              <a:gd name="T12" fmla="*/ 27 w 286"/>
              <a:gd name="T13" fmla="*/ 131 h 288"/>
              <a:gd name="T14" fmla="*/ 0 w 286"/>
              <a:gd name="T15" fmla="*/ 131 h 288"/>
              <a:gd name="T16" fmla="*/ 0 w 286"/>
              <a:gd name="T17" fmla="*/ 155 h 288"/>
              <a:gd name="T18" fmla="*/ 28 w 286"/>
              <a:gd name="T19" fmla="*/ 155 h 288"/>
              <a:gd name="T20" fmla="*/ 131 w 286"/>
              <a:gd name="T21" fmla="*/ 258 h 288"/>
              <a:gd name="T22" fmla="*/ 131 w 286"/>
              <a:gd name="T23" fmla="*/ 288 h 288"/>
              <a:gd name="T24" fmla="*/ 155 w 286"/>
              <a:gd name="T25" fmla="*/ 288 h 288"/>
              <a:gd name="T26" fmla="*/ 155 w 286"/>
              <a:gd name="T27" fmla="*/ 258 h 288"/>
              <a:gd name="T28" fmla="*/ 259 w 286"/>
              <a:gd name="T29" fmla="*/ 155 h 288"/>
              <a:gd name="T30" fmla="*/ 286 w 286"/>
              <a:gd name="T31" fmla="*/ 155 h 288"/>
              <a:gd name="T32" fmla="*/ 286 w 286"/>
              <a:gd name="T33" fmla="*/ 131 h 288"/>
              <a:gd name="T34" fmla="*/ 235 w 286"/>
              <a:gd name="T35" fmla="*/ 131 h 288"/>
              <a:gd name="T36" fmla="*/ 155 w 286"/>
              <a:gd name="T37" fmla="*/ 131 h 288"/>
              <a:gd name="T38" fmla="*/ 155 w 286"/>
              <a:gd name="T39" fmla="*/ 50 h 288"/>
              <a:gd name="T40" fmla="*/ 235 w 286"/>
              <a:gd name="T41" fmla="*/ 131 h 288"/>
              <a:gd name="T42" fmla="*/ 131 w 286"/>
              <a:gd name="T43" fmla="*/ 50 h 288"/>
              <a:gd name="T44" fmla="*/ 131 w 286"/>
              <a:gd name="T45" fmla="*/ 131 h 288"/>
              <a:gd name="T46" fmla="*/ 51 w 286"/>
              <a:gd name="T47" fmla="*/ 131 h 288"/>
              <a:gd name="T48" fmla="*/ 131 w 286"/>
              <a:gd name="T49" fmla="*/ 50 h 288"/>
              <a:gd name="T50" fmla="*/ 52 w 286"/>
              <a:gd name="T51" fmla="*/ 155 h 288"/>
              <a:gd name="T52" fmla="*/ 131 w 286"/>
              <a:gd name="T53" fmla="*/ 155 h 288"/>
              <a:gd name="T54" fmla="*/ 131 w 286"/>
              <a:gd name="T55" fmla="*/ 234 h 288"/>
              <a:gd name="T56" fmla="*/ 52 w 286"/>
              <a:gd name="T57" fmla="*/ 155 h 288"/>
              <a:gd name="T58" fmla="*/ 155 w 286"/>
              <a:gd name="T59" fmla="*/ 234 h 288"/>
              <a:gd name="T60" fmla="*/ 155 w 286"/>
              <a:gd name="T61" fmla="*/ 155 h 288"/>
              <a:gd name="T62" fmla="*/ 235 w 286"/>
              <a:gd name="T63" fmla="*/ 155 h 288"/>
              <a:gd name="T64" fmla="*/ 155 w 286"/>
              <a:gd name="T65" fmla="*/ 23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866169" y="2559712"/>
            <a:ext cx="507338" cy="487044"/>
            <a:chOff x="801688" y="3554414"/>
            <a:chExt cx="277813" cy="266700"/>
          </a:xfrm>
          <a:solidFill>
            <a:schemeClr val="bg1"/>
          </a:solidFill>
        </p:grpSpPr>
        <p:sp>
          <p:nvSpPr>
            <p:cNvPr id="13" name="Freeform 170@|5FFC:0|FBC:0|LFC:0|LBC:16777215"/>
            <p:cNvSpPr/>
            <p:nvPr/>
          </p:nvSpPr>
          <p:spPr bwMode="auto">
            <a:xfrm>
              <a:off x="987426" y="3665539"/>
              <a:ext cx="9525" cy="0"/>
            </a:xfrm>
            <a:custGeom>
              <a:avLst/>
              <a:gdLst>
                <a:gd name="T0" fmla="*/ 11 w 11"/>
                <a:gd name="T1" fmla="*/ 0 w 11"/>
                <a:gd name="T2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cubicBezTo>
                    <a:pt x="8" y="0"/>
                    <a:pt x="4" y="0"/>
                    <a:pt x="0" y="0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71@|5FFC:0|FBC:0|LFC:0|LBC:16777215"/>
            <p:cNvSpPr/>
            <p:nvPr/>
          </p:nvSpPr>
          <p:spPr bwMode="auto">
            <a:xfrm>
              <a:off x="801688" y="3554414"/>
              <a:ext cx="277813" cy="266700"/>
            </a:xfrm>
            <a:custGeom>
              <a:avLst/>
              <a:gdLst>
                <a:gd name="T0" fmla="*/ 228 w 308"/>
                <a:gd name="T1" fmla="*/ 218 h 296"/>
                <a:gd name="T2" fmla="*/ 224 w 308"/>
                <a:gd name="T3" fmla="*/ 215 h 296"/>
                <a:gd name="T4" fmla="*/ 228 w 308"/>
                <a:gd name="T5" fmla="*/ 212 h 296"/>
                <a:gd name="T6" fmla="*/ 230 w 308"/>
                <a:gd name="T7" fmla="*/ 212 h 296"/>
                <a:gd name="T8" fmla="*/ 278 w 308"/>
                <a:gd name="T9" fmla="*/ 209 h 296"/>
                <a:gd name="T10" fmla="*/ 288 w 308"/>
                <a:gd name="T11" fmla="*/ 176 h 296"/>
                <a:gd name="T12" fmla="*/ 284 w 308"/>
                <a:gd name="T13" fmla="*/ 176 h 296"/>
                <a:gd name="T14" fmla="*/ 283 w 308"/>
                <a:gd name="T15" fmla="*/ 176 h 296"/>
                <a:gd name="T16" fmla="*/ 283 w 308"/>
                <a:gd name="T17" fmla="*/ 176 h 296"/>
                <a:gd name="T18" fmla="*/ 229 w 308"/>
                <a:gd name="T19" fmla="*/ 174 h 296"/>
                <a:gd name="T20" fmla="*/ 226 w 308"/>
                <a:gd name="T21" fmla="*/ 174 h 296"/>
                <a:gd name="T22" fmla="*/ 222 w 308"/>
                <a:gd name="T23" fmla="*/ 171 h 296"/>
                <a:gd name="T24" fmla="*/ 226 w 308"/>
                <a:gd name="T25" fmla="*/ 168 h 296"/>
                <a:gd name="T26" fmla="*/ 228 w 308"/>
                <a:gd name="T27" fmla="*/ 168 h 296"/>
                <a:gd name="T28" fmla="*/ 284 w 308"/>
                <a:gd name="T29" fmla="*/ 164 h 296"/>
                <a:gd name="T30" fmla="*/ 292 w 308"/>
                <a:gd name="T31" fmla="*/ 164 h 296"/>
                <a:gd name="T32" fmla="*/ 292 w 308"/>
                <a:gd name="T33" fmla="*/ 164 h 296"/>
                <a:gd name="T34" fmla="*/ 296 w 308"/>
                <a:gd name="T35" fmla="*/ 133 h 296"/>
                <a:gd name="T36" fmla="*/ 214 w 308"/>
                <a:gd name="T37" fmla="*/ 124 h 296"/>
                <a:gd name="T38" fmla="*/ 213 w 308"/>
                <a:gd name="T39" fmla="*/ 124 h 296"/>
                <a:gd name="T40" fmla="*/ 212 w 308"/>
                <a:gd name="T41" fmla="*/ 124 h 296"/>
                <a:gd name="T42" fmla="*/ 217 w 308"/>
                <a:gd name="T43" fmla="*/ 124 h 296"/>
                <a:gd name="T44" fmla="*/ 206 w 308"/>
                <a:gd name="T45" fmla="*/ 124 h 296"/>
                <a:gd name="T46" fmla="*/ 165 w 308"/>
                <a:gd name="T47" fmla="*/ 123 h 296"/>
                <a:gd name="T48" fmla="*/ 165 w 308"/>
                <a:gd name="T49" fmla="*/ 123 h 296"/>
                <a:gd name="T50" fmla="*/ 160 w 308"/>
                <a:gd name="T51" fmla="*/ 121 h 296"/>
                <a:gd name="T52" fmla="*/ 165 w 308"/>
                <a:gd name="T53" fmla="*/ 120 h 296"/>
                <a:gd name="T54" fmla="*/ 165 w 308"/>
                <a:gd name="T55" fmla="*/ 120 h 296"/>
                <a:gd name="T56" fmla="*/ 179 w 308"/>
                <a:gd name="T57" fmla="*/ 119 h 296"/>
                <a:gd name="T58" fmla="*/ 192 w 308"/>
                <a:gd name="T59" fmla="*/ 58 h 296"/>
                <a:gd name="T60" fmla="*/ 178 w 308"/>
                <a:gd name="T61" fmla="*/ 0 h 296"/>
                <a:gd name="T62" fmla="*/ 101 w 308"/>
                <a:gd name="T63" fmla="*/ 126 h 296"/>
                <a:gd name="T64" fmla="*/ 58 w 308"/>
                <a:gd name="T65" fmla="*/ 146 h 296"/>
                <a:gd name="T66" fmla="*/ 53 w 308"/>
                <a:gd name="T67" fmla="*/ 275 h 296"/>
                <a:gd name="T68" fmla="*/ 99 w 308"/>
                <a:gd name="T69" fmla="*/ 275 h 296"/>
                <a:gd name="T70" fmla="*/ 232 w 308"/>
                <a:gd name="T71" fmla="*/ 286 h 296"/>
                <a:gd name="T72" fmla="*/ 255 w 308"/>
                <a:gd name="T73" fmla="*/ 256 h 296"/>
                <a:gd name="T74" fmla="*/ 227 w 308"/>
                <a:gd name="T75" fmla="*/ 255 h 296"/>
                <a:gd name="T76" fmla="*/ 225 w 308"/>
                <a:gd name="T77" fmla="*/ 255 h 296"/>
                <a:gd name="T78" fmla="*/ 221 w 308"/>
                <a:gd name="T79" fmla="*/ 252 h 296"/>
                <a:gd name="T80" fmla="*/ 225 w 308"/>
                <a:gd name="T81" fmla="*/ 249 h 296"/>
                <a:gd name="T82" fmla="*/ 227 w 308"/>
                <a:gd name="T83" fmla="*/ 249 h 296"/>
                <a:gd name="T84" fmla="*/ 262 w 308"/>
                <a:gd name="T85" fmla="*/ 247 h 296"/>
                <a:gd name="T86" fmla="*/ 269 w 308"/>
                <a:gd name="T87" fmla="*/ 220 h 296"/>
                <a:gd name="T88" fmla="*/ 230 w 308"/>
                <a:gd name="T89" fmla="*/ 218 h 296"/>
                <a:gd name="T90" fmla="*/ 228 w 308"/>
                <a:gd name="T91" fmla="*/ 218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8" h="296">
                  <a:moveTo>
                    <a:pt x="228" y="218"/>
                  </a:moveTo>
                  <a:cubicBezTo>
                    <a:pt x="224" y="215"/>
                    <a:pt x="224" y="215"/>
                    <a:pt x="224" y="215"/>
                  </a:cubicBezTo>
                  <a:cubicBezTo>
                    <a:pt x="228" y="212"/>
                    <a:pt x="228" y="212"/>
                    <a:pt x="228" y="212"/>
                  </a:cubicBezTo>
                  <a:cubicBezTo>
                    <a:pt x="230" y="212"/>
                    <a:pt x="230" y="212"/>
                    <a:pt x="230" y="212"/>
                  </a:cubicBezTo>
                  <a:cubicBezTo>
                    <a:pt x="232" y="212"/>
                    <a:pt x="263" y="210"/>
                    <a:pt x="278" y="209"/>
                  </a:cubicBezTo>
                  <a:cubicBezTo>
                    <a:pt x="295" y="197"/>
                    <a:pt x="292" y="183"/>
                    <a:pt x="288" y="176"/>
                  </a:cubicBezTo>
                  <a:cubicBezTo>
                    <a:pt x="287" y="176"/>
                    <a:pt x="285" y="176"/>
                    <a:pt x="284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83" y="176"/>
                    <a:pt x="283" y="176"/>
                    <a:pt x="283" y="176"/>
                  </a:cubicBezTo>
                  <a:cubicBezTo>
                    <a:pt x="278" y="176"/>
                    <a:pt x="231" y="174"/>
                    <a:pt x="229" y="174"/>
                  </a:cubicBezTo>
                  <a:cubicBezTo>
                    <a:pt x="226" y="174"/>
                    <a:pt x="226" y="174"/>
                    <a:pt x="226" y="174"/>
                  </a:cubicBezTo>
                  <a:cubicBezTo>
                    <a:pt x="222" y="171"/>
                    <a:pt x="222" y="171"/>
                    <a:pt x="222" y="171"/>
                  </a:cubicBezTo>
                  <a:cubicBezTo>
                    <a:pt x="226" y="168"/>
                    <a:pt x="226" y="168"/>
                    <a:pt x="226" y="168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31" y="168"/>
                    <a:pt x="280" y="164"/>
                    <a:pt x="284" y="164"/>
                  </a:cubicBezTo>
                  <a:cubicBezTo>
                    <a:pt x="290" y="164"/>
                    <a:pt x="292" y="164"/>
                    <a:pt x="292" y="164"/>
                  </a:cubicBezTo>
                  <a:cubicBezTo>
                    <a:pt x="292" y="164"/>
                    <a:pt x="292" y="164"/>
                    <a:pt x="292" y="164"/>
                  </a:cubicBezTo>
                  <a:cubicBezTo>
                    <a:pt x="302" y="155"/>
                    <a:pt x="308" y="144"/>
                    <a:pt x="296" y="133"/>
                  </a:cubicBezTo>
                  <a:cubicBezTo>
                    <a:pt x="285" y="123"/>
                    <a:pt x="243" y="125"/>
                    <a:pt x="214" y="124"/>
                  </a:cubicBezTo>
                  <a:cubicBezTo>
                    <a:pt x="213" y="124"/>
                    <a:pt x="213" y="124"/>
                    <a:pt x="213" y="124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2" y="124"/>
                    <a:pt x="219" y="124"/>
                    <a:pt x="217" y="124"/>
                  </a:cubicBezTo>
                  <a:cubicBezTo>
                    <a:pt x="213" y="124"/>
                    <a:pt x="209" y="124"/>
                    <a:pt x="206" y="124"/>
                  </a:cubicBezTo>
                  <a:cubicBezTo>
                    <a:pt x="192" y="123"/>
                    <a:pt x="167" y="123"/>
                    <a:pt x="165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6" y="120"/>
                    <a:pt x="169" y="120"/>
                    <a:pt x="179" y="119"/>
                  </a:cubicBezTo>
                  <a:cubicBezTo>
                    <a:pt x="165" y="90"/>
                    <a:pt x="188" y="73"/>
                    <a:pt x="192" y="58"/>
                  </a:cubicBezTo>
                  <a:cubicBezTo>
                    <a:pt x="206" y="5"/>
                    <a:pt x="178" y="0"/>
                    <a:pt x="178" y="0"/>
                  </a:cubicBezTo>
                  <a:cubicBezTo>
                    <a:pt x="178" y="0"/>
                    <a:pt x="108" y="96"/>
                    <a:pt x="101" y="126"/>
                  </a:cubicBezTo>
                  <a:cubicBezTo>
                    <a:pt x="96" y="148"/>
                    <a:pt x="67" y="146"/>
                    <a:pt x="58" y="146"/>
                  </a:cubicBezTo>
                  <a:cubicBezTo>
                    <a:pt x="10" y="144"/>
                    <a:pt x="0" y="264"/>
                    <a:pt x="53" y="275"/>
                  </a:cubicBezTo>
                  <a:cubicBezTo>
                    <a:pt x="64" y="277"/>
                    <a:pt x="76" y="265"/>
                    <a:pt x="99" y="275"/>
                  </a:cubicBezTo>
                  <a:cubicBezTo>
                    <a:pt x="149" y="296"/>
                    <a:pt x="192" y="287"/>
                    <a:pt x="232" y="286"/>
                  </a:cubicBezTo>
                  <a:cubicBezTo>
                    <a:pt x="259" y="285"/>
                    <a:pt x="257" y="266"/>
                    <a:pt x="255" y="256"/>
                  </a:cubicBezTo>
                  <a:cubicBezTo>
                    <a:pt x="242" y="256"/>
                    <a:pt x="229" y="255"/>
                    <a:pt x="227" y="255"/>
                  </a:cubicBezTo>
                  <a:cubicBezTo>
                    <a:pt x="225" y="255"/>
                    <a:pt x="225" y="255"/>
                    <a:pt x="225" y="255"/>
                  </a:cubicBezTo>
                  <a:cubicBezTo>
                    <a:pt x="221" y="252"/>
                    <a:pt x="221" y="252"/>
                    <a:pt x="221" y="252"/>
                  </a:cubicBezTo>
                  <a:cubicBezTo>
                    <a:pt x="225" y="249"/>
                    <a:pt x="225" y="249"/>
                    <a:pt x="225" y="249"/>
                  </a:cubicBezTo>
                  <a:cubicBezTo>
                    <a:pt x="227" y="249"/>
                    <a:pt x="227" y="249"/>
                    <a:pt x="227" y="249"/>
                  </a:cubicBezTo>
                  <a:cubicBezTo>
                    <a:pt x="229" y="249"/>
                    <a:pt x="247" y="248"/>
                    <a:pt x="262" y="247"/>
                  </a:cubicBezTo>
                  <a:cubicBezTo>
                    <a:pt x="275" y="237"/>
                    <a:pt x="272" y="227"/>
                    <a:pt x="269" y="220"/>
                  </a:cubicBezTo>
                  <a:cubicBezTo>
                    <a:pt x="253" y="219"/>
                    <a:pt x="232" y="218"/>
                    <a:pt x="230" y="218"/>
                  </a:cubicBezTo>
                  <a:lnTo>
                    <a:pt x="228" y="2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73499" y="4562878"/>
            <a:ext cx="423264" cy="472549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6" name="Rectangle 74@|1FFC:0|FBC:0|LFC:0|LBC:16777215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75@|5FFC:0|FBC:0|LFC:0|LBC:1677721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76@|5FFC:0|FBC:0|LFC:0|LBC:16777215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12573" y="4562878"/>
            <a:ext cx="402970" cy="472548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20" name="Freeform 77@|5FFC:0|FBC:0|LFC:0|LBC:16777215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78@|1FFC:0|FBC:0|LFC:0|LBC:16777215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780550" y="3583744"/>
            <a:ext cx="743741" cy="357462"/>
            <a:chOff x="6113463" y="5605463"/>
            <a:chExt cx="204787" cy="98426"/>
          </a:xfrm>
          <a:solidFill>
            <a:srgbClr val="C1C7D0"/>
          </a:solidFill>
        </p:grpSpPr>
        <p:sp>
          <p:nvSpPr>
            <p:cNvPr id="23" name="Freeform 391@|5FFC:0|FBC:0|LFC:0|LBC:16777215"/>
            <p:cNvSpPr/>
            <p:nvPr/>
          </p:nvSpPr>
          <p:spPr bwMode="auto">
            <a:xfrm>
              <a:off x="6259513" y="5632451"/>
              <a:ext cx="58737" cy="71438"/>
            </a:xfrm>
            <a:custGeom>
              <a:avLst/>
              <a:gdLst>
                <a:gd name="T0" fmla="*/ 81 w 81"/>
                <a:gd name="T1" fmla="*/ 89 h 101"/>
                <a:gd name="T2" fmla="*/ 67 w 81"/>
                <a:gd name="T3" fmla="*/ 76 h 101"/>
                <a:gd name="T4" fmla="*/ 34 w 81"/>
                <a:gd name="T5" fmla="*/ 62 h 101"/>
                <a:gd name="T6" fmla="*/ 44 w 81"/>
                <a:gd name="T7" fmla="*/ 43 h 101"/>
                <a:gd name="T8" fmla="*/ 46 w 81"/>
                <a:gd name="T9" fmla="*/ 29 h 101"/>
                <a:gd name="T10" fmla="*/ 45 w 81"/>
                <a:gd name="T11" fmla="*/ 15 h 101"/>
                <a:gd name="T12" fmla="*/ 23 w 81"/>
                <a:gd name="T13" fmla="*/ 0 h 101"/>
                <a:gd name="T14" fmla="*/ 1 w 81"/>
                <a:gd name="T15" fmla="*/ 15 h 101"/>
                <a:gd name="T16" fmla="*/ 1 w 81"/>
                <a:gd name="T17" fmla="*/ 29 h 101"/>
                <a:gd name="T18" fmla="*/ 3 w 81"/>
                <a:gd name="T19" fmla="*/ 43 h 101"/>
                <a:gd name="T20" fmla="*/ 11 w 81"/>
                <a:gd name="T21" fmla="*/ 59 h 101"/>
                <a:gd name="T22" fmla="*/ 29 w 81"/>
                <a:gd name="T23" fmla="*/ 84 h 101"/>
                <a:gd name="T24" fmla="*/ 29 w 81"/>
                <a:gd name="T25" fmla="*/ 85 h 101"/>
                <a:gd name="T26" fmla="*/ 29 w 81"/>
                <a:gd name="T27" fmla="*/ 85 h 101"/>
                <a:gd name="T28" fmla="*/ 29 w 81"/>
                <a:gd name="T29" fmla="*/ 101 h 101"/>
                <a:gd name="T30" fmla="*/ 29 w 81"/>
                <a:gd name="T31" fmla="*/ 101 h 101"/>
                <a:gd name="T32" fmla="*/ 81 w 81"/>
                <a:gd name="T33" fmla="*/ 101 h 101"/>
                <a:gd name="T34" fmla="*/ 81 w 81"/>
                <a:gd name="T35" fmla="*/ 8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101">
                  <a:moveTo>
                    <a:pt x="81" y="89"/>
                  </a:moveTo>
                  <a:cubicBezTo>
                    <a:pt x="81" y="89"/>
                    <a:pt x="81" y="82"/>
                    <a:pt x="67" y="76"/>
                  </a:cubicBezTo>
                  <a:cubicBezTo>
                    <a:pt x="60" y="73"/>
                    <a:pt x="50" y="65"/>
                    <a:pt x="34" y="62"/>
                  </a:cubicBezTo>
                  <a:cubicBezTo>
                    <a:pt x="38" y="58"/>
                    <a:pt x="41" y="51"/>
                    <a:pt x="44" y="43"/>
                  </a:cubicBezTo>
                  <a:cubicBezTo>
                    <a:pt x="46" y="39"/>
                    <a:pt x="46" y="35"/>
                    <a:pt x="46" y="29"/>
                  </a:cubicBezTo>
                  <a:cubicBezTo>
                    <a:pt x="46" y="25"/>
                    <a:pt x="46" y="19"/>
                    <a:pt x="45" y="15"/>
                  </a:cubicBezTo>
                  <a:cubicBezTo>
                    <a:pt x="42" y="3"/>
                    <a:pt x="33" y="0"/>
                    <a:pt x="23" y="0"/>
                  </a:cubicBezTo>
                  <a:cubicBezTo>
                    <a:pt x="13" y="0"/>
                    <a:pt x="5" y="3"/>
                    <a:pt x="1" y="15"/>
                  </a:cubicBezTo>
                  <a:cubicBezTo>
                    <a:pt x="0" y="19"/>
                    <a:pt x="1" y="25"/>
                    <a:pt x="1" y="29"/>
                  </a:cubicBezTo>
                  <a:cubicBezTo>
                    <a:pt x="1" y="35"/>
                    <a:pt x="1" y="39"/>
                    <a:pt x="3" y="43"/>
                  </a:cubicBezTo>
                  <a:cubicBezTo>
                    <a:pt x="5" y="50"/>
                    <a:pt x="8" y="55"/>
                    <a:pt x="11" y="59"/>
                  </a:cubicBezTo>
                  <a:cubicBezTo>
                    <a:pt x="28" y="70"/>
                    <a:pt x="29" y="81"/>
                    <a:pt x="29" y="84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81" y="101"/>
                    <a:pt x="81" y="101"/>
                    <a:pt x="81" y="101"/>
                  </a:cubicBezTo>
                  <a:lnTo>
                    <a:pt x="81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92@|5FFC:0|FBC:0|LFC:0|LBC:16777215"/>
            <p:cNvSpPr/>
            <p:nvPr/>
          </p:nvSpPr>
          <p:spPr bwMode="auto">
            <a:xfrm>
              <a:off x="6113463" y="5632451"/>
              <a:ext cx="57150" cy="71438"/>
            </a:xfrm>
            <a:custGeom>
              <a:avLst/>
              <a:gdLst>
                <a:gd name="T0" fmla="*/ 53 w 81"/>
                <a:gd name="T1" fmla="*/ 85 h 101"/>
                <a:gd name="T2" fmla="*/ 53 w 81"/>
                <a:gd name="T3" fmla="*/ 84 h 101"/>
                <a:gd name="T4" fmla="*/ 71 w 81"/>
                <a:gd name="T5" fmla="*/ 60 h 101"/>
                <a:gd name="T6" fmla="*/ 79 w 81"/>
                <a:gd name="T7" fmla="*/ 43 h 101"/>
                <a:gd name="T8" fmla="*/ 80 w 81"/>
                <a:gd name="T9" fmla="*/ 29 h 101"/>
                <a:gd name="T10" fmla="*/ 80 w 81"/>
                <a:gd name="T11" fmla="*/ 15 h 101"/>
                <a:gd name="T12" fmla="*/ 58 w 81"/>
                <a:gd name="T13" fmla="*/ 0 h 101"/>
                <a:gd name="T14" fmla="*/ 36 w 81"/>
                <a:gd name="T15" fmla="*/ 15 h 101"/>
                <a:gd name="T16" fmla="*/ 36 w 81"/>
                <a:gd name="T17" fmla="*/ 29 h 101"/>
                <a:gd name="T18" fmla="*/ 37 w 81"/>
                <a:gd name="T19" fmla="*/ 43 h 101"/>
                <a:gd name="T20" fmla="*/ 47 w 81"/>
                <a:gd name="T21" fmla="*/ 62 h 101"/>
                <a:gd name="T22" fmla="*/ 15 w 81"/>
                <a:gd name="T23" fmla="*/ 76 h 101"/>
                <a:gd name="T24" fmla="*/ 0 w 81"/>
                <a:gd name="T25" fmla="*/ 89 h 101"/>
                <a:gd name="T26" fmla="*/ 0 w 81"/>
                <a:gd name="T27" fmla="*/ 101 h 101"/>
                <a:gd name="T28" fmla="*/ 53 w 81"/>
                <a:gd name="T29" fmla="*/ 101 h 101"/>
                <a:gd name="T30" fmla="*/ 53 w 81"/>
                <a:gd name="T31" fmla="*/ 8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1" h="101">
                  <a:moveTo>
                    <a:pt x="53" y="85"/>
                  </a:moveTo>
                  <a:cubicBezTo>
                    <a:pt x="53" y="84"/>
                    <a:pt x="53" y="84"/>
                    <a:pt x="53" y="84"/>
                  </a:cubicBezTo>
                  <a:cubicBezTo>
                    <a:pt x="53" y="81"/>
                    <a:pt x="54" y="70"/>
                    <a:pt x="71" y="60"/>
                  </a:cubicBezTo>
                  <a:cubicBezTo>
                    <a:pt x="74" y="55"/>
                    <a:pt x="76" y="50"/>
                    <a:pt x="79" y="43"/>
                  </a:cubicBezTo>
                  <a:cubicBezTo>
                    <a:pt x="81" y="39"/>
                    <a:pt x="80" y="35"/>
                    <a:pt x="80" y="29"/>
                  </a:cubicBezTo>
                  <a:cubicBezTo>
                    <a:pt x="80" y="25"/>
                    <a:pt x="81" y="19"/>
                    <a:pt x="80" y="15"/>
                  </a:cubicBezTo>
                  <a:cubicBezTo>
                    <a:pt x="77" y="3"/>
                    <a:pt x="68" y="0"/>
                    <a:pt x="58" y="0"/>
                  </a:cubicBezTo>
                  <a:cubicBezTo>
                    <a:pt x="48" y="0"/>
                    <a:pt x="40" y="3"/>
                    <a:pt x="36" y="15"/>
                  </a:cubicBezTo>
                  <a:cubicBezTo>
                    <a:pt x="35" y="19"/>
                    <a:pt x="36" y="25"/>
                    <a:pt x="36" y="29"/>
                  </a:cubicBezTo>
                  <a:cubicBezTo>
                    <a:pt x="36" y="35"/>
                    <a:pt x="36" y="39"/>
                    <a:pt x="37" y="43"/>
                  </a:cubicBezTo>
                  <a:cubicBezTo>
                    <a:pt x="41" y="51"/>
                    <a:pt x="43" y="58"/>
                    <a:pt x="47" y="62"/>
                  </a:cubicBezTo>
                  <a:cubicBezTo>
                    <a:pt x="32" y="65"/>
                    <a:pt x="22" y="73"/>
                    <a:pt x="15" y="76"/>
                  </a:cubicBezTo>
                  <a:cubicBezTo>
                    <a:pt x="1" y="82"/>
                    <a:pt x="0" y="89"/>
                    <a:pt x="0" y="89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3" y="85"/>
                    <a:pt x="53" y="85"/>
                    <a:pt x="53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93@|5FFC:0|FBC:0|LFC:0|LBC:16777215"/>
            <p:cNvSpPr/>
            <p:nvPr/>
          </p:nvSpPr>
          <p:spPr bwMode="auto">
            <a:xfrm>
              <a:off x="6159500" y="5605463"/>
              <a:ext cx="112712" cy="98425"/>
            </a:xfrm>
            <a:custGeom>
              <a:avLst/>
              <a:gdLst>
                <a:gd name="T0" fmla="*/ 139 w 159"/>
                <a:gd name="T1" fmla="*/ 104 h 139"/>
                <a:gd name="T2" fmla="*/ 94 w 159"/>
                <a:gd name="T3" fmla="*/ 85 h 139"/>
                <a:gd name="T4" fmla="*/ 108 w 159"/>
                <a:gd name="T5" fmla="*/ 60 h 139"/>
                <a:gd name="T6" fmla="*/ 110 w 159"/>
                <a:gd name="T7" fmla="*/ 41 h 139"/>
                <a:gd name="T8" fmla="*/ 109 w 159"/>
                <a:gd name="T9" fmla="*/ 21 h 139"/>
                <a:gd name="T10" fmla="*/ 79 w 159"/>
                <a:gd name="T11" fmla="*/ 0 h 139"/>
                <a:gd name="T12" fmla="*/ 49 w 159"/>
                <a:gd name="T13" fmla="*/ 21 h 139"/>
                <a:gd name="T14" fmla="*/ 49 w 159"/>
                <a:gd name="T15" fmla="*/ 41 h 139"/>
                <a:gd name="T16" fmla="*/ 51 w 159"/>
                <a:gd name="T17" fmla="*/ 60 h 139"/>
                <a:gd name="T18" fmla="*/ 64 w 159"/>
                <a:gd name="T19" fmla="*/ 85 h 139"/>
                <a:gd name="T20" fmla="*/ 20 w 159"/>
                <a:gd name="T21" fmla="*/ 104 h 139"/>
                <a:gd name="T22" fmla="*/ 0 w 159"/>
                <a:gd name="T23" fmla="*/ 123 h 139"/>
                <a:gd name="T24" fmla="*/ 0 w 159"/>
                <a:gd name="T25" fmla="*/ 139 h 139"/>
                <a:gd name="T26" fmla="*/ 159 w 159"/>
                <a:gd name="T27" fmla="*/ 139 h 139"/>
                <a:gd name="T28" fmla="*/ 159 w 159"/>
                <a:gd name="T29" fmla="*/ 123 h 139"/>
                <a:gd name="T30" fmla="*/ 139 w 159"/>
                <a:gd name="T31" fmla="*/ 10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9" h="139">
                  <a:moveTo>
                    <a:pt x="139" y="104"/>
                  </a:moveTo>
                  <a:cubicBezTo>
                    <a:pt x="129" y="100"/>
                    <a:pt x="115" y="89"/>
                    <a:pt x="94" y="85"/>
                  </a:cubicBezTo>
                  <a:cubicBezTo>
                    <a:pt x="99" y="79"/>
                    <a:pt x="103" y="70"/>
                    <a:pt x="108" y="60"/>
                  </a:cubicBezTo>
                  <a:cubicBezTo>
                    <a:pt x="110" y="53"/>
                    <a:pt x="110" y="48"/>
                    <a:pt x="110" y="41"/>
                  </a:cubicBezTo>
                  <a:cubicBezTo>
                    <a:pt x="110" y="35"/>
                    <a:pt x="111" y="26"/>
                    <a:pt x="109" y="21"/>
                  </a:cubicBezTo>
                  <a:cubicBezTo>
                    <a:pt x="105" y="5"/>
                    <a:pt x="93" y="0"/>
                    <a:pt x="79" y="0"/>
                  </a:cubicBezTo>
                  <a:cubicBezTo>
                    <a:pt x="65" y="0"/>
                    <a:pt x="54" y="5"/>
                    <a:pt x="49" y="21"/>
                  </a:cubicBezTo>
                  <a:cubicBezTo>
                    <a:pt x="48" y="26"/>
                    <a:pt x="49" y="35"/>
                    <a:pt x="49" y="41"/>
                  </a:cubicBezTo>
                  <a:cubicBezTo>
                    <a:pt x="49" y="48"/>
                    <a:pt x="48" y="53"/>
                    <a:pt x="51" y="60"/>
                  </a:cubicBezTo>
                  <a:cubicBezTo>
                    <a:pt x="55" y="70"/>
                    <a:pt x="59" y="79"/>
                    <a:pt x="64" y="85"/>
                  </a:cubicBezTo>
                  <a:cubicBezTo>
                    <a:pt x="43" y="89"/>
                    <a:pt x="29" y="100"/>
                    <a:pt x="20" y="104"/>
                  </a:cubicBezTo>
                  <a:cubicBezTo>
                    <a:pt x="0" y="113"/>
                    <a:pt x="0" y="123"/>
                    <a:pt x="0" y="12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9" y="123"/>
                    <a:pt x="159" y="113"/>
                    <a:pt x="139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1018854" y="3738421"/>
            <a:ext cx="2864581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044444" y="2291082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44444" y="4375526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44914" y="19675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044914" y="40977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8328379" y="3738421"/>
            <a:ext cx="2864581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8353969" y="2291082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353969" y="4375526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354439" y="19675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354439" y="409773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047894" y="52408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207217" y="5556999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943619" y="52408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5102942" y="5556999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839344" y="52408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98667" y="5556999"/>
            <a:ext cx="201943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995" y="1803132"/>
            <a:ext cx="3407070" cy="29476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4605" y="1803132"/>
            <a:ext cx="3407070" cy="294769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4849" y="1803132"/>
            <a:ext cx="3407070" cy="29476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Rounded Rectangle 34"/>
          <p:cNvSpPr/>
          <p:nvPr/>
        </p:nvSpPr>
        <p:spPr>
          <a:xfrm>
            <a:off x="782814" y="1994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sp>
        <p:nvSpPr>
          <p:cNvPr id="8" name="Rounded Rectangle 35"/>
          <p:cNvSpPr>
            <a:spLocks noChangeAspect="1"/>
          </p:cNvSpPr>
          <p:nvPr/>
        </p:nvSpPr>
        <p:spPr>
          <a:xfrm>
            <a:off x="1493833" y="2326311"/>
            <a:ext cx="843150" cy="843150"/>
          </a:xfrm>
          <a:prstGeom prst="roundRect">
            <a:avLst>
              <a:gd name="adj" fmla="val 5882"/>
            </a:avLst>
          </a:prstGeom>
          <a:solidFill>
            <a:srgbClr val="F1B3E6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grpSp>
        <p:nvGrpSpPr>
          <p:cNvPr id="9" name="Group 2"/>
          <p:cNvGrpSpPr/>
          <p:nvPr/>
        </p:nvGrpSpPr>
        <p:grpSpPr>
          <a:xfrm>
            <a:off x="4267562" y="2326311"/>
            <a:ext cx="843150" cy="843150"/>
            <a:chOff x="3184030" y="2315733"/>
            <a:chExt cx="633600" cy="633600"/>
          </a:xfrm>
          <a:solidFill>
            <a:srgbClr val="F575FE"/>
          </a:solidFill>
        </p:grpSpPr>
        <p:sp>
          <p:nvSpPr>
            <p:cNvPr id="10" name="Rounded Rectangle 36"/>
            <p:cNvSpPr>
              <a:spLocks noChangeAspect="1"/>
            </p:cNvSpPr>
            <p:nvPr/>
          </p:nvSpPr>
          <p:spPr>
            <a:xfrm>
              <a:off x="3184030" y="2315733"/>
              <a:ext cx="633600" cy="633600"/>
            </a:xfrm>
            <a:prstGeom prst="roundRect">
              <a:avLst>
                <a:gd name="adj" fmla="val 5882"/>
              </a:avLst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Regular"/>
              </a:endParaRPr>
            </a:p>
          </p:txBody>
        </p:sp>
        <p:pic>
          <p:nvPicPr>
            <p:cNvPr id="11" name="Picture 41"/>
            <p:cNvPicPr>
              <a:picLocks noChangeAspect="1"/>
            </p:cNvPicPr>
            <p:nvPr/>
          </p:nvPicPr>
          <p:blipFill>
            <a:blip r:embed="rId1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Photocopy trans="30000" detail="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1534" y="2422751"/>
              <a:ext cx="312149" cy="418993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2" name="Rounded Rectangle 38"/>
          <p:cNvSpPr>
            <a:spLocks noChangeAspect="1"/>
          </p:cNvSpPr>
          <p:nvPr/>
        </p:nvSpPr>
        <p:spPr>
          <a:xfrm>
            <a:off x="7077213" y="2326311"/>
            <a:ext cx="843150" cy="843150"/>
          </a:xfrm>
          <a:prstGeom prst="roundRect">
            <a:avLst>
              <a:gd name="adj" fmla="val 5882"/>
            </a:avLst>
          </a:prstGeom>
          <a:solidFill>
            <a:srgbClr val="F1B3E6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grpSp>
        <p:nvGrpSpPr>
          <p:cNvPr id="13" name="Group 4"/>
          <p:cNvGrpSpPr/>
          <p:nvPr/>
        </p:nvGrpSpPr>
        <p:grpSpPr>
          <a:xfrm>
            <a:off x="9795866" y="2326311"/>
            <a:ext cx="843150" cy="843150"/>
            <a:chOff x="7338372" y="2315733"/>
            <a:chExt cx="633600" cy="633600"/>
          </a:xfrm>
          <a:solidFill>
            <a:srgbClr val="F575FE"/>
          </a:solidFill>
        </p:grpSpPr>
        <p:sp>
          <p:nvSpPr>
            <p:cNvPr id="14" name="Rounded Rectangle 39"/>
            <p:cNvSpPr>
              <a:spLocks noChangeAspect="1"/>
            </p:cNvSpPr>
            <p:nvPr/>
          </p:nvSpPr>
          <p:spPr>
            <a:xfrm>
              <a:off x="7338372" y="2315733"/>
              <a:ext cx="633600" cy="633600"/>
            </a:xfrm>
            <a:prstGeom prst="roundRect">
              <a:avLst>
                <a:gd name="adj" fmla="val 5882"/>
              </a:avLst>
            </a:pr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Regular"/>
              </a:endParaRPr>
            </a:p>
          </p:txBody>
        </p:sp>
        <p:pic>
          <p:nvPicPr>
            <p:cNvPr id="15" name="Picture 44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 trans="30000" detail="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5876" y="2437684"/>
              <a:ext cx="312149" cy="361911"/>
            </a:xfrm>
            <a:prstGeom prst="rect">
              <a:avLst/>
            </a:prstGeom>
            <a:grpFill/>
            <a:ln>
              <a:noFill/>
            </a:ln>
          </p:spPr>
        </p:pic>
      </p:grpSp>
      <p:sp>
        <p:nvSpPr>
          <p:cNvPr id="16" name="Rounded Rectangle 53"/>
          <p:cNvSpPr/>
          <p:nvPr/>
        </p:nvSpPr>
        <p:spPr>
          <a:xfrm>
            <a:off x="3566835" y="1994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sp>
        <p:nvSpPr>
          <p:cNvPr id="17" name="Rounded Rectangle 54"/>
          <p:cNvSpPr/>
          <p:nvPr/>
        </p:nvSpPr>
        <p:spPr>
          <a:xfrm>
            <a:off x="6306221" y="1994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sp>
        <p:nvSpPr>
          <p:cNvPr id="18" name="Rounded Rectangle 55"/>
          <p:cNvSpPr/>
          <p:nvPr/>
        </p:nvSpPr>
        <p:spPr>
          <a:xfrm>
            <a:off x="9090242" y="1994892"/>
            <a:ext cx="2364825" cy="3418418"/>
          </a:xfrm>
          <a:prstGeom prst="roundRect">
            <a:avLst>
              <a:gd name="adj" fmla="val 5882"/>
            </a:avLst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Regular"/>
            </a:endParaRPr>
          </a:p>
        </p:txBody>
      </p:sp>
      <p:sp>
        <p:nvSpPr>
          <p:cNvPr id="20" name="Freeform 415"/>
          <p:cNvSpPr/>
          <p:nvPr/>
        </p:nvSpPr>
        <p:spPr bwMode="auto">
          <a:xfrm>
            <a:off x="7348800" y="2518201"/>
            <a:ext cx="279666" cy="490376"/>
          </a:xfrm>
          <a:custGeom>
            <a:avLst/>
            <a:gdLst>
              <a:gd name="T0" fmla="*/ 82 w 165"/>
              <a:gd name="T1" fmla="*/ 19 h 287"/>
              <a:gd name="T2" fmla="*/ 81 w 165"/>
              <a:gd name="T3" fmla="*/ 19 h 287"/>
              <a:gd name="T4" fmla="*/ 81 w 165"/>
              <a:gd name="T5" fmla="*/ 202 h 287"/>
              <a:gd name="T6" fmla="*/ 56 w 165"/>
              <a:gd name="T7" fmla="*/ 197 h 287"/>
              <a:gd name="T8" fmla="*/ 0 w 165"/>
              <a:gd name="T9" fmla="*/ 242 h 287"/>
              <a:gd name="T10" fmla="*/ 56 w 165"/>
              <a:gd name="T11" fmla="*/ 287 h 287"/>
              <a:gd name="T12" fmla="*/ 112 w 165"/>
              <a:gd name="T13" fmla="*/ 243 h 287"/>
              <a:gd name="T14" fmla="*/ 112 w 165"/>
              <a:gd name="T15" fmla="*/ 243 h 287"/>
              <a:gd name="T16" fmla="*/ 112 w 165"/>
              <a:gd name="T17" fmla="*/ 72 h 287"/>
              <a:gd name="T18" fmla="*/ 165 w 165"/>
              <a:gd name="T19" fmla="*/ 59 h 287"/>
              <a:gd name="T20" fmla="*/ 165 w 165"/>
              <a:gd name="T21" fmla="*/ 0 h 287"/>
              <a:gd name="T22" fmla="*/ 82 w 165"/>
              <a:gd name="T23" fmla="*/ 1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5" h="287">
                <a:moveTo>
                  <a:pt x="82" y="19"/>
                </a:moveTo>
                <a:cubicBezTo>
                  <a:pt x="81" y="19"/>
                  <a:pt x="81" y="19"/>
                  <a:pt x="81" y="19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74" y="199"/>
                  <a:pt x="65" y="197"/>
                  <a:pt x="56" y="197"/>
                </a:cubicBezTo>
                <a:cubicBezTo>
                  <a:pt x="25" y="197"/>
                  <a:pt x="0" y="217"/>
                  <a:pt x="0" y="242"/>
                </a:cubicBezTo>
                <a:cubicBezTo>
                  <a:pt x="0" y="267"/>
                  <a:pt x="25" y="287"/>
                  <a:pt x="56" y="287"/>
                </a:cubicBezTo>
                <a:cubicBezTo>
                  <a:pt x="87" y="287"/>
                  <a:pt x="112" y="267"/>
                  <a:pt x="112" y="243"/>
                </a:cubicBezTo>
                <a:cubicBezTo>
                  <a:pt x="112" y="243"/>
                  <a:pt x="112" y="243"/>
                  <a:pt x="112" y="243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65" y="59"/>
                  <a:pt x="165" y="59"/>
                  <a:pt x="165" y="59"/>
                </a:cubicBezTo>
                <a:cubicBezTo>
                  <a:pt x="165" y="0"/>
                  <a:pt x="165" y="0"/>
                  <a:pt x="165" y="0"/>
                </a:cubicBezTo>
                <a:lnTo>
                  <a:pt x="82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252"/>
          <p:cNvSpPr>
            <a:spLocks noEditPoints="1"/>
          </p:cNvSpPr>
          <p:nvPr/>
        </p:nvSpPr>
        <p:spPr bwMode="auto">
          <a:xfrm>
            <a:off x="1687601" y="2542125"/>
            <a:ext cx="455613" cy="431813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TextBox 13"/>
          <p:cNvSpPr txBox="1"/>
          <p:nvPr/>
        </p:nvSpPr>
        <p:spPr>
          <a:xfrm>
            <a:off x="746167" y="3783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079130" y="4073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566835" y="3783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899798" y="4073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306221" y="3783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639184" y="4073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9128405" y="37836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461368" y="4073643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652962" y="1005574"/>
            <a:ext cx="2886075" cy="2886075"/>
          </a:xfrm>
          <a:prstGeom prst="ellipse">
            <a:avLst/>
          </a:prstGeom>
          <a:solidFill>
            <a:srgbClr val="F1B3E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77887" y="2755126"/>
            <a:ext cx="4636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 </a:t>
            </a:r>
            <a:r>
              <a:rPr lang="en-US" altLang="zh-CN" sz="2400" b="1" dirty="0" smtClean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TWO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52962" y="5194423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TITLE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91049" y="1286442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96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992234" y="739639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041866" y="2669988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987529" y="197239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27431" y="3457730"/>
            <a:ext cx="760097" cy="760097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8" y="0"/>
            <a:ext cx="6458139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09"/>
          <a:stretch>
            <a:fillRect/>
          </a:stretch>
        </p:blipFill>
        <p:spPr>
          <a:xfrm>
            <a:off x="8056676" y="266538"/>
            <a:ext cx="4223024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84380" y="4281054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rgbClr val="9810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800" dirty="0">
              <a:solidFill>
                <a:srgbClr val="9810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070122" y="822089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69257" y="3330175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33461" y="401056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Freeform 16"/>
          <p:cNvSpPr/>
          <p:nvPr/>
        </p:nvSpPr>
        <p:spPr bwMode="auto">
          <a:xfrm>
            <a:off x="5767332" y="3856417"/>
            <a:ext cx="1333500" cy="1747838"/>
          </a:xfrm>
          <a:custGeom>
            <a:avLst/>
            <a:gdLst>
              <a:gd name="T0" fmla="*/ 26 w 111"/>
              <a:gd name="T1" fmla="*/ 3 h 145"/>
              <a:gd name="T2" fmla="*/ 12 w 111"/>
              <a:gd name="T3" fmla="*/ 68 h 145"/>
              <a:gd name="T4" fmla="*/ 81 w 111"/>
              <a:gd name="T5" fmla="*/ 143 h 145"/>
              <a:gd name="T6" fmla="*/ 93 w 111"/>
              <a:gd name="T7" fmla="*/ 78 h 145"/>
              <a:gd name="T8" fmla="*/ 26 w 111"/>
              <a:gd name="T9" fmla="*/ 3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" h="145">
                <a:moveTo>
                  <a:pt x="26" y="3"/>
                </a:moveTo>
                <a:cubicBezTo>
                  <a:pt x="14" y="0"/>
                  <a:pt x="0" y="30"/>
                  <a:pt x="12" y="68"/>
                </a:cubicBezTo>
                <a:cubicBezTo>
                  <a:pt x="26" y="112"/>
                  <a:pt x="50" y="142"/>
                  <a:pt x="81" y="143"/>
                </a:cubicBezTo>
                <a:cubicBezTo>
                  <a:pt x="110" y="145"/>
                  <a:pt x="111" y="119"/>
                  <a:pt x="93" y="78"/>
                </a:cubicBezTo>
                <a:cubicBezTo>
                  <a:pt x="76" y="43"/>
                  <a:pt x="38" y="5"/>
                  <a:pt x="26" y="3"/>
                </a:cubicBezTo>
                <a:close/>
              </a:path>
            </a:pathLst>
          </a:custGeom>
          <a:solidFill>
            <a:srgbClr val="F1B3E6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4"/>
          <p:cNvSpPr/>
          <p:nvPr/>
        </p:nvSpPr>
        <p:spPr bwMode="auto">
          <a:xfrm>
            <a:off x="6357882" y="3745292"/>
            <a:ext cx="1466850" cy="1157288"/>
          </a:xfrm>
          <a:custGeom>
            <a:avLst/>
            <a:gdLst>
              <a:gd name="T0" fmla="*/ 2 w 122"/>
              <a:gd name="T1" fmla="*/ 5 h 96"/>
              <a:gd name="T2" fmla="*/ 69 w 122"/>
              <a:gd name="T3" fmla="*/ 74 h 96"/>
              <a:gd name="T4" fmla="*/ 119 w 122"/>
              <a:gd name="T5" fmla="*/ 75 h 96"/>
              <a:gd name="T6" fmla="*/ 67 w 122"/>
              <a:gd name="T7" fmla="*/ 19 h 96"/>
              <a:gd name="T8" fmla="*/ 24 w 122"/>
              <a:gd name="T9" fmla="*/ 2 h 96"/>
              <a:gd name="T10" fmla="*/ 2 w 122"/>
              <a:gd name="T11" fmla="*/ 5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2" h="96">
                <a:moveTo>
                  <a:pt x="2" y="5"/>
                </a:moveTo>
                <a:cubicBezTo>
                  <a:pt x="0" y="13"/>
                  <a:pt x="34" y="53"/>
                  <a:pt x="69" y="74"/>
                </a:cubicBezTo>
                <a:cubicBezTo>
                  <a:pt x="103" y="94"/>
                  <a:pt x="122" y="96"/>
                  <a:pt x="119" y="75"/>
                </a:cubicBezTo>
                <a:cubicBezTo>
                  <a:pt x="116" y="55"/>
                  <a:pt x="97" y="37"/>
                  <a:pt x="67" y="19"/>
                </a:cubicBezTo>
                <a:cubicBezTo>
                  <a:pt x="52" y="10"/>
                  <a:pt x="36" y="4"/>
                  <a:pt x="24" y="2"/>
                </a:cubicBezTo>
                <a:cubicBezTo>
                  <a:pt x="11" y="0"/>
                  <a:pt x="2" y="1"/>
                  <a:pt x="2" y="5"/>
                </a:cubicBezTo>
                <a:close/>
              </a:path>
            </a:pathLst>
          </a:custGeom>
          <a:solidFill>
            <a:srgbClr val="F575FE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2"/>
          <p:cNvSpPr/>
          <p:nvPr/>
        </p:nvSpPr>
        <p:spPr bwMode="auto">
          <a:xfrm>
            <a:off x="5205357" y="2291142"/>
            <a:ext cx="973137" cy="1049338"/>
          </a:xfrm>
          <a:custGeom>
            <a:avLst/>
            <a:gdLst>
              <a:gd name="T0" fmla="*/ 62 w 81"/>
              <a:gd name="T1" fmla="*/ 84 h 87"/>
              <a:gd name="T2" fmla="*/ 71 w 81"/>
              <a:gd name="T3" fmla="*/ 45 h 87"/>
              <a:gd name="T4" fmla="*/ 27 w 81"/>
              <a:gd name="T5" fmla="*/ 6 h 87"/>
              <a:gd name="T6" fmla="*/ 8 w 81"/>
              <a:gd name="T7" fmla="*/ 29 h 87"/>
              <a:gd name="T8" fmla="*/ 62 w 81"/>
              <a:gd name="T9" fmla="*/ 84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87">
                <a:moveTo>
                  <a:pt x="62" y="84"/>
                </a:moveTo>
                <a:cubicBezTo>
                  <a:pt x="73" y="87"/>
                  <a:pt x="81" y="66"/>
                  <a:pt x="71" y="45"/>
                </a:cubicBezTo>
                <a:cubicBezTo>
                  <a:pt x="60" y="24"/>
                  <a:pt x="47" y="12"/>
                  <a:pt x="27" y="6"/>
                </a:cubicBezTo>
                <a:cubicBezTo>
                  <a:pt x="6" y="0"/>
                  <a:pt x="0" y="8"/>
                  <a:pt x="8" y="29"/>
                </a:cubicBezTo>
                <a:cubicBezTo>
                  <a:pt x="16" y="50"/>
                  <a:pt x="50" y="82"/>
                  <a:pt x="62" y="84"/>
                </a:cubicBezTo>
                <a:close/>
              </a:path>
            </a:pathLst>
          </a:custGeom>
          <a:solidFill>
            <a:srgbClr val="F575FE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0"/>
          <p:cNvSpPr/>
          <p:nvPr/>
        </p:nvSpPr>
        <p:spPr bwMode="auto">
          <a:xfrm>
            <a:off x="4017907" y="2435605"/>
            <a:ext cx="1662112" cy="1049337"/>
          </a:xfrm>
          <a:custGeom>
            <a:avLst/>
            <a:gdLst>
              <a:gd name="T0" fmla="*/ 135 w 138"/>
              <a:gd name="T1" fmla="*/ 83 h 87"/>
              <a:gd name="T2" fmla="*/ 79 w 138"/>
              <a:gd name="T3" fmla="*/ 25 h 87"/>
              <a:gd name="T4" fmla="*/ 13 w 138"/>
              <a:gd name="T5" fmla="*/ 12 h 87"/>
              <a:gd name="T6" fmla="*/ 52 w 138"/>
              <a:gd name="T7" fmla="*/ 64 h 87"/>
              <a:gd name="T8" fmla="*/ 107 w 138"/>
              <a:gd name="T9" fmla="*/ 84 h 87"/>
              <a:gd name="T10" fmla="*/ 135 w 138"/>
              <a:gd name="T11" fmla="*/ 8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" h="87">
                <a:moveTo>
                  <a:pt x="135" y="83"/>
                </a:moveTo>
                <a:cubicBezTo>
                  <a:pt x="138" y="76"/>
                  <a:pt x="111" y="43"/>
                  <a:pt x="79" y="25"/>
                </a:cubicBezTo>
                <a:cubicBezTo>
                  <a:pt x="48" y="6"/>
                  <a:pt x="25" y="0"/>
                  <a:pt x="13" y="12"/>
                </a:cubicBezTo>
                <a:cubicBezTo>
                  <a:pt x="0" y="25"/>
                  <a:pt x="16" y="43"/>
                  <a:pt x="52" y="64"/>
                </a:cubicBezTo>
                <a:cubicBezTo>
                  <a:pt x="71" y="75"/>
                  <a:pt x="91" y="81"/>
                  <a:pt x="107" y="84"/>
                </a:cubicBezTo>
                <a:cubicBezTo>
                  <a:pt x="123" y="87"/>
                  <a:pt x="134" y="87"/>
                  <a:pt x="135" y="83"/>
                </a:cubicBezTo>
                <a:close/>
              </a:path>
            </a:pathLst>
          </a:custGeom>
          <a:solidFill>
            <a:srgbClr val="F1B3E6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6102294" y="2919792"/>
            <a:ext cx="989013" cy="747713"/>
          </a:xfrm>
          <a:custGeom>
            <a:avLst/>
            <a:gdLst>
              <a:gd name="T0" fmla="*/ 7 w 82"/>
              <a:gd name="T1" fmla="*/ 44 h 62"/>
              <a:gd name="T2" fmla="*/ 36 w 82"/>
              <a:gd name="T3" fmla="*/ 57 h 62"/>
              <a:gd name="T4" fmla="*/ 69 w 82"/>
              <a:gd name="T5" fmla="*/ 56 h 62"/>
              <a:gd name="T6" fmla="*/ 64 w 82"/>
              <a:gd name="T7" fmla="*/ 20 h 62"/>
              <a:gd name="T8" fmla="*/ 16 w 82"/>
              <a:gd name="T9" fmla="*/ 5 h 62"/>
              <a:gd name="T10" fmla="*/ 7 w 82"/>
              <a:gd name="T11" fmla="*/ 4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2" h="62">
                <a:moveTo>
                  <a:pt x="7" y="44"/>
                </a:moveTo>
                <a:cubicBezTo>
                  <a:pt x="14" y="51"/>
                  <a:pt x="24" y="54"/>
                  <a:pt x="36" y="57"/>
                </a:cubicBezTo>
                <a:cubicBezTo>
                  <a:pt x="49" y="59"/>
                  <a:pt x="58" y="62"/>
                  <a:pt x="69" y="56"/>
                </a:cubicBezTo>
                <a:cubicBezTo>
                  <a:pt x="80" y="50"/>
                  <a:pt x="82" y="37"/>
                  <a:pt x="64" y="20"/>
                </a:cubicBezTo>
                <a:cubicBezTo>
                  <a:pt x="47" y="4"/>
                  <a:pt x="32" y="0"/>
                  <a:pt x="16" y="5"/>
                </a:cubicBezTo>
                <a:cubicBezTo>
                  <a:pt x="0" y="10"/>
                  <a:pt x="0" y="37"/>
                  <a:pt x="7" y="44"/>
                </a:cubicBezTo>
                <a:close/>
              </a:path>
            </a:pathLst>
          </a:custGeom>
          <a:solidFill>
            <a:srgbClr val="F1B3E6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8"/>
          <p:cNvSpPr/>
          <p:nvPr/>
        </p:nvSpPr>
        <p:spPr bwMode="auto">
          <a:xfrm>
            <a:off x="4152844" y="3532567"/>
            <a:ext cx="1706563" cy="1166813"/>
          </a:xfrm>
          <a:custGeom>
            <a:avLst/>
            <a:gdLst>
              <a:gd name="T0" fmla="*/ 132 w 142"/>
              <a:gd name="T1" fmla="*/ 19 h 97"/>
              <a:gd name="T2" fmla="*/ 98 w 142"/>
              <a:gd name="T3" fmla="*/ 5 h 97"/>
              <a:gd name="T4" fmla="*/ 47 w 142"/>
              <a:gd name="T5" fmla="*/ 5 h 97"/>
              <a:gd name="T6" fmla="*/ 22 w 142"/>
              <a:gd name="T7" fmla="*/ 63 h 97"/>
              <a:gd name="T8" fmla="*/ 110 w 142"/>
              <a:gd name="T9" fmla="*/ 80 h 97"/>
              <a:gd name="T10" fmla="*/ 132 w 142"/>
              <a:gd name="T11" fmla="*/ 1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2" h="97">
                <a:moveTo>
                  <a:pt x="132" y="19"/>
                </a:moveTo>
                <a:cubicBezTo>
                  <a:pt x="127" y="14"/>
                  <a:pt x="114" y="8"/>
                  <a:pt x="98" y="5"/>
                </a:cubicBezTo>
                <a:cubicBezTo>
                  <a:pt x="82" y="1"/>
                  <a:pt x="62" y="0"/>
                  <a:pt x="47" y="5"/>
                </a:cubicBezTo>
                <a:cubicBezTo>
                  <a:pt x="13" y="15"/>
                  <a:pt x="0" y="34"/>
                  <a:pt x="22" y="63"/>
                </a:cubicBezTo>
                <a:cubicBezTo>
                  <a:pt x="46" y="94"/>
                  <a:pt x="78" y="97"/>
                  <a:pt x="110" y="80"/>
                </a:cubicBezTo>
                <a:cubicBezTo>
                  <a:pt x="138" y="66"/>
                  <a:pt x="142" y="30"/>
                  <a:pt x="132" y="19"/>
                </a:cubicBezTo>
                <a:close/>
              </a:path>
            </a:pathLst>
          </a:custGeom>
          <a:solidFill>
            <a:srgbClr val="F575FE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直接箭头连接符 46"/>
          <p:cNvCxnSpPr>
            <a:cxnSpLocks noChangeShapeType="1"/>
          </p:cNvCxnSpPr>
          <p:nvPr/>
        </p:nvCxnSpPr>
        <p:spPr bwMode="auto">
          <a:xfrm flipV="1">
            <a:off x="6808732" y="2816605"/>
            <a:ext cx="1501775" cy="479425"/>
          </a:xfrm>
          <a:prstGeom prst="straightConnector1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箭头连接符 50"/>
          <p:cNvCxnSpPr>
            <a:cxnSpLocks noChangeShapeType="1"/>
          </p:cNvCxnSpPr>
          <p:nvPr/>
        </p:nvCxnSpPr>
        <p:spPr bwMode="auto">
          <a:xfrm flipV="1">
            <a:off x="5697482" y="1933955"/>
            <a:ext cx="1403350" cy="515937"/>
          </a:xfrm>
          <a:prstGeom prst="straightConnector1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箭头连接符 52"/>
          <p:cNvCxnSpPr>
            <a:cxnSpLocks noChangeShapeType="1"/>
          </p:cNvCxnSpPr>
          <p:nvPr/>
        </p:nvCxnSpPr>
        <p:spPr bwMode="auto">
          <a:xfrm flipH="1" flipV="1">
            <a:off x="3435294" y="2329242"/>
            <a:ext cx="1296988" cy="444500"/>
          </a:xfrm>
          <a:prstGeom prst="straightConnector1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箭头连接符 54"/>
          <p:cNvCxnSpPr>
            <a:cxnSpLocks noChangeShapeType="1"/>
          </p:cNvCxnSpPr>
          <p:nvPr/>
        </p:nvCxnSpPr>
        <p:spPr bwMode="auto">
          <a:xfrm flipH="1">
            <a:off x="3435294" y="4003182"/>
            <a:ext cx="1570831" cy="776287"/>
          </a:xfrm>
          <a:prstGeom prst="straightConnector1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箭头连接符 56"/>
          <p:cNvCxnSpPr>
            <a:cxnSpLocks noChangeShapeType="1"/>
          </p:cNvCxnSpPr>
          <p:nvPr/>
        </p:nvCxnSpPr>
        <p:spPr bwMode="auto">
          <a:xfrm>
            <a:off x="6789682" y="5348667"/>
            <a:ext cx="1346200" cy="0"/>
          </a:xfrm>
          <a:prstGeom prst="straightConnector1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3"/>
          <p:cNvSpPr txBox="1"/>
          <p:nvPr/>
        </p:nvSpPr>
        <p:spPr>
          <a:xfrm>
            <a:off x="1729199" y="1726321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736808" y="202056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729199" y="4656359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736808" y="495060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166763" y="1579304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174372" y="187354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446076" y="2570384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453685" y="28646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446076" y="5225556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453685" y="551979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085732" y="4003182"/>
            <a:ext cx="127931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9093341" y="429742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120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cxnSp>
        <p:nvCxnSpPr>
          <p:cNvPr id="29" name="直接箭头连接符 56"/>
          <p:cNvCxnSpPr>
            <a:cxnSpLocks noChangeShapeType="1"/>
          </p:cNvCxnSpPr>
          <p:nvPr/>
        </p:nvCxnSpPr>
        <p:spPr bwMode="auto">
          <a:xfrm>
            <a:off x="7492738" y="4319348"/>
            <a:ext cx="1346200" cy="0"/>
          </a:xfrm>
          <a:prstGeom prst="straightConnector1">
            <a:avLst/>
          </a:prstGeom>
          <a:noFill/>
          <a:ln w="12700" cmpd="sng">
            <a:solidFill>
              <a:srgbClr val="ADBACA"/>
            </a:solidFill>
            <a:prstDash val="sysDot"/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Freeform 123@|5FFC:0|FBC:0|LFC:16777215|LBC:16777215"/>
          <p:cNvSpPr/>
          <p:nvPr/>
        </p:nvSpPr>
        <p:spPr bwMode="auto">
          <a:xfrm>
            <a:off x="5564418" y="5264645"/>
            <a:ext cx="1014616" cy="131028"/>
          </a:xfrm>
          <a:custGeom>
            <a:avLst/>
            <a:gdLst/>
            <a:ahLst/>
            <a:cxnLst>
              <a:cxn ang="0">
                <a:pos x="163" y="11"/>
              </a:cxn>
              <a:cxn ang="0">
                <a:pos x="153" y="21"/>
              </a:cxn>
              <a:cxn ang="0">
                <a:pos x="10" y="21"/>
              </a:cxn>
              <a:cxn ang="0">
                <a:pos x="0" y="11"/>
              </a:cxn>
              <a:cxn ang="0">
                <a:pos x="10" y="0"/>
              </a:cxn>
              <a:cxn ang="0">
                <a:pos x="153" y="0"/>
              </a:cxn>
              <a:cxn ang="0">
                <a:pos x="163" y="11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375410"/>
            <a:endParaRPr lang="en-US" sz="355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24@|5FFC:0|FBC:0|LFC:16777215|LBC:16777215"/>
          <p:cNvSpPr/>
          <p:nvPr/>
        </p:nvSpPr>
        <p:spPr bwMode="auto">
          <a:xfrm>
            <a:off x="5564418" y="5083224"/>
            <a:ext cx="1014616" cy="131028"/>
          </a:xfrm>
          <a:custGeom>
            <a:avLst/>
            <a:gdLst/>
            <a:ahLst/>
            <a:cxnLst>
              <a:cxn ang="0">
                <a:pos x="163" y="11"/>
              </a:cxn>
              <a:cxn ang="0">
                <a:pos x="153" y="21"/>
              </a:cxn>
              <a:cxn ang="0">
                <a:pos x="10" y="21"/>
              </a:cxn>
              <a:cxn ang="0">
                <a:pos x="0" y="11"/>
              </a:cxn>
              <a:cxn ang="0">
                <a:pos x="10" y="0"/>
              </a:cxn>
              <a:cxn ang="0">
                <a:pos x="153" y="0"/>
              </a:cxn>
              <a:cxn ang="0">
                <a:pos x="163" y="11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375410"/>
            <a:endParaRPr lang="en-US" sz="355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25@|5FFC:0|FBC:0|LFC:16777215|LBC:16777215"/>
          <p:cNvSpPr/>
          <p:nvPr/>
        </p:nvSpPr>
        <p:spPr bwMode="auto">
          <a:xfrm>
            <a:off x="5651769" y="5449428"/>
            <a:ext cx="802959" cy="20157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9" y="0"/>
              </a:cxn>
              <a:cxn ang="0">
                <a:pos x="63" y="30"/>
              </a:cxn>
              <a:cxn ang="0">
                <a:pos x="0" y="0"/>
              </a:cxn>
            </a:cxnLst>
            <a:rect l="0" t="0" r="r" b="b"/>
            <a:pathLst>
              <a:path w="129" h="32">
                <a:moveTo>
                  <a:pt x="0" y="0"/>
                </a:move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0" y="32"/>
                  <a:pt x="63" y="30"/>
                </a:cubicBezTo>
                <a:cubicBezTo>
                  <a:pt x="17" y="29"/>
                  <a:pt x="0" y="0"/>
                  <a:pt x="0" y="0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375410"/>
            <a:endParaRPr lang="en-US" sz="355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237@|5FFC:0|FBC:0|LFC:16777215|LBC:16777215"/>
          <p:cNvSpPr>
            <a:spLocks noEditPoints="1"/>
          </p:cNvSpPr>
          <p:nvPr/>
        </p:nvSpPr>
        <p:spPr bwMode="auto">
          <a:xfrm>
            <a:off x="5013432" y="2506367"/>
            <a:ext cx="2116584" cy="2496227"/>
          </a:xfrm>
          <a:custGeom>
            <a:avLst/>
            <a:gdLst/>
            <a:ahLst/>
            <a:cxnLst>
              <a:cxn ang="0">
                <a:pos x="175" y="0"/>
              </a:cxn>
              <a:cxn ang="0">
                <a:pos x="167" y="0"/>
              </a:cxn>
              <a:cxn ang="0">
                <a:pos x="6" y="165"/>
              </a:cxn>
              <a:cxn ang="0">
                <a:pos x="67" y="318"/>
              </a:cxn>
              <a:cxn ang="0">
                <a:pos x="90" y="396"/>
              </a:cxn>
              <a:cxn ang="0">
                <a:pos x="90" y="396"/>
              </a:cxn>
              <a:cxn ang="0">
                <a:pos x="99" y="401"/>
              </a:cxn>
              <a:cxn ang="0">
                <a:pos x="242" y="401"/>
              </a:cxn>
              <a:cxn ang="0">
                <a:pos x="251" y="396"/>
              </a:cxn>
              <a:cxn ang="0">
                <a:pos x="251" y="396"/>
              </a:cxn>
              <a:cxn ang="0">
                <a:pos x="274" y="318"/>
              </a:cxn>
              <a:cxn ang="0">
                <a:pos x="336" y="165"/>
              </a:cxn>
              <a:cxn ang="0">
                <a:pos x="175" y="0"/>
              </a:cxn>
              <a:cxn ang="0">
                <a:pos x="295" y="166"/>
              </a:cxn>
              <a:cxn ang="0">
                <a:pos x="249" y="282"/>
              </a:cxn>
              <a:cxn ang="0">
                <a:pos x="231" y="352"/>
              </a:cxn>
              <a:cxn ang="0">
                <a:pos x="231" y="352"/>
              </a:cxn>
              <a:cxn ang="0">
                <a:pos x="224" y="356"/>
              </a:cxn>
              <a:cxn ang="0">
                <a:pos x="117" y="356"/>
              </a:cxn>
              <a:cxn ang="0">
                <a:pos x="110" y="352"/>
              </a:cxn>
              <a:cxn ang="0">
                <a:pos x="110" y="352"/>
              </a:cxn>
              <a:cxn ang="0">
                <a:pos x="93" y="282"/>
              </a:cxn>
              <a:cxn ang="0">
                <a:pos x="47" y="166"/>
              </a:cxn>
              <a:cxn ang="0">
                <a:pos x="168" y="43"/>
              </a:cxn>
              <a:cxn ang="0">
                <a:pos x="174" y="43"/>
              </a:cxn>
              <a:cxn ang="0">
                <a:pos x="295" y="166"/>
              </a:cxn>
            </a:cxnLst>
            <a:rect l="0" t="0" r="r" b="b"/>
            <a:pathLst>
              <a:path w="341" h="401">
                <a:moveTo>
                  <a:pt x="175" y="0"/>
                </a:moveTo>
                <a:cubicBezTo>
                  <a:pt x="167" y="0"/>
                  <a:pt x="167" y="0"/>
                  <a:pt x="167" y="0"/>
                </a:cubicBezTo>
                <a:cubicBezTo>
                  <a:pt x="61" y="7"/>
                  <a:pt x="0" y="83"/>
                  <a:pt x="6" y="165"/>
                </a:cubicBezTo>
                <a:cubicBezTo>
                  <a:pt x="12" y="254"/>
                  <a:pt x="61" y="264"/>
                  <a:pt x="67" y="318"/>
                </a:cubicBezTo>
                <a:cubicBezTo>
                  <a:pt x="73" y="372"/>
                  <a:pt x="90" y="396"/>
                  <a:pt x="90" y="396"/>
                </a:cubicBezTo>
                <a:cubicBezTo>
                  <a:pt x="90" y="396"/>
                  <a:pt x="90" y="396"/>
                  <a:pt x="90" y="396"/>
                </a:cubicBezTo>
                <a:cubicBezTo>
                  <a:pt x="92" y="399"/>
                  <a:pt x="96" y="401"/>
                  <a:pt x="99" y="401"/>
                </a:cubicBezTo>
                <a:cubicBezTo>
                  <a:pt x="242" y="401"/>
                  <a:pt x="242" y="401"/>
                  <a:pt x="242" y="401"/>
                </a:cubicBezTo>
                <a:cubicBezTo>
                  <a:pt x="245" y="401"/>
                  <a:pt x="249" y="399"/>
                  <a:pt x="251" y="396"/>
                </a:cubicBezTo>
                <a:cubicBezTo>
                  <a:pt x="251" y="396"/>
                  <a:pt x="251" y="396"/>
                  <a:pt x="251" y="396"/>
                </a:cubicBezTo>
                <a:cubicBezTo>
                  <a:pt x="251" y="396"/>
                  <a:pt x="268" y="372"/>
                  <a:pt x="274" y="318"/>
                </a:cubicBezTo>
                <a:cubicBezTo>
                  <a:pt x="280" y="264"/>
                  <a:pt x="330" y="254"/>
                  <a:pt x="336" y="165"/>
                </a:cubicBezTo>
                <a:cubicBezTo>
                  <a:pt x="341" y="83"/>
                  <a:pt x="280" y="7"/>
                  <a:pt x="175" y="0"/>
                </a:cubicBezTo>
                <a:close/>
                <a:moveTo>
                  <a:pt x="295" y="166"/>
                </a:moveTo>
                <a:cubicBezTo>
                  <a:pt x="290" y="234"/>
                  <a:pt x="253" y="241"/>
                  <a:pt x="249" y="282"/>
                </a:cubicBezTo>
                <a:cubicBezTo>
                  <a:pt x="244" y="322"/>
                  <a:pt x="231" y="352"/>
                  <a:pt x="231" y="352"/>
                </a:cubicBezTo>
                <a:cubicBezTo>
                  <a:pt x="231" y="352"/>
                  <a:pt x="231" y="352"/>
                  <a:pt x="231" y="352"/>
                </a:cubicBezTo>
                <a:cubicBezTo>
                  <a:pt x="229" y="354"/>
                  <a:pt x="227" y="356"/>
                  <a:pt x="224" y="356"/>
                </a:cubicBezTo>
                <a:cubicBezTo>
                  <a:pt x="117" y="356"/>
                  <a:pt x="117" y="356"/>
                  <a:pt x="117" y="356"/>
                </a:cubicBezTo>
                <a:cubicBezTo>
                  <a:pt x="114" y="356"/>
                  <a:pt x="112" y="354"/>
                  <a:pt x="110" y="352"/>
                </a:cubicBezTo>
                <a:cubicBezTo>
                  <a:pt x="110" y="352"/>
                  <a:pt x="110" y="352"/>
                  <a:pt x="110" y="352"/>
                </a:cubicBezTo>
                <a:cubicBezTo>
                  <a:pt x="110" y="352"/>
                  <a:pt x="98" y="322"/>
                  <a:pt x="93" y="282"/>
                </a:cubicBezTo>
                <a:cubicBezTo>
                  <a:pt x="89" y="241"/>
                  <a:pt x="51" y="234"/>
                  <a:pt x="47" y="166"/>
                </a:cubicBezTo>
                <a:cubicBezTo>
                  <a:pt x="43" y="105"/>
                  <a:pt x="89" y="48"/>
                  <a:pt x="168" y="43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253" y="48"/>
                  <a:pt x="299" y="105"/>
                  <a:pt x="295" y="166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375410"/>
            <a:endParaRPr lang="en-US" sz="355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287"/>
          <p:cNvSpPr/>
          <p:nvPr/>
        </p:nvSpPr>
        <p:spPr>
          <a:xfrm>
            <a:off x="4163272" y="2736796"/>
            <a:ext cx="657827" cy="638993"/>
          </a:xfrm>
          <a:prstGeom prst="ellipse">
            <a:avLst/>
          </a:prstGeom>
          <a:solidFill>
            <a:srgbClr val="F57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291"/>
          <p:cNvSpPr/>
          <p:nvPr/>
        </p:nvSpPr>
        <p:spPr>
          <a:xfrm>
            <a:off x="4108139" y="3657752"/>
            <a:ext cx="657827" cy="638993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295"/>
          <p:cNvSpPr/>
          <p:nvPr/>
        </p:nvSpPr>
        <p:spPr>
          <a:xfrm>
            <a:off x="4492185" y="4503410"/>
            <a:ext cx="657827" cy="638993"/>
          </a:xfrm>
          <a:prstGeom prst="ellipse">
            <a:avLst/>
          </a:prstGeom>
          <a:solidFill>
            <a:srgbClr val="F57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299"/>
          <p:cNvSpPr/>
          <p:nvPr/>
        </p:nvSpPr>
        <p:spPr>
          <a:xfrm>
            <a:off x="6741332" y="1980044"/>
            <a:ext cx="657827" cy="638993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303"/>
          <p:cNvSpPr/>
          <p:nvPr/>
        </p:nvSpPr>
        <p:spPr>
          <a:xfrm>
            <a:off x="7399159" y="2736796"/>
            <a:ext cx="657827" cy="638993"/>
          </a:xfrm>
          <a:prstGeom prst="ellipse">
            <a:avLst/>
          </a:prstGeom>
          <a:solidFill>
            <a:srgbClr val="F57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307"/>
          <p:cNvSpPr/>
          <p:nvPr/>
        </p:nvSpPr>
        <p:spPr>
          <a:xfrm>
            <a:off x="7410940" y="3657752"/>
            <a:ext cx="657827" cy="638993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308"/>
          <p:cNvSpPr/>
          <p:nvPr/>
        </p:nvSpPr>
        <p:spPr>
          <a:xfrm>
            <a:off x="4749333" y="1982249"/>
            <a:ext cx="657827" cy="638993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309"/>
          <p:cNvSpPr/>
          <p:nvPr/>
        </p:nvSpPr>
        <p:spPr>
          <a:xfrm>
            <a:off x="5742811" y="1713756"/>
            <a:ext cx="657827" cy="638993"/>
          </a:xfrm>
          <a:prstGeom prst="ellipse">
            <a:avLst/>
          </a:prstGeom>
          <a:solidFill>
            <a:srgbClr val="F57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44"/>
          <p:cNvSpPr/>
          <p:nvPr/>
        </p:nvSpPr>
        <p:spPr>
          <a:xfrm>
            <a:off x="6993436" y="4503410"/>
            <a:ext cx="657827" cy="638993"/>
          </a:xfrm>
          <a:prstGeom prst="ellipse">
            <a:avLst/>
          </a:prstGeom>
          <a:solidFill>
            <a:srgbClr val="F57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5410"/>
            <a:r>
              <a:rPr lang="en-US" sz="355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</a:t>
            </a:r>
            <a:endParaRPr lang="en-US" sz="355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907222" y="188591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911303" y="217182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458765" y="271600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462846" y="300190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458765" y="370726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462846" y="399316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@|17FFC:16777215|FBC:16777215|LFC:16777215|LBC:16777215"/>
          <p:cNvSpPr txBox="1"/>
          <p:nvPr/>
        </p:nvSpPr>
        <p:spPr>
          <a:xfrm>
            <a:off x="7907222" y="461939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@|17FFC:16777215|FBC:16777215|LFC:16777215|LBC:16777215"/>
          <p:cNvSpPr txBox="1"/>
          <p:nvPr/>
        </p:nvSpPr>
        <p:spPr>
          <a:xfrm>
            <a:off x="7911303" y="490529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712525" y="188591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716606" y="217182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306126" y="271600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306126" y="370726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@|17FFC:16777215|FBC:16777215|LFC:16777215|LBC:16777215"/>
          <p:cNvSpPr txBox="1"/>
          <p:nvPr/>
        </p:nvSpPr>
        <p:spPr>
          <a:xfrm>
            <a:off x="2949689" y="460321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@|17FFC:16777215|FBC:16777215|LFC:16777215|LBC:16777215"/>
          <p:cNvSpPr txBox="1"/>
          <p:nvPr/>
        </p:nvSpPr>
        <p:spPr>
          <a:xfrm>
            <a:off x="2953770" y="488912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316468" y="298943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2316468" y="3980696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364384" y="3446585"/>
            <a:ext cx="1372819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422661" y="12495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426742" y="1535405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Rectangle 17"/>
          <p:cNvSpPr/>
          <p:nvPr/>
        </p:nvSpPr>
        <p:spPr>
          <a:xfrm>
            <a:off x="6494203" y="3615890"/>
            <a:ext cx="719397" cy="719397"/>
          </a:xfrm>
          <a:prstGeom prst="rect">
            <a:avLst/>
          </a:prstGeom>
          <a:solidFill>
            <a:srgbClr val="F1B3E6"/>
          </a:solidFill>
          <a:ln w="571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Freeform 6"/>
          <p:cNvSpPr>
            <a:spLocks noEditPoints="1"/>
          </p:cNvSpPr>
          <p:nvPr/>
        </p:nvSpPr>
        <p:spPr bwMode="auto">
          <a:xfrm>
            <a:off x="6652066" y="3757780"/>
            <a:ext cx="435556" cy="44529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Rectangle 20"/>
          <p:cNvSpPr/>
          <p:nvPr/>
        </p:nvSpPr>
        <p:spPr>
          <a:xfrm>
            <a:off x="6494203" y="5180827"/>
            <a:ext cx="719397" cy="719397"/>
          </a:xfrm>
          <a:prstGeom prst="rect">
            <a:avLst/>
          </a:prstGeom>
          <a:solidFill>
            <a:srgbClr val="F575FE"/>
          </a:solidFill>
          <a:ln w="5715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0" name="AutoShape 59"/>
          <p:cNvSpPr/>
          <p:nvPr/>
        </p:nvSpPr>
        <p:spPr bwMode="auto">
          <a:xfrm>
            <a:off x="6630965" y="5338653"/>
            <a:ext cx="408860" cy="40816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sym typeface="Gill Sans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94203" y="2391887"/>
            <a:ext cx="4630997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7467706" y="3710034"/>
            <a:ext cx="12295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471786" y="4010931"/>
            <a:ext cx="204977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67706" y="5229995"/>
            <a:ext cx="12295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7471786" y="5530892"/>
            <a:ext cx="204977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6996" y="1858538"/>
            <a:ext cx="4959600" cy="45013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Rounded Rectangle 39"/>
          <p:cNvSpPr>
            <a:spLocks noChangeAspect="1"/>
          </p:cNvSpPr>
          <p:nvPr/>
        </p:nvSpPr>
        <p:spPr>
          <a:xfrm>
            <a:off x="1226233" y="2014087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1B3E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pic>
        <p:nvPicPr>
          <p:cNvPr id="7" name="Picture 67"/>
          <p:cNvPicPr>
            <a:picLocks noChangeAspect="1"/>
          </p:cNvPicPr>
          <p:nvPr/>
        </p:nvPicPr>
        <p:blipFill>
          <a:blip r:embed="rId1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09" y="2195919"/>
            <a:ext cx="595366" cy="6746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ounded Rectangle 40"/>
          <p:cNvSpPr>
            <a:spLocks noChangeAspect="1"/>
          </p:cNvSpPr>
          <p:nvPr/>
        </p:nvSpPr>
        <p:spPr>
          <a:xfrm>
            <a:off x="2427312" y="2014087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575FE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pic>
        <p:nvPicPr>
          <p:cNvPr id="9" name="Picture 68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211" y="2227137"/>
            <a:ext cx="595366" cy="61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ounded Rectangle 41"/>
          <p:cNvSpPr>
            <a:spLocks noChangeAspect="1"/>
          </p:cNvSpPr>
          <p:nvPr/>
        </p:nvSpPr>
        <p:spPr>
          <a:xfrm>
            <a:off x="3608249" y="2014087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1B3E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pic>
        <p:nvPicPr>
          <p:cNvPr id="11" name="Picture 69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052" y="2235554"/>
            <a:ext cx="595366" cy="59536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ounded Rectangle 43"/>
          <p:cNvSpPr>
            <a:spLocks noChangeAspect="1"/>
          </p:cNvSpPr>
          <p:nvPr/>
        </p:nvSpPr>
        <p:spPr>
          <a:xfrm>
            <a:off x="4809328" y="2014087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575FE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pic>
        <p:nvPicPr>
          <p:cNvPr id="13" name="Picture 70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797" y="2235554"/>
            <a:ext cx="595366" cy="59536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ounded Rectangle 44"/>
          <p:cNvSpPr>
            <a:spLocks noChangeAspect="1"/>
          </p:cNvSpPr>
          <p:nvPr/>
        </p:nvSpPr>
        <p:spPr>
          <a:xfrm>
            <a:off x="1226233" y="4253902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575FE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sp>
        <p:nvSpPr>
          <p:cNvPr id="15" name="Rounded Rectangle 45"/>
          <p:cNvSpPr>
            <a:spLocks noChangeAspect="1"/>
          </p:cNvSpPr>
          <p:nvPr/>
        </p:nvSpPr>
        <p:spPr>
          <a:xfrm>
            <a:off x="2427312" y="4253902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1B3E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sp>
        <p:nvSpPr>
          <p:cNvPr id="16" name="Rounded Rectangle 46"/>
          <p:cNvSpPr>
            <a:spLocks noChangeAspect="1"/>
          </p:cNvSpPr>
          <p:nvPr/>
        </p:nvSpPr>
        <p:spPr>
          <a:xfrm>
            <a:off x="3608249" y="4253902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575FE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sp>
        <p:nvSpPr>
          <p:cNvPr id="17" name="Rounded Rectangle 66"/>
          <p:cNvSpPr>
            <a:spLocks noChangeAspect="1"/>
          </p:cNvSpPr>
          <p:nvPr/>
        </p:nvSpPr>
        <p:spPr>
          <a:xfrm>
            <a:off x="4809328" y="4253902"/>
            <a:ext cx="1020212" cy="1020212"/>
          </a:xfrm>
          <a:prstGeom prst="roundRect">
            <a:avLst>
              <a:gd name="adj" fmla="val 5882"/>
            </a:avLst>
          </a:prstGeom>
          <a:solidFill>
            <a:srgbClr val="F1B3E6"/>
          </a:solidFill>
          <a:ln w="127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pic>
        <p:nvPicPr>
          <p:cNvPr id="18" name="Picture 74"/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hotocopy trans="30000"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339" y="4518600"/>
            <a:ext cx="595366" cy="51647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Freeform 36"/>
          <p:cNvSpPr/>
          <p:nvPr/>
        </p:nvSpPr>
        <p:spPr>
          <a:xfrm>
            <a:off x="6546476" y="1995037"/>
            <a:ext cx="62769" cy="3863986"/>
          </a:xfrm>
          <a:custGeom>
            <a:avLst/>
            <a:gdLst>
              <a:gd name="connsiteX0" fmla="*/ 0 w 55460"/>
              <a:gd name="connsiteY0" fmla="*/ 0 h 1519481"/>
              <a:gd name="connsiteX1" fmla="*/ 11092 w 55460"/>
              <a:gd name="connsiteY1" fmla="*/ 632193 h 1519481"/>
              <a:gd name="connsiteX2" fmla="*/ 16638 w 55460"/>
              <a:gd name="connsiteY2" fmla="*/ 726467 h 1519481"/>
              <a:gd name="connsiteX3" fmla="*/ 55460 w 55460"/>
              <a:gd name="connsiteY3" fmla="*/ 770831 h 1519481"/>
              <a:gd name="connsiteX4" fmla="*/ 5546 w 55460"/>
              <a:gd name="connsiteY4" fmla="*/ 793014 h 1519481"/>
              <a:gd name="connsiteX5" fmla="*/ 5546 w 55460"/>
              <a:gd name="connsiteY5" fmla="*/ 793014 h 1519481"/>
              <a:gd name="connsiteX6" fmla="*/ 0 w 55460"/>
              <a:gd name="connsiteY6" fmla="*/ 1513935 h 1519481"/>
              <a:gd name="connsiteX7" fmla="*/ 0 w 55460"/>
              <a:gd name="connsiteY7" fmla="*/ 1519481 h 1519481"/>
              <a:gd name="connsiteX8" fmla="*/ 0 w 55460"/>
              <a:gd name="connsiteY8" fmla="*/ 1519481 h 1519481"/>
              <a:gd name="connsiteX9" fmla="*/ 0 w 55460"/>
              <a:gd name="connsiteY9" fmla="*/ 1519481 h 151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  <a:lnTo>
                  <a:pt x="0" y="1519481"/>
                </a:lnTo>
                <a:lnTo>
                  <a:pt x="0" y="1519481"/>
                </a:lnTo>
              </a:path>
            </a:pathLst>
          </a:custGeom>
          <a:ln w="12700" cmpd="sng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190" dirty="0">
              <a:latin typeface="Lato Regular"/>
            </a:endParaRPr>
          </a:p>
        </p:txBody>
      </p:sp>
      <p:sp>
        <p:nvSpPr>
          <p:cNvPr id="20" name="Freeform 188"/>
          <p:cNvSpPr/>
          <p:nvPr/>
        </p:nvSpPr>
        <p:spPr bwMode="auto">
          <a:xfrm>
            <a:off x="1473449" y="4575021"/>
            <a:ext cx="525779" cy="460057"/>
          </a:xfrm>
          <a:custGeom>
            <a:avLst/>
            <a:gdLst>
              <a:gd name="T0" fmla="*/ 217 w 288"/>
              <a:gd name="T1" fmla="*/ 0 h 252"/>
              <a:gd name="T2" fmla="*/ 144 w 288"/>
              <a:gd name="T3" fmla="*/ 44 h 252"/>
              <a:gd name="T4" fmla="*/ 72 w 288"/>
              <a:gd name="T5" fmla="*/ 0 h 252"/>
              <a:gd name="T6" fmla="*/ 0 w 288"/>
              <a:gd name="T7" fmla="*/ 72 h 252"/>
              <a:gd name="T8" fmla="*/ 36 w 288"/>
              <a:gd name="T9" fmla="*/ 144 h 252"/>
              <a:gd name="T10" fmla="*/ 144 w 288"/>
              <a:gd name="T11" fmla="*/ 252 h 252"/>
              <a:gd name="T12" fmla="*/ 252 w 288"/>
              <a:gd name="T13" fmla="*/ 144 h 252"/>
              <a:gd name="T14" fmla="*/ 288 w 288"/>
              <a:gd name="T15" fmla="*/ 72 h 252"/>
              <a:gd name="T16" fmla="*/ 217 w 288"/>
              <a:gd name="T17" fmla="*/ 0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8" h="252">
                <a:moveTo>
                  <a:pt x="217" y="0"/>
                </a:moveTo>
                <a:cubicBezTo>
                  <a:pt x="180" y="0"/>
                  <a:pt x="144" y="44"/>
                  <a:pt x="144" y="44"/>
                </a:cubicBezTo>
                <a:cubicBezTo>
                  <a:pt x="144" y="44"/>
                  <a:pt x="108" y="0"/>
                  <a:pt x="72" y="0"/>
                </a:cubicBezTo>
                <a:cubicBezTo>
                  <a:pt x="35" y="0"/>
                  <a:pt x="0" y="18"/>
                  <a:pt x="0" y="72"/>
                </a:cubicBezTo>
                <a:cubicBezTo>
                  <a:pt x="0" y="111"/>
                  <a:pt x="36" y="144"/>
                  <a:pt x="36" y="144"/>
                </a:cubicBezTo>
                <a:cubicBezTo>
                  <a:pt x="144" y="252"/>
                  <a:pt x="144" y="252"/>
                  <a:pt x="144" y="252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44"/>
                  <a:pt x="288" y="111"/>
                  <a:pt x="288" y="72"/>
                </a:cubicBezTo>
                <a:cubicBezTo>
                  <a:pt x="288" y="18"/>
                  <a:pt x="253" y="0"/>
                  <a:pt x="21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411"/>
          <p:cNvSpPr>
            <a:spLocks noEditPoints="1"/>
          </p:cNvSpPr>
          <p:nvPr/>
        </p:nvSpPr>
        <p:spPr bwMode="auto">
          <a:xfrm>
            <a:off x="2679713" y="4518600"/>
            <a:ext cx="525779" cy="529888"/>
          </a:xfrm>
          <a:custGeom>
            <a:avLst/>
            <a:gdLst>
              <a:gd name="T0" fmla="*/ 280 w 288"/>
              <a:gd name="T1" fmla="*/ 118 h 288"/>
              <a:gd name="T2" fmla="*/ 237 w 288"/>
              <a:gd name="T3" fmla="*/ 110 h 288"/>
              <a:gd name="T4" fmla="*/ 234 w 288"/>
              <a:gd name="T5" fmla="*/ 102 h 288"/>
              <a:gd name="T6" fmla="*/ 259 w 288"/>
              <a:gd name="T7" fmla="*/ 66 h 288"/>
              <a:gd name="T8" fmla="*/ 258 w 288"/>
              <a:gd name="T9" fmla="*/ 54 h 288"/>
              <a:gd name="T10" fmla="*/ 234 w 288"/>
              <a:gd name="T11" fmla="*/ 30 h 288"/>
              <a:gd name="T12" fmla="*/ 222 w 288"/>
              <a:gd name="T13" fmla="*/ 29 h 288"/>
              <a:gd name="T14" fmla="*/ 186 w 288"/>
              <a:gd name="T15" fmla="*/ 54 h 288"/>
              <a:gd name="T16" fmla="*/ 178 w 288"/>
              <a:gd name="T17" fmla="*/ 51 h 288"/>
              <a:gd name="T18" fmla="*/ 170 w 288"/>
              <a:gd name="T19" fmla="*/ 8 h 288"/>
              <a:gd name="T20" fmla="*/ 161 w 288"/>
              <a:gd name="T21" fmla="*/ 0 h 288"/>
              <a:gd name="T22" fmla="*/ 127 w 288"/>
              <a:gd name="T23" fmla="*/ 0 h 288"/>
              <a:gd name="T24" fmla="*/ 118 w 288"/>
              <a:gd name="T25" fmla="*/ 8 h 288"/>
              <a:gd name="T26" fmla="*/ 110 w 288"/>
              <a:gd name="T27" fmla="*/ 51 h 288"/>
              <a:gd name="T28" fmla="*/ 103 w 288"/>
              <a:gd name="T29" fmla="*/ 54 h 288"/>
              <a:gd name="T30" fmla="*/ 66 w 288"/>
              <a:gd name="T31" fmla="*/ 29 h 288"/>
              <a:gd name="T32" fmla="*/ 54 w 288"/>
              <a:gd name="T33" fmla="*/ 30 h 288"/>
              <a:gd name="T34" fmla="*/ 31 w 288"/>
              <a:gd name="T35" fmla="*/ 54 h 288"/>
              <a:gd name="T36" fmla="*/ 29 w 288"/>
              <a:gd name="T37" fmla="*/ 66 h 288"/>
              <a:gd name="T38" fmla="*/ 54 w 288"/>
              <a:gd name="T39" fmla="*/ 102 h 288"/>
              <a:gd name="T40" fmla="*/ 51 w 288"/>
              <a:gd name="T41" fmla="*/ 110 h 288"/>
              <a:gd name="T42" fmla="*/ 8 w 288"/>
              <a:gd name="T43" fmla="*/ 118 h 288"/>
              <a:gd name="T44" fmla="*/ 0 w 288"/>
              <a:gd name="T45" fmla="*/ 127 h 288"/>
              <a:gd name="T46" fmla="*/ 0 w 288"/>
              <a:gd name="T47" fmla="*/ 161 h 288"/>
              <a:gd name="T48" fmla="*/ 8 w 288"/>
              <a:gd name="T49" fmla="*/ 170 h 288"/>
              <a:gd name="T50" fmla="*/ 51 w 288"/>
              <a:gd name="T51" fmla="*/ 178 h 288"/>
              <a:gd name="T52" fmla="*/ 54 w 288"/>
              <a:gd name="T53" fmla="*/ 186 h 288"/>
              <a:gd name="T54" fmla="*/ 29 w 288"/>
              <a:gd name="T55" fmla="*/ 222 h 288"/>
              <a:gd name="T56" fmla="*/ 31 w 288"/>
              <a:gd name="T57" fmla="*/ 234 h 288"/>
              <a:gd name="T58" fmla="*/ 54 w 288"/>
              <a:gd name="T59" fmla="*/ 258 h 288"/>
              <a:gd name="T60" fmla="*/ 66 w 288"/>
              <a:gd name="T61" fmla="*/ 259 h 288"/>
              <a:gd name="T62" fmla="*/ 103 w 288"/>
              <a:gd name="T63" fmla="*/ 234 h 288"/>
              <a:gd name="T64" fmla="*/ 110 w 288"/>
              <a:gd name="T65" fmla="*/ 237 h 288"/>
              <a:gd name="T66" fmla="*/ 118 w 288"/>
              <a:gd name="T67" fmla="*/ 280 h 288"/>
              <a:gd name="T68" fmla="*/ 127 w 288"/>
              <a:gd name="T69" fmla="*/ 288 h 288"/>
              <a:gd name="T70" fmla="*/ 161 w 288"/>
              <a:gd name="T71" fmla="*/ 288 h 288"/>
              <a:gd name="T72" fmla="*/ 170 w 288"/>
              <a:gd name="T73" fmla="*/ 280 h 288"/>
              <a:gd name="T74" fmla="*/ 178 w 288"/>
              <a:gd name="T75" fmla="*/ 237 h 288"/>
              <a:gd name="T76" fmla="*/ 186 w 288"/>
              <a:gd name="T77" fmla="*/ 234 h 288"/>
              <a:gd name="T78" fmla="*/ 222 w 288"/>
              <a:gd name="T79" fmla="*/ 259 h 288"/>
              <a:gd name="T80" fmla="*/ 234 w 288"/>
              <a:gd name="T81" fmla="*/ 258 h 288"/>
              <a:gd name="T82" fmla="*/ 258 w 288"/>
              <a:gd name="T83" fmla="*/ 234 h 288"/>
              <a:gd name="T84" fmla="*/ 259 w 288"/>
              <a:gd name="T85" fmla="*/ 222 h 288"/>
              <a:gd name="T86" fmla="*/ 234 w 288"/>
              <a:gd name="T87" fmla="*/ 186 h 288"/>
              <a:gd name="T88" fmla="*/ 237 w 288"/>
              <a:gd name="T89" fmla="*/ 178 h 288"/>
              <a:gd name="T90" fmla="*/ 280 w 288"/>
              <a:gd name="T91" fmla="*/ 170 h 288"/>
              <a:gd name="T92" fmla="*/ 288 w 288"/>
              <a:gd name="T93" fmla="*/ 161 h 288"/>
              <a:gd name="T94" fmla="*/ 288 w 288"/>
              <a:gd name="T95" fmla="*/ 127 h 288"/>
              <a:gd name="T96" fmla="*/ 280 w 288"/>
              <a:gd name="T97" fmla="*/ 118 h 288"/>
              <a:gd name="T98" fmla="*/ 144 w 288"/>
              <a:gd name="T99" fmla="*/ 196 h 288"/>
              <a:gd name="T100" fmla="*/ 92 w 288"/>
              <a:gd name="T101" fmla="*/ 144 h 288"/>
              <a:gd name="T102" fmla="*/ 144 w 288"/>
              <a:gd name="T103" fmla="*/ 92 h 288"/>
              <a:gd name="T104" fmla="*/ 196 w 288"/>
              <a:gd name="T105" fmla="*/ 144 h 288"/>
              <a:gd name="T106" fmla="*/ 144 w 288"/>
              <a:gd name="T107" fmla="*/ 19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8" h="288">
                <a:moveTo>
                  <a:pt x="280" y="118"/>
                </a:moveTo>
                <a:cubicBezTo>
                  <a:pt x="237" y="110"/>
                  <a:pt x="237" y="110"/>
                  <a:pt x="237" y="110"/>
                </a:cubicBezTo>
                <a:cubicBezTo>
                  <a:pt x="233" y="109"/>
                  <a:pt x="232" y="106"/>
                  <a:pt x="234" y="102"/>
                </a:cubicBezTo>
                <a:cubicBezTo>
                  <a:pt x="259" y="66"/>
                  <a:pt x="259" y="66"/>
                  <a:pt x="259" y="66"/>
                </a:cubicBezTo>
                <a:cubicBezTo>
                  <a:pt x="261" y="62"/>
                  <a:pt x="261" y="57"/>
                  <a:pt x="258" y="54"/>
                </a:cubicBezTo>
                <a:cubicBezTo>
                  <a:pt x="234" y="30"/>
                  <a:pt x="234" y="30"/>
                  <a:pt x="234" y="30"/>
                </a:cubicBezTo>
                <a:cubicBezTo>
                  <a:pt x="231" y="27"/>
                  <a:pt x="226" y="27"/>
                  <a:pt x="222" y="29"/>
                </a:cubicBezTo>
                <a:cubicBezTo>
                  <a:pt x="186" y="54"/>
                  <a:pt x="186" y="54"/>
                  <a:pt x="186" y="54"/>
                </a:cubicBezTo>
                <a:cubicBezTo>
                  <a:pt x="182" y="56"/>
                  <a:pt x="179" y="55"/>
                  <a:pt x="178" y="51"/>
                </a:cubicBezTo>
                <a:cubicBezTo>
                  <a:pt x="170" y="8"/>
                  <a:pt x="170" y="8"/>
                  <a:pt x="170" y="8"/>
                </a:cubicBezTo>
                <a:cubicBezTo>
                  <a:pt x="169" y="4"/>
                  <a:pt x="165" y="0"/>
                  <a:pt x="161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3" y="0"/>
                  <a:pt x="119" y="4"/>
                  <a:pt x="118" y="8"/>
                </a:cubicBezTo>
                <a:cubicBezTo>
                  <a:pt x="110" y="51"/>
                  <a:pt x="110" y="51"/>
                  <a:pt x="110" y="51"/>
                </a:cubicBezTo>
                <a:cubicBezTo>
                  <a:pt x="110" y="55"/>
                  <a:pt x="106" y="56"/>
                  <a:pt x="103" y="54"/>
                </a:cubicBezTo>
                <a:cubicBezTo>
                  <a:pt x="66" y="29"/>
                  <a:pt x="66" y="29"/>
                  <a:pt x="66" y="29"/>
                </a:cubicBezTo>
                <a:cubicBezTo>
                  <a:pt x="63" y="27"/>
                  <a:pt x="57" y="27"/>
                  <a:pt x="54" y="30"/>
                </a:cubicBezTo>
                <a:cubicBezTo>
                  <a:pt x="31" y="54"/>
                  <a:pt x="31" y="54"/>
                  <a:pt x="31" y="54"/>
                </a:cubicBezTo>
                <a:cubicBezTo>
                  <a:pt x="28" y="57"/>
                  <a:pt x="27" y="62"/>
                  <a:pt x="29" y="66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6" y="106"/>
                  <a:pt x="55" y="109"/>
                  <a:pt x="51" y="110"/>
                </a:cubicBezTo>
                <a:cubicBezTo>
                  <a:pt x="8" y="118"/>
                  <a:pt x="8" y="118"/>
                  <a:pt x="8" y="118"/>
                </a:cubicBezTo>
                <a:cubicBezTo>
                  <a:pt x="4" y="119"/>
                  <a:pt x="0" y="123"/>
                  <a:pt x="0" y="127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5"/>
                  <a:pt x="4" y="169"/>
                  <a:pt x="8" y="170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55" y="179"/>
                  <a:pt x="56" y="182"/>
                  <a:pt x="54" y="186"/>
                </a:cubicBezTo>
                <a:cubicBezTo>
                  <a:pt x="29" y="222"/>
                  <a:pt x="29" y="222"/>
                  <a:pt x="29" y="222"/>
                </a:cubicBezTo>
                <a:cubicBezTo>
                  <a:pt x="27" y="226"/>
                  <a:pt x="28" y="231"/>
                  <a:pt x="31" y="234"/>
                </a:cubicBezTo>
                <a:cubicBezTo>
                  <a:pt x="54" y="258"/>
                  <a:pt x="54" y="258"/>
                  <a:pt x="54" y="258"/>
                </a:cubicBezTo>
                <a:cubicBezTo>
                  <a:pt x="57" y="261"/>
                  <a:pt x="63" y="261"/>
                  <a:pt x="66" y="259"/>
                </a:cubicBezTo>
                <a:cubicBezTo>
                  <a:pt x="103" y="234"/>
                  <a:pt x="103" y="234"/>
                  <a:pt x="103" y="234"/>
                </a:cubicBezTo>
                <a:cubicBezTo>
                  <a:pt x="106" y="232"/>
                  <a:pt x="110" y="233"/>
                  <a:pt x="110" y="237"/>
                </a:cubicBezTo>
                <a:cubicBezTo>
                  <a:pt x="118" y="280"/>
                  <a:pt x="118" y="280"/>
                  <a:pt x="118" y="280"/>
                </a:cubicBezTo>
                <a:cubicBezTo>
                  <a:pt x="119" y="285"/>
                  <a:pt x="123" y="288"/>
                  <a:pt x="127" y="288"/>
                </a:cubicBezTo>
                <a:cubicBezTo>
                  <a:pt x="161" y="288"/>
                  <a:pt x="161" y="288"/>
                  <a:pt x="161" y="288"/>
                </a:cubicBezTo>
                <a:cubicBezTo>
                  <a:pt x="165" y="288"/>
                  <a:pt x="169" y="285"/>
                  <a:pt x="170" y="280"/>
                </a:cubicBezTo>
                <a:cubicBezTo>
                  <a:pt x="178" y="237"/>
                  <a:pt x="178" y="237"/>
                  <a:pt x="178" y="237"/>
                </a:cubicBezTo>
                <a:cubicBezTo>
                  <a:pt x="179" y="233"/>
                  <a:pt x="182" y="232"/>
                  <a:pt x="186" y="234"/>
                </a:cubicBezTo>
                <a:cubicBezTo>
                  <a:pt x="222" y="259"/>
                  <a:pt x="222" y="259"/>
                  <a:pt x="222" y="259"/>
                </a:cubicBezTo>
                <a:cubicBezTo>
                  <a:pt x="226" y="261"/>
                  <a:pt x="231" y="261"/>
                  <a:pt x="234" y="258"/>
                </a:cubicBezTo>
                <a:cubicBezTo>
                  <a:pt x="258" y="234"/>
                  <a:pt x="258" y="234"/>
                  <a:pt x="258" y="234"/>
                </a:cubicBezTo>
                <a:cubicBezTo>
                  <a:pt x="261" y="231"/>
                  <a:pt x="261" y="226"/>
                  <a:pt x="259" y="222"/>
                </a:cubicBezTo>
                <a:cubicBezTo>
                  <a:pt x="234" y="186"/>
                  <a:pt x="234" y="186"/>
                  <a:pt x="234" y="186"/>
                </a:cubicBezTo>
                <a:cubicBezTo>
                  <a:pt x="232" y="182"/>
                  <a:pt x="233" y="179"/>
                  <a:pt x="237" y="178"/>
                </a:cubicBezTo>
                <a:cubicBezTo>
                  <a:pt x="280" y="170"/>
                  <a:pt x="280" y="170"/>
                  <a:pt x="280" y="170"/>
                </a:cubicBezTo>
                <a:cubicBezTo>
                  <a:pt x="285" y="169"/>
                  <a:pt x="288" y="165"/>
                  <a:pt x="288" y="161"/>
                </a:cubicBezTo>
                <a:cubicBezTo>
                  <a:pt x="288" y="127"/>
                  <a:pt x="288" y="127"/>
                  <a:pt x="288" y="127"/>
                </a:cubicBezTo>
                <a:cubicBezTo>
                  <a:pt x="288" y="123"/>
                  <a:pt x="285" y="119"/>
                  <a:pt x="280" y="118"/>
                </a:cubicBezTo>
                <a:close/>
                <a:moveTo>
                  <a:pt x="144" y="196"/>
                </a:moveTo>
                <a:cubicBezTo>
                  <a:pt x="115" y="196"/>
                  <a:pt x="92" y="173"/>
                  <a:pt x="92" y="144"/>
                </a:cubicBezTo>
                <a:cubicBezTo>
                  <a:pt x="92" y="115"/>
                  <a:pt x="115" y="92"/>
                  <a:pt x="144" y="92"/>
                </a:cubicBezTo>
                <a:cubicBezTo>
                  <a:pt x="173" y="92"/>
                  <a:pt x="196" y="115"/>
                  <a:pt x="196" y="144"/>
                </a:cubicBezTo>
                <a:cubicBezTo>
                  <a:pt x="196" y="173"/>
                  <a:pt x="173" y="196"/>
                  <a:pt x="144" y="1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3939526" y="4518600"/>
            <a:ext cx="328612" cy="529886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23" name="Freeform 626"/>
            <p:cNvSpPr/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627"/>
            <p:cNvSpPr/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" name="圆角矩形 24"/>
          <p:cNvSpPr/>
          <p:nvPr/>
        </p:nvSpPr>
        <p:spPr>
          <a:xfrm>
            <a:off x="6858320" y="3099268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191695" y="3426855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513926" y="2865185"/>
            <a:ext cx="3279515" cy="462161"/>
          </a:xfrm>
          <a:prstGeom prst="roundRect">
            <a:avLst/>
          </a:prstGeom>
          <a:solidFill>
            <a:srgbClr val="9810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745172" y="2914983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32586" y="3391499"/>
            <a:ext cx="4478892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0389" y="1666104"/>
            <a:ext cx="2351314" cy="3657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362" y="1666104"/>
            <a:ext cx="2351314" cy="36576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8730572" y="1666104"/>
            <a:ext cx="2286000" cy="3657600"/>
          </a:xfrm>
          <a:prstGeom prst="rect">
            <a:avLst/>
          </a:prstGeom>
          <a:solidFill>
            <a:srgbClr val="F1B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tangle 10"/>
          <p:cNvSpPr/>
          <p:nvPr/>
        </p:nvSpPr>
        <p:spPr>
          <a:xfrm>
            <a:off x="3724791" y="1666104"/>
            <a:ext cx="2286000" cy="3657600"/>
          </a:xfrm>
          <a:prstGeom prst="rect">
            <a:avLst/>
          </a:prstGeom>
          <a:solidFill>
            <a:srgbClr val="F1B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46377" y="2721435"/>
            <a:ext cx="1530524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8310" y="2721435"/>
            <a:ext cx="1530524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652962" y="1005574"/>
            <a:ext cx="2886075" cy="2886075"/>
          </a:xfrm>
          <a:prstGeom prst="ellipse">
            <a:avLst/>
          </a:prstGeom>
          <a:solidFill>
            <a:srgbClr val="F1B3E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77887" y="2755126"/>
            <a:ext cx="4636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 </a:t>
            </a:r>
            <a:r>
              <a:rPr lang="en-US" altLang="zh-CN" sz="2400" b="1" dirty="0" smtClean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THREE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52962" y="5194423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TITLE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91049" y="1286442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96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992234" y="739639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041866" y="2669988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987529" y="197239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27431" y="3457730"/>
            <a:ext cx="760097" cy="760097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41" y="0"/>
            <a:ext cx="6458139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09"/>
          <a:stretch>
            <a:fillRect/>
          </a:stretch>
        </p:blipFill>
        <p:spPr>
          <a:xfrm>
            <a:off x="8056676" y="266538"/>
            <a:ext cx="4223024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84380" y="4281054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rgbClr val="9810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800" dirty="0">
              <a:solidFill>
                <a:srgbClr val="9810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070122" y="822089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69257" y="3330175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33461" y="401056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"/>
          <a:srcRect l="6146" r="16095"/>
          <a:stretch>
            <a:fillRect/>
          </a:stretch>
        </p:blipFill>
        <p:spPr>
          <a:xfrm>
            <a:off x="4500879" y="1540745"/>
            <a:ext cx="2326641" cy="401362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"/>
          <a:srcRect l="6146" r="16095"/>
          <a:stretch>
            <a:fillRect/>
          </a:stretch>
        </p:blipFill>
        <p:spPr>
          <a:xfrm>
            <a:off x="7032463" y="1564318"/>
            <a:ext cx="2326641" cy="401362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"/>
          <a:srcRect l="6146" r="16095"/>
          <a:stretch>
            <a:fillRect/>
          </a:stretch>
        </p:blipFill>
        <p:spPr>
          <a:xfrm>
            <a:off x="9511718" y="1510126"/>
            <a:ext cx="2326641" cy="401362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9" name="Oval 16@|1FFC:16777215|FBC:16777215|LFC:14657585|LBC:16777215"/>
          <p:cNvSpPr/>
          <p:nvPr/>
        </p:nvSpPr>
        <p:spPr>
          <a:xfrm>
            <a:off x="617941" y="3811574"/>
            <a:ext cx="608409" cy="608409"/>
          </a:xfrm>
          <a:prstGeom prst="ellipse">
            <a:avLst/>
          </a:prstGeom>
          <a:noFill/>
          <a:ln w="25400" cap="flat" cmpd="sng" algn="ctr">
            <a:solidFill>
              <a:srgbClr val="F575F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0" name="Freeform 66@|5FFC:16777215|FBC:16777215|LFC:14657585|LBC:16777215"/>
          <p:cNvSpPr>
            <a:spLocks noEditPoints="1"/>
          </p:cNvSpPr>
          <p:nvPr/>
        </p:nvSpPr>
        <p:spPr bwMode="auto">
          <a:xfrm>
            <a:off x="801438" y="3974783"/>
            <a:ext cx="241415" cy="281992"/>
          </a:xfrm>
          <a:custGeom>
            <a:avLst/>
            <a:gdLst/>
            <a:ahLst/>
            <a:cxnLst>
              <a:cxn ang="0">
                <a:pos x="55" y="9"/>
              </a:cxn>
              <a:cxn ang="0">
                <a:pos x="55" y="14"/>
              </a:cxn>
              <a:cxn ang="0">
                <a:pos x="27" y="23"/>
              </a:cxn>
              <a:cxn ang="0">
                <a:pos x="0" y="14"/>
              </a:cxn>
              <a:cxn ang="0">
                <a:pos x="0" y="9"/>
              </a:cxn>
              <a:cxn ang="0">
                <a:pos x="27" y="0"/>
              </a:cxn>
              <a:cxn ang="0">
                <a:pos x="55" y="9"/>
              </a:cxn>
              <a:cxn ang="0">
                <a:pos x="55" y="21"/>
              </a:cxn>
              <a:cxn ang="0">
                <a:pos x="55" y="27"/>
              </a:cxn>
              <a:cxn ang="0">
                <a:pos x="27" y="37"/>
              </a:cxn>
              <a:cxn ang="0">
                <a:pos x="0" y="27"/>
              </a:cxn>
              <a:cxn ang="0">
                <a:pos x="0" y="21"/>
              </a:cxn>
              <a:cxn ang="0">
                <a:pos x="27" y="27"/>
              </a:cxn>
              <a:cxn ang="0">
                <a:pos x="55" y="21"/>
              </a:cxn>
              <a:cxn ang="0">
                <a:pos x="55" y="35"/>
              </a:cxn>
              <a:cxn ang="0">
                <a:pos x="55" y="41"/>
              </a:cxn>
              <a:cxn ang="0">
                <a:pos x="27" y="50"/>
              </a:cxn>
              <a:cxn ang="0">
                <a:pos x="0" y="41"/>
              </a:cxn>
              <a:cxn ang="0">
                <a:pos x="0" y="35"/>
              </a:cxn>
              <a:cxn ang="0">
                <a:pos x="27" y="41"/>
              </a:cxn>
              <a:cxn ang="0">
                <a:pos x="55" y="35"/>
              </a:cxn>
              <a:cxn ang="0">
                <a:pos x="55" y="49"/>
              </a:cxn>
              <a:cxn ang="0">
                <a:pos x="55" y="55"/>
              </a:cxn>
              <a:cxn ang="0">
                <a:pos x="27" y="64"/>
              </a:cxn>
              <a:cxn ang="0">
                <a:pos x="0" y="55"/>
              </a:cxn>
              <a:cxn ang="0">
                <a:pos x="0" y="49"/>
              </a:cxn>
              <a:cxn ang="0">
                <a:pos x="27" y="55"/>
              </a:cxn>
              <a:cxn ang="0">
                <a:pos x="55" y="49"/>
              </a:cxn>
            </a:cxnLst>
            <a:rect l="0" t="0" r="r" b="b"/>
            <a:pathLst>
              <a:path w="55" h="64">
                <a:moveTo>
                  <a:pt x="55" y="9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9"/>
                  <a:pt x="42" y="23"/>
                  <a:pt x="27" y="23"/>
                </a:cubicBezTo>
                <a:cubicBezTo>
                  <a:pt x="12" y="23"/>
                  <a:pt x="0" y="19"/>
                  <a:pt x="0" y="1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12" y="0"/>
                  <a:pt x="27" y="0"/>
                </a:cubicBezTo>
                <a:cubicBezTo>
                  <a:pt x="42" y="0"/>
                  <a:pt x="55" y="4"/>
                  <a:pt x="55" y="9"/>
                </a:cubicBezTo>
                <a:close/>
                <a:moveTo>
                  <a:pt x="55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5" y="32"/>
                  <a:pt x="42" y="37"/>
                  <a:pt x="27" y="37"/>
                </a:cubicBezTo>
                <a:cubicBezTo>
                  <a:pt x="12" y="37"/>
                  <a:pt x="0" y="32"/>
                  <a:pt x="0" y="27"/>
                </a:cubicBezTo>
                <a:cubicBezTo>
                  <a:pt x="0" y="21"/>
                  <a:pt x="0" y="21"/>
                  <a:pt x="0" y="21"/>
                </a:cubicBezTo>
                <a:cubicBezTo>
                  <a:pt x="6" y="25"/>
                  <a:pt x="16" y="27"/>
                  <a:pt x="27" y="27"/>
                </a:cubicBezTo>
                <a:cubicBezTo>
                  <a:pt x="38" y="27"/>
                  <a:pt x="49" y="25"/>
                  <a:pt x="55" y="21"/>
                </a:cubicBezTo>
                <a:close/>
                <a:moveTo>
                  <a:pt x="55" y="35"/>
                </a:moveTo>
                <a:cubicBezTo>
                  <a:pt x="55" y="41"/>
                  <a:pt x="55" y="41"/>
                  <a:pt x="55" y="41"/>
                </a:cubicBezTo>
                <a:cubicBezTo>
                  <a:pt x="55" y="46"/>
                  <a:pt x="42" y="50"/>
                  <a:pt x="27" y="50"/>
                </a:cubicBezTo>
                <a:cubicBezTo>
                  <a:pt x="12" y="50"/>
                  <a:pt x="0" y="46"/>
                  <a:pt x="0" y="41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39"/>
                  <a:pt x="16" y="41"/>
                  <a:pt x="27" y="41"/>
                </a:cubicBezTo>
                <a:cubicBezTo>
                  <a:pt x="38" y="41"/>
                  <a:pt x="49" y="39"/>
                  <a:pt x="55" y="35"/>
                </a:cubicBezTo>
                <a:close/>
                <a:moveTo>
                  <a:pt x="55" y="49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60"/>
                  <a:pt x="42" y="64"/>
                  <a:pt x="27" y="64"/>
                </a:cubicBezTo>
                <a:cubicBezTo>
                  <a:pt x="12" y="64"/>
                  <a:pt x="0" y="60"/>
                  <a:pt x="0" y="55"/>
                </a:cubicBezTo>
                <a:cubicBezTo>
                  <a:pt x="0" y="49"/>
                  <a:pt x="0" y="49"/>
                  <a:pt x="0" y="49"/>
                </a:cubicBezTo>
                <a:cubicBezTo>
                  <a:pt x="6" y="53"/>
                  <a:pt x="16" y="55"/>
                  <a:pt x="27" y="55"/>
                </a:cubicBezTo>
                <a:cubicBezTo>
                  <a:pt x="38" y="55"/>
                  <a:pt x="49" y="53"/>
                  <a:pt x="55" y="49"/>
                </a:cubicBezTo>
                <a:close/>
              </a:path>
            </a:pathLst>
          </a:custGeom>
          <a:solidFill>
            <a:srgbClr val="F575F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1" name="Oval 19@|1FFC:16777215|FBC:16777215|LFC:4308095|LBC:16777215"/>
          <p:cNvSpPr/>
          <p:nvPr/>
        </p:nvSpPr>
        <p:spPr>
          <a:xfrm>
            <a:off x="617608" y="2907865"/>
            <a:ext cx="609072" cy="609072"/>
          </a:xfrm>
          <a:prstGeom prst="ellipse">
            <a:avLst/>
          </a:prstGeom>
          <a:noFill/>
          <a:ln w="25400" cap="flat" cmpd="sng" algn="ctr">
            <a:solidFill>
              <a:srgbClr val="F575F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2" name="Freeform 20@|5FFC:11312957|FBC:16777215|LFC:4308095|LBC:16777215"/>
          <p:cNvSpPr>
            <a:spLocks noEditPoints="1"/>
          </p:cNvSpPr>
          <p:nvPr/>
        </p:nvSpPr>
        <p:spPr bwMode="auto">
          <a:xfrm>
            <a:off x="776852" y="3075016"/>
            <a:ext cx="290584" cy="274769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rgbClr val="F575F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3" name="Oval 22@|1FFC:16777215|FBC:16777215|LFC:2381804|LBC:16777215"/>
          <p:cNvSpPr/>
          <p:nvPr/>
        </p:nvSpPr>
        <p:spPr>
          <a:xfrm>
            <a:off x="617941" y="4714620"/>
            <a:ext cx="608409" cy="608409"/>
          </a:xfrm>
          <a:prstGeom prst="ellipse">
            <a:avLst/>
          </a:prstGeom>
          <a:noFill/>
          <a:ln w="25400" cap="flat" cmpd="sng" algn="ctr">
            <a:solidFill>
              <a:srgbClr val="F575FE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4" name="Freeform 135@|5FFC:16777215|FBC:16777215|LFC:2381804|LBC:16777215"/>
          <p:cNvSpPr>
            <a:spLocks noEditPoints="1"/>
          </p:cNvSpPr>
          <p:nvPr/>
        </p:nvSpPr>
        <p:spPr bwMode="auto">
          <a:xfrm>
            <a:off x="761217" y="4868081"/>
            <a:ext cx="321858" cy="301487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575FE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boto Condensed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425265" y="2861700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429345" y="314760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25265" y="3786204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429345" y="407210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425265" y="4667792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429345" y="495369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Oval 9"/>
          <p:cNvSpPr/>
          <p:nvPr/>
        </p:nvSpPr>
        <p:spPr>
          <a:xfrm>
            <a:off x="6289040" y="1667281"/>
            <a:ext cx="3759899" cy="37598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Oval 10"/>
          <p:cNvSpPr/>
          <p:nvPr/>
        </p:nvSpPr>
        <p:spPr>
          <a:xfrm>
            <a:off x="8524240" y="3153444"/>
            <a:ext cx="2742501" cy="27425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Oval 15"/>
          <p:cNvSpPr/>
          <p:nvPr/>
        </p:nvSpPr>
        <p:spPr>
          <a:xfrm>
            <a:off x="6289040" y="1667281"/>
            <a:ext cx="3759899" cy="3759899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16"/>
          <p:cNvSpPr/>
          <p:nvPr/>
        </p:nvSpPr>
        <p:spPr>
          <a:xfrm>
            <a:off x="8524240" y="3153444"/>
            <a:ext cx="2742501" cy="2742501"/>
          </a:xfrm>
          <a:prstGeom prst="ellipse">
            <a:avLst/>
          </a:prstGeom>
          <a:solidFill>
            <a:srgbClr val="F575FE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Oval 17"/>
          <p:cNvSpPr/>
          <p:nvPr/>
        </p:nvSpPr>
        <p:spPr>
          <a:xfrm>
            <a:off x="9975719" y="1726200"/>
            <a:ext cx="1394904" cy="1394904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Oval 18"/>
          <p:cNvSpPr/>
          <p:nvPr/>
        </p:nvSpPr>
        <p:spPr>
          <a:xfrm>
            <a:off x="6921769" y="4848481"/>
            <a:ext cx="865696" cy="865696"/>
          </a:xfrm>
          <a:prstGeom prst="ellipse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Oval 19"/>
          <p:cNvSpPr/>
          <p:nvPr/>
        </p:nvSpPr>
        <p:spPr>
          <a:xfrm>
            <a:off x="5590715" y="409545"/>
            <a:ext cx="2996851" cy="2996851"/>
          </a:xfrm>
          <a:prstGeom prst="ellipse">
            <a:avLst/>
          </a:prstGeom>
          <a:solidFill>
            <a:srgbClr val="98105A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242188" y="2190720"/>
            <a:ext cx="1469736" cy="1469736"/>
          </a:xfrm>
          <a:prstGeom prst="ellipse">
            <a:avLst/>
          </a:prstGeom>
          <a:solidFill>
            <a:srgbClr val="F57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578107" y="2576119"/>
            <a:ext cx="797897" cy="698937"/>
            <a:chOff x="6113463" y="3119438"/>
            <a:chExt cx="204787" cy="179388"/>
          </a:xfrm>
          <a:solidFill>
            <a:schemeClr val="bg1"/>
          </a:solidFill>
        </p:grpSpPr>
        <p:sp>
          <p:nvSpPr>
            <p:cNvPr id="15" name="Freeform 299"/>
            <p:cNvSpPr/>
            <p:nvPr/>
          </p:nvSpPr>
          <p:spPr bwMode="auto">
            <a:xfrm>
              <a:off x="6113463" y="3152776"/>
              <a:ext cx="146050" cy="146050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300"/>
            <p:cNvSpPr>
              <a:spLocks noEditPoints="1"/>
            </p:cNvSpPr>
            <p:nvPr/>
          </p:nvSpPr>
          <p:spPr bwMode="auto">
            <a:xfrm>
              <a:off x="6175375" y="3144838"/>
              <a:ext cx="117475" cy="117475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8 w 74"/>
                <a:gd name="T7" fmla="*/ 50 h 74"/>
                <a:gd name="T8" fmla="*/ 8 w 74"/>
                <a:gd name="T9" fmla="*/ 50 h 74"/>
                <a:gd name="T10" fmla="*/ 8 w 74"/>
                <a:gd name="T11" fmla="*/ 50 h 74"/>
                <a:gd name="T12" fmla="*/ 8 w 74"/>
                <a:gd name="T13" fmla="*/ 50 h 74"/>
                <a:gd name="T14" fmla="*/ 0 w 74"/>
                <a:gd name="T15" fmla="*/ 74 h 74"/>
                <a:gd name="T16" fmla="*/ 24 w 74"/>
                <a:gd name="T17" fmla="*/ 66 h 74"/>
                <a:gd name="T18" fmla="*/ 24 w 74"/>
                <a:gd name="T19" fmla="*/ 66 h 74"/>
                <a:gd name="T20" fmla="*/ 24 w 74"/>
                <a:gd name="T21" fmla="*/ 66 h 74"/>
                <a:gd name="T22" fmla="*/ 24 w 74"/>
                <a:gd name="T23" fmla="*/ 66 h 74"/>
                <a:gd name="T24" fmla="*/ 24 w 74"/>
                <a:gd name="T25" fmla="*/ 66 h 74"/>
                <a:gd name="T26" fmla="*/ 74 w 74"/>
                <a:gd name="T27" fmla="*/ 17 h 74"/>
                <a:gd name="T28" fmla="*/ 19 w 74"/>
                <a:gd name="T29" fmla="*/ 52 h 74"/>
                <a:gd name="T30" fmla="*/ 17 w 74"/>
                <a:gd name="T31" fmla="*/ 50 h 74"/>
                <a:gd name="T32" fmla="*/ 57 w 74"/>
                <a:gd name="T33" fmla="*/ 9 h 74"/>
                <a:gd name="T34" fmla="*/ 60 w 74"/>
                <a:gd name="T35" fmla="*/ 11 h 74"/>
                <a:gd name="T36" fmla="*/ 19 w 74"/>
                <a:gd name="T37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301"/>
            <p:cNvSpPr/>
            <p:nvPr/>
          </p:nvSpPr>
          <p:spPr bwMode="auto">
            <a:xfrm>
              <a:off x="6275388" y="3119438"/>
              <a:ext cx="42862" cy="42863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1427405" y="4466769"/>
            <a:ext cx="36438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427405" y="4144819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AutoShape 7"/>
          <p:cNvSpPr/>
          <p:nvPr/>
        </p:nvSpPr>
        <p:spPr bwMode="auto">
          <a:xfrm>
            <a:off x="4468232" y="1990291"/>
            <a:ext cx="3194844" cy="3195477"/>
          </a:xfrm>
          <a:custGeom>
            <a:avLst/>
            <a:gdLst>
              <a:gd name="T0" fmla="*/ 703 w 19679"/>
              <a:gd name="T1" fmla="*/ 120 h 19679"/>
              <a:gd name="T2" fmla="*/ 703 w 19679"/>
              <a:gd name="T3" fmla="*/ 703 h 19679"/>
              <a:gd name="T4" fmla="*/ 120 w 19679"/>
              <a:gd name="T5" fmla="*/ 703 h 19679"/>
              <a:gd name="T6" fmla="*/ 120 w 19679"/>
              <a:gd name="T7" fmla="*/ 120 h 19679"/>
              <a:gd name="T8" fmla="*/ 703 w 19679"/>
              <a:gd name="T9" fmla="*/ 120 h 19679"/>
              <a:gd name="T10" fmla="*/ 703 w 19679"/>
              <a:gd name="T11" fmla="*/ 120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noFill/>
          <a:ln w="127000" cap="flat">
            <a:solidFill>
              <a:srgbClr val="ADBACA"/>
            </a:solidFill>
            <a:prstDash val="solid"/>
            <a:bevel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8"/>
          <p:cNvSpPr/>
          <p:nvPr/>
        </p:nvSpPr>
        <p:spPr bwMode="auto">
          <a:xfrm>
            <a:off x="4088026" y="2313412"/>
            <a:ext cx="1064419" cy="1065424"/>
          </a:xfrm>
          <a:custGeom>
            <a:avLst/>
            <a:gdLst>
              <a:gd name="T0" fmla="*/ 78 w 19679"/>
              <a:gd name="T1" fmla="*/ 13 h 19679"/>
              <a:gd name="T2" fmla="*/ 78 w 19679"/>
              <a:gd name="T3" fmla="*/ 78 h 19679"/>
              <a:gd name="T4" fmla="*/ 13 w 19679"/>
              <a:gd name="T5" fmla="*/ 78 h 19679"/>
              <a:gd name="T6" fmla="*/ 13 w 19679"/>
              <a:gd name="T7" fmla="*/ 13 h 19679"/>
              <a:gd name="T8" fmla="*/ 78 w 19679"/>
              <a:gd name="T9" fmla="*/ 13 h 19679"/>
              <a:gd name="T10" fmla="*/ 78 w 19679"/>
              <a:gd name="T11" fmla="*/ 13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1B3E6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9"/>
          <p:cNvSpPr/>
          <p:nvPr/>
        </p:nvSpPr>
        <p:spPr bwMode="auto">
          <a:xfrm>
            <a:off x="5533445" y="1557612"/>
            <a:ext cx="1064419" cy="1064630"/>
          </a:xfrm>
          <a:custGeom>
            <a:avLst/>
            <a:gdLst>
              <a:gd name="T0" fmla="*/ 78 w 19679"/>
              <a:gd name="T1" fmla="*/ 13 h 19679"/>
              <a:gd name="T2" fmla="*/ 78 w 19679"/>
              <a:gd name="T3" fmla="*/ 78 h 19679"/>
              <a:gd name="T4" fmla="*/ 13 w 19679"/>
              <a:gd name="T5" fmla="*/ 78 h 19679"/>
              <a:gd name="T6" fmla="*/ 13 w 19679"/>
              <a:gd name="T7" fmla="*/ 13 h 19679"/>
              <a:gd name="T8" fmla="*/ 78 w 19679"/>
              <a:gd name="T9" fmla="*/ 13 h 19679"/>
              <a:gd name="T10" fmla="*/ 78 w 19679"/>
              <a:gd name="T11" fmla="*/ 13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575FE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10"/>
          <p:cNvSpPr/>
          <p:nvPr/>
        </p:nvSpPr>
        <p:spPr bwMode="auto">
          <a:xfrm>
            <a:off x="4088026" y="3664642"/>
            <a:ext cx="1064419" cy="1064630"/>
          </a:xfrm>
          <a:custGeom>
            <a:avLst/>
            <a:gdLst>
              <a:gd name="T0" fmla="*/ 78 w 19679"/>
              <a:gd name="T1" fmla="*/ 13 h 19679"/>
              <a:gd name="T2" fmla="*/ 78 w 19679"/>
              <a:gd name="T3" fmla="*/ 78 h 19679"/>
              <a:gd name="T4" fmla="*/ 13 w 19679"/>
              <a:gd name="T5" fmla="*/ 78 h 19679"/>
              <a:gd name="T6" fmla="*/ 13 w 19679"/>
              <a:gd name="T7" fmla="*/ 13 h 19679"/>
              <a:gd name="T8" fmla="*/ 78 w 19679"/>
              <a:gd name="T9" fmla="*/ 13 h 19679"/>
              <a:gd name="T10" fmla="*/ 78 w 19679"/>
              <a:gd name="T11" fmla="*/ 13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575FE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AutoShape 11"/>
          <p:cNvSpPr/>
          <p:nvPr/>
        </p:nvSpPr>
        <p:spPr bwMode="auto">
          <a:xfrm>
            <a:off x="6962989" y="2313412"/>
            <a:ext cx="1065213" cy="1065424"/>
          </a:xfrm>
          <a:custGeom>
            <a:avLst/>
            <a:gdLst>
              <a:gd name="T0" fmla="*/ 78 w 19679"/>
              <a:gd name="T1" fmla="*/ 13 h 19679"/>
              <a:gd name="T2" fmla="*/ 78 w 19679"/>
              <a:gd name="T3" fmla="*/ 78 h 19679"/>
              <a:gd name="T4" fmla="*/ 13 w 19679"/>
              <a:gd name="T5" fmla="*/ 78 h 19679"/>
              <a:gd name="T6" fmla="*/ 13 w 19679"/>
              <a:gd name="T7" fmla="*/ 13 h 19679"/>
              <a:gd name="T8" fmla="*/ 78 w 19679"/>
              <a:gd name="T9" fmla="*/ 13 h 19679"/>
              <a:gd name="T10" fmla="*/ 78 w 19679"/>
              <a:gd name="T11" fmla="*/ 13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1B3E6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12"/>
          <p:cNvSpPr/>
          <p:nvPr/>
        </p:nvSpPr>
        <p:spPr bwMode="auto">
          <a:xfrm>
            <a:off x="5533445" y="4501420"/>
            <a:ext cx="1064419" cy="1065424"/>
          </a:xfrm>
          <a:custGeom>
            <a:avLst/>
            <a:gdLst>
              <a:gd name="T0" fmla="*/ 78 w 19679"/>
              <a:gd name="T1" fmla="*/ 13 h 19679"/>
              <a:gd name="T2" fmla="*/ 78 w 19679"/>
              <a:gd name="T3" fmla="*/ 78 h 19679"/>
              <a:gd name="T4" fmla="*/ 13 w 19679"/>
              <a:gd name="T5" fmla="*/ 78 h 19679"/>
              <a:gd name="T6" fmla="*/ 13 w 19679"/>
              <a:gd name="T7" fmla="*/ 13 h 19679"/>
              <a:gd name="T8" fmla="*/ 78 w 19679"/>
              <a:gd name="T9" fmla="*/ 13 h 19679"/>
              <a:gd name="T10" fmla="*/ 78 w 19679"/>
              <a:gd name="T11" fmla="*/ 13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1B3E6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AutoShape 13"/>
          <p:cNvSpPr/>
          <p:nvPr/>
        </p:nvSpPr>
        <p:spPr bwMode="auto">
          <a:xfrm>
            <a:off x="6978864" y="3664642"/>
            <a:ext cx="1065213" cy="1064630"/>
          </a:xfrm>
          <a:custGeom>
            <a:avLst/>
            <a:gdLst>
              <a:gd name="T0" fmla="*/ 78 w 19679"/>
              <a:gd name="T1" fmla="*/ 13 h 19679"/>
              <a:gd name="T2" fmla="*/ 78 w 19679"/>
              <a:gd name="T3" fmla="*/ 78 h 19679"/>
              <a:gd name="T4" fmla="*/ 13 w 19679"/>
              <a:gd name="T5" fmla="*/ 78 h 19679"/>
              <a:gd name="T6" fmla="*/ 13 w 19679"/>
              <a:gd name="T7" fmla="*/ 13 h 19679"/>
              <a:gd name="T8" fmla="*/ 78 w 19679"/>
              <a:gd name="T9" fmla="*/ 13 h 19679"/>
              <a:gd name="T10" fmla="*/ 78 w 19679"/>
              <a:gd name="T11" fmla="*/ 13 h 196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575FE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AutoShape 14"/>
          <p:cNvSpPr/>
          <p:nvPr/>
        </p:nvSpPr>
        <p:spPr bwMode="auto">
          <a:xfrm>
            <a:off x="7359864" y="2690518"/>
            <a:ext cx="336550" cy="332647"/>
          </a:xfrm>
          <a:custGeom>
            <a:avLst/>
            <a:gdLst>
              <a:gd name="T0" fmla="*/ 0 w 21600"/>
              <a:gd name="T1" fmla="*/ 4 h 21600"/>
              <a:gd name="T2" fmla="*/ 8 w 21600"/>
              <a:gd name="T3" fmla="*/ 4 h 21600"/>
              <a:gd name="T4" fmla="*/ 6 w 21600"/>
              <a:gd name="T5" fmla="*/ 2 h 21600"/>
              <a:gd name="T6" fmla="*/ 6 w 21600"/>
              <a:gd name="T7" fmla="*/ 1 h 21600"/>
              <a:gd name="T8" fmla="*/ 6 w 21600"/>
              <a:gd name="T9" fmla="*/ 2 h 21600"/>
              <a:gd name="T10" fmla="*/ 3 w 21600"/>
              <a:gd name="T11" fmla="*/ 5 h 21600"/>
              <a:gd name="T12" fmla="*/ 3 w 21600"/>
              <a:gd name="T13" fmla="*/ 6 h 21600"/>
              <a:gd name="T14" fmla="*/ 3 w 21600"/>
              <a:gd name="T15" fmla="*/ 6 h 21600"/>
              <a:gd name="T16" fmla="*/ 3 w 21600"/>
              <a:gd name="T17" fmla="*/ 7 h 21600"/>
              <a:gd name="T18" fmla="*/ 2 w 21600"/>
              <a:gd name="T19" fmla="*/ 7 h 21600"/>
              <a:gd name="T20" fmla="*/ 2 w 21600"/>
              <a:gd name="T21" fmla="*/ 6 h 21600"/>
              <a:gd name="T22" fmla="*/ 1 w 21600"/>
              <a:gd name="T23" fmla="*/ 6 h 21600"/>
              <a:gd name="T24" fmla="*/ 1 w 21600"/>
              <a:gd name="T25" fmla="*/ 5 h 21600"/>
              <a:gd name="T26" fmla="*/ 1 w 21600"/>
              <a:gd name="T27" fmla="*/ 4 h 21600"/>
              <a:gd name="T28" fmla="*/ 1 w 21600"/>
              <a:gd name="T29" fmla="*/ 4 h 21600"/>
              <a:gd name="T30" fmla="*/ 1 w 21600"/>
              <a:gd name="T31" fmla="*/ 3 h 21600"/>
              <a:gd name="T32" fmla="*/ 3 w 21600"/>
              <a:gd name="T33" fmla="*/ 1 h 21600"/>
              <a:gd name="T34" fmla="*/ 2 w 21600"/>
              <a:gd name="T35" fmla="*/ 1 h 21600"/>
              <a:gd name="T36" fmla="*/ 2 w 21600"/>
              <a:gd name="T37" fmla="*/ 2 h 21600"/>
              <a:gd name="T38" fmla="*/ 2 w 21600"/>
              <a:gd name="T39" fmla="*/ 2 h 21600"/>
              <a:gd name="T40" fmla="*/ 2 w 21600"/>
              <a:gd name="T41" fmla="*/ 2 h 21600"/>
              <a:gd name="T42" fmla="*/ 3 w 21600"/>
              <a:gd name="T43" fmla="*/ 2 h 21600"/>
              <a:gd name="T44" fmla="*/ 3 w 21600"/>
              <a:gd name="T45" fmla="*/ 2 h 21600"/>
              <a:gd name="T46" fmla="*/ 3 w 21600"/>
              <a:gd name="T47" fmla="*/ 2 h 21600"/>
              <a:gd name="T48" fmla="*/ 3 w 21600"/>
              <a:gd name="T49" fmla="*/ 3 h 21600"/>
              <a:gd name="T50" fmla="*/ 2 w 21600"/>
              <a:gd name="T51" fmla="*/ 3 h 21600"/>
              <a:gd name="T52" fmla="*/ 2 w 21600"/>
              <a:gd name="T53" fmla="*/ 3 h 21600"/>
              <a:gd name="T54" fmla="*/ 1 w 21600"/>
              <a:gd name="T55" fmla="*/ 3 h 21600"/>
              <a:gd name="T56" fmla="*/ 1 w 21600"/>
              <a:gd name="T57" fmla="*/ 4 h 21600"/>
              <a:gd name="T58" fmla="*/ 1 w 21600"/>
              <a:gd name="T59" fmla="*/ 4 h 21600"/>
              <a:gd name="T60" fmla="*/ 2 w 21600"/>
              <a:gd name="T61" fmla="*/ 4 h 21600"/>
              <a:gd name="T62" fmla="*/ 3 w 21600"/>
              <a:gd name="T63" fmla="*/ 4 h 21600"/>
              <a:gd name="T64" fmla="*/ 3 w 21600"/>
              <a:gd name="T65" fmla="*/ 5 h 21600"/>
              <a:gd name="T66" fmla="*/ 4 w 21600"/>
              <a:gd name="T67" fmla="*/ 1 h 21600"/>
              <a:gd name="T68" fmla="*/ 3 w 21600"/>
              <a:gd name="T69" fmla="*/ 1 h 21600"/>
              <a:gd name="T70" fmla="*/ 4 w 21600"/>
              <a:gd name="T71" fmla="*/ 1 h 21600"/>
              <a:gd name="T72" fmla="*/ 7 w 21600"/>
              <a:gd name="T73" fmla="*/ 4 h 21600"/>
              <a:gd name="T74" fmla="*/ 6 w 21600"/>
              <a:gd name="T75" fmla="*/ 7 h 21600"/>
              <a:gd name="T76" fmla="*/ 6 w 21600"/>
              <a:gd name="T77" fmla="*/ 6 h 21600"/>
              <a:gd name="T78" fmla="*/ 6 w 21600"/>
              <a:gd name="T79" fmla="*/ 5 h 21600"/>
              <a:gd name="T80" fmla="*/ 5 w 21600"/>
              <a:gd name="T81" fmla="*/ 5 h 21600"/>
              <a:gd name="T82" fmla="*/ 7 w 21600"/>
              <a:gd name="T83" fmla="*/ 4 h 21600"/>
              <a:gd name="T84" fmla="*/ 7 w 21600"/>
              <a:gd name="T85" fmla="*/ 3 h 21600"/>
              <a:gd name="T86" fmla="*/ 6 w 21600"/>
              <a:gd name="T87" fmla="*/ 3 h 21600"/>
              <a:gd name="T88" fmla="*/ 6 w 21600"/>
              <a:gd name="T89" fmla="*/ 4 h 21600"/>
              <a:gd name="T90" fmla="*/ 5 w 21600"/>
              <a:gd name="T91" fmla="*/ 3 h 21600"/>
              <a:gd name="T92" fmla="*/ 5 w 21600"/>
              <a:gd name="T93" fmla="*/ 3 h 21600"/>
              <a:gd name="T94" fmla="*/ 5 w 21600"/>
              <a:gd name="T95" fmla="*/ 2 h 21600"/>
              <a:gd name="T96" fmla="*/ 6 w 21600"/>
              <a:gd name="T97" fmla="*/ 2 h 21600"/>
              <a:gd name="T98" fmla="*/ 7 w 21600"/>
              <a:gd name="T99" fmla="*/ 2 h 21600"/>
              <a:gd name="T100" fmla="*/ 7 w 21600"/>
              <a:gd name="T101" fmla="*/ 2 h 21600"/>
              <a:gd name="T102" fmla="*/ 8 w 21600"/>
              <a:gd name="T103" fmla="*/ 4 h 21600"/>
              <a:gd name="T104" fmla="*/ 7 w 21600"/>
              <a:gd name="T105" fmla="*/ 4 h 2160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5"/>
          <p:cNvGrpSpPr/>
          <p:nvPr/>
        </p:nvGrpSpPr>
        <p:grpSpPr bwMode="auto">
          <a:xfrm>
            <a:off x="4472201" y="4039366"/>
            <a:ext cx="302419" cy="292158"/>
            <a:chOff x="0" y="0"/>
            <a:chExt cx="380" cy="367"/>
          </a:xfrm>
        </p:grpSpPr>
        <p:sp>
          <p:nvSpPr>
            <p:cNvPr id="15" name="AutoShape 16@|5FFC:16777215|FBC:16777215|LFC:0|LBC:16777215"/>
            <p:cNvSpPr/>
            <p:nvPr/>
          </p:nvSpPr>
          <p:spPr bwMode="auto">
            <a:xfrm>
              <a:off x="0" y="0"/>
              <a:ext cx="380" cy="367"/>
            </a:xfrm>
            <a:custGeom>
              <a:avLst/>
              <a:gdLst>
                <a:gd name="T0" fmla="*/ 6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4 h 21600"/>
                <a:gd name="T8" fmla="*/ 0 w 21600"/>
                <a:gd name="T9" fmla="*/ 5 h 21600"/>
                <a:gd name="T10" fmla="*/ 3 w 21600"/>
                <a:gd name="T11" fmla="*/ 5 h 21600"/>
                <a:gd name="T12" fmla="*/ 2 w 21600"/>
                <a:gd name="T13" fmla="*/ 6 h 21600"/>
                <a:gd name="T14" fmla="*/ 2 w 21600"/>
                <a:gd name="T15" fmla="*/ 6 h 21600"/>
                <a:gd name="T16" fmla="*/ 3 w 21600"/>
                <a:gd name="T17" fmla="*/ 6 h 21600"/>
                <a:gd name="T18" fmla="*/ 4 w 21600"/>
                <a:gd name="T19" fmla="*/ 6 h 21600"/>
                <a:gd name="T20" fmla="*/ 5 w 21600"/>
                <a:gd name="T21" fmla="*/ 6 h 21600"/>
                <a:gd name="T22" fmla="*/ 5 w 21600"/>
                <a:gd name="T23" fmla="*/ 6 h 21600"/>
                <a:gd name="T24" fmla="*/ 4 w 21600"/>
                <a:gd name="T25" fmla="*/ 5 h 21600"/>
                <a:gd name="T26" fmla="*/ 6 w 21600"/>
                <a:gd name="T27" fmla="*/ 5 h 21600"/>
                <a:gd name="T28" fmla="*/ 7 w 21600"/>
                <a:gd name="T29" fmla="*/ 4 h 21600"/>
                <a:gd name="T30" fmla="*/ 7 w 21600"/>
                <a:gd name="T31" fmla="*/ 0 h 21600"/>
                <a:gd name="T32" fmla="*/ 6 w 21600"/>
                <a:gd name="T33" fmla="*/ 0 h 21600"/>
                <a:gd name="T34" fmla="*/ 3 w 21600"/>
                <a:gd name="T35" fmla="*/ 4 h 21600"/>
                <a:gd name="T36" fmla="*/ 3 w 21600"/>
                <a:gd name="T37" fmla="*/ 4 h 21600"/>
                <a:gd name="T38" fmla="*/ 4 w 21600"/>
                <a:gd name="T39" fmla="*/ 4 h 21600"/>
                <a:gd name="T40" fmla="*/ 3 w 21600"/>
                <a:gd name="T41" fmla="*/ 5 h 21600"/>
                <a:gd name="T42" fmla="*/ 3 w 21600"/>
                <a:gd name="T43" fmla="*/ 4 h 21600"/>
                <a:gd name="T44" fmla="*/ 6 w 21600"/>
                <a:gd name="T45" fmla="*/ 4 h 21600"/>
                <a:gd name="T46" fmla="*/ 0 w 21600"/>
                <a:gd name="T47" fmla="*/ 4 h 21600"/>
                <a:gd name="T48" fmla="*/ 0 w 21600"/>
                <a:gd name="T49" fmla="*/ 0 h 21600"/>
                <a:gd name="T50" fmla="*/ 6 w 21600"/>
                <a:gd name="T51" fmla="*/ 0 h 21600"/>
                <a:gd name="T52" fmla="*/ 6 w 21600"/>
                <a:gd name="T53" fmla="*/ 4 h 21600"/>
                <a:gd name="T54" fmla="*/ 6 w 21600"/>
                <a:gd name="T55" fmla="*/ 4 h 2160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600" h="21600">
                  <a:moveTo>
                    <a:pt x="20138" y="0"/>
                  </a:moveTo>
                  <a:cubicBezTo>
                    <a:pt x="1462" y="0"/>
                    <a:pt x="1462" y="0"/>
                    <a:pt x="1462" y="0"/>
                  </a:cubicBezTo>
                  <a:cubicBezTo>
                    <a:pt x="650" y="0"/>
                    <a:pt x="0" y="680"/>
                    <a:pt x="0" y="1531"/>
                  </a:cubicBezTo>
                  <a:cubicBezTo>
                    <a:pt x="0" y="15477"/>
                    <a:pt x="0" y="15477"/>
                    <a:pt x="0" y="15477"/>
                  </a:cubicBezTo>
                  <a:cubicBezTo>
                    <a:pt x="0" y="16328"/>
                    <a:pt x="650" y="17008"/>
                    <a:pt x="1462" y="17008"/>
                  </a:cubicBezTo>
                  <a:cubicBezTo>
                    <a:pt x="8608" y="17008"/>
                    <a:pt x="8608" y="17008"/>
                    <a:pt x="8608" y="17008"/>
                  </a:cubicBezTo>
                  <a:cubicBezTo>
                    <a:pt x="8608" y="17008"/>
                    <a:pt x="8932" y="20069"/>
                    <a:pt x="6334" y="20069"/>
                  </a:cubicBezTo>
                  <a:cubicBezTo>
                    <a:pt x="6334" y="21600"/>
                    <a:pt x="6334" y="21600"/>
                    <a:pt x="6334" y="21600"/>
                  </a:cubicBezTo>
                  <a:cubicBezTo>
                    <a:pt x="8608" y="21600"/>
                    <a:pt x="8608" y="21600"/>
                    <a:pt x="8608" y="21600"/>
                  </a:cubicBezTo>
                  <a:cubicBezTo>
                    <a:pt x="12992" y="21600"/>
                    <a:pt x="12992" y="21600"/>
                    <a:pt x="12992" y="21600"/>
                  </a:cubicBezTo>
                  <a:cubicBezTo>
                    <a:pt x="15104" y="21600"/>
                    <a:pt x="15104" y="21600"/>
                    <a:pt x="15104" y="21600"/>
                  </a:cubicBezTo>
                  <a:cubicBezTo>
                    <a:pt x="15104" y="20069"/>
                    <a:pt x="15104" y="20069"/>
                    <a:pt x="15104" y="20069"/>
                  </a:cubicBezTo>
                  <a:cubicBezTo>
                    <a:pt x="12505" y="20069"/>
                    <a:pt x="12992" y="17008"/>
                    <a:pt x="12992" y="17008"/>
                  </a:cubicBezTo>
                  <a:cubicBezTo>
                    <a:pt x="20138" y="17008"/>
                    <a:pt x="20138" y="17008"/>
                    <a:pt x="20138" y="17008"/>
                  </a:cubicBezTo>
                  <a:cubicBezTo>
                    <a:pt x="20950" y="17008"/>
                    <a:pt x="21600" y="16328"/>
                    <a:pt x="21600" y="15477"/>
                  </a:cubicBezTo>
                  <a:cubicBezTo>
                    <a:pt x="21600" y="1531"/>
                    <a:pt x="21600" y="1531"/>
                    <a:pt x="21600" y="1531"/>
                  </a:cubicBezTo>
                  <a:cubicBezTo>
                    <a:pt x="21600" y="680"/>
                    <a:pt x="20950" y="0"/>
                    <a:pt x="20138" y="0"/>
                  </a:cubicBezTo>
                  <a:close/>
                  <a:moveTo>
                    <a:pt x="9582" y="15137"/>
                  </a:moveTo>
                  <a:cubicBezTo>
                    <a:pt x="9582" y="14457"/>
                    <a:pt x="10232" y="13946"/>
                    <a:pt x="10881" y="13946"/>
                  </a:cubicBezTo>
                  <a:cubicBezTo>
                    <a:pt x="11531" y="13946"/>
                    <a:pt x="12180" y="14457"/>
                    <a:pt x="12180" y="15137"/>
                  </a:cubicBezTo>
                  <a:cubicBezTo>
                    <a:pt x="12180" y="15817"/>
                    <a:pt x="11531" y="16498"/>
                    <a:pt x="10881" y="16498"/>
                  </a:cubicBezTo>
                  <a:cubicBezTo>
                    <a:pt x="10232" y="16498"/>
                    <a:pt x="9582" y="15817"/>
                    <a:pt x="9582" y="15137"/>
                  </a:cubicBezTo>
                  <a:close/>
                  <a:moveTo>
                    <a:pt x="19976" y="13436"/>
                  </a:moveTo>
                  <a:cubicBezTo>
                    <a:pt x="1462" y="13436"/>
                    <a:pt x="1462" y="13436"/>
                    <a:pt x="1462" y="13436"/>
                  </a:cubicBezTo>
                  <a:cubicBezTo>
                    <a:pt x="1462" y="1701"/>
                    <a:pt x="1462" y="1701"/>
                    <a:pt x="1462" y="1701"/>
                  </a:cubicBezTo>
                  <a:cubicBezTo>
                    <a:pt x="19976" y="1701"/>
                    <a:pt x="19976" y="1701"/>
                    <a:pt x="19976" y="1701"/>
                  </a:cubicBezTo>
                  <a:lnTo>
                    <a:pt x="19976" y="13436"/>
                  </a:lnTo>
                  <a:close/>
                  <a:moveTo>
                    <a:pt x="19976" y="13436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4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17@|5FFC:16711423|FBC:16777215|LFC:0|LBC:16777215"/>
            <p:cNvSpPr/>
            <p:nvPr/>
          </p:nvSpPr>
          <p:spPr bwMode="auto">
            <a:xfrm>
              <a:off x="179" y="241"/>
              <a:ext cx="28" cy="31"/>
            </a:xfrm>
            <a:custGeom>
              <a:avLst/>
              <a:gdLst>
                <a:gd name="T0" fmla="*/ 0 w 19679"/>
                <a:gd name="T1" fmla="*/ 0 h 19679"/>
                <a:gd name="T2" fmla="*/ 0 w 19679"/>
                <a:gd name="T3" fmla="*/ 0 h 19679"/>
                <a:gd name="T4" fmla="*/ 0 w 19679"/>
                <a:gd name="T5" fmla="*/ 0 h 19679"/>
                <a:gd name="T6" fmla="*/ 0 w 19679"/>
                <a:gd name="T7" fmla="*/ 0 h 19679"/>
                <a:gd name="T8" fmla="*/ 0 w 19679"/>
                <a:gd name="T9" fmla="*/ 0 h 19679"/>
                <a:gd name="T10" fmla="*/ 0 w 19679"/>
                <a:gd name="T11" fmla="*/ 0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FF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4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" name="AutoShape 18"/>
          <p:cNvSpPr/>
          <p:nvPr/>
        </p:nvSpPr>
        <p:spPr bwMode="auto">
          <a:xfrm>
            <a:off x="5935876" y="4950772"/>
            <a:ext cx="298450" cy="264371"/>
          </a:xfrm>
          <a:custGeom>
            <a:avLst/>
            <a:gdLst>
              <a:gd name="T0" fmla="*/ 7 w 21600"/>
              <a:gd name="T1" fmla="*/ 2 h 21600"/>
              <a:gd name="T2" fmla="*/ 3 w 21600"/>
              <a:gd name="T3" fmla="*/ 0 h 21600"/>
              <a:gd name="T4" fmla="*/ 0 w 21600"/>
              <a:gd name="T5" fmla="*/ 2 h 21600"/>
              <a:gd name="T6" fmla="*/ 2 w 21600"/>
              <a:gd name="T7" fmla="*/ 4 h 21600"/>
              <a:gd name="T8" fmla="*/ 1 w 21600"/>
              <a:gd name="T9" fmla="*/ 5 h 21600"/>
              <a:gd name="T10" fmla="*/ 3 w 21600"/>
              <a:gd name="T11" fmla="*/ 4 h 21600"/>
              <a:gd name="T12" fmla="*/ 7 w 21600"/>
              <a:gd name="T13" fmla="*/ 2 h 21600"/>
              <a:gd name="T14" fmla="*/ 7 w 21600"/>
              <a:gd name="T15" fmla="*/ 2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600" h="21600">
                <a:moveTo>
                  <a:pt x="21600" y="8640"/>
                </a:moveTo>
                <a:cubicBezTo>
                  <a:pt x="21600" y="3960"/>
                  <a:pt x="16676" y="0"/>
                  <a:pt x="10800" y="0"/>
                </a:cubicBezTo>
                <a:cubicBezTo>
                  <a:pt x="4765" y="0"/>
                  <a:pt x="0" y="3960"/>
                  <a:pt x="0" y="8640"/>
                </a:cubicBezTo>
                <a:cubicBezTo>
                  <a:pt x="0" y="12060"/>
                  <a:pt x="2382" y="14940"/>
                  <a:pt x="5876" y="16380"/>
                </a:cubicBezTo>
                <a:cubicBezTo>
                  <a:pt x="6035" y="17280"/>
                  <a:pt x="5718" y="19080"/>
                  <a:pt x="3335" y="21600"/>
                </a:cubicBezTo>
                <a:cubicBezTo>
                  <a:pt x="3335" y="21600"/>
                  <a:pt x="8576" y="19980"/>
                  <a:pt x="11435" y="17280"/>
                </a:cubicBezTo>
                <a:cubicBezTo>
                  <a:pt x="17153" y="16920"/>
                  <a:pt x="21600" y="13140"/>
                  <a:pt x="21600" y="8640"/>
                </a:cubicBezTo>
                <a:close/>
                <a:moveTo>
                  <a:pt x="21600" y="864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19"/>
          <p:cNvSpPr/>
          <p:nvPr/>
        </p:nvSpPr>
        <p:spPr bwMode="auto">
          <a:xfrm>
            <a:off x="5874757" y="1960123"/>
            <a:ext cx="387350" cy="265165"/>
          </a:xfrm>
          <a:custGeom>
            <a:avLst/>
            <a:gdLst>
              <a:gd name="T0" fmla="*/ 9 w 21600"/>
              <a:gd name="T1" fmla="*/ 2 h 21600"/>
              <a:gd name="T2" fmla="*/ 10 w 21600"/>
              <a:gd name="T3" fmla="*/ 2 h 21600"/>
              <a:gd name="T4" fmla="*/ 7 w 21600"/>
              <a:gd name="T5" fmla="*/ 0 h 21600"/>
              <a:gd name="T6" fmla="*/ 5 w 21600"/>
              <a:gd name="T7" fmla="*/ 1 h 21600"/>
              <a:gd name="T8" fmla="*/ 3 w 21600"/>
              <a:gd name="T9" fmla="*/ 0 h 21600"/>
              <a:gd name="T10" fmla="*/ 1 w 21600"/>
              <a:gd name="T11" fmla="*/ 2 h 21600"/>
              <a:gd name="T12" fmla="*/ 1 w 21600"/>
              <a:gd name="T13" fmla="*/ 2 h 21600"/>
              <a:gd name="T14" fmla="*/ 0 w 21600"/>
              <a:gd name="T15" fmla="*/ 4 h 21600"/>
              <a:gd name="T16" fmla="*/ 2 w 21600"/>
              <a:gd name="T17" fmla="*/ 5 h 21600"/>
              <a:gd name="T18" fmla="*/ 9 w 21600"/>
              <a:gd name="T19" fmla="*/ 5 h 21600"/>
              <a:gd name="T20" fmla="*/ 11 w 21600"/>
              <a:gd name="T21" fmla="*/ 4 h 21600"/>
              <a:gd name="T22" fmla="*/ 9 w 21600"/>
              <a:gd name="T23" fmla="*/ 2 h 21600"/>
              <a:gd name="T24" fmla="*/ 8 w 21600"/>
              <a:gd name="T25" fmla="*/ 5 h 21600"/>
              <a:gd name="T26" fmla="*/ 6 w 21600"/>
              <a:gd name="T27" fmla="*/ 5 h 21600"/>
              <a:gd name="T28" fmla="*/ 7 w 21600"/>
              <a:gd name="T29" fmla="*/ 4 h 21600"/>
              <a:gd name="T30" fmla="*/ 7 w 21600"/>
              <a:gd name="T31" fmla="*/ 4 h 21600"/>
              <a:gd name="T32" fmla="*/ 6 w 21600"/>
              <a:gd name="T33" fmla="*/ 4 h 21600"/>
              <a:gd name="T34" fmla="*/ 6 w 21600"/>
              <a:gd name="T35" fmla="*/ 3 h 21600"/>
              <a:gd name="T36" fmla="*/ 6 w 21600"/>
              <a:gd name="T37" fmla="*/ 2 h 21600"/>
              <a:gd name="T38" fmla="*/ 6 w 21600"/>
              <a:gd name="T39" fmla="*/ 2 h 21600"/>
              <a:gd name="T40" fmla="*/ 4 w 21600"/>
              <a:gd name="T41" fmla="*/ 2 h 21600"/>
              <a:gd name="T42" fmla="*/ 4 w 21600"/>
              <a:gd name="T43" fmla="*/ 2 h 21600"/>
              <a:gd name="T44" fmla="*/ 4 w 21600"/>
              <a:gd name="T45" fmla="*/ 3 h 21600"/>
              <a:gd name="T46" fmla="*/ 4 w 21600"/>
              <a:gd name="T47" fmla="*/ 4 h 21600"/>
              <a:gd name="T48" fmla="*/ 4 w 21600"/>
              <a:gd name="T49" fmla="*/ 4 h 21600"/>
              <a:gd name="T50" fmla="*/ 4 w 21600"/>
              <a:gd name="T51" fmla="*/ 4 h 21600"/>
              <a:gd name="T52" fmla="*/ 5 w 21600"/>
              <a:gd name="T53" fmla="*/ 5 h 21600"/>
              <a:gd name="T54" fmla="*/ 3 w 21600"/>
              <a:gd name="T55" fmla="*/ 5 h 21600"/>
              <a:gd name="T56" fmla="*/ 1 w 21600"/>
              <a:gd name="T57" fmla="*/ 4 h 21600"/>
              <a:gd name="T58" fmla="*/ 2 w 21600"/>
              <a:gd name="T59" fmla="*/ 2 h 21600"/>
              <a:gd name="T60" fmla="*/ 2 w 21600"/>
              <a:gd name="T61" fmla="*/ 2 h 21600"/>
              <a:gd name="T62" fmla="*/ 4 w 21600"/>
              <a:gd name="T63" fmla="*/ 1 h 21600"/>
              <a:gd name="T64" fmla="*/ 5 w 21600"/>
              <a:gd name="T65" fmla="*/ 1 h 21600"/>
              <a:gd name="T66" fmla="*/ 7 w 21600"/>
              <a:gd name="T67" fmla="*/ 1 h 21600"/>
              <a:gd name="T68" fmla="*/ 9 w 21600"/>
              <a:gd name="T69" fmla="*/ 2 h 21600"/>
              <a:gd name="T70" fmla="*/ 9 w 21600"/>
              <a:gd name="T71" fmla="*/ 2 h 21600"/>
              <a:gd name="T72" fmla="*/ 10 w 21600"/>
              <a:gd name="T73" fmla="*/ 4 h 21600"/>
              <a:gd name="T74" fmla="*/ 8 w 21600"/>
              <a:gd name="T75" fmla="*/ 5 h 21600"/>
              <a:gd name="T76" fmla="*/ 8 w 21600"/>
              <a:gd name="T77" fmla="*/ 5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20"/>
          <p:cNvSpPr/>
          <p:nvPr/>
        </p:nvSpPr>
        <p:spPr bwMode="auto">
          <a:xfrm>
            <a:off x="4465057" y="2688136"/>
            <a:ext cx="315119" cy="315975"/>
          </a:xfrm>
          <a:custGeom>
            <a:avLst/>
            <a:gdLst>
              <a:gd name="T0" fmla="*/ 7 w 21600"/>
              <a:gd name="T1" fmla="*/ 1 h 21600"/>
              <a:gd name="T2" fmla="*/ 7 w 21600"/>
              <a:gd name="T3" fmla="*/ 7 h 21600"/>
              <a:gd name="T4" fmla="*/ 0 w 21600"/>
              <a:gd name="T5" fmla="*/ 7 h 21600"/>
              <a:gd name="T6" fmla="*/ 1 w 21600"/>
              <a:gd name="T7" fmla="*/ 1 h 21600"/>
              <a:gd name="T8" fmla="*/ 1 w 21600"/>
              <a:gd name="T9" fmla="*/ 1 h 21600"/>
              <a:gd name="T10" fmla="*/ 2 w 21600"/>
              <a:gd name="T11" fmla="*/ 0 h 21600"/>
              <a:gd name="T12" fmla="*/ 2 w 21600"/>
              <a:gd name="T13" fmla="*/ 1 h 21600"/>
              <a:gd name="T14" fmla="*/ 3 w 21600"/>
              <a:gd name="T15" fmla="*/ 1 h 21600"/>
              <a:gd name="T16" fmla="*/ 3 w 21600"/>
              <a:gd name="T17" fmla="*/ 0 h 21600"/>
              <a:gd name="T18" fmla="*/ 4 w 21600"/>
              <a:gd name="T19" fmla="*/ 0 h 21600"/>
              <a:gd name="T20" fmla="*/ 5 w 21600"/>
              <a:gd name="T21" fmla="*/ 1 h 21600"/>
              <a:gd name="T22" fmla="*/ 5 w 21600"/>
              <a:gd name="T23" fmla="*/ 1 h 21600"/>
              <a:gd name="T24" fmla="*/ 5 w 21600"/>
              <a:gd name="T25" fmla="*/ 0 h 21600"/>
              <a:gd name="T26" fmla="*/ 6 w 21600"/>
              <a:gd name="T27" fmla="*/ 0 h 21600"/>
              <a:gd name="T28" fmla="*/ 7 w 21600"/>
              <a:gd name="T29" fmla="*/ 1 h 21600"/>
              <a:gd name="T30" fmla="*/ 1 w 21600"/>
              <a:gd name="T31" fmla="*/ 3 h 21600"/>
              <a:gd name="T32" fmla="*/ 2 w 21600"/>
              <a:gd name="T33" fmla="*/ 3 h 21600"/>
              <a:gd name="T34" fmla="*/ 1 w 21600"/>
              <a:gd name="T35" fmla="*/ 5 h 21600"/>
              <a:gd name="T36" fmla="*/ 2 w 21600"/>
              <a:gd name="T37" fmla="*/ 5 h 21600"/>
              <a:gd name="T38" fmla="*/ 2 w 21600"/>
              <a:gd name="T39" fmla="*/ 7 h 21600"/>
              <a:gd name="T40" fmla="*/ 2 w 21600"/>
              <a:gd name="T41" fmla="*/ 2 h 21600"/>
              <a:gd name="T42" fmla="*/ 2 w 21600"/>
              <a:gd name="T43" fmla="*/ 1 h 21600"/>
              <a:gd name="T44" fmla="*/ 4 w 21600"/>
              <a:gd name="T45" fmla="*/ 3 h 21600"/>
              <a:gd name="T46" fmla="*/ 4 w 21600"/>
              <a:gd name="T47" fmla="*/ 4 h 21600"/>
              <a:gd name="T48" fmla="*/ 2 w 21600"/>
              <a:gd name="T49" fmla="*/ 4 h 21600"/>
              <a:gd name="T50" fmla="*/ 4 w 21600"/>
              <a:gd name="T51" fmla="*/ 4 h 21600"/>
              <a:gd name="T52" fmla="*/ 2 w 21600"/>
              <a:gd name="T53" fmla="*/ 7 h 21600"/>
              <a:gd name="T54" fmla="*/ 3 w 21600"/>
              <a:gd name="T55" fmla="*/ 2 h 21600"/>
              <a:gd name="T56" fmla="*/ 4 w 21600"/>
              <a:gd name="T57" fmla="*/ 2 h 21600"/>
              <a:gd name="T58" fmla="*/ 4 w 21600"/>
              <a:gd name="T59" fmla="*/ 1 h 21600"/>
              <a:gd name="T60" fmla="*/ 3 w 21600"/>
              <a:gd name="T61" fmla="*/ 1 h 21600"/>
              <a:gd name="T62" fmla="*/ 4 w 21600"/>
              <a:gd name="T63" fmla="*/ 3 h 21600"/>
              <a:gd name="T64" fmla="*/ 5 w 21600"/>
              <a:gd name="T65" fmla="*/ 3 h 21600"/>
              <a:gd name="T66" fmla="*/ 4 w 21600"/>
              <a:gd name="T67" fmla="*/ 5 h 21600"/>
              <a:gd name="T68" fmla="*/ 5 w 21600"/>
              <a:gd name="T69" fmla="*/ 5 h 21600"/>
              <a:gd name="T70" fmla="*/ 5 w 21600"/>
              <a:gd name="T71" fmla="*/ 7 h 21600"/>
              <a:gd name="T72" fmla="*/ 5 w 21600"/>
              <a:gd name="T73" fmla="*/ 3 h 21600"/>
              <a:gd name="T74" fmla="*/ 7 w 21600"/>
              <a:gd name="T75" fmla="*/ 3 h 21600"/>
              <a:gd name="T76" fmla="*/ 5 w 21600"/>
              <a:gd name="T77" fmla="*/ 5 h 21600"/>
              <a:gd name="T78" fmla="*/ 7 w 21600"/>
              <a:gd name="T79" fmla="*/ 5 h 21600"/>
              <a:gd name="T80" fmla="*/ 7 w 21600"/>
              <a:gd name="T81" fmla="*/ 7 h 21600"/>
              <a:gd name="T82" fmla="*/ 6 w 21600"/>
              <a:gd name="T83" fmla="*/ 2 h 21600"/>
              <a:gd name="T84" fmla="*/ 6 w 21600"/>
              <a:gd name="T85" fmla="*/ 1 h 21600"/>
              <a:gd name="T86" fmla="*/ 5 w 21600"/>
              <a:gd name="T87" fmla="*/ 2 h 21600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1600" h="21600">
                <a:moveTo>
                  <a:pt x="19988" y="2580"/>
                </a:moveTo>
                <a:cubicBezTo>
                  <a:pt x="20420" y="2580"/>
                  <a:pt x="20794" y="2736"/>
                  <a:pt x="21116" y="3053"/>
                </a:cubicBezTo>
                <a:cubicBezTo>
                  <a:pt x="21439" y="3372"/>
                  <a:pt x="21600" y="3744"/>
                  <a:pt x="21600" y="4176"/>
                </a:cubicBezTo>
                <a:lnTo>
                  <a:pt x="21600" y="19987"/>
                </a:lnTo>
                <a:cubicBezTo>
                  <a:pt x="21600" y="20419"/>
                  <a:pt x="21439" y="20797"/>
                  <a:pt x="21116" y="21116"/>
                </a:cubicBezTo>
                <a:cubicBezTo>
                  <a:pt x="20794" y="21439"/>
                  <a:pt x="20420" y="21600"/>
                  <a:pt x="19988" y="21600"/>
                </a:cubicBezTo>
                <a:lnTo>
                  <a:pt x="1612" y="21600"/>
                </a:lnTo>
                <a:cubicBezTo>
                  <a:pt x="1180" y="21600"/>
                  <a:pt x="806" y="21439"/>
                  <a:pt x="484" y="21116"/>
                </a:cubicBezTo>
                <a:cubicBezTo>
                  <a:pt x="161" y="20797"/>
                  <a:pt x="0" y="20419"/>
                  <a:pt x="0" y="19987"/>
                </a:cubicBezTo>
                <a:lnTo>
                  <a:pt x="0" y="4176"/>
                </a:lnTo>
                <a:cubicBezTo>
                  <a:pt x="0" y="3744"/>
                  <a:pt x="161" y="3372"/>
                  <a:pt x="484" y="3053"/>
                </a:cubicBezTo>
                <a:cubicBezTo>
                  <a:pt x="806" y="2736"/>
                  <a:pt x="1180" y="2580"/>
                  <a:pt x="1612" y="2580"/>
                </a:cubicBezTo>
                <a:lnTo>
                  <a:pt x="2151" y="2580"/>
                </a:lnTo>
                <a:lnTo>
                  <a:pt x="2151" y="2402"/>
                </a:lnTo>
                <a:cubicBezTo>
                  <a:pt x="2151" y="2117"/>
                  <a:pt x="2197" y="1829"/>
                  <a:pt x="2289" y="1541"/>
                </a:cubicBezTo>
                <a:cubicBezTo>
                  <a:pt x="2381" y="1250"/>
                  <a:pt x="2531" y="991"/>
                  <a:pt x="2738" y="766"/>
                </a:cubicBezTo>
                <a:cubicBezTo>
                  <a:pt x="2943" y="542"/>
                  <a:pt x="3216" y="360"/>
                  <a:pt x="3556" y="213"/>
                </a:cubicBezTo>
                <a:cubicBezTo>
                  <a:pt x="3896" y="75"/>
                  <a:pt x="4310" y="0"/>
                  <a:pt x="4797" y="0"/>
                </a:cubicBezTo>
                <a:cubicBezTo>
                  <a:pt x="5283" y="0"/>
                  <a:pt x="5698" y="75"/>
                  <a:pt x="6038" y="213"/>
                </a:cubicBezTo>
                <a:cubicBezTo>
                  <a:pt x="6378" y="360"/>
                  <a:pt x="6651" y="542"/>
                  <a:pt x="6858" y="766"/>
                </a:cubicBezTo>
                <a:cubicBezTo>
                  <a:pt x="7063" y="991"/>
                  <a:pt x="7215" y="1256"/>
                  <a:pt x="7313" y="1546"/>
                </a:cubicBezTo>
                <a:cubicBezTo>
                  <a:pt x="7411" y="1840"/>
                  <a:pt x="7457" y="2125"/>
                  <a:pt x="7457" y="2402"/>
                </a:cubicBezTo>
                <a:lnTo>
                  <a:pt x="7457" y="2580"/>
                </a:lnTo>
                <a:lnTo>
                  <a:pt x="8134" y="2580"/>
                </a:lnTo>
                <a:lnTo>
                  <a:pt x="8134" y="2402"/>
                </a:lnTo>
                <a:cubicBezTo>
                  <a:pt x="8134" y="2117"/>
                  <a:pt x="8180" y="1829"/>
                  <a:pt x="8269" y="1541"/>
                </a:cubicBezTo>
                <a:cubicBezTo>
                  <a:pt x="8364" y="1250"/>
                  <a:pt x="8511" y="991"/>
                  <a:pt x="8718" y="766"/>
                </a:cubicBezTo>
                <a:cubicBezTo>
                  <a:pt x="8926" y="541"/>
                  <a:pt x="9199" y="360"/>
                  <a:pt x="9539" y="213"/>
                </a:cubicBezTo>
                <a:cubicBezTo>
                  <a:pt x="9879" y="75"/>
                  <a:pt x="10293" y="0"/>
                  <a:pt x="10780" y="0"/>
                </a:cubicBezTo>
                <a:cubicBezTo>
                  <a:pt x="11266" y="0"/>
                  <a:pt x="11678" y="75"/>
                  <a:pt x="12021" y="213"/>
                </a:cubicBezTo>
                <a:cubicBezTo>
                  <a:pt x="12361" y="360"/>
                  <a:pt x="12637" y="542"/>
                  <a:pt x="12853" y="766"/>
                </a:cubicBezTo>
                <a:cubicBezTo>
                  <a:pt x="13069" y="991"/>
                  <a:pt x="13227" y="1256"/>
                  <a:pt x="13322" y="1546"/>
                </a:cubicBezTo>
                <a:cubicBezTo>
                  <a:pt x="13417" y="1840"/>
                  <a:pt x="13469" y="2125"/>
                  <a:pt x="13469" y="2402"/>
                </a:cubicBezTo>
                <a:lnTo>
                  <a:pt x="13469" y="2580"/>
                </a:lnTo>
                <a:lnTo>
                  <a:pt x="14143" y="2580"/>
                </a:lnTo>
                <a:lnTo>
                  <a:pt x="14143" y="2402"/>
                </a:lnTo>
                <a:cubicBezTo>
                  <a:pt x="14143" y="2117"/>
                  <a:pt x="14192" y="1829"/>
                  <a:pt x="14287" y="1541"/>
                </a:cubicBezTo>
                <a:cubicBezTo>
                  <a:pt x="14385" y="1250"/>
                  <a:pt x="14534" y="991"/>
                  <a:pt x="14742" y="766"/>
                </a:cubicBezTo>
                <a:cubicBezTo>
                  <a:pt x="14949" y="541"/>
                  <a:pt x="15220" y="360"/>
                  <a:pt x="15556" y="213"/>
                </a:cubicBezTo>
                <a:cubicBezTo>
                  <a:pt x="15890" y="75"/>
                  <a:pt x="16305" y="0"/>
                  <a:pt x="16803" y="0"/>
                </a:cubicBezTo>
                <a:cubicBezTo>
                  <a:pt x="17290" y="0"/>
                  <a:pt x="17704" y="75"/>
                  <a:pt x="18044" y="213"/>
                </a:cubicBezTo>
                <a:cubicBezTo>
                  <a:pt x="18384" y="360"/>
                  <a:pt x="18657" y="541"/>
                  <a:pt x="18865" y="766"/>
                </a:cubicBezTo>
                <a:cubicBezTo>
                  <a:pt x="19069" y="991"/>
                  <a:pt x="19219" y="1256"/>
                  <a:pt x="19311" y="1546"/>
                </a:cubicBezTo>
                <a:cubicBezTo>
                  <a:pt x="19403" y="1840"/>
                  <a:pt x="19449" y="2125"/>
                  <a:pt x="19449" y="2402"/>
                </a:cubicBezTo>
                <a:lnTo>
                  <a:pt x="19449" y="2580"/>
                </a:lnTo>
                <a:lnTo>
                  <a:pt x="19988" y="2580"/>
                </a:lnTo>
                <a:close/>
                <a:moveTo>
                  <a:pt x="6067" y="7968"/>
                </a:moveTo>
                <a:lnTo>
                  <a:pt x="2180" y="7968"/>
                </a:lnTo>
                <a:lnTo>
                  <a:pt x="2180" y="11444"/>
                </a:lnTo>
                <a:lnTo>
                  <a:pt x="6067" y="11444"/>
                </a:lnTo>
                <a:lnTo>
                  <a:pt x="6067" y="7968"/>
                </a:lnTo>
                <a:close/>
                <a:moveTo>
                  <a:pt x="6067" y="11976"/>
                </a:moveTo>
                <a:lnTo>
                  <a:pt x="2180" y="11976"/>
                </a:lnTo>
                <a:lnTo>
                  <a:pt x="2180" y="15452"/>
                </a:lnTo>
                <a:lnTo>
                  <a:pt x="6067" y="15452"/>
                </a:lnTo>
                <a:lnTo>
                  <a:pt x="6067" y="11976"/>
                </a:lnTo>
                <a:close/>
                <a:moveTo>
                  <a:pt x="6067" y="15976"/>
                </a:moveTo>
                <a:lnTo>
                  <a:pt x="2180" y="15976"/>
                </a:lnTo>
                <a:lnTo>
                  <a:pt x="2180" y="19423"/>
                </a:lnTo>
                <a:lnTo>
                  <a:pt x="6067" y="19423"/>
                </a:lnTo>
                <a:lnTo>
                  <a:pt x="6067" y="15976"/>
                </a:lnTo>
                <a:close/>
                <a:moveTo>
                  <a:pt x="3755" y="5543"/>
                </a:moveTo>
                <a:cubicBezTo>
                  <a:pt x="3755" y="6068"/>
                  <a:pt x="4103" y="6324"/>
                  <a:pt x="4800" y="6324"/>
                </a:cubicBezTo>
                <a:cubicBezTo>
                  <a:pt x="5499" y="6324"/>
                  <a:pt x="5848" y="6068"/>
                  <a:pt x="5848" y="5543"/>
                </a:cubicBezTo>
                <a:lnTo>
                  <a:pt x="5848" y="2399"/>
                </a:lnTo>
                <a:cubicBezTo>
                  <a:pt x="5848" y="1878"/>
                  <a:pt x="5499" y="1613"/>
                  <a:pt x="4800" y="1613"/>
                </a:cubicBezTo>
                <a:cubicBezTo>
                  <a:pt x="4103" y="1613"/>
                  <a:pt x="3755" y="1878"/>
                  <a:pt x="3755" y="2399"/>
                </a:cubicBezTo>
                <a:lnTo>
                  <a:pt x="3755" y="5543"/>
                </a:lnTo>
                <a:close/>
                <a:moveTo>
                  <a:pt x="10535" y="7968"/>
                </a:moveTo>
                <a:lnTo>
                  <a:pt x="6608" y="7968"/>
                </a:lnTo>
                <a:lnTo>
                  <a:pt x="6608" y="11444"/>
                </a:lnTo>
                <a:lnTo>
                  <a:pt x="10535" y="11444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8" y="11976"/>
                </a:lnTo>
                <a:lnTo>
                  <a:pt x="6608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8" y="15976"/>
                </a:lnTo>
                <a:lnTo>
                  <a:pt x="6608" y="19423"/>
                </a:lnTo>
                <a:lnTo>
                  <a:pt x="10535" y="19423"/>
                </a:lnTo>
                <a:lnTo>
                  <a:pt x="10535" y="15976"/>
                </a:lnTo>
                <a:close/>
                <a:moveTo>
                  <a:pt x="9775" y="5543"/>
                </a:moveTo>
                <a:cubicBezTo>
                  <a:pt x="9775" y="5826"/>
                  <a:pt x="9850" y="6027"/>
                  <a:pt x="9997" y="6145"/>
                </a:cubicBezTo>
                <a:cubicBezTo>
                  <a:pt x="10144" y="6269"/>
                  <a:pt x="10406" y="6324"/>
                  <a:pt x="10783" y="6324"/>
                </a:cubicBezTo>
                <a:cubicBezTo>
                  <a:pt x="11160" y="6324"/>
                  <a:pt x="11428" y="6263"/>
                  <a:pt x="11589" y="6140"/>
                </a:cubicBezTo>
                <a:cubicBezTo>
                  <a:pt x="11750" y="6016"/>
                  <a:pt x="11831" y="5820"/>
                  <a:pt x="11831" y="5544"/>
                </a:cubicBezTo>
                <a:lnTo>
                  <a:pt x="11831" y="2399"/>
                </a:lnTo>
                <a:cubicBezTo>
                  <a:pt x="11831" y="2128"/>
                  <a:pt x="11750" y="1933"/>
                  <a:pt x="11589" y="1803"/>
                </a:cubicBezTo>
                <a:cubicBezTo>
                  <a:pt x="11428" y="1673"/>
                  <a:pt x="11160" y="1613"/>
                  <a:pt x="10783" y="1613"/>
                </a:cubicBezTo>
                <a:cubicBezTo>
                  <a:pt x="10406" y="1613"/>
                  <a:pt x="10144" y="1679"/>
                  <a:pt x="9997" y="1814"/>
                </a:cubicBezTo>
                <a:cubicBezTo>
                  <a:pt x="9850" y="1944"/>
                  <a:pt x="9775" y="2140"/>
                  <a:pt x="9775" y="2399"/>
                </a:cubicBezTo>
                <a:lnTo>
                  <a:pt x="9775" y="5543"/>
                </a:lnTo>
                <a:close/>
                <a:moveTo>
                  <a:pt x="14986" y="7968"/>
                </a:moveTo>
                <a:lnTo>
                  <a:pt x="11074" y="7968"/>
                </a:lnTo>
                <a:lnTo>
                  <a:pt x="11074" y="11444"/>
                </a:lnTo>
                <a:lnTo>
                  <a:pt x="14986" y="11444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4" y="11976"/>
                </a:lnTo>
                <a:lnTo>
                  <a:pt x="11074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4" y="15976"/>
                </a:lnTo>
                <a:lnTo>
                  <a:pt x="11074" y="19423"/>
                </a:lnTo>
                <a:lnTo>
                  <a:pt x="14986" y="19423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2" y="7968"/>
                </a:lnTo>
                <a:lnTo>
                  <a:pt x="15522" y="11444"/>
                </a:lnTo>
                <a:lnTo>
                  <a:pt x="19423" y="11444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2" y="11976"/>
                </a:lnTo>
                <a:lnTo>
                  <a:pt x="15522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2" y="15976"/>
                </a:lnTo>
                <a:lnTo>
                  <a:pt x="15522" y="19423"/>
                </a:lnTo>
                <a:lnTo>
                  <a:pt x="19423" y="19423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8"/>
                  <a:pt x="16106" y="6324"/>
                  <a:pt x="16806" y="6324"/>
                </a:cubicBezTo>
                <a:cubicBezTo>
                  <a:pt x="17503" y="6324"/>
                  <a:pt x="17848" y="6068"/>
                  <a:pt x="17840" y="5543"/>
                </a:cubicBezTo>
                <a:lnTo>
                  <a:pt x="17840" y="2399"/>
                </a:lnTo>
                <a:cubicBezTo>
                  <a:pt x="17840" y="1878"/>
                  <a:pt x="17494" y="1613"/>
                  <a:pt x="16806" y="1613"/>
                </a:cubicBezTo>
                <a:cubicBezTo>
                  <a:pt x="16106" y="1613"/>
                  <a:pt x="15758" y="1878"/>
                  <a:pt x="15758" y="2399"/>
                </a:cubicBezTo>
                <a:lnTo>
                  <a:pt x="15758" y="5543"/>
                </a:lnTo>
                <a:close/>
                <a:moveTo>
                  <a:pt x="15758" y="5543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21"/>
          <p:cNvSpPr/>
          <p:nvPr/>
        </p:nvSpPr>
        <p:spPr bwMode="auto">
          <a:xfrm>
            <a:off x="7374151" y="4065565"/>
            <a:ext cx="315119" cy="262783"/>
          </a:xfrm>
          <a:custGeom>
            <a:avLst/>
            <a:gdLst>
              <a:gd name="T0" fmla="*/ 7 w 21600"/>
              <a:gd name="T1" fmla="*/ 3 h 21600"/>
              <a:gd name="T2" fmla="*/ 7 w 21600"/>
              <a:gd name="T3" fmla="*/ 5 h 21600"/>
              <a:gd name="T4" fmla="*/ 7 w 21600"/>
              <a:gd name="T5" fmla="*/ 5 h 21600"/>
              <a:gd name="T6" fmla="*/ 5 w 21600"/>
              <a:gd name="T7" fmla="*/ 5 h 21600"/>
              <a:gd name="T8" fmla="*/ 5 w 21600"/>
              <a:gd name="T9" fmla="*/ 4 h 21600"/>
              <a:gd name="T10" fmla="*/ 5 w 21600"/>
              <a:gd name="T11" fmla="*/ 3 h 21600"/>
              <a:gd name="T12" fmla="*/ 6 w 21600"/>
              <a:gd name="T13" fmla="*/ 3 h 21600"/>
              <a:gd name="T14" fmla="*/ 4 w 21600"/>
              <a:gd name="T15" fmla="*/ 3 h 21600"/>
              <a:gd name="T16" fmla="*/ 4 w 21600"/>
              <a:gd name="T17" fmla="*/ 3 h 21600"/>
              <a:gd name="T18" fmla="*/ 5 w 21600"/>
              <a:gd name="T19" fmla="*/ 4 h 21600"/>
              <a:gd name="T20" fmla="*/ 5 w 21600"/>
              <a:gd name="T21" fmla="*/ 5 h 21600"/>
              <a:gd name="T22" fmla="*/ 3 w 21600"/>
              <a:gd name="T23" fmla="*/ 5 h 21600"/>
              <a:gd name="T24" fmla="*/ 3 w 21600"/>
              <a:gd name="T25" fmla="*/ 5 h 21600"/>
              <a:gd name="T26" fmla="*/ 3 w 21600"/>
              <a:gd name="T27" fmla="*/ 3 h 21600"/>
              <a:gd name="T28" fmla="*/ 3 w 21600"/>
              <a:gd name="T29" fmla="*/ 3 h 21600"/>
              <a:gd name="T30" fmla="*/ 1 w 21600"/>
              <a:gd name="T31" fmla="*/ 3 h 21600"/>
              <a:gd name="T32" fmla="*/ 1 w 21600"/>
              <a:gd name="T33" fmla="*/ 3 h 21600"/>
              <a:gd name="T34" fmla="*/ 2 w 21600"/>
              <a:gd name="T35" fmla="*/ 3 h 21600"/>
              <a:gd name="T36" fmla="*/ 2 w 21600"/>
              <a:gd name="T37" fmla="*/ 5 h 21600"/>
              <a:gd name="T38" fmla="*/ 2 w 21600"/>
              <a:gd name="T39" fmla="*/ 5 h 21600"/>
              <a:gd name="T40" fmla="*/ 0 w 21600"/>
              <a:gd name="T41" fmla="*/ 5 h 21600"/>
              <a:gd name="T42" fmla="*/ 0 w 21600"/>
              <a:gd name="T43" fmla="*/ 4 h 21600"/>
              <a:gd name="T44" fmla="*/ 0 w 21600"/>
              <a:gd name="T45" fmla="*/ 3 h 21600"/>
              <a:gd name="T46" fmla="*/ 1 w 21600"/>
              <a:gd name="T47" fmla="*/ 3 h 21600"/>
              <a:gd name="T48" fmla="*/ 1 w 21600"/>
              <a:gd name="T49" fmla="*/ 2 h 21600"/>
              <a:gd name="T50" fmla="*/ 3 w 21600"/>
              <a:gd name="T51" fmla="*/ 2 h 21600"/>
              <a:gd name="T52" fmla="*/ 3 w 21600"/>
              <a:gd name="T53" fmla="*/ 2 h 21600"/>
              <a:gd name="T54" fmla="*/ 3 w 21600"/>
              <a:gd name="T55" fmla="*/ 0 h 21600"/>
              <a:gd name="T56" fmla="*/ 3 w 21600"/>
              <a:gd name="T57" fmla="*/ 0 h 21600"/>
              <a:gd name="T58" fmla="*/ 5 w 21600"/>
              <a:gd name="T59" fmla="*/ 0 h 21600"/>
              <a:gd name="T60" fmla="*/ 5 w 21600"/>
              <a:gd name="T61" fmla="*/ 2 h 21600"/>
              <a:gd name="T62" fmla="*/ 4 w 21600"/>
              <a:gd name="T63" fmla="*/ 2 h 21600"/>
              <a:gd name="T64" fmla="*/ 4 w 21600"/>
              <a:gd name="T65" fmla="*/ 2 h 21600"/>
              <a:gd name="T66" fmla="*/ 6 w 21600"/>
              <a:gd name="T67" fmla="*/ 2 h 21600"/>
              <a:gd name="T68" fmla="*/ 6 w 21600"/>
              <a:gd name="T69" fmla="*/ 3 h 21600"/>
              <a:gd name="T70" fmla="*/ 7 w 21600"/>
              <a:gd name="T71" fmla="*/ 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45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Oval 19"/>
          <p:cNvSpPr/>
          <p:nvPr/>
        </p:nvSpPr>
        <p:spPr>
          <a:xfrm>
            <a:off x="865882" y="5484912"/>
            <a:ext cx="711213" cy="715677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8" name="Group 23"/>
          <p:cNvGrpSpPr/>
          <p:nvPr/>
        </p:nvGrpSpPr>
        <p:grpSpPr>
          <a:xfrm>
            <a:off x="1049262" y="5673031"/>
            <a:ext cx="397627" cy="339438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9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15" name="Oval 16"/>
          <p:cNvSpPr/>
          <p:nvPr/>
        </p:nvSpPr>
        <p:spPr>
          <a:xfrm>
            <a:off x="865882" y="4427420"/>
            <a:ext cx="711213" cy="715677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6" name="Group 34"/>
          <p:cNvGrpSpPr/>
          <p:nvPr/>
        </p:nvGrpSpPr>
        <p:grpSpPr>
          <a:xfrm>
            <a:off x="1042347" y="4589330"/>
            <a:ext cx="369512" cy="371872"/>
            <a:chOff x="3886200" y="3605213"/>
            <a:chExt cx="1243013" cy="1250950"/>
          </a:xfrm>
          <a:solidFill>
            <a:schemeClr val="bg1"/>
          </a:solidFill>
        </p:grpSpPr>
        <p:sp>
          <p:nvSpPr>
            <p:cNvPr id="17" name="Freeform 38"/>
            <p:cNvSpPr/>
            <p:nvPr/>
          </p:nvSpPr>
          <p:spPr bwMode="auto">
            <a:xfrm>
              <a:off x="4732338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5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8" name="Freeform 39"/>
            <p:cNvSpPr>
              <a:spLocks noEditPoints="1"/>
            </p:cNvSpPr>
            <p:nvPr/>
          </p:nvSpPr>
          <p:spPr bwMode="auto">
            <a:xfrm>
              <a:off x="3886200" y="3751263"/>
              <a:ext cx="1243013" cy="1104900"/>
            </a:xfrm>
            <a:custGeom>
              <a:avLst/>
              <a:gdLst>
                <a:gd name="T0" fmla="*/ 329 w 329"/>
                <a:gd name="T1" fmla="*/ 1 h 294"/>
                <a:gd name="T2" fmla="*/ 282 w 329"/>
                <a:gd name="T3" fmla="*/ 1 h 294"/>
                <a:gd name="T4" fmla="*/ 282 w 329"/>
                <a:gd name="T5" fmla="*/ 13 h 294"/>
                <a:gd name="T6" fmla="*/ 247 w 329"/>
                <a:gd name="T7" fmla="*/ 48 h 294"/>
                <a:gd name="T8" fmla="*/ 212 w 329"/>
                <a:gd name="T9" fmla="*/ 13 h 294"/>
                <a:gd name="T10" fmla="*/ 212 w 329"/>
                <a:gd name="T11" fmla="*/ 1 h 294"/>
                <a:gd name="T12" fmla="*/ 118 w 329"/>
                <a:gd name="T13" fmla="*/ 1 h 294"/>
                <a:gd name="T14" fmla="*/ 118 w 329"/>
                <a:gd name="T15" fmla="*/ 13 h 294"/>
                <a:gd name="T16" fmla="*/ 83 w 329"/>
                <a:gd name="T17" fmla="*/ 48 h 294"/>
                <a:gd name="T18" fmla="*/ 47 w 329"/>
                <a:gd name="T19" fmla="*/ 13 h 294"/>
                <a:gd name="T20" fmla="*/ 47 w 329"/>
                <a:gd name="T21" fmla="*/ 1 h 294"/>
                <a:gd name="T22" fmla="*/ 0 w 329"/>
                <a:gd name="T23" fmla="*/ 0 h 294"/>
                <a:gd name="T24" fmla="*/ 0 w 329"/>
                <a:gd name="T25" fmla="*/ 294 h 294"/>
                <a:gd name="T26" fmla="*/ 24 w 329"/>
                <a:gd name="T27" fmla="*/ 294 h 294"/>
                <a:gd name="T28" fmla="*/ 306 w 329"/>
                <a:gd name="T29" fmla="*/ 294 h 294"/>
                <a:gd name="T30" fmla="*/ 329 w 329"/>
                <a:gd name="T31" fmla="*/ 294 h 294"/>
                <a:gd name="T32" fmla="*/ 329 w 329"/>
                <a:gd name="T33" fmla="*/ 1 h 294"/>
                <a:gd name="T34" fmla="*/ 306 w 329"/>
                <a:gd name="T35" fmla="*/ 271 h 294"/>
                <a:gd name="T36" fmla="*/ 24 w 329"/>
                <a:gd name="T37" fmla="*/ 271 h 294"/>
                <a:gd name="T38" fmla="*/ 24 w 329"/>
                <a:gd name="T39" fmla="*/ 83 h 294"/>
                <a:gd name="T40" fmla="*/ 306 w 329"/>
                <a:gd name="T41" fmla="*/ 83 h 294"/>
                <a:gd name="T42" fmla="*/ 306 w 329"/>
                <a:gd name="T43" fmla="*/ 27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29" h="294">
                  <a:moveTo>
                    <a:pt x="329" y="1"/>
                  </a:moveTo>
                  <a:cubicBezTo>
                    <a:pt x="282" y="1"/>
                    <a:pt x="282" y="1"/>
                    <a:pt x="282" y="1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2" y="32"/>
                    <a:pt x="266" y="48"/>
                    <a:pt x="247" y="48"/>
                  </a:cubicBezTo>
                  <a:cubicBezTo>
                    <a:pt x="228" y="48"/>
                    <a:pt x="212" y="32"/>
                    <a:pt x="212" y="13"/>
                  </a:cubicBezTo>
                  <a:cubicBezTo>
                    <a:pt x="212" y="1"/>
                    <a:pt x="212" y="1"/>
                    <a:pt x="212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3"/>
                    <a:pt x="118" y="13"/>
                    <a:pt x="118" y="13"/>
                  </a:cubicBezTo>
                  <a:cubicBezTo>
                    <a:pt x="118" y="32"/>
                    <a:pt x="102" y="48"/>
                    <a:pt x="83" y="48"/>
                  </a:cubicBezTo>
                  <a:cubicBezTo>
                    <a:pt x="63" y="48"/>
                    <a:pt x="47" y="32"/>
                    <a:pt x="47" y="13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4"/>
                    <a:pt x="0" y="294"/>
                    <a:pt x="0" y="294"/>
                  </a:cubicBezTo>
                  <a:cubicBezTo>
                    <a:pt x="24" y="294"/>
                    <a:pt x="24" y="294"/>
                    <a:pt x="24" y="294"/>
                  </a:cubicBezTo>
                  <a:cubicBezTo>
                    <a:pt x="306" y="294"/>
                    <a:pt x="306" y="294"/>
                    <a:pt x="306" y="294"/>
                  </a:cubicBezTo>
                  <a:cubicBezTo>
                    <a:pt x="329" y="294"/>
                    <a:pt x="329" y="294"/>
                    <a:pt x="329" y="294"/>
                  </a:cubicBezTo>
                  <a:lnTo>
                    <a:pt x="329" y="1"/>
                  </a:lnTo>
                  <a:close/>
                  <a:moveTo>
                    <a:pt x="306" y="271"/>
                  </a:moveTo>
                  <a:cubicBezTo>
                    <a:pt x="24" y="271"/>
                    <a:pt x="24" y="271"/>
                    <a:pt x="24" y="271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306" y="83"/>
                    <a:pt x="306" y="83"/>
                    <a:pt x="306" y="83"/>
                  </a:cubicBezTo>
                  <a:lnTo>
                    <a:pt x="306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19" name="Freeform 40"/>
            <p:cNvSpPr/>
            <p:nvPr/>
          </p:nvSpPr>
          <p:spPr bwMode="auto">
            <a:xfrm>
              <a:off x="4108450" y="3605213"/>
              <a:ext cx="174625" cy="263525"/>
            </a:xfrm>
            <a:custGeom>
              <a:avLst/>
              <a:gdLst>
                <a:gd name="T0" fmla="*/ 23 w 46"/>
                <a:gd name="T1" fmla="*/ 70 h 70"/>
                <a:gd name="T2" fmla="*/ 46 w 46"/>
                <a:gd name="T3" fmla="*/ 47 h 70"/>
                <a:gd name="T4" fmla="*/ 46 w 46"/>
                <a:gd name="T5" fmla="*/ 23 h 70"/>
                <a:gd name="T6" fmla="*/ 23 w 46"/>
                <a:gd name="T7" fmla="*/ 0 h 70"/>
                <a:gd name="T8" fmla="*/ 0 w 46"/>
                <a:gd name="T9" fmla="*/ 23 h 70"/>
                <a:gd name="T10" fmla="*/ 0 w 46"/>
                <a:gd name="T11" fmla="*/ 47 h 70"/>
                <a:gd name="T12" fmla="*/ 23 w 46"/>
                <a:gd name="T13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70">
                  <a:moveTo>
                    <a:pt x="23" y="70"/>
                  </a:moveTo>
                  <a:cubicBezTo>
                    <a:pt x="36" y="70"/>
                    <a:pt x="46" y="60"/>
                    <a:pt x="46" y="47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0"/>
                    <a:pt x="10" y="70"/>
                    <a:pt x="23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0" name="Rectangle 41"/>
            <p:cNvSpPr>
              <a:spLocks noChangeArrowheads="1"/>
            </p:cNvSpPr>
            <p:nvPr/>
          </p:nvSpPr>
          <p:spPr bwMode="auto">
            <a:xfrm>
              <a:off x="4332288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1" name="Rectangle 42"/>
            <p:cNvSpPr>
              <a:spLocks noChangeArrowheads="1"/>
            </p:cNvSpPr>
            <p:nvPr/>
          </p:nvSpPr>
          <p:spPr bwMode="auto">
            <a:xfrm>
              <a:off x="4559300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2" name="Rectangle 43"/>
            <p:cNvSpPr>
              <a:spLocks noChangeArrowheads="1"/>
            </p:cNvSpPr>
            <p:nvPr/>
          </p:nvSpPr>
          <p:spPr bwMode="auto">
            <a:xfrm>
              <a:off x="4767263" y="4157663"/>
              <a:ext cx="13970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3" name="Rectangle 44"/>
            <p:cNvSpPr>
              <a:spLocks noChangeArrowheads="1"/>
            </p:cNvSpPr>
            <p:nvPr/>
          </p:nvSpPr>
          <p:spPr bwMode="auto">
            <a:xfrm>
              <a:off x="4332288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4" name="Rectangle 45"/>
            <p:cNvSpPr>
              <a:spLocks noChangeArrowheads="1"/>
            </p:cNvSpPr>
            <p:nvPr/>
          </p:nvSpPr>
          <p:spPr bwMode="auto">
            <a:xfrm>
              <a:off x="4559300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5" name="Rectangle 46"/>
            <p:cNvSpPr>
              <a:spLocks noChangeArrowheads="1"/>
            </p:cNvSpPr>
            <p:nvPr/>
          </p:nvSpPr>
          <p:spPr bwMode="auto">
            <a:xfrm>
              <a:off x="4767263" y="4364038"/>
              <a:ext cx="13970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6" name="Rectangle 47"/>
            <p:cNvSpPr>
              <a:spLocks noChangeArrowheads="1"/>
            </p:cNvSpPr>
            <p:nvPr/>
          </p:nvSpPr>
          <p:spPr bwMode="auto">
            <a:xfrm>
              <a:off x="4332288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7" name="Rectangle 48"/>
            <p:cNvSpPr>
              <a:spLocks noChangeArrowheads="1"/>
            </p:cNvSpPr>
            <p:nvPr/>
          </p:nvSpPr>
          <p:spPr bwMode="auto">
            <a:xfrm>
              <a:off x="4108450" y="4364038"/>
              <a:ext cx="141288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4108450" y="4570413"/>
              <a:ext cx="141288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4559300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0" name="Rectangle 51"/>
            <p:cNvSpPr>
              <a:spLocks noChangeArrowheads="1"/>
            </p:cNvSpPr>
            <p:nvPr/>
          </p:nvSpPr>
          <p:spPr bwMode="auto">
            <a:xfrm>
              <a:off x="4767263" y="4570413"/>
              <a:ext cx="139700" cy="1254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31" name="Oval 10"/>
          <p:cNvSpPr/>
          <p:nvPr/>
        </p:nvSpPr>
        <p:spPr>
          <a:xfrm>
            <a:off x="865882" y="3369928"/>
            <a:ext cx="711213" cy="715677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32" name="Group 82"/>
          <p:cNvGrpSpPr/>
          <p:nvPr/>
        </p:nvGrpSpPr>
        <p:grpSpPr>
          <a:xfrm>
            <a:off x="1060072" y="3534491"/>
            <a:ext cx="366179" cy="377109"/>
            <a:chOff x="3681413" y="3632200"/>
            <a:chExt cx="638175" cy="657225"/>
          </a:xfrm>
          <a:solidFill>
            <a:schemeClr val="bg1"/>
          </a:solidFill>
        </p:grpSpPr>
        <p:sp>
          <p:nvSpPr>
            <p:cNvPr id="33" name="Freeform 14"/>
            <p:cNvSpPr>
              <a:spLocks noEditPoints="1"/>
            </p:cNvSpPr>
            <p:nvPr/>
          </p:nvSpPr>
          <p:spPr bwMode="auto">
            <a:xfrm>
              <a:off x="3976688" y="3681413"/>
              <a:ext cx="342900" cy="533400"/>
            </a:xfrm>
            <a:custGeom>
              <a:avLst/>
              <a:gdLst/>
              <a:ahLst/>
              <a:cxnLst>
                <a:cxn ang="0">
                  <a:pos x="135" y="53"/>
                </a:cxn>
                <a:cxn ang="0">
                  <a:pos x="134" y="52"/>
                </a:cxn>
                <a:cxn ang="0">
                  <a:pos x="121" y="47"/>
                </a:cxn>
                <a:cxn ang="0">
                  <a:pos x="112" y="56"/>
                </a:cxn>
                <a:cxn ang="0">
                  <a:pos x="103" y="46"/>
                </a:cxn>
                <a:cxn ang="0">
                  <a:pos x="103" y="46"/>
                </a:cxn>
                <a:cxn ang="0">
                  <a:pos x="91" y="52"/>
                </a:cxn>
                <a:cxn ang="0">
                  <a:pos x="88" y="53"/>
                </a:cxn>
                <a:cxn ang="0">
                  <a:pos x="71" y="55"/>
                </a:cxn>
                <a:cxn ang="0">
                  <a:pos x="29" y="9"/>
                </a:cxn>
                <a:cxn ang="0">
                  <a:pos x="22" y="2"/>
                </a:cxn>
                <a:cxn ang="0">
                  <a:pos x="18" y="1"/>
                </a:cxn>
                <a:cxn ang="0">
                  <a:pos x="10" y="2"/>
                </a:cxn>
                <a:cxn ang="0">
                  <a:pos x="3" y="21"/>
                </a:cxn>
                <a:cxn ang="0">
                  <a:pos x="12" y="36"/>
                </a:cxn>
                <a:cxn ang="0">
                  <a:pos x="16" y="41"/>
                </a:cxn>
                <a:cxn ang="0">
                  <a:pos x="63" y="82"/>
                </a:cxn>
                <a:cxn ang="0">
                  <a:pos x="75" y="84"/>
                </a:cxn>
                <a:cxn ang="0">
                  <a:pos x="75" y="158"/>
                </a:cxn>
                <a:cxn ang="0">
                  <a:pos x="77" y="168"/>
                </a:cxn>
                <a:cxn ang="0">
                  <a:pos x="77" y="170"/>
                </a:cxn>
                <a:cxn ang="0">
                  <a:pos x="77" y="305"/>
                </a:cxn>
                <a:cxn ang="0">
                  <a:pos x="93" y="321"/>
                </a:cxn>
                <a:cxn ang="0">
                  <a:pos x="110" y="305"/>
                </a:cxn>
                <a:cxn ang="0">
                  <a:pos x="110" y="190"/>
                </a:cxn>
                <a:cxn ang="0">
                  <a:pos x="112" y="190"/>
                </a:cxn>
                <a:cxn ang="0">
                  <a:pos x="112" y="190"/>
                </a:cxn>
                <a:cxn ang="0">
                  <a:pos x="112" y="305"/>
                </a:cxn>
                <a:cxn ang="0">
                  <a:pos x="129" y="321"/>
                </a:cxn>
                <a:cxn ang="0">
                  <a:pos x="129" y="321"/>
                </a:cxn>
                <a:cxn ang="0">
                  <a:pos x="146" y="305"/>
                </a:cxn>
                <a:cxn ang="0">
                  <a:pos x="146" y="173"/>
                </a:cxn>
                <a:cxn ang="0">
                  <a:pos x="149" y="175"/>
                </a:cxn>
                <a:cxn ang="0">
                  <a:pos x="155" y="177"/>
                </a:cxn>
                <a:cxn ang="0">
                  <a:pos x="168" y="170"/>
                </a:cxn>
                <a:cxn ang="0">
                  <a:pos x="135" y="53"/>
                </a:cxn>
                <a:cxn ang="0">
                  <a:pos x="112" y="127"/>
                </a:cxn>
                <a:cxn ang="0">
                  <a:pos x="112" y="127"/>
                </a:cxn>
                <a:cxn ang="0">
                  <a:pos x="103" y="115"/>
                </a:cxn>
                <a:cxn ang="0">
                  <a:pos x="112" y="57"/>
                </a:cxn>
                <a:cxn ang="0">
                  <a:pos x="112" y="57"/>
                </a:cxn>
                <a:cxn ang="0">
                  <a:pos x="121" y="115"/>
                </a:cxn>
                <a:cxn ang="0">
                  <a:pos x="112" y="127"/>
                </a:cxn>
                <a:cxn ang="0">
                  <a:pos x="149" y="143"/>
                </a:cxn>
                <a:cxn ang="0">
                  <a:pos x="149" y="103"/>
                </a:cxn>
                <a:cxn ang="0">
                  <a:pos x="149" y="143"/>
                </a:cxn>
                <a:cxn ang="0">
                  <a:pos x="149" y="143"/>
                </a:cxn>
                <a:cxn ang="0">
                  <a:pos x="149" y="143"/>
                </a:cxn>
              </a:cxnLst>
              <a:rect l="0" t="0" r="r" b="b"/>
              <a:pathLst>
                <a:path w="207" h="321">
                  <a:moveTo>
                    <a:pt x="135" y="53"/>
                  </a:moveTo>
                  <a:cubicBezTo>
                    <a:pt x="135" y="53"/>
                    <a:pt x="134" y="52"/>
                    <a:pt x="134" y="52"/>
                  </a:cubicBezTo>
                  <a:cubicBezTo>
                    <a:pt x="130" y="50"/>
                    <a:pt x="126" y="48"/>
                    <a:pt x="121" y="47"/>
                  </a:cubicBezTo>
                  <a:cubicBezTo>
                    <a:pt x="112" y="56"/>
                    <a:pt x="112" y="56"/>
                    <a:pt x="112" y="5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103" y="46"/>
                    <a:pt x="103" y="46"/>
                    <a:pt x="103" y="46"/>
                  </a:cubicBezTo>
                  <a:cubicBezTo>
                    <a:pt x="99" y="48"/>
                    <a:pt x="95" y="49"/>
                    <a:pt x="91" y="52"/>
                  </a:cubicBezTo>
                  <a:cubicBezTo>
                    <a:pt x="90" y="52"/>
                    <a:pt x="89" y="52"/>
                    <a:pt x="88" y="53"/>
                  </a:cubicBezTo>
                  <a:cubicBezTo>
                    <a:pt x="82" y="56"/>
                    <a:pt x="77" y="57"/>
                    <a:pt x="71" y="55"/>
                  </a:cubicBezTo>
                  <a:cubicBezTo>
                    <a:pt x="52" y="49"/>
                    <a:pt x="34" y="19"/>
                    <a:pt x="29" y="9"/>
                  </a:cubicBezTo>
                  <a:cubicBezTo>
                    <a:pt x="27" y="6"/>
                    <a:pt x="25" y="4"/>
                    <a:pt x="22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0"/>
                    <a:pt x="13" y="1"/>
                    <a:pt x="10" y="2"/>
                  </a:cubicBezTo>
                  <a:cubicBezTo>
                    <a:pt x="3" y="5"/>
                    <a:pt x="0" y="14"/>
                    <a:pt x="3" y="21"/>
                  </a:cubicBezTo>
                  <a:cubicBezTo>
                    <a:pt x="4" y="23"/>
                    <a:pt x="7" y="29"/>
                    <a:pt x="12" y="36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26" y="56"/>
                    <a:pt x="42" y="75"/>
                    <a:pt x="63" y="82"/>
                  </a:cubicBezTo>
                  <a:cubicBezTo>
                    <a:pt x="67" y="83"/>
                    <a:pt x="71" y="84"/>
                    <a:pt x="75" y="84"/>
                  </a:cubicBezTo>
                  <a:cubicBezTo>
                    <a:pt x="75" y="158"/>
                    <a:pt x="75" y="158"/>
                    <a:pt x="75" y="158"/>
                  </a:cubicBezTo>
                  <a:cubicBezTo>
                    <a:pt x="75" y="162"/>
                    <a:pt x="76" y="165"/>
                    <a:pt x="77" y="168"/>
                  </a:cubicBezTo>
                  <a:cubicBezTo>
                    <a:pt x="77" y="169"/>
                    <a:pt x="77" y="170"/>
                    <a:pt x="77" y="170"/>
                  </a:cubicBezTo>
                  <a:cubicBezTo>
                    <a:pt x="77" y="305"/>
                    <a:pt x="77" y="305"/>
                    <a:pt x="77" y="305"/>
                  </a:cubicBezTo>
                  <a:cubicBezTo>
                    <a:pt x="77" y="314"/>
                    <a:pt x="84" y="321"/>
                    <a:pt x="93" y="321"/>
                  </a:cubicBezTo>
                  <a:cubicBezTo>
                    <a:pt x="103" y="321"/>
                    <a:pt x="110" y="314"/>
                    <a:pt x="110" y="305"/>
                  </a:cubicBezTo>
                  <a:cubicBezTo>
                    <a:pt x="110" y="190"/>
                    <a:pt x="110" y="190"/>
                    <a:pt x="110" y="190"/>
                  </a:cubicBezTo>
                  <a:cubicBezTo>
                    <a:pt x="111" y="190"/>
                    <a:pt x="111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2" y="305"/>
                    <a:pt x="112" y="305"/>
                    <a:pt x="112" y="305"/>
                  </a:cubicBezTo>
                  <a:cubicBezTo>
                    <a:pt x="112" y="314"/>
                    <a:pt x="120" y="321"/>
                    <a:pt x="129" y="321"/>
                  </a:cubicBezTo>
                  <a:cubicBezTo>
                    <a:pt x="129" y="321"/>
                    <a:pt x="129" y="321"/>
                    <a:pt x="129" y="321"/>
                  </a:cubicBezTo>
                  <a:cubicBezTo>
                    <a:pt x="138" y="321"/>
                    <a:pt x="146" y="314"/>
                    <a:pt x="146" y="305"/>
                  </a:cubicBezTo>
                  <a:cubicBezTo>
                    <a:pt x="146" y="173"/>
                    <a:pt x="146" y="173"/>
                    <a:pt x="146" y="173"/>
                  </a:cubicBezTo>
                  <a:cubicBezTo>
                    <a:pt x="146" y="174"/>
                    <a:pt x="147" y="175"/>
                    <a:pt x="149" y="175"/>
                  </a:cubicBezTo>
                  <a:cubicBezTo>
                    <a:pt x="151" y="176"/>
                    <a:pt x="153" y="177"/>
                    <a:pt x="155" y="177"/>
                  </a:cubicBezTo>
                  <a:cubicBezTo>
                    <a:pt x="160" y="177"/>
                    <a:pt x="165" y="174"/>
                    <a:pt x="168" y="170"/>
                  </a:cubicBezTo>
                  <a:cubicBezTo>
                    <a:pt x="207" y="97"/>
                    <a:pt x="153" y="64"/>
                    <a:pt x="135" y="53"/>
                  </a:cubicBezTo>
                  <a:close/>
                  <a:moveTo>
                    <a:pt x="112" y="127"/>
                  </a:moveTo>
                  <a:cubicBezTo>
                    <a:pt x="112" y="127"/>
                    <a:pt x="112" y="127"/>
                    <a:pt x="112" y="127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112" y="127"/>
                  </a:lnTo>
                  <a:close/>
                  <a:moveTo>
                    <a:pt x="149" y="143"/>
                  </a:moveTo>
                  <a:cubicBezTo>
                    <a:pt x="149" y="103"/>
                    <a:pt x="149" y="103"/>
                    <a:pt x="149" y="103"/>
                  </a:cubicBezTo>
                  <a:cubicBezTo>
                    <a:pt x="154" y="113"/>
                    <a:pt x="156" y="126"/>
                    <a:pt x="149" y="143"/>
                  </a:cubicBezTo>
                  <a:close/>
                  <a:moveTo>
                    <a:pt x="149" y="143"/>
                  </a:moveTo>
                  <a:cubicBezTo>
                    <a:pt x="149" y="143"/>
                    <a:pt x="149" y="143"/>
                    <a:pt x="149" y="14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Freeform 15"/>
            <p:cNvSpPr>
              <a:spLocks noEditPoints="1"/>
            </p:cNvSpPr>
            <p:nvPr/>
          </p:nvSpPr>
          <p:spPr bwMode="auto">
            <a:xfrm>
              <a:off x="4102100" y="3633788"/>
              <a:ext cx="119063" cy="120650"/>
            </a:xfrm>
            <a:custGeom>
              <a:avLst/>
              <a:gdLst/>
              <a:ahLst/>
              <a:cxnLst>
                <a:cxn ang="0">
                  <a:pos x="72" y="36"/>
                </a:cxn>
                <a:cxn ang="0">
                  <a:pos x="36" y="72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72" y="36"/>
                </a:cxn>
                <a:cxn ang="0">
                  <a:pos x="72" y="36"/>
                </a:cxn>
              </a:cxnLst>
              <a:rect l="0" t="0" r="r" b="b"/>
              <a:pathLst>
                <a:path w="72" h="72">
                  <a:moveTo>
                    <a:pt x="72" y="36"/>
                  </a:moveTo>
                  <a:cubicBezTo>
                    <a:pt x="72" y="56"/>
                    <a:pt x="56" y="72"/>
                    <a:pt x="36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lose/>
                  <a:moveTo>
                    <a:pt x="72" y="36"/>
                  </a:moveTo>
                  <a:cubicBezTo>
                    <a:pt x="72" y="36"/>
                    <a:pt x="72" y="36"/>
                    <a:pt x="72" y="3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3703638" y="3632200"/>
              <a:ext cx="361950" cy="338137"/>
            </a:xfrm>
            <a:custGeom>
              <a:avLst/>
              <a:gdLst/>
              <a:ahLst/>
              <a:cxnLst>
                <a:cxn ang="0">
                  <a:pos x="197" y="203"/>
                </a:cxn>
                <a:cxn ang="0">
                  <a:pos x="20" y="203"/>
                </a:cxn>
                <a:cxn ang="0">
                  <a:pos x="0" y="182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97" y="0"/>
                </a:cxn>
                <a:cxn ang="0">
                  <a:pos x="218" y="20"/>
                </a:cxn>
                <a:cxn ang="0">
                  <a:pos x="218" y="182"/>
                </a:cxn>
                <a:cxn ang="0">
                  <a:pos x="197" y="203"/>
                </a:cxn>
                <a:cxn ang="0">
                  <a:pos x="20" y="13"/>
                </a:cxn>
                <a:cxn ang="0">
                  <a:pos x="13" y="20"/>
                </a:cxn>
                <a:cxn ang="0">
                  <a:pos x="13" y="182"/>
                </a:cxn>
                <a:cxn ang="0">
                  <a:pos x="20" y="189"/>
                </a:cxn>
                <a:cxn ang="0">
                  <a:pos x="197" y="189"/>
                </a:cxn>
                <a:cxn ang="0">
                  <a:pos x="204" y="182"/>
                </a:cxn>
                <a:cxn ang="0">
                  <a:pos x="204" y="20"/>
                </a:cxn>
                <a:cxn ang="0">
                  <a:pos x="197" y="13"/>
                </a:cxn>
                <a:cxn ang="0">
                  <a:pos x="20" y="13"/>
                </a:cxn>
                <a:cxn ang="0">
                  <a:pos x="20" y="13"/>
                </a:cxn>
                <a:cxn ang="0">
                  <a:pos x="20" y="13"/>
                </a:cxn>
              </a:cxnLst>
              <a:rect l="0" t="0" r="r" b="b"/>
              <a:pathLst>
                <a:path w="218" h="203">
                  <a:moveTo>
                    <a:pt x="197" y="203"/>
                  </a:moveTo>
                  <a:cubicBezTo>
                    <a:pt x="20" y="203"/>
                    <a:pt x="20" y="203"/>
                    <a:pt x="20" y="203"/>
                  </a:cubicBezTo>
                  <a:cubicBezTo>
                    <a:pt x="9" y="203"/>
                    <a:pt x="0" y="194"/>
                    <a:pt x="0" y="18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8" y="0"/>
                    <a:pt x="218" y="9"/>
                    <a:pt x="218" y="20"/>
                  </a:cubicBezTo>
                  <a:cubicBezTo>
                    <a:pt x="218" y="182"/>
                    <a:pt x="218" y="182"/>
                    <a:pt x="218" y="182"/>
                  </a:cubicBezTo>
                  <a:cubicBezTo>
                    <a:pt x="218" y="194"/>
                    <a:pt x="208" y="203"/>
                    <a:pt x="197" y="203"/>
                  </a:cubicBezTo>
                  <a:close/>
                  <a:moveTo>
                    <a:pt x="20" y="13"/>
                  </a:moveTo>
                  <a:cubicBezTo>
                    <a:pt x="16" y="13"/>
                    <a:pt x="13" y="16"/>
                    <a:pt x="13" y="20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3" y="186"/>
                    <a:pt x="16" y="189"/>
                    <a:pt x="20" y="189"/>
                  </a:cubicBezTo>
                  <a:cubicBezTo>
                    <a:pt x="197" y="189"/>
                    <a:pt x="197" y="189"/>
                    <a:pt x="197" y="189"/>
                  </a:cubicBezTo>
                  <a:cubicBezTo>
                    <a:pt x="201" y="189"/>
                    <a:pt x="204" y="186"/>
                    <a:pt x="204" y="182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204" y="16"/>
                    <a:pt x="201" y="13"/>
                    <a:pt x="197" y="13"/>
                  </a:cubicBezTo>
                  <a:lnTo>
                    <a:pt x="20" y="13"/>
                  </a:ln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Freeform 17"/>
            <p:cNvSpPr>
              <a:spLocks noEditPoints="1"/>
            </p:cNvSpPr>
            <p:nvPr/>
          </p:nvSpPr>
          <p:spPr bwMode="auto">
            <a:xfrm>
              <a:off x="3743325" y="4003675"/>
              <a:ext cx="96838" cy="93662"/>
            </a:xfrm>
            <a:custGeom>
              <a:avLst/>
              <a:gdLst/>
              <a:ahLst/>
              <a:cxnLst>
                <a:cxn ang="0">
                  <a:pos x="58" y="29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8" y="2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58" y="29"/>
                  </a:moveTo>
                  <a:cubicBezTo>
                    <a:pt x="58" y="29"/>
                    <a:pt x="58" y="29"/>
                    <a:pt x="58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369570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8" y="64"/>
                </a:cxn>
                <a:cxn ang="0">
                  <a:pos x="87" y="64"/>
                </a:cxn>
                <a:cxn ang="0">
                  <a:pos x="87" y="44"/>
                </a:cxn>
                <a:cxn ang="0">
                  <a:pos x="91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5" y="0"/>
                </a:cxn>
                <a:cxn ang="0">
                  <a:pos x="58" y="7"/>
                </a:cxn>
                <a:cxn ang="0">
                  <a:pos x="51" y="0"/>
                </a:cxn>
                <a:cxn ang="0">
                  <a:pos x="51" y="0"/>
                </a:cxn>
                <a:cxn ang="0">
                  <a:pos x="40" y="5"/>
                </a:cxn>
                <a:cxn ang="0">
                  <a:pos x="39" y="5"/>
                </a:cxn>
                <a:cxn ang="0">
                  <a:pos x="2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90" y="49"/>
                    <a:pt x="92" y="56"/>
                    <a:pt x="91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2" y="2"/>
                    <a:pt x="69" y="1"/>
                    <a:pt x="65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"/>
                    <a:pt x="44" y="2"/>
                    <a:pt x="40" y="5"/>
                  </a:cubicBezTo>
                  <a:cubicBezTo>
                    <a:pt x="40" y="5"/>
                    <a:pt x="39" y="5"/>
                    <a:pt x="39" y="5"/>
                  </a:cubicBezTo>
                  <a:cubicBezTo>
                    <a:pt x="28" y="12"/>
                    <a:pt x="0" y="29"/>
                    <a:pt x="2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19"/>
            <p:cNvSpPr>
              <a:spLocks noEditPoints="1"/>
            </p:cNvSpPr>
            <p:nvPr/>
          </p:nvSpPr>
          <p:spPr bwMode="auto">
            <a:xfrm>
              <a:off x="3929063" y="4003675"/>
              <a:ext cx="93663" cy="93662"/>
            </a:xfrm>
            <a:custGeom>
              <a:avLst/>
              <a:gdLst/>
              <a:ahLst/>
              <a:cxnLst>
                <a:cxn ang="0">
                  <a:pos x="57" y="29"/>
                </a:cxn>
                <a:cxn ang="0">
                  <a:pos x="28" y="57"/>
                </a:cxn>
                <a:cxn ang="0">
                  <a:pos x="0" y="29"/>
                </a:cxn>
                <a:cxn ang="0">
                  <a:pos x="28" y="0"/>
                </a:cxn>
                <a:cxn ang="0">
                  <a:pos x="57" y="29"/>
                </a:cxn>
                <a:cxn ang="0">
                  <a:pos x="57" y="29"/>
                </a:cxn>
                <a:cxn ang="0">
                  <a:pos x="57" y="29"/>
                </a:cxn>
              </a:cxnLst>
              <a:rect l="0" t="0" r="r" b="b"/>
              <a:pathLst>
                <a:path w="57" h="57">
                  <a:moveTo>
                    <a:pt x="57" y="29"/>
                  </a:moveTo>
                  <a:cubicBezTo>
                    <a:pt x="57" y="45"/>
                    <a:pt x="44" y="57"/>
                    <a:pt x="28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7" y="29"/>
                  </a:moveTo>
                  <a:cubicBezTo>
                    <a:pt x="57" y="29"/>
                    <a:pt x="57" y="29"/>
                    <a:pt x="57" y="2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Freeform 20"/>
            <p:cNvSpPr>
              <a:spLocks noEditPoints="1"/>
            </p:cNvSpPr>
            <p:nvPr/>
          </p:nvSpPr>
          <p:spPr bwMode="auto">
            <a:xfrm>
              <a:off x="3879850" y="4100513"/>
              <a:ext cx="192088" cy="106362"/>
            </a:xfrm>
            <a:custGeom>
              <a:avLst/>
              <a:gdLst/>
              <a:ahLst/>
              <a:cxnLst>
                <a:cxn ang="0">
                  <a:pos x="25" y="64"/>
                </a:cxn>
                <a:cxn ang="0">
                  <a:pos x="29" y="44"/>
                </a:cxn>
                <a:cxn ang="0">
                  <a:pos x="29" y="64"/>
                </a:cxn>
                <a:cxn ang="0">
                  <a:pos x="58" y="64"/>
                </a:cxn>
                <a:cxn ang="0">
                  <a:pos x="51" y="54"/>
                </a:cxn>
                <a:cxn ang="0">
                  <a:pos x="58" y="8"/>
                </a:cxn>
                <a:cxn ang="0">
                  <a:pos x="58" y="8"/>
                </a:cxn>
                <a:cxn ang="0">
                  <a:pos x="65" y="54"/>
                </a:cxn>
                <a:cxn ang="0">
                  <a:pos x="59" y="64"/>
                </a:cxn>
                <a:cxn ang="0">
                  <a:pos x="88" y="64"/>
                </a:cxn>
                <a:cxn ang="0">
                  <a:pos x="88" y="44"/>
                </a:cxn>
                <a:cxn ang="0">
                  <a:pos x="92" y="64"/>
                </a:cxn>
                <a:cxn ang="0">
                  <a:pos x="114" y="64"/>
                </a:cxn>
                <a:cxn ang="0">
                  <a:pos x="77" y="5"/>
                </a:cxn>
                <a:cxn ang="0">
                  <a:pos x="76" y="5"/>
                </a:cxn>
                <a:cxn ang="0">
                  <a:pos x="66" y="0"/>
                </a:cxn>
                <a:cxn ang="0">
                  <a:pos x="58" y="7"/>
                </a:cxn>
                <a:cxn ang="0">
                  <a:pos x="52" y="0"/>
                </a:cxn>
                <a:cxn ang="0">
                  <a:pos x="51" y="0"/>
                </a:cxn>
                <a:cxn ang="0">
                  <a:pos x="41" y="5"/>
                </a:cxn>
                <a:cxn ang="0">
                  <a:pos x="39" y="5"/>
                </a:cxn>
                <a:cxn ang="0">
                  <a:pos x="3" y="64"/>
                </a:cxn>
                <a:cxn ang="0">
                  <a:pos x="25" y="64"/>
                </a:cxn>
                <a:cxn ang="0">
                  <a:pos x="25" y="64"/>
                </a:cxn>
                <a:cxn ang="0">
                  <a:pos x="25" y="64"/>
                </a:cxn>
              </a:cxnLst>
              <a:rect l="0" t="0" r="r" b="b"/>
              <a:pathLst>
                <a:path w="116" h="64">
                  <a:moveTo>
                    <a:pt x="25" y="64"/>
                  </a:moveTo>
                  <a:cubicBezTo>
                    <a:pt x="24" y="56"/>
                    <a:pt x="26" y="49"/>
                    <a:pt x="29" y="4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91" y="49"/>
                    <a:pt x="92" y="56"/>
                    <a:pt x="92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6" y="29"/>
                    <a:pt x="88" y="12"/>
                    <a:pt x="77" y="5"/>
                  </a:cubicBezTo>
                  <a:cubicBezTo>
                    <a:pt x="77" y="5"/>
                    <a:pt x="76" y="5"/>
                    <a:pt x="76" y="5"/>
                  </a:cubicBezTo>
                  <a:cubicBezTo>
                    <a:pt x="73" y="2"/>
                    <a:pt x="69" y="1"/>
                    <a:pt x="66" y="0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1"/>
                    <a:pt x="44" y="2"/>
                    <a:pt x="41" y="5"/>
                  </a:cubicBezTo>
                  <a:cubicBezTo>
                    <a:pt x="40" y="5"/>
                    <a:pt x="40" y="5"/>
                    <a:pt x="39" y="5"/>
                  </a:cubicBezTo>
                  <a:cubicBezTo>
                    <a:pt x="28" y="12"/>
                    <a:pt x="0" y="29"/>
                    <a:pt x="3" y="64"/>
                  </a:cubicBezTo>
                  <a:lnTo>
                    <a:pt x="25" y="64"/>
                  </a:lnTo>
                  <a:close/>
                  <a:moveTo>
                    <a:pt x="25" y="64"/>
                  </a:moveTo>
                  <a:cubicBezTo>
                    <a:pt x="25" y="64"/>
                    <a:pt x="25" y="64"/>
                    <a:pt x="25" y="6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21"/>
            <p:cNvSpPr>
              <a:spLocks noChangeArrowheads="1"/>
            </p:cNvSpPr>
            <p:nvPr/>
          </p:nvSpPr>
          <p:spPr bwMode="auto">
            <a:xfrm>
              <a:off x="3681413" y="4222750"/>
              <a:ext cx="542925" cy="666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3795713" y="3709988"/>
              <a:ext cx="177800" cy="179387"/>
            </a:xfrm>
            <a:custGeom>
              <a:avLst/>
              <a:gdLst/>
              <a:ahLst/>
              <a:cxnLst>
                <a:cxn ang="0">
                  <a:pos x="103" y="61"/>
                </a:cxn>
                <a:cxn ang="0">
                  <a:pos x="97" y="59"/>
                </a:cxn>
                <a:cxn ang="0">
                  <a:pos x="97" y="46"/>
                </a:cxn>
                <a:cxn ang="0">
                  <a:pos x="102" y="44"/>
                </a:cxn>
                <a:cxn ang="0">
                  <a:pos x="105" y="35"/>
                </a:cxn>
                <a:cxn ang="0">
                  <a:pos x="102" y="28"/>
                </a:cxn>
                <a:cxn ang="0">
                  <a:pos x="93" y="24"/>
                </a:cxn>
                <a:cxn ang="0">
                  <a:pos x="88" y="27"/>
                </a:cxn>
                <a:cxn ang="0">
                  <a:pos x="78" y="18"/>
                </a:cxn>
                <a:cxn ang="0">
                  <a:pos x="81" y="13"/>
                </a:cxn>
                <a:cxn ang="0">
                  <a:pos x="76" y="4"/>
                </a:cxn>
                <a:cxn ang="0">
                  <a:pos x="69" y="1"/>
                </a:cxn>
                <a:cxn ang="0">
                  <a:pos x="60" y="5"/>
                </a:cxn>
                <a:cxn ang="0">
                  <a:pos x="58" y="11"/>
                </a:cxn>
                <a:cxn ang="0">
                  <a:pos x="46" y="11"/>
                </a:cxn>
                <a:cxn ang="0">
                  <a:pos x="43" y="6"/>
                </a:cxn>
                <a:cxn ang="0">
                  <a:pos x="34" y="3"/>
                </a:cxn>
                <a:cxn ang="0">
                  <a:pos x="27" y="6"/>
                </a:cxn>
                <a:cxn ang="0">
                  <a:pos x="24" y="15"/>
                </a:cxn>
                <a:cxn ang="0">
                  <a:pos x="26" y="20"/>
                </a:cxn>
                <a:cxn ang="0">
                  <a:pos x="18" y="30"/>
                </a:cxn>
                <a:cxn ang="0">
                  <a:pos x="12" y="28"/>
                </a:cxn>
                <a:cxn ang="0">
                  <a:pos x="3" y="32"/>
                </a:cxn>
                <a:cxn ang="0">
                  <a:pos x="1" y="39"/>
                </a:cxn>
                <a:cxn ang="0">
                  <a:pos x="1" y="44"/>
                </a:cxn>
                <a:cxn ang="0">
                  <a:pos x="5" y="48"/>
                </a:cxn>
                <a:cxn ang="0">
                  <a:pos x="10" y="50"/>
                </a:cxn>
                <a:cxn ang="0">
                  <a:pos x="11" y="62"/>
                </a:cxn>
                <a:cxn ang="0">
                  <a:pos x="5" y="65"/>
                </a:cxn>
                <a:cxn ang="0">
                  <a:pos x="2" y="74"/>
                </a:cxn>
                <a:cxn ang="0">
                  <a:pos x="5" y="81"/>
                </a:cxn>
                <a:cxn ang="0">
                  <a:pos x="14" y="84"/>
                </a:cxn>
                <a:cxn ang="0">
                  <a:pos x="20" y="82"/>
                </a:cxn>
                <a:cxn ang="0">
                  <a:pos x="29" y="90"/>
                </a:cxn>
                <a:cxn ang="0">
                  <a:pos x="27" y="96"/>
                </a:cxn>
                <a:cxn ang="0">
                  <a:pos x="27" y="101"/>
                </a:cxn>
                <a:cxn ang="0">
                  <a:pos x="31" y="105"/>
                </a:cxn>
                <a:cxn ang="0">
                  <a:pos x="38" y="107"/>
                </a:cxn>
                <a:cxn ang="0">
                  <a:pos x="43" y="107"/>
                </a:cxn>
                <a:cxn ang="0">
                  <a:pos x="47" y="103"/>
                </a:cxn>
                <a:cxn ang="0">
                  <a:pos x="49" y="98"/>
                </a:cxn>
                <a:cxn ang="0">
                  <a:pos x="62" y="97"/>
                </a:cxn>
                <a:cxn ang="0">
                  <a:pos x="64" y="103"/>
                </a:cxn>
                <a:cxn ang="0">
                  <a:pos x="73" y="106"/>
                </a:cxn>
                <a:cxn ang="0">
                  <a:pos x="80" y="103"/>
                </a:cxn>
                <a:cxn ang="0">
                  <a:pos x="84" y="94"/>
                </a:cxn>
                <a:cxn ang="0">
                  <a:pos x="81" y="88"/>
                </a:cxn>
                <a:cxn ang="0">
                  <a:pos x="90" y="79"/>
                </a:cxn>
                <a:cxn ang="0">
                  <a:pos x="95" y="81"/>
                </a:cxn>
                <a:cxn ang="0">
                  <a:pos x="101" y="81"/>
                </a:cxn>
                <a:cxn ang="0">
                  <a:pos x="104" y="77"/>
                </a:cxn>
                <a:cxn ang="0">
                  <a:pos x="107" y="70"/>
                </a:cxn>
                <a:cxn ang="0">
                  <a:pos x="103" y="61"/>
                </a:cxn>
                <a:cxn ang="0">
                  <a:pos x="65" y="79"/>
                </a:cxn>
                <a:cxn ang="0">
                  <a:pos x="54" y="81"/>
                </a:cxn>
                <a:cxn ang="0">
                  <a:pos x="29" y="66"/>
                </a:cxn>
                <a:cxn ang="0">
                  <a:pos x="42" y="30"/>
                </a:cxn>
                <a:cxn ang="0">
                  <a:pos x="54" y="27"/>
                </a:cxn>
                <a:cxn ang="0">
                  <a:pos x="78" y="43"/>
                </a:cxn>
                <a:cxn ang="0">
                  <a:pos x="65" y="79"/>
                </a:cxn>
                <a:cxn ang="0">
                  <a:pos x="65" y="79"/>
                </a:cxn>
                <a:cxn ang="0">
                  <a:pos x="65" y="79"/>
                </a:cxn>
              </a:cxnLst>
              <a:rect l="0" t="0" r="r" b="b"/>
              <a:pathLst>
                <a:path w="108" h="108">
                  <a:moveTo>
                    <a:pt x="103" y="61"/>
                  </a:moveTo>
                  <a:cubicBezTo>
                    <a:pt x="97" y="59"/>
                    <a:pt x="97" y="59"/>
                    <a:pt x="97" y="59"/>
                  </a:cubicBezTo>
                  <a:cubicBezTo>
                    <a:pt x="98" y="55"/>
                    <a:pt x="97" y="51"/>
                    <a:pt x="97" y="46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6" y="42"/>
                    <a:pt x="107" y="38"/>
                    <a:pt x="105" y="35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1" y="24"/>
                    <a:pt x="97" y="23"/>
                    <a:pt x="93" y="24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85" y="24"/>
                    <a:pt x="82" y="21"/>
                    <a:pt x="78" y="18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2" y="9"/>
                    <a:pt x="80" y="5"/>
                    <a:pt x="76" y="4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6" y="0"/>
                    <a:pt x="62" y="2"/>
                    <a:pt x="60" y="5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4" y="10"/>
                    <a:pt x="50" y="11"/>
                    <a:pt x="46" y="11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2"/>
                    <a:pt x="38" y="1"/>
                    <a:pt x="34" y="3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7"/>
                    <a:pt x="22" y="11"/>
                    <a:pt x="24" y="15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3" y="23"/>
                    <a:pt x="20" y="26"/>
                    <a:pt x="18" y="30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9" y="26"/>
                    <a:pt x="4" y="28"/>
                    <a:pt x="3" y="32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41"/>
                    <a:pt x="0" y="42"/>
                    <a:pt x="1" y="44"/>
                  </a:cubicBezTo>
                  <a:cubicBezTo>
                    <a:pt x="2" y="46"/>
                    <a:pt x="3" y="47"/>
                    <a:pt x="5" y="48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4"/>
                    <a:pt x="10" y="58"/>
                    <a:pt x="11" y="6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6"/>
                    <a:pt x="0" y="71"/>
                    <a:pt x="2" y="74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7" y="84"/>
                    <a:pt x="11" y="86"/>
                    <a:pt x="14" y="84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2" y="85"/>
                    <a:pt x="26" y="88"/>
                    <a:pt x="29" y="90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8" y="103"/>
                    <a:pt x="29" y="104"/>
                    <a:pt x="31" y="105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40" y="108"/>
                    <a:pt x="42" y="108"/>
                    <a:pt x="43" y="107"/>
                  </a:cubicBezTo>
                  <a:cubicBezTo>
                    <a:pt x="45" y="107"/>
                    <a:pt x="46" y="105"/>
                    <a:pt x="47" y="103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3" y="98"/>
                    <a:pt x="57" y="98"/>
                    <a:pt x="62" y="97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6" y="106"/>
                    <a:pt x="70" y="108"/>
                    <a:pt x="73" y="106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4" y="101"/>
                    <a:pt x="85" y="97"/>
                    <a:pt x="84" y="94"/>
                  </a:cubicBezTo>
                  <a:cubicBezTo>
                    <a:pt x="81" y="88"/>
                    <a:pt x="81" y="88"/>
                    <a:pt x="81" y="88"/>
                  </a:cubicBezTo>
                  <a:cubicBezTo>
                    <a:pt x="84" y="86"/>
                    <a:pt x="87" y="82"/>
                    <a:pt x="90" y="79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7" y="82"/>
                    <a:pt x="99" y="82"/>
                    <a:pt x="101" y="81"/>
                  </a:cubicBezTo>
                  <a:cubicBezTo>
                    <a:pt x="102" y="80"/>
                    <a:pt x="104" y="79"/>
                    <a:pt x="104" y="77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8" y="66"/>
                    <a:pt x="106" y="62"/>
                    <a:pt x="103" y="61"/>
                  </a:cubicBezTo>
                  <a:close/>
                  <a:moveTo>
                    <a:pt x="65" y="79"/>
                  </a:moveTo>
                  <a:cubicBezTo>
                    <a:pt x="61" y="81"/>
                    <a:pt x="58" y="81"/>
                    <a:pt x="54" y="81"/>
                  </a:cubicBezTo>
                  <a:cubicBezTo>
                    <a:pt x="43" y="81"/>
                    <a:pt x="33" y="75"/>
                    <a:pt x="29" y="66"/>
                  </a:cubicBezTo>
                  <a:cubicBezTo>
                    <a:pt x="23" y="52"/>
                    <a:pt x="29" y="36"/>
                    <a:pt x="42" y="30"/>
                  </a:cubicBezTo>
                  <a:cubicBezTo>
                    <a:pt x="46" y="28"/>
                    <a:pt x="50" y="27"/>
                    <a:pt x="54" y="27"/>
                  </a:cubicBezTo>
                  <a:cubicBezTo>
                    <a:pt x="64" y="27"/>
                    <a:pt x="74" y="33"/>
                    <a:pt x="78" y="43"/>
                  </a:cubicBezTo>
                  <a:cubicBezTo>
                    <a:pt x="85" y="57"/>
                    <a:pt x="79" y="73"/>
                    <a:pt x="65" y="79"/>
                  </a:cubicBezTo>
                  <a:close/>
                  <a:moveTo>
                    <a:pt x="65" y="79"/>
                  </a:moveTo>
                  <a:cubicBezTo>
                    <a:pt x="65" y="79"/>
                    <a:pt x="65" y="79"/>
                    <a:pt x="65" y="7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2" name="TextBox 13"/>
          <p:cNvSpPr txBox="1"/>
          <p:nvPr/>
        </p:nvSpPr>
        <p:spPr>
          <a:xfrm>
            <a:off x="1746521" y="3411380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1750601" y="3697285"/>
            <a:ext cx="280234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746521" y="4442968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1750601" y="4728873"/>
            <a:ext cx="280234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1746521" y="5519981"/>
            <a:ext cx="1400062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1750601" y="5805886"/>
            <a:ext cx="280234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6379" y="1887547"/>
            <a:ext cx="5779781" cy="428767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오른쪽 화살표 216"/>
          <p:cNvSpPr>
            <a:spLocks noChangeArrowheads="1"/>
          </p:cNvSpPr>
          <p:nvPr/>
        </p:nvSpPr>
        <p:spPr bwMode="auto">
          <a:xfrm>
            <a:off x="2781301" y="2509668"/>
            <a:ext cx="1786262" cy="1266825"/>
          </a:xfrm>
          <a:prstGeom prst="rightArrow">
            <a:avLst>
              <a:gd name="adj1" fmla="val 55935"/>
              <a:gd name="adj2" fmla="val 50009"/>
            </a:avLst>
          </a:prstGeom>
          <a:solidFill>
            <a:srgbClr val="F575FE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오른쪽 화살표 218"/>
          <p:cNvSpPr>
            <a:spLocks noChangeArrowheads="1"/>
          </p:cNvSpPr>
          <p:nvPr/>
        </p:nvSpPr>
        <p:spPr bwMode="auto">
          <a:xfrm flipH="1">
            <a:off x="7758054" y="2509668"/>
            <a:ext cx="1893945" cy="1266825"/>
          </a:xfrm>
          <a:prstGeom prst="rightArrow">
            <a:avLst>
              <a:gd name="adj1" fmla="val 55935"/>
              <a:gd name="adj2" fmla="val 50067"/>
            </a:avLst>
          </a:prstGeom>
          <a:solidFill>
            <a:srgbClr val="F1B3E6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타원 219"/>
          <p:cNvSpPr>
            <a:spLocks noChangeArrowheads="1"/>
          </p:cNvSpPr>
          <p:nvPr/>
        </p:nvSpPr>
        <p:spPr bwMode="auto">
          <a:xfrm>
            <a:off x="9419809" y="2441189"/>
            <a:ext cx="1273777" cy="1274675"/>
          </a:xfrm>
          <a:prstGeom prst="ellipse">
            <a:avLst/>
          </a:prstGeom>
          <a:solidFill>
            <a:srgbClr val="F1B3E6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막힌 원호 127"/>
          <p:cNvSpPr/>
          <p:nvPr/>
        </p:nvSpPr>
        <p:spPr bwMode="auto">
          <a:xfrm rot="16200000">
            <a:off x="4937736" y="2011539"/>
            <a:ext cx="2370137" cy="2368550"/>
          </a:xfrm>
          <a:custGeom>
            <a:avLst/>
            <a:gdLst>
              <a:gd name="T0" fmla="*/ 0 w 2369150"/>
              <a:gd name="T1" fmla="*/ 1184575 h 2369152"/>
              <a:gd name="T2" fmla="*/ 0 w 2369150"/>
              <a:gd name="T3" fmla="*/ 1184575 h 2369152"/>
              <a:gd name="T4" fmla="*/ 1184575 w 2369150"/>
              <a:gd name="T5" fmla="*/ 0 h 2369152"/>
              <a:gd name="T6" fmla="*/ 2369149 w 2369150"/>
              <a:gd name="T7" fmla="*/ 1184574 h 2369152"/>
              <a:gd name="T8" fmla="*/ 1910080 w 2369150"/>
              <a:gd name="T9" fmla="*/ 1184574 h 2369152"/>
              <a:gd name="T10" fmla="*/ 1910079 w 2369150"/>
              <a:gd name="T11" fmla="*/ 1184574 h 2369152"/>
              <a:gd name="T12" fmla="*/ 1184575 w 2369150"/>
              <a:gd name="T13" fmla="*/ 459070 h 2369152"/>
              <a:gd name="T14" fmla="*/ 459070 w 2369150"/>
              <a:gd name="T15" fmla="*/ 1184575 h 2369152"/>
              <a:gd name="T16" fmla="*/ 0 w 2369150"/>
              <a:gd name="T17" fmla="*/ 0 h 2369152"/>
              <a:gd name="T18" fmla="*/ 2369150 w 2369150"/>
              <a:gd name="T19" fmla="*/ 1184575 h 2369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369150" h="2369152">
                <a:moveTo>
                  <a:pt x="0" y="1184575"/>
                </a:moveTo>
                <a:lnTo>
                  <a:pt x="0" y="1184575"/>
                </a:lnTo>
                <a:cubicBezTo>
                  <a:pt x="0" y="530352"/>
                  <a:pt x="530352" y="0"/>
                  <a:pt x="1184575" y="0"/>
                </a:cubicBezTo>
                <a:cubicBezTo>
                  <a:pt x="1838796" y="0"/>
                  <a:pt x="2369148" y="530351"/>
                  <a:pt x="2369149" y="1184574"/>
                </a:cubicBezTo>
                <a:lnTo>
                  <a:pt x="1910080" y="1184574"/>
                </a:lnTo>
                <a:lnTo>
                  <a:pt x="1910079" y="1184574"/>
                </a:lnTo>
                <a:cubicBezTo>
                  <a:pt x="1910078" y="783888"/>
                  <a:pt x="1585259" y="459070"/>
                  <a:pt x="1184575" y="459070"/>
                </a:cubicBezTo>
                <a:cubicBezTo>
                  <a:pt x="783890" y="459070"/>
                  <a:pt x="459070" y="783889"/>
                  <a:pt x="459070" y="1184575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45000"/>
                </a:srgbClr>
              </a:gs>
              <a:gs pos="50000">
                <a:srgbClr val="FFFFFF">
                  <a:alpha val="22500"/>
                </a:srgbClr>
              </a:gs>
              <a:gs pos="100000">
                <a:srgbClr val="FFFFFF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타원 217"/>
          <p:cNvSpPr>
            <a:spLocks noChangeArrowheads="1"/>
          </p:cNvSpPr>
          <p:nvPr/>
        </p:nvSpPr>
        <p:spPr bwMode="auto">
          <a:xfrm>
            <a:off x="1623934" y="2505828"/>
            <a:ext cx="1273777" cy="1274675"/>
          </a:xfrm>
          <a:prstGeom prst="ellipse">
            <a:avLst/>
          </a:prstGeom>
          <a:solidFill>
            <a:srgbClr val="F575FE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endParaRPr lang="ko-KR" altLang="en-US">
              <a:solidFill>
                <a:srgbClr val="FFFFFF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막힌 원호 225"/>
          <p:cNvSpPr/>
          <p:nvPr/>
        </p:nvSpPr>
        <p:spPr bwMode="auto">
          <a:xfrm rot="5400000">
            <a:off x="4925200" y="1904479"/>
            <a:ext cx="2437117" cy="2445381"/>
          </a:xfrm>
          <a:custGeom>
            <a:avLst/>
            <a:gdLst>
              <a:gd name="T0" fmla="*/ 7 w 2436720"/>
              <a:gd name="T1" fmla="*/ 1226349 h 2444258"/>
              <a:gd name="T2" fmla="*/ 7 w 2436720"/>
              <a:gd name="T3" fmla="*/ 1226348 h 2444258"/>
              <a:gd name="T4" fmla="*/ 0 w 2436720"/>
              <a:gd name="T5" fmla="*/ 1222129 h 2444258"/>
              <a:gd name="T6" fmla="*/ 1218360 w 2436720"/>
              <a:gd name="T7" fmla="*/ 0 h 2444258"/>
              <a:gd name="T8" fmla="*/ 2436640 w 2436720"/>
              <a:gd name="T9" fmla="*/ 1208211 h 2444258"/>
              <a:gd name="T10" fmla="*/ 1964582 w 2436720"/>
              <a:gd name="T11" fmla="*/ 1213604 h 2444258"/>
              <a:gd name="T12" fmla="*/ 1964581 w 2436720"/>
              <a:gd name="T13" fmla="*/ 1213604 h 2444258"/>
              <a:gd name="T14" fmla="*/ 1218360 w 2436720"/>
              <a:gd name="T15" fmla="*/ 472090 h 2444258"/>
              <a:gd name="T16" fmla="*/ 472090 w 2436720"/>
              <a:gd name="T17" fmla="*/ 1222129 h 2444258"/>
              <a:gd name="T18" fmla="*/ 472094 w 2436720"/>
              <a:gd name="T19" fmla="*/ 1224714 h 2444258"/>
              <a:gd name="T20" fmla="*/ 0 w 2436720"/>
              <a:gd name="T21" fmla="*/ 0 h 2444258"/>
              <a:gd name="T22" fmla="*/ 2436641 w 2436720"/>
              <a:gd name="T23" fmla="*/ 1226349 h 2444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436720" h="2444258">
                <a:moveTo>
                  <a:pt x="7" y="1226349"/>
                </a:moveTo>
                <a:lnTo>
                  <a:pt x="7" y="1226348"/>
                </a:lnTo>
                <a:cubicBezTo>
                  <a:pt x="2" y="1224942"/>
                  <a:pt x="0" y="1223535"/>
                  <a:pt x="0" y="1222129"/>
                </a:cubicBezTo>
                <a:cubicBezTo>
                  <a:pt x="0" y="547165"/>
                  <a:pt x="545478" y="0"/>
                  <a:pt x="1218360" y="0"/>
                </a:cubicBezTo>
                <a:cubicBezTo>
                  <a:pt x="1885829" y="0"/>
                  <a:pt x="2429039" y="538720"/>
                  <a:pt x="2436640" y="1208211"/>
                </a:cubicBezTo>
                <a:lnTo>
                  <a:pt x="1964582" y="1213604"/>
                </a:lnTo>
                <a:lnTo>
                  <a:pt x="1964581" y="1213604"/>
                </a:lnTo>
                <a:cubicBezTo>
                  <a:pt x="1959934" y="802720"/>
                  <a:pt x="1627204" y="472090"/>
                  <a:pt x="1218360" y="472090"/>
                </a:cubicBezTo>
                <a:cubicBezTo>
                  <a:pt x="806206" y="472090"/>
                  <a:pt x="472090" y="807893"/>
                  <a:pt x="472090" y="1222129"/>
                </a:cubicBezTo>
                <a:cubicBezTo>
                  <a:pt x="472090" y="1222990"/>
                  <a:pt x="472091" y="1223852"/>
                  <a:pt x="472094" y="1224714"/>
                </a:cubicBezTo>
                <a:close/>
              </a:path>
            </a:pathLst>
          </a:custGeom>
          <a:solidFill>
            <a:srgbClr val="F1B3E6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막힌 원호 224"/>
          <p:cNvSpPr/>
          <p:nvPr/>
        </p:nvSpPr>
        <p:spPr bwMode="auto">
          <a:xfrm rot="16200000">
            <a:off x="4925573" y="1901388"/>
            <a:ext cx="2444655" cy="2445382"/>
          </a:xfrm>
          <a:custGeom>
            <a:avLst/>
            <a:gdLst>
              <a:gd name="T0" fmla="*/ 132 w 2444256"/>
              <a:gd name="T1" fmla="*/ 1240107 h 2444258"/>
              <a:gd name="T2" fmla="*/ 132 w 2444256"/>
              <a:gd name="T3" fmla="*/ 1240106 h 2444258"/>
              <a:gd name="T4" fmla="*/ 0 w 2444256"/>
              <a:gd name="T5" fmla="*/ 1222129 h 2444258"/>
              <a:gd name="T6" fmla="*/ 1222128 w 2444256"/>
              <a:gd name="T7" fmla="*/ 0 h 2444258"/>
              <a:gd name="T8" fmla="*/ 2444243 w 2444256"/>
              <a:gd name="T9" fmla="*/ 1216557 h 2444258"/>
              <a:gd name="T10" fmla="*/ 1971505 w 2444256"/>
              <a:gd name="T11" fmla="*/ 1218713 h 2444258"/>
              <a:gd name="T12" fmla="*/ 1971505 w 2444256"/>
              <a:gd name="T13" fmla="*/ 1218712 h 2444258"/>
              <a:gd name="T14" fmla="*/ 1222129 w 2444256"/>
              <a:gd name="T15" fmla="*/ 472744 h 2444258"/>
              <a:gd name="T16" fmla="*/ 472745 w 2444256"/>
              <a:gd name="T17" fmla="*/ 1222129 h 2444258"/>
              <a:gd name="T18" fmla="*/ 472826 w 2444256"/>
              <a:gd name="T19" fmla="*/ 1233152 h 2444258"/>
              <a:gd name="T20" fmla="*/ 0 w 2444256"/>
              <a:gd name="T21" fmla="*/ 0 h 2444258"/>
              <a:gd name="T22" fmla="*/ 2444243 w 2444256"/>
              <a:gd name="T23" fmla="*/ 1240107 h 2444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444256" h="2444258">
                <a:moveTo>
                  <a:pt x="132" y="1240107"/>
                </a:moveTo>
                <a:lnTo>
                  <a:pt x="132" y="1240106"/>
                </a:lnTo>
                <a:cubicBezTo>
                  <a:pt x="44" y="1234114"/>
                  <a:pt x="0" y="1228121"/>
                  <a:pt x="0" y="1222129"/>
                </a:cubicBezTo>
                <a:cubicBezTo>
                  <a:pt x="0" y="547165"/>
                  <a:pt x="547165" y="0"/>
                  <a:pt x="1222128" y="0"/>
                </a:cubicBezTo>
                <a:cubicBezTo>
                  <a:pt x="1894916" y="0"/>
                  <a:pt x="2441176" y="543776"/>
                  <a:pt x="2444243" y="1216557"/>
                </a:cubicBezTo>
                <a:lnTo>
                  <a:pt x="1971505" y="1218713"/>
                </a:lnTo>
                <a:lnTo>
                  <a:pt x="1971505" y="1218712"/>
                </a:lnTo>
                <a:cubicBezTo>
                  <a:pt x="1969624" y="806176"/>
                  <a:pt x="1634668" y="472744"/>
                  <a:pt x="1222129" y="472744"/>
                </a:cubicBezTo>
                <a:cubicBezTo>
                  <a:pt x="808255" y="472744"/>
                  <a:pt x="472745" y="808255"/>
                  <a:pt x="472745" y="1222129"/>
                </a:cubicBezTo>
                <a:cubicBezTo>
                  <a:pt x="472745" y="1225803"/>
                  <a:pt x="472772" y="1229478"/>
                  <a:pt x="472826" y="1233152"/>
                </a:cubicBezTo>
                <a:close/>
              </a:path>
            </a:pathLst>
          </a:custGeom>
          <a:solidFill>
            <a:srgbClr val="F575FE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23934" y="4483017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24404" y="415945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922985" y="4483017"/>
            <a:ext cx="3009168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923455" y="415945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560586" y="300726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9402784" y="299456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473301" y="300726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652962" y="1005574"/>
            <a:ext cx="2886075" cy="2886075"/>
          </a:xfrm>
          <a:prstGeom prst="ellipse">
            <a:avLst/>
          </a:prstGeom>
          <a:solidFill>
            <a:srgbClr val="F1B3E6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77887" y="2755126"/>
            <a:ext cx="46362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PART </a:t>
            </a:r>
            <a:r>
              <a:rPr lang="en-US" altLang="zh-CN" sz="2400" b="1" dirty="0" smtClean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FOUR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52962" y="5194423"/>
            <a:ext cx="3009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ADD TITLE</a:t>
            </a:r>
            <a:endParaRPr lang="zh-CN" altLang="en-US" sz="24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91049" y="1286442"/>
            <a:ext cx="30099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9600" b="1" dirty="0">
                <a:solidFill>
                  <a:srgbClr val="98105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9600" b="1" dirty="0">
              <a:solidFill>
                <a:srgbClr val="98105A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992234" y="739639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041866" y="2669988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987529" y="197239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227431" y="3457730"/>
            <a:ext cx="760097" cy="760097"/>
          </a:xfrm>
          <a:prstGeom prst="ellipse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6" y="0"/>
            <a:ext cx="6458139" cy="685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09"/>
          <a:stretch>
            <a:fillRect/>
          </a:stretch>
        </p:blipFill>
        <p:spPr>
          <a:xfrm>
            <a:off x="8056676" y="266538"/>
            <a:ext cx="4223024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84380" y="4281054"/>
            <a:ext cx="53470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rgbClr val="9810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4800" dirty="0">
              <a:solidFill>
                <a:srgbClr val="9810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070122" y="822089"/>
            <a:ext cx="539302" cy="539302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569257" y="3330175"/>
            <a:ext cx="1093606" cy="1093606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8105A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033461" y="4010567"/>
            <a:ext cx="477747" cy="477747"/>
          </a:xfrm>
          <a:prstGeom prst="ellipse">
            <a:avLst/>
          </a:prstGeom>
          <a:solidFill>
            <a:srgbClr val="F1B3E6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Diamond 4"/>
          <p:cNvSpPr/>
          <p:nvPr/>
        </p:nvSpPr>
        <p:spPr>
          <a:xfrm>
            <a:off x="3751861" y="1647231"/>
            <a:ext cx="4664469" cy="4664469"/>
          </a:xfrm>
          <a:prstGeom prst="diamond">
            <a:avLst/>
          </a:prstGeom>
          <a:solidFill>
            <a:srgbClr val="98105A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ounded Rectangle 15"/>
          <p:cNvSpPr/>
          <p:nvPr/>
        </p:nvSpPr>
        <p:spPr>
          <a:xfrm>
            <a:off x="4194984" y="2090353"/>
            <a:ext cx="1819144" cy="1819144"/>
          </a:xfrm>
          <a:prstGeom prst="roundRect">
            <a:avLst/>
          </a:prstGeom>
          <a:solidFill>
            <a:srgbClr val="F575FE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295">
              <a:defRPr/>
            </a:pPr>
            <a:endParaRPr lang="en-US" sz="213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ounded Rectangle 13"/>
          <p:cNvSpPr/>
          <p:nvPr/>
        </p:nvSpPr>
        <p:spPr>
          <a:xfrm>
            <a:off x="6154061" y="2090353"/>
            <a:ext cx="1819144" cy="1819144"/>
          </a:xfrm>
          <a:prstGeom prst="roundRect">
            <a:avLst/>
          </a:prstGeom>
          <a:solidFill>
            <a:srgbClr val="F1B3E6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295">
              <a:defRPr/>
            </a:pPr>
            <a:endParaRPr lang="en-US" sz="213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ounded Rectangle 11"/>
          <p:cNvSpPr/>
          <p:nvPr/>
        </p:nvSpPr>
        <p:spPr>
          <a:xfrm>
            <a:off x="4194984" y="4049431"/>
            <a:ext cx="1819144" cy="1819144"/>
          </a:xfrm>
          <a:prstGeom prst="roundRect">
            <a:avLst/>
          </a:prstGeom>
          <a:solidFill>
            <a:srgbClr val="F1B3E6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295">
              <a:defRPr/>
            </a:pPr>
            <a:endParaRPr lang="en-US" sz="213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154061" y="4049431"/>
            <a:ext cx="1819144" cy="1819144"/>
          </a:xfrm>
          <a:prstGeom prst="roundRect">
            <a:avLst/>
          </a:prstGeom>
          <a:solidFill>
            <a:srgbClr val="F575FE"/>
          </a:solidFill>
          <a:ln w="25400" cap="flat" cmpd="sng" algn="ctr">
            <a:noFill/>
            <a:prstDash val="solid"/>
          </a:ln>
          <a:effectLst/>
        </p:spPr>
        <p:txBody>
          <a:bodyPr tIns="608409" bIns="0" anchor="ctr" anchorCtr="1"/>
          <a:lstStyle/>
          <a:p>
            <a:pPr defTabSz="1217295">
              <a:defRPr/>
            </a:pPr>
            <a:endParaRPr lang="en-US" sz="213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Group 49"/>
          <p:cNvGrpSpPr/>
          <p:nvPr/>
        </p:nvGrpSpPr>
        <p:grpSpPr>
          <a:xfrm>
            <a:off x="6724072" y="4506224"/>
            <a:ext cx="677205" cy="496447"/>
            <a:chOff x="7158038" y="1657350"/>
            <a:chExt cx="398463" cy="292100"/>
          </a:xfrm>
          <a:solidFill>
            <a:sysClr val="window" lastClr="FFFFFF"/>
          </a:solidFill>
        </p:grpSpPr>
        <p:sp>
          <p:nvSpPr>
            <p:cNvPr id="12" name="Freeform 17@|5FFC:0|FBC:0|LFC:16777215|LBC:16777215"/>
            <p:cNvSpPr>
              <a:spLocks noEditPoints="1"/>
            </p:cNvSpPr>
            <p:nvPr/>
          </p:nvSpPr>
          <p:spPr bwMode="auto">
            <a:xfrm>
              <a:off x="7383463" y="1754188"/>
              <a:ext cx="33338" cy="6350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6"/>
                </a:cxn>
                <a:cxn ang="0">
                  <a:pos x="3" y="9"/>
                </a:cxn>
                <a:cxn ang="0">
                  <a:pos x="2" y="12"/>
                </a:cxn>
                <a:cxn ang="0">
                  <a:pos x="7" y="16"/>
                </a:cxn>
                <a:cxn ang="0">
                  <a:pos x="9" y="9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9" h="16">
                  <a:moveTo>
                    <a:pt x="2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3" y="8"/>
                    <a:pt x="3" y="9"/>
                  </a:cubicBezTo>
                  <a:cubicBezTo>
                    <a:pt x="3" y="10"/>
                    <a:pt x="3" y="11"/>
                    <a:pt x="2" y="12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9" y="5"/>
                    <a:pt x="6" y="1"/>
                    <a:pt x="2" y="0"/>
                  </a:cubicBezTo>
                  <a:close/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8@|5FFC:0|FBC:0|LFC:16777215|LBC:16777215"/>
            <p:cNvSpPr>
              <a:spLocks noEditPoints="1"/>
            </p:cNvSpPr>
            <p:nvPr/>
          </p:nvSpPr>
          <p:spPr bwMode="auto">
            <a:xfrm>
              <a:off x="7340600" y="1754188"/>
              <a:ext cx="65088" cy="77788"/>
            </a:xfrm>
            <a:custGeom>
              <a:avLst/>
              <a:gdLst/>
              <a:ahLst/>
              <a:cxnLst>
                <a:cxn ang="0">
                  <a:pos x="9" y="14"/>
                </a:cxn>
                <a:cxn ang="0">
                  <a:pos x="6" y="10"/>
                </a:cxn>
                <a:cxn ang="0">
                  <a:pos x="9" y="6"/>
                </a:cxn>
                <a:cxn ang="0">
                  <a:pos x="11" y="6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0" y="10"/>
                </a:cxn>
                <a:cxn ang="0">
                  <a:pos x="9" y="20"/>
                </a:cxn>
                <a:cxn ang="0">
                  <a:pos x="17" y="16"/>
                </a:cxn>
                <a:cxn ang="0">
                  <a:pos x="12" y="12"/>
                </a:cxn>
                <a:cxn ang="0">
                  <a:pos x="9" y="14"/>
                </a:cxn>
                <a:cxn ang="0">
                  <a:pos x="9" y="14"/>
                </a:cxn>
                <a:cxn ang="0">
                  <a:pos x="9" y="14"/>
                </a:cxn>
              </a:cxnLst>
              <a:rect l="0" t="0" r="r" b="b"/>
              <a:pathLst>
                <a:path w="17" h="20">
                  <a:moveTo>
                    <a:pt x="9" y="14"/>
                  </a:moveTo>
                  <a:cubicBezTo>
                    <a:pt x="7" y="14"/>
                    <a:pt x="6" y="12"/>
                    <a:pt x="6" y="10"/>
                  </a:cubicBezTo>
                  <a:cubicBezTo>
                    <a:pt x="6" y="8"/>
                    <a:pt x="7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9" y="20"/>
                  </a:cubicBezTo>
                  <a:cubicBezTo>
                    <a:pt x="12" y="20"/>
                    <a:pt x="15" y="18"/>
                    <a:pt x="17" y="16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3"/>
                    <a:pt x="11" y="14"/>
                    <a:pt x="9" y="14"/>
                  </a:cubicBezTo>
                  <a:close/>
                  <a:moveTo>
                    <a:pt x="9" y="14"/>
                  </a:moveTo>
                  <a:cubicBezTo>
                    <a:pt x="9" y="14"/>
                    <a:pt x="9" y="14"/>
                    <a:pt x="9" y="1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9@|5FFC:0|FBC:0|LFC:16777215|LBC:16777215"/>
            <p:cNvSpPr>
              <a:spLocks noEditPoints="1"/>
            </p:cNvSpPr>
            <p:nvPr/>
          </p:nvSpPr>
          <p:spPr bwMode="auto">
            <a:xfrm>
              <a:off x="7158038" y="1657350"/>
              <a:ext cx="398463" cy="292100"/>
            </a:xfrm>
            <a:custGeom>
              <a:avLst/>
              <a:gdLst/>
              <a:ahLst/>
              <a:cxnLst>
                <a:cxn ang="0">
                  <a:pos x="103" y="25"/>
                </a:cxn>
                <a:cxn ang="0">
                  <a:pos x="97" y="17"/>
                </a:cxn>
                <a:cxn ang="0">
                  <a:pos x="95" y="15"/>
                </a:cxn>
                <a:cxn ang="0">
                  <a:pos x="97" y="8"/>
                </a:cxn>
                <a:cxn ang="0">
                  <a:pos x="93" y="5"/>
                </a:cxn>
                <a:cxn ang="0">
                  <a:pos x="87" y="7"/>
                </a:cxn>
                <a:cxn ang="0">
                  <a:pos x="85" y="6"/>
                </a:cxn>
                <a:cxn ang="0">
                  <a:pos x="77" y="0"/>
                </a:cxn>
                <a:cxn ang="0">
                  <a:pos x="74" y="6"/>
                </a:cxn>
                <a:cxn ang="0">
                  <a:pos x="72" y="7"/>
                </a:cxn>
                <a:cxn ang="0">
                  <a:pos x="65" y="5"/>
                </a:cxn>
                <a:cxn ang="0">
                  <a:pos x="64" y="15"/>
                </a:cxn>
                <a:cxn ang="0">
                  <a:pos x="63" y="17"/>
                </a:cxn>
                <a:cxn ang="0">
                  <a:pos x="61" y="18"/>
                </a:cxn>
                <a:cxn ang="0">
                  <a:pos x="43" y="18"/>
                </a:cxn>
                <a:cxn ang="0">
                  <a:pos x="38" y="44"/>
                </a:cxn>
                <a:cxn ang="0">
                  <a:pos x="29" y="41"/>
                </a:cxn>
                <a:cxn ang="0">
                  <a:pos x="10" y="41"/>
                </a:cxn>
                <a:cxn ang="0">
                  <a:pos x="0" y="49"/>
                </a:cxn>
                <a:cxn ang="0">
                  <a:pos x="2" y="75"/>
                </a:cxn>
                <a:cxn ang="0">
                  <a:pos x="39" y="70"/>
                </a:cxn>
                <a:cxn ang="0">
                  <a:pos x="102" y="68"/>
                </a:cxn>
                <a:cxn ang="0">
                  <a:pos x="39" y="63"/>
                </a:cxn>
                <a:cxn ang="0">
                  <a:pos x="45" y="62"/>
                </a:cxn>
                <a:cxn ang="0">
                  <a:pos x="78" y="45"/>
                </a:cxn>
                <a:cxn ang="0">
                  <a:pos x="85" y="39"/>
                </a:cxn>
                <a:cxn ang="0">
                  <a:pos x="87" y="38"/>
                </a:cxn>
                <a:cxn ang="0">
                  <a:pos x="94" y="40"/>
                </a:cxn>
                <a:cxn ang="0">
                  <a:pos x="98" y="36"/>
                </a:cxn>
                <a:cxn ang="0">
                  <a:pos x="95" y="30"/>
                </a:cxn>
                <a:cxn ang="0">
                  <a:pos x="97" y="28"/>
                </a:cxn>
                <a:cxn ang="0">
                  <a:pos x="76" y="23"/>
                </a:cxn>
                <a:cxn ang="0">
                  <a:pos x="40" y="43"/>
                </a:cxn>
                <a:cxn ang="0">
                  <a:pos x="39" y="49"/>
                </a:cxn>
                <a:cxn ang="0">
                  <a:pos x="39" y="46"/>
                </a:cxn>
                <a:cxn ang="0">
                  <a:pos x="52" y="55"/>
                </a:cxn>
                <a:cxn ang="0">
                  <a:pos x="39" y="49"/>
                </a:cxn>
                <a:cxn ang="0">
                  <a:pos x="42" y="53"/>
                </a:cxn>
                <a:cxn ang="0">
                  <a:pos x="39" y="52"/>
                </a:cxn>
                <a:cxn ang="0">
                  <a:pos x="83" y="22"/>
                </a:cxn>
                <a:cxn ang="0">
                  <a:pos x="73" y="56"/>
                </a:cxn>
                <a:cxn ang="0">
                  <a:pos x="45" y="60"/>
                </a:cxn>
                <a:cxn ang="0">
                  <a:pos x="39" y="56"/>
                </a:cxn>
                <a:cxn ang="0">
                  <a:pos x="72" y="55"/>
                </a:cxn>
                <a:cxn ang="0">
                  <a:pos x="72" y="20"/>
                </a:cxn>
                <a:cxn ang="0">
                  <a:pos x="80" y="15"/>
                </a:cxn>
                <a:cxn ang="0">
                  <a:pos x="81" y="30"/>
                </a:cxn>
                <a:cxn ang="0">
                  <a:pos x="81" y="30"/>
                </a:cxn>
              </a:cxnLst>
              <a:rect l="0" t="0" r="r" b="b"/>
              <a:pathLst>
                <a:path w="103" h="75">
                  <a:moveTo>
                    <a:pt x="97" y="28"/>
                  </a:moveTo>
                  <a:cubicBezTo>
                    <a:pt x="103" y="25"/>
                    <a:pt x="103" y="25"/>
                    <a:pt x="103" y="25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3" y="19"/>
                    <a:pt x="97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8" y="9"/>
                    <a:pt x="98" y="9"/>
                    <a:pt x="97" y="8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3" y="5"/>
                  </a:cubicBezTo>
                  <a:cubicBezTo>
                    <a:pt x="93" y="5"/>
                    <a:pt x="93" y="5"/>
                    <a:pt x="88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3" y="0"/>
                    <a:pt x="83" y="0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6" y="0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68" y="5"/>
                    <a:pt x="66" y="5"/>
                    <a:pt x="66" y="5"/>
                  </a:cubicBezTo>
                  <a:cubicBezTo>
                    <a:pt x="66" y="5"/>
                    <a:pt x="65" y="5"/>
                    <a:pt x="65" y="5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2" y="17"/>
                    <a:pt x="62" y="17"/>
                    <a:pt x="61" y="18"/>
                  </a:cubicBezTo>
                  <a:cubicBezTo>
                    <a:pt x="61" y="18"/>
                    <a:pt x="60" y="19"/>
                    <a:pt x="59" y="19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2"/>
                    <a:pt x="34" y="41"/>
                    <a:pt x="30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3" y="44"/>
                    <a:pt x="19" y="44"/>
                  </a:cubicBezTo>
                  <a:cubicBezTo>
                    <a:pt x="15" y="44"/>
                    <a:pt x="12" y="43"/>
                    <a:pt x="10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3" y="41"/>
                    <a:pt x="0" y="44"/>
                    <a:pt x="0" y="49"/>
                  </a:cubicBezTo>
                  <a:cubicBezTo>
                    <a:pt x="0" y="54"/>
                    <a:pt x="0" y="67"/>
                    <a:pt x="0" y="70"/>
                  </a:cubicBezTo>
                  <a:cubicBezTo>
                    <a:pt x="0" y="72"/>
                    <a:pt x="0" y="75"/>
                    <a:pt x="2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9" y="75"/>
                    <a:pt x="39" y="72"/>
                    <a:pt x="39" y="70"/>
                  </a:cubicBezTo>
                  <a:cubicBezTo>
                    <a:pt x="39" y="69"/>
                    <a:pt x="39" y="69"/>
                    <a:pt x="39" y="68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02" y="63"/>
                    <a:pt x="102" y="63"/>
                    <a:pt x="102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2"/>
                    <a:pt x="39" y="61"/>
                    <a:pt x="39" y="6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3" y="45"/>
                    <a:pt x="83" y="45"/>
                    <a:pt x="85" y="39"/>
                  </a:cubicBezTo>
                  <a:cubicBezTo>
                    <a:pt x="85" y="39"/>
                    <a:pt x="85" y="39"/>
                    <a:pt x="85" y="39"/>
                  </a:cubicBezTo>
                  <a:cubicBezTo>
                    <a:pt x="87" y="38"/>
                    <a:pt x="87" y="38"/>
                    <a:pt x="87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91" y="39"/>
                    <a:pt x="93" y="40"/>
                    <a:pt x="94" y="40"/>
                  </a:cubicBezTo>
                  <a:cubicBezTo>
                    <a:pt x="94" y="40"/>
                    <a:pt x="94" y="40"/>
                    <a:pt x="94" y="40"/>
                  </a:cubicBezTo>
                  <a:cubicBezTo>
                    <a:pt x="98" y="36"/>
                    <a:pt x="98" y="36"/>
                    <a:pt x="98" y="36"/>
                  </a:cubicBezTo>
                  <a:cubicBezTo>
                    <a:pt x="98" y="36"/>
                    <a:pt x="98" y="36"/>
                    <a:pt x="96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6" y="28"/>
                    <a:pt x="96" y="28"/>
                    <a:pt x="96" y="28"/>
                  </a:cubicBezTo>
                  <a:lnTo>
                    <a:pt x="97" y="28"/>
                  </a:lnTo>
                  <a:close/>
                  <a:moveTo>
                    <a:pt x="45" y="21"/>
                  </a:moveTo>
                  <a:cubicBezTo>
                    <a:pt x="76" y="23"/>
                    <a:pt x="76" y="23"/>
                    <a:pt x="76" y="23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40" y="43"/>
                    <a:pt x="40" y="43"/>
                    <a:pt x="40" y="43"/>
                  </a:cubicBezTo>
                  <a:lnTo>
                    <a:pt x="45" y="21"/>
                  </a:lnTo>
                  <a:close/>
                  <a:moveTo>
                    <a:pt x="39" y="49"/>
                  </a:moveTo>
                  <a:cubicBezTo>
                    <a:pt x="39" y="48"/>
                    <a:pt x="39" y="47"/>
                    <a:pt x="38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49"/>
                    <a:pt x="39" y="49"/>
                  </a:cubicBezTo>
                  <a:close/>
                  <a:moveTo>
                    <a:pt x="39" y="52"/>
                  </a:moveTo>
                  <a:cubicBezTo>
                    <a:pt x="42" y="53"/>
                    <a:pt x="42" y="53"/>
                    <a:pt x="42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9" y="53"/>
                    <a:pt x="39" y="52"/>
                  </a:cubicBezTo>
                  <a:close/>
                  <a:moveTo>
                    <a:pt x="81" y="30"/>
                  </a:moveTo>
                  <a:cubicBezTo>
                    <a:pt x="83" y="22"/>
                    <a:pt x="83" y="22"/>
                    <a:pt x="83" y="22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7"/>
                    <a:pt x="39" y="56"/>
                    <a:pt x="39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4" y="16"/>
                    <a:pt x="77" y="15"/>
                    <a:pt x="80" y="15"/>
                  </a:cubicBezTo>
                  <a:cubicBezTo>
                    <a:pt x="84" y="15"/>
                    <a:pt x="88" y="18"/>
                    <a:pt x="88" y="22"/>
                  </a:cubicBezTo>
                  <a:cubicBezTo>
                    <a:pt x="88" y="26"/>
                    <a:pt x="85" y="29"/>
                    <a:pt x="81" y="30"/>
                  </a:cubicBezTo>
                  <a:close/>
                  <a:moveTo>
                    <a:pt x="81" y="30"/>
                  </a:moveTo>
                  <a:cubicBezTo>
                    <a:pt x="81" y="30"/>
                    <a:pt x="81" y="30"/>
                    <a:pt x="81" y="3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0@|5FFC:0|FBC:0|LFC:16777215|LBC:16777215"/>
            <p:cNvSpPr>
              <a:spLocks noEditPoints="1"/>
            </p:cNvSpPr>
            <p:nvPr/>
          </p:nvSpPr>
          <p:spPr bwMode="auto">
            <a:xfrm>
              <a:off x="7170738" y="1673225"/>
              <a:ext cx="130175" cy="147638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2" y="21"/>
                </a:cxn>
                <a:cxn ang="0">
                  <a:pos x="15" y="37"/>
                </a:cxn>
                <a:cxn ang="0">
                  <a:pos x="31" y="24"/>
                </a:cxn>
                <a:cxn ang="0">
                  <a:pos x="31" y="20"/>
                </a:cxn>
                <a:cxn ang="0">
                  <a:pos x="33" y="20"/>
                </a:cxn>
                <a:cxn ang="0">
                  <a:pos x="34" y="19"/>
                </a:cxn>
                <a:cxn ang="0">
                  <a:pos x="34" y="18"/>
                </a:cxn>
                <a:cxn ang="0">
                  <a:pos x="33" y="16"/>
                </a:cxn>
                <a:cxn ang="0">
                  <a:pos x="31" y="16"/>
                </a:cxn>
                <a:cxn ang="0">
                  <a:pos x="14" y="3"/>
                </a:cxn>
                <a:cxn ang="0">
                  <a:pos x="4" y="8"/>
                </a:cxn>
                <a:cxn ang="0">
                  <a:pos x="16" y="6"/>
                </a:cxn>
                <a:cxn ang="0">
                  <a:pos x="25" y="11"/>
                </a:cxn>
                <a:cxn ang="0">
                  <a:pos x="21" y="8"/>
                </a:cxn>
                <a:cxn ang="0">
                  <a:pos x="16" y="7"/>
                </a:cxn>
                <a:cxn ang="0">
                  <a:pos x="2" y="10"/>
                </a:cxn>
                <a:cxn ang="0">
                  <a:pos x="1" y="20"/>
                </a:cxn>
                <a:cxn ang="0">
                  <a:pos x="2" y="20"/>
                </a:cxn>
                <a:cxn ang="0">
                  <a:pos x="5" y="21"/>
                </a:cxn>
                <a:cxn ang="0">
                  <a:pos x="5" y="20"/>
                </a:cxn>
                <a:cxn ang="0">
                  <a:pos x="28" y="20"/>
                </a:cxn>
                <a:cxn ang="0">
                  <a:pos x="28" y="24"/>
                </a:cxn>
                <a:cxn ang="0">
                  <a:pos x="15" y="35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5" y="21"/>
                </a:cxn>
              </a:cxnLst>
              <a:rect l="0" t="0" r="r" b="b"/>
              <a:pathLst>
                <a:path w="34" h="38">
                  <a:moveTo>
                    <a:pt x="2" y="20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1" y="29"/>
                    <a:pt x="7" y="37"/>
                    <a:pt x="15" y="37"/>
                  </a:cubicBezTo>
                  <a:cubicBezTo>
                    <a:pt x="23" y="38"/>
                    <a:pt x="30" y="32"/>
                    <a:pt x="31" y="24"/>
                  </a:cubicBezTo>
                  <a:cubicBezTo>
                    <a:pt x="31" y="23"/>
                    <a:pt x="31" y="22"/>
                    <a:pt x="31" y="20"/>
                  </a:cubicBezTo>
                  <a:cubicBezTo>
                    <a:pt x="32" y="20"/>
                    <a:pt x="32" y="20"/>
                    <a:pt x="33" y="20"/>
                  </a:cubicBezTo>
                  <a:cubicBezTo>
                    <a:pt x="34" y="20"/>
                    <a:pt x="34" y="20"/>
                    <a:pt x="34" y="19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6"/>
                    <a:pt x="34" y="16"/>
                    <a:pt x="33" y="16"/>
                  </a:cubicBezTo>
                  <a:cubicBezTo>
                    <a:pt x="32" y="16"/>
                    <a:pt x="31" y="16"/>
                    <a:pt x="31" y="16"/>
                  </a:cubicBezTo>
                  <a:cubicBezTo>
                    <a:pt x="31" y="16"/>
                    <a:pt x="29" y="0"/>
                    <a:pt x="14" y="3"/>
                  </a:cubicBezTo>
                  <a:cubicBezTo>
                    <a:pt x="9" y="4"/>
                    <a:pt x="6" y="6"/>
                    <a:pt x="4" y="8"/>
                  </a:cubicBezTo>
                  <a:cubicBezTo>
                    <a:pt x="8" y="6"/>
                    <a:pt x="13" y="5"/>
                    <a:pt x="16" y="6"/>
                  </a:cubicBezTo>
                  <a:cubicBezTo>
                    <a:pt x="20" y="6"/>
                    <a:pt x="23" y="8"/>
                    <a:pt x="25" y="11"/>
                  </a:cubicBezTo>
                  <a:cubicBezTo>
                    <a:pt x="24" y="10"/>
                    <a:pt x="22" y="9"/>
                    <a:pt x="21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2" y="6"/>
                    <a:pt x="6" y="8"/>
                    <a:pt x="2" y="10"/>
                  </a:cubicBezTo>
                  <a:cubicBezTo>
                    <a:pt x="0" y="15"/>
                    <a:pt x="1" y="20"/>
                    <a:pt x="1" y="20"/>
                  </a:cubicBezTo>
                  <a:cubicBezTo>
                    <a:pt x="1" y="20"/>
                    <a:pt x="1" y="20"/>
                    <a:pt x="2" y="20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0"/>
                  </a:cubicBezTo>
                  <a:cubicBezTo>
                    <a:pt x="11" y="20"/>
                    <a:pt x="22" y="21"/>
                    <a:pt x="28" y="20"/>
                  </a:cubicBezTo>
                  <a:cubicBezTo>
                    <a:pt x="28" y="22"/>
                    <a:pt x="28" y="23"/>
                    <a:pt x="28" y="24"/>
                  </a:cubicBezTo>
                  <a:cubicBezTo>
                    <a:pt x="28" y="31"/>
                    <a:pt x="22" y="35"/>
                    <a:pt x="15" y="35"/>
                  </a:cubicBezTo>
                  <a:cubicBezTo>
                    <a:pt x="9" y="34"/>
                    <a:pt x="4" y="28"/>
                    <a:pt x="5" y="21"/>
                  </a:cubicBezTo>
                  <a:close/>
                  <a:moveTo>
                    <a:pt x="5" y="21"/>
                  </a:moveTo>
                  <a:cubicBezTo>
                    <a:pt x="5" y="21"/>
                    <a:pt x="5" y="21"/>
                    <a:pt x="5" y="2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Freeform 24"/>
          <p:cNvSpPr>
            <a:spLocks noEditPoints="1"/>
          </p:cNvSpPr>
          <p:nvPr/>
        </p:nvSpPr>
        <p:spPr bwMode="auto">
          <a:xfrm>
            <a:off x="4804645" y="2495043"/>
            <a:ext cx="628807" cy="618566"/>
          </a:xfrm>
          <a:custGeom>
            <a:avLst/>
            <a:gdLst/>
            <a:ahLst/>
            <a:cxnLst>
              <a:cxn ang="0">
                <a:pos x="54" y="69"/>
              </a:cxn>
              <a:cxn ang="0">
                <a:pos x="47" y="76"/>
              </a:cxn>
              <a:cxn ang="0">
                <a:pos x="41" y="69"/>
              </a:cxn>
              <a:cxn ang="0">
                <a:pos x="47" y="63"/>
              </a:cxn>
              <a:cxn ang="0">
                <a:pos x="54" y="69"/>
              </a:cxn>
              <a:cxn ang="0">
                <a:pos x="80" y="63"/>
              </a:cxn>
              <a:cxn ang="0">
                <a:pos x="74" y="69"/>
              </a:cxn>
              <a:cxn ang="0">
                <a:pos x="80" y="76"/>
              </a:cxn>
              <a:cxn ang="0">
                <a:pos x="87" y="69"/>
              </a:cxn>
              <a:cxn ang="0">
                <a:pos x="80" y="63"/>
              </a:cxn>
              <a:cxn ang="0">
                <a:pos x="127" y="66"/>
              </a:cxn>
              <a:cxn ang="0">
                <a:pos x="127" y="78"/>
              </a:cxn>
              <a:cxn ang="0">
                <a:pos x="116" y="89"/>
              </a:cxn>
              <a:cxn ang="0">
                <a:pos x="108" y="89"/>
              </a:cxn>
              <a:cxn ang="0">
                <a:pos x="64" y="125"/>
              </a:cxn>
              <a:cxn ang="0">
                <a:pos x="19" y="89"/>
              </a:cxn>
              <a:cxn ang="0">
                <a:pos x="11" y="89"/>
              </a:cxn>
              <a:cxn ang="0">
                <a:pos x="0" y="78"/>
              </a:cxn>
              <a:cxn ang="0">
                <a:pos x="0" y="66"/>
              </a:cxn>
              <a:cxn ang="0">
                <a:pos x="6" y="56"/>
              </a:cxn>
              <a:cxn ang="0">
                <a:pos x="21" y="15"/>
              </a:cxn>
              <a:cxn ang="0">
                <a:pos x="64" y="0"/>
              </a:cxn>
              <a:cxn ang="0">
                <a:pos x="106" y="15"/>
              </a:cxn>
              <a:cxn ang="0">
                <a:pos x="121" y="56"/>
              </a:cxn>
              <a:cxn ang="0">
                <a:pos x="127" y="66"/>
              </a:cxn>
              <a:cxn ang="0">
                <a:pos x="103" y="69"/>
              </a:cxn>
              <a:cxn ang="0">
                <a:pos x="103" y="61"/>
              </a:cxn>
              <a:cxn ang="0">
                <a:pos x="77" y="52"/>
              </a:cxn>
              <a:cxn ang="0">
                <a:pos x="81" y="58"/>
              </a:cxn>
              <a:cxn ang="0">
                <a:pos x="50" y="42"/>
              </a:cxn>
              <a:cxn ang="0">
                <a:pos x="48" y="40"/>
              </a:cxn>
              <a:cxn ang="0">
                <a:pos x="48" y="40"/>
              </a:cxn>
              <a:cxn ang="0">
                <a:pos x="48" y="40"/>
              </a:cxn>
              <a:cxn ang="0">
                <a:pos x="46" y="37"/>
              </a:cxn>
              <a:cxn ang="0">
                <a:pos x="24" y="64"/>
              </a:cxn>
              <a:cxn ang="0">
                <a:pos x="24" y="69"/>
              </a:cxn>
              <a:cxn ang="0">
                <a:pos x="27" y="86"/>
              </a:cxn>
              <a:cxn ang="0">
                <a:pos x="52" y="96"/>
              </a:cxn>
              <a:cxn ang="0">
                <a:pos x="63" y="91"/>
              </a:cxn>
              <a:cxn ang="0">
                <a:pos x="73" y="99"/>
              </a:cxn>
              <a:cxn ang="0">
                <a:pos x="63" y="107"/>
              </a:cxn>
              <a:cxn ang="0">
                <a:pos x="52" y="102"/>
              </a:cxn>
              <a:cxn ang="0">
                <a:pos x="32" y="98"/>
              </a:cxn>
              <a:cxn ang="0">
                <a:pos x="64" y="118"/>
              </a:cxn>
              <a:cxn ang="0">
                <a:pos x="103" y="69"/>
              </a:cxn>
              <a:cxn ang="0">
                <a:pos x="115" y="54"/>
              </a:cxn>
              <a:cxn ang="0">
                <a:pos x="64" y="7"/>
              </a:cxn>
              <a:cxn ang="0">
                <a:pos x="13" y="54"/>
              </a:cxn>
              <a:cxn ang="0">
                <a:pos x="17" y="54"/>
              </a:cxn>
              <a:cxn ang="0">
                <a:pos x="27" y="29"/>
              </a:cxn>
              <a:cxn ang="0">
                <a:pos x="64" y="13"/>
              </a:cxn>
              <a:cxn ang="0">
                <a:pos x="100" y="29"/>
              </a:cxn>
              <a:cxn ang="0">
                <a:pos x="110" y="54"/>
              </a:cxn>
              <a:cxn ang="0">
                <a:pos x="115" y="54"/>
              </a:cxn>
              <a:cxn ang="0">
                <a:pos x="115" y="54"/>
              </a:cxn>
              <a:cxn ang="0">
                <a:pos x="115" y="54"/>
              </a:cxn>
            </a:cxnLst>
            <a:rect l="0" t="0" r="r" b="b"/>
            <a:pathLst>
              <a:path w="127" h="125">
                <a:moveTo>
                  <a:pt x="54" y="69"/>
                </a:moveTo>
                <a:cubicBezTo>
                  <a:pt x="54" y="73"/>
                  <a:pt x="51" y="76"/>
                  <a:pt x="47" y="76"/>
                </a:cubicBezTo>
                <a:cubicBezTo>
                  <a:pt x="44" y="76"/>
                  <a:pt x="41" y="73"/>
                  <a:pt x="41" y="69"/>
                </a:cubicBezTo>
                <a:cubicBezTo>
                  <a:pt x="41" y="66"/>
                  <a:pt x="44" y="63"/>
                  <a:pt x="47" y="63"/>
                </a:cubicBezTo>
                <a:cubicBezTo>
                  <a:pt x="51" y="63"/>
                  <a:pt x="54" y="66"/>
                  <a:pt x="54" y="69"/>
                </a:cubicBezTo>
                <a:close/>
                <a:moveTo>
                  <a:pt x="80" y="63"/>
                </a:moveTo>
                <a:cubicBezTo>
                  <a:pt x="77" y="63"/>
                  <a:pt x="74" y="66"/>
                  <a:pt x="74" y="69"/>
                </a:cubicBezTo>
                <a:cubicBezTo>
                  <a:pt x="74" y="73"/>
                  <a:pt x="77" y="76"/>
                  <a:pt x="80" y="76"/>
                </a:cubicBezTo>
                <a:cubicBezTo>
                  <a:pt x="84" y="76"/>
                  <a:pt x="87" y="73"/>
                  <a:pt x="87" y="69"/>
                </a:cubicBezTo>
                <a:cubicBezTo>
                  <a:pt x="87" y="66"/>
                  <a:pt x="84" y="63"/>
                  <a:pt x="80" y="63"/>
                </a:cubicBezTo>
                <a:close/>
                <a:moveTo>
                  <a:pt x="127" y="66"/>
                </a:moveTo>
                <a:cubicBezTo>
                  <a:pt x="127" y="78"/>
                  <a:pt x="127" y="78"/>
                  <a:pt x="127" y="78"/>
                </a:cubicBezTo>
                <a:cubicBezTo>
                  <a:pt x="127" y="84"/>
                  <a:pt x="122" y="89"/>
                  <a:pt x="116" y="89"/>
                </a:cubicBezTo>
                <a:cubicBezTo>
                  <a:pt x="108" y="89"/>
                  <a:pt x="108" y="89"/>
                  <a:pt x="108" y="89"/>
                </a:cubicBezTo>
                <a:cubicBezTo>
                  <a:pt x="100" y="112"/>
                  <a:pt x="79" y="125"/>
                  <a:pt x="64" y="125"/>
                </a:cubicBezTo>
                <a:cubicBezTo>
                  <a:pt x="48" y="125"/>
                  <a:pt x="28" y="112"/>
                  <a:pt x="19" y="89"/>
                </a:cubicBezTo>
                <a:cubicBezTo>
                  <a:pt x="11" y="89"/>
                  <a:pt x="11" y="89"/>
                  <a:pt x="11" y="89"/>
                </a:cubicBezTo>
                <a:cubicBezTo>
                  <a:pt x="5" y="89"/>
                  <a:pt x="0" y="84"/>
                  <a:pt x="0" y="7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1"/>
                  <a:pt x="2" y="58"/>
                  <a:pt x="6" y="56"/>
                </a:cubicBezTo>
                <a:cubicBezTo>
                  <a:pt x="6" y="38"/>
                  <a:pt x="11" y="24"/>
                  <a:pt x="21" y="15"/>
                </a:cubicBezTo>
                <a:cubicBezTo>
                  <a:pt x="31" y="5"/>
                  <a:pt x="45" y="0"/>
                  <a:pt x="64" y="0"/>
                </a:cubicBezTo>
                <a:cubicBezTo>
                  <a:pt x="82" y="0"/>
                  <a:pt x="96" y="5"/>
                  <a:pt x="106" y="15"/>
                </a:cubicBezTo>
                <a:cubicBezTo>
                  <a:pt x="116" y="24"/>
                  <a:pt x="121" y="38"/>
                  <a:pt x="121" y="56"/>
                </a:cubicBezTo>
                <a:cubicBezTo>
                  <a:pt x="125" y="58"/>
                  <a:pt x="127" y="61"/>
                  <a:pt x="127" y="66"/>
                </a:cubicBezTo>
                <a:close/>
                <a:moveTo>
                  <a:pt x="103" y="69"/>
                </a:moveTo>
                <a:cubicBezTo>
                  <a:pt x="103" y="66"/>
                  <a:pt x="103" y="64"/>
                  <a:pt x="103" y="61"/>
                </a:cubicBezTo>
                <a:cubicBezTo>
                  <a:pt x="98" y="56"/>
                  <a:pt x="89" y="53"/>
                  <a:pt x="77" y="52"/>
                </a:cubicBezTo>
                <a:cubicBezTo>
                  <a:pt x="79" y="53"/>
                  <a:pt x="80" y="56"/>
                  <a:pt x="81" y="58"/>
                </a:cubicBezTo>
                <a:cubicBezTo>
                  <a:pt x="74" y="53"/>
                  <a:pt x="60" y="54"/>
                  <a:pt x="50" y="42"/>
                </a:cubicBezTo>
                <a:cubicBezTo>
                  <a:pt x="49" y="41"/>
                  <a:pt x="49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37"/>
                  <a:pt x="46" y="36"/>
                  <a:pt x="46" y="37"/>
                </a:cubicBezTo>
                <a:cubicBezTo>
                  <a:pt x="45" y="52"/>
                  <a:pt x="35" y="63"/>
                  <a:pt x="24" y="64"/>
                </a:cubicBezTo>
                <a:cubicBezTo>
                  <a:pt x="24" y="66"/>
                  <a:pt x="24" y="68"/>
                  <a:pt x="24" y="69"/>
                </a:cubicBezTo>
                <a:cubicBezTo>
                  <a:pt x="24" y="75"/>
                  <a:pt x="25" y="81"/>
                  <a:pt x="27" y="86"/>
                </a:cubicBezTo>
                <a:cubicBezTo>
                  <a:pt x="33" y="93"/>
                  <a:pt x="43" y="95"/>
                  <a:pt x="52" y="96"/>
                </a:cubicBezTo>
                <a:cubicBezTo>
                  <a:pt x="54" y="93"/>
                  <a:pt x="58" y="91"/>
                  <a:pt x="63" y="91"/>
                </a:cubicBezTo>
                <a:cubicBezTo>
                  <a:pt x="69" y="91"/>
                  <a:pt x="73" y="95"/>
                  <a:pt x="73" y="99"/>
                </a:cubicBezTo>
                <a:cubicBezTo>
                  <a:pt x="73" y="104"/>
                  <a:pt x="69" y="107"/>
                  <a:pt x="63" y="107"/>
                </a:cubicBezTo>
                <a:cubicBezTo>
                  <a:pt x="58" y="107"/>
                  <a:pt x="54" y="105"/>
                  <a:pt x="52" y="102"/>
                </a:cubicBezTo>
                <a:cubicBezTo>
                  <a:pt x="46" y="102"/>
                  <a:pt x="39" y="101"/>
                  <a:pt x="32" y="98"/>
                </a:cubicBezTo>
                <a:cubicBezTo>
                  <a:pt x="41" y="111"/>
                  <a:pt x="55" y="118"/>
                  <a:pt x="64" y="118"/>
                </a:cubicBezTo>
                <a:cubicBezTo>
                  <a:pt x="77" y="118"/>
                  <a:pt x="103" y="101"/>
                  <a:pt x="103" y="69"/>
                </a:cubicBezTo>
                <a:close/>
                <a:moveTo>
                  <a:pt x="115" y="54"/>
                </a:moveTo>
                <a:cubicBezTo>
                  <a:pt x="114" y="23"/>
                  <a:pt x="96" y="7"/>
                  <a:pt x="64" y="7"/>
                </a:cubicBezTo>
                <a:cubicBezTo>
                  <a:pt x="31" y="7"/>
                  <a:pt x="13" y="23"/>
                  <a:pt x="13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9" y="44"/>
                  <a:pt x="22" y="35"/>
                  <a:pt x="27" y="29"/>
                </a:cubicBezTo>
                <a:cubicBezTo>
                  <a:pt x="35" y="18"/>
                  <a:pt x="48" y="13"/>
                  <a:pt x="64" y="13"/>
                </a:cubicBezTo>
                <a:cubicBezTo>
                  <a:pt x="80" y="13"/>
                  <a:pt x="92" y="18"/>
                  <a:pt x="100" y="29"/>
                </a:cubicBezTo>
                <a:cubicBezTo>
                  <a:pt x="105" y="35"/>
                  <a:pt x="109" y="44"/>
                  <a:pt x="110" y="54"/>
                </a:cubicBezTo>
                <a:lnTo>
                  <a:pt x="115" y="54"/>
                </a:lnTo>
                <a:close/>
                <a:moveTo>
                  <a:pt x="115" y="54"/>
                </a:moveTo>
                <a:cubicBezTo>
                  <a:pt x="115" y="54"/>
                  <a:pt x="115" y="54"/>
                  <a:pt x="115" y="54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70"/>
          <p:cNvGrpSpPr/>
          <p:nvPr/>
        </p:nvGrpSpPr>
        <p:grpSpPr>
          <a:xfrm>
            <a:off x="4828363" y="4519361"/>
            <a:ext cx="570005" cy="560343"/>
            <a:chOff x="1749425" y="1958975"/>
            <a:chExt cx="280988" cy="276226"/>
          </a:xfrm>
          <a:solidFill>
            <a:sysClr val="window" lastClr="FFFFFF"/>
          </a:solidFill>
        </p:grpSpPr>
        <p:sp>
          <p:nvSpPr>
            <p:cNvPr id="18" name="Freeform 28@|5FFC:0|FBC:0|LFC:16777215|LBC:16777215"/>
            <p:cNvSpPr>
              <a:spLocks noEditPoints="1"/>
            </p:cNvSpPr>
            <p:nvPr/>
          </p:nvSpPr>
          <p:spPr bwMode="auto">
            <a:xfrm>
              <a:off x="1779588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8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2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2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4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4" y="0"/>
                    <a:pt x="2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1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9@|5FFC:0|FBC:0|LFC:16777215|LBC:16777215"/>
            <p:cNvSpPr>
              <a:spLocks noEditPoints="1"/>
            </p:cNvSpPr>
            <p:nvPr/>
          </p:nvSpPr>
          <p:spPr bwMode="auto">
            <a:xfrm>
              <a:off x="1868488" y="1958975"/>
              <a:ext cx="74613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1" y="22"/>
                </a:cxn>
                <a:cxn ang="0">
                  <a:pos x="18" y="19"/>
                </a:cxn>
                <a:cxn ang="0">
                  <a:pos x="16" y="19"/>
                </a:cxn>
                <a:cxn ang="0">
                  <a:pos x="16" y="17"/>
                </a:cxn>
                <a:cxn ang="0">
                  <a:pos x="23" y="17"/>
                </a:cxn>
                <a:cxn ang="0">
                  <a:pos x="27" y="14"/>
                </a:cxn>
                <a:cxn ang="0">
                  <a:pos x="27" y="3"/>
                </a:cxn>
                <a:cxn ang="0">
                  <a:pos x="23" y="0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4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7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6" y="20"/>
                    <a:pt x="6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0"/>
                    <a:pt x="20" y="19"/>
                    <a:pt x="18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7" y="16"/>
                    <a:pt x="27" y="1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4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30@|5FFC:0|FBC:0|LFC:16777215|LBC:16777215"/>
            <p:cNvSpPr>
              <a:spLocks noEditPoints="1"/>
            </p:cNvSpPr>
            <p:nvPr/>
          </p:nvSpPr>
          <p:spPr bwMode="auto">
            <a:xfrm>
              <a:off x="1958975" y="1958975"/>
              <a:ext cx="71438" cy="60325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9" y="19"/>
                </a:cxn>
                <a:cxn ang="0">
                  <a:pos x="6" y="22"/>
                </a:cxn>
                <a:cxn ang="0">
                  <a:pos x="20" y="22"/>
                </a:cxn>
                <a:cxn ang="0">
                  <a:pos x="18" y="19"/>
                </a:cxn>
                <a:cxn ang="0">
                  <a:pos x="15" y="19"/>
                </a:cxn>
                <a:cxn ang="0">
                  <a:pos x="15" y="17"/>
                </a:cxn>
                <a:cxn ang="0">
                  <a:pos x="23" y="17"/>
                </a:cxn>
                <a:cxn ang="0">
                  <a:pos x="26" y="14"/>
                </a:cxn>
                <a:cxn ang="0">
                  <a:pos x="26" y="3"/>
                </a:cxn>
                <a:cxn ang="0">
                  <a:pos x="23" y="0"/>
                </a:cxn>
                <a:cxn ang="0">
                  <a:pos x="3" y="0"/>
                </a:cxn>
                <a:cxn ang="0">
                  <a:pos x="0" y="3"/>
                </a:cxn>
                <a:cxn ang="0">
                  <a:pos x="0" y="14"/>
                </a:cxn>
                <a:cxn ang="0">
                  <a:pos x="3" y="17"/>
                </a:cxn>
                <a:cxn ang="0">
                  <a:pos x="11" y="17"/>
                </a:cxn>
                <a:cxn ang="0">
                  <a:pos x="11" y="19"/>
                </a:cxn>
                <a:cxn ang="0">
                  <a:pos x="11" y="19"/>
                </a:cxn>
                <a:cxn ang="0">
                  <a:pos x="11" y="19"/>
                </a:cxn>
              </a:cxnLst>
              <a:rect l="0" t="0" r="r" b="b"/>
              <a:pathLst>
                <a:path w="26" h="22">
                  <a:moveTo>
                    <a:pt x="11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7" y="19"/>
                    <a:pt x="6" y="20"/>
                    <a:pt x="6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0"/>
                    <a:pt x="19" y="19"/>
                    <a:pt x="18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5" y="17"/>
                    <a:pt x="26" y="16"/>
                    <a:pt x="26" y="1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7"/>
                    <a:pt x="3" y="17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19"/>
                  </a:lnTo>
                  <a:close/>
                  <a:moveTo>
                    <a:pt x="11" y="19"/>
                  </a:moveTo>
                  <a:cubicBezTo>
                    <a:pt x="11" y="19"/>
                    <a:pt x="11" y="19"/>
                    <a:pt x="11" y="1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1@|5FFC:0|FBC:0|LFC:16777215|LBC:16777215"/>
            <p:cNvSpPr>
              <a:spLocks noEditPoints="1"/>
            </p:cNvSpPr>
            <p:nvPr/>
          </p:nvSpPr>
          <p:spPr bwMode="auto">
            <a:xfrm>
              <a:off x="1843088" y="2028825"/>
              <a:ext cx="133350" cy="4127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3"/>
                </a:cxn>
                <a:cxn ang="0">
                  <a:pos x="37" y="15"/>
                </a:cxn>
                <a:cxn ang="0">
                  <a:pos x="37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8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39" y="15"/>
                </a:cxn>
                <a:cxn ang="0">
                  <a:pos x="48" y="3"/>
                </a:cxn>
                <a:cxn ang="0">
                  <a:pos x="47" y="1"/>
                </a:cxn>
                <a:cxn ang="0">
                  <a:pos x="45" y="1"/>
                </a:cxn>
                <a:cxn ang="0">
                  <a:pos x="38" y="11"/>
                </a:cxn>
                <a:cxn ang="0">
                  <a:pos x="29" y="1"/>
                </a:cxn>
                <a:cxn ang="0">
                  <a:pos x="27" y="1"/>
                </a:cxn>
                <a:cxn ang="0">
                  <a:pos x="26" y="3"/>
                </a:cxn>
                <a:cxn ang="0">
                  <a:pos x="33" y="1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48" h="15">
                  <a:moveTo>
                    <a:pt x="0" y="1"/>
                  </a:moveTo>
                  <a:cubicBezTo>
                    <a:pt x="0" y="2"/>
                    <a:pt x="0" y="3"/>
                    <a:pt x="1" y="3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15"/>
                    <a:pt x="38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2"/>
                    <a:pt x="48" y="1"/>
                    <a:pt x="47" y="1"/>
                  </a:cubicBezTo>
                  <a:cubicBezTo>
                    <a:pt x="47" y="0"/>
                    <a:pt x="45" y="0"/>
                    <a:pt x="45" y="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7" y="0"/>
                    <a:pt x="27" y="1"/>
                  </a:cubicBezTo>
                  <a:cubicBezTo>
                    <a:pt x="26" y="1"/>
                    <a:pt x="26" y="2"/>
                    <a:pt x="26" y="3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2@|5FFC:0|FBC:0|LFC:16777215|LBC:16777215"/>
            <p:cNvSpPr>
              <a:spLocks noEditPoints="1"/>
            </p:cNvSpPr>
            <p:nvPr/>
          </p:nvSpPr>
          <p:spPr bwMode="auto">
            <a:xfrm>
              <a:off x="1785938" y="2047875"/>
              <a:ext cx="76200" cy="79375"/>
            </a:xfrm>
            <a:custGeom>
              <a:avLst/>
              <a:gdLst/>
              <a:ahLst/>
              <a:cxnLst>
                <a:cxn ang="0">
                  <a:pos x="28" y="15"/>
                </a:cxn>
                <a:cxn ang="0">
                  <a:pos x="14" y="29"/>
                </a:cxn>
                <a:cxn ang="0">
                  <a:pos x="0" y="15"/>
                </a:cxn>
                <a:cxn ang="0">
                  <a:pos x="14" y="0"/>
                </a:cxn>
                <a:cxn ang="0">
                  <a:pos x="28" y="15"/>
                </a:cxn>
                <a:cxn ang="0">
                  <a:pos x="28" y="15"/>
                </a:cxn>
                <a:cxn ang="0">
                  <a:pos x="28" y="15"/>
                </a:cxn>
              </a:cxnLst>
              <a:rect l="0" t="0" r="r" b="b"/>
              <a:pathLst>
                <a:path w="28" h="29">
                  <a:moveTo>
                    <a:pt x="28" y="15"/>
                  </a:moveTo>
                  <a:cubicBezTo>
                    <a:pt x="28" y="22"/>
                    <a:pt x="22" y="29"/>
                    <a:pt x="14" y="29"/>
                  </a:cubicBezTo>
                  <a:cubicBezTo>
                    <a:pt x="7" y="29"/>
                    <a:pt x="0" y="22"/>
                    <a:pt x="0" y="15"/>
                  </a:cubicBezTo>
                  <a:cubicBezTo>
                    <a:pt x="0" y="7"/>
                    <a:pt x="7" y="0"/>
                    <a:pt x="14" y="0"/>
                  </a:cubicBezTo>
                  <a:cubicBezTo>
                    <a:pt x="22" y="0"/>
                    <a:pt x="28" y="7"/>
                    <a:pt x="28" y="15"/>
                  </a:cubicBezTo>
                  <a:close/>
                  <a:moveTo>
                    <a:pt x="28" y="15"/>
                  </a:moveTo>
                  <a:cubicBezTo>
                    <a:pt x="28" y="15"/>
                    <a:pt x="28" y="15"/>
                    <a:pt x="28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3@|5FFC:0|FBC:0|LFC:16777215|LBC:16777215"/>
            <p:cNvSpPr>
              <a:spLocks noEditPoints="1"/>
            </p:cNvSpPr>
            <p:nvPr/>
          </p:nvSpPr>
          <p:spPr bwMode="auto">
            <a:xfrm>
              <a:off x="1749425" y="2141538"/>
              <a:ext cx="204788" cy="93663"/>
            </a:xfrm>
            <a:custGeom>
              <a:avLst/>
              <a:gdLst/>
              <a:ahLst/>
              <a:cxnLst>
                <a:cxn ang="0">
                  <a:pos x="72" y="9"/>
                </a:cxn>
                <a:cxn ang="0">
                  <a:pos x="64" y="8"/>
                </a:cxn>
                <a:cxn ang="0">
                  <a:pos x="53" y="18"/>
                </a:cxn>
                <a:cxn ang="0">
                  <a:pos x="39" y="1"/>
                </a:cxn>
                <a:cxn ang="0">
                  <a:pos x="27" y="16"/>
                </a:cxn>
                <a:cxn ang="0">
                  <a:pos x="15" y="0"/>
                </a:cxn>
                <a:cxn ang="0">
                  <a:pos x="0" y="34"/>
                </a:cxn>
                <a:cxn ang="0">
                  <a:pos x="11" y="34"/>
                </a:cxn>
                <a:cxn ang="0">
                  <a:pos x="13" y="25"/>
                </a:cxn>
                <a:cxn ang="0">
                  <a:pos x="13" y="34"/>
                </a:cxn>
                <a:cxn ang="0">
                  <a:pos x="42" y="34"/>
                </a:cxn>
                <a:cxn ang="0">
                  <a:pos x="42" y="23"/>
                </a:cxn>
                <a:cxn ang="0">
                  <a:pos x="48" y="30"/>
                </a:cxn>
                <a:cxn ang="0">
                  <a:pos x="52" y="32"/>
                </a:cxn>
                <a:cxn ang="0">
                  <a:pos x="52" y="32"/>
                </a:cxn>
                <a:cxn ang="0">
                  <a:pos x="56" y="31"/>
                </a:cxn>
                <a:cxn ang="0">
                  <a:pos x="72" y="17"/>
                </a:cxn>
                <a:cxn ang="0">
                  <a:pos x="72" y="9"/>
                </a:cxn>
                <a:cxn ang="0">
                  <a:pos x="72" y="9"/>
                </a:cxn>
                <a:cxn ang="0">
                  <a:pos x="72" y="9"/>
                </a:cxn>
              </a:cxnLst>
              <a:rect l="0" t="0" r="r" b="b"/>
              <a:pathLst>
                <a:path w="74" h="34">
                  <a:moveTo>
                    <a:pt x="72" y="9"/>
                  </a:moveTo>
                  <a:cubicBezTo>
                    <a:pt x="70" y="7"/>
                    <a:pt x="67" y="6"/>
                    <a:pt x="64" y="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0" y="4"/>
                    <a:pt x="2" y="13"/>
                    <a:pt x="0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1"/>
                    <a:pt x="12" y="28"/>
                    <a:pt x="13" y="25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9" y="31"/>
                    <a:pt x="50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4" y="32"/>
                    <a:pt x="55" y="32"/>
                    <a:pt x="56" y="31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4" y="15"/>
                    <a:pt x="74" y="11"/>
                    <a:pt x="72" y="9"/>
                  </a:cubicBezTo>
                  <a:close/>
                  <a:moveTo>
                    <a:pt x="72" y="9"/>
                  </a:moveTo>
                  <a:cubicBezTo>
                    <a:pt x="72" y="9"/>
                    <a:pt x="72" y="9"/>
                    <a:pt x="72" y="9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4@|5FFC:0|FBC:0|LFC:16777215|LBC:16777215"/>
            <p:cNvSpPr>
              <a:spLocks noEditPoints="1"/>
            </p:cNvSpPr>
            <p:nvPr/>
          </p:nvSpPr>
          <p:spPr bwMode="auto">
            <a:xfrm>
              <a:off x="1798638" y="2130425"/>
              <a:ext cx="50800" cy="22225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3" y="2"/>
                </a:cxn>
                <a:cxn ang="0">
                  <a:pos x="9" y="0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6"/>
                </a:cxn>
                <a:cxn ang="0">
                  <a:pos x="1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9" y="8"/>
                </a:cxn>
                <a:cxn ang="0">
                  <a:pos x="12" y="6"/>
                </a:cxn>
                <a:cxn ang="0">
                  <a:pos x="16" y="7"/>
                </a:cxn>
                <a:cxn ang="0">
                  <a:pos x="18" y="7"/>
                </a:cxn>
                <a:cxn ang="0">
                  <a:pos x="18" y="6"/>
                </a:cxn>
                <a:cxn ang="0">
                  <a:pos x="18" y="2"/>
                </a:cxn>
                <a:cxn ang="0">
                  <a:pos x="18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8" h="8">
                  <a:moveTo>
                    <a:pt x="16" y="0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0"/>
                    <a:pt x="7" y="0"/>
                    <a:pt x="6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4" y="7"/>
                    <a:pt x="5" y="6"/>
                    <a:pt x="6" y="6"/>
                  </a:cubicBezTo>
                  <a:cubicBezTo>
                    <a:pt x="7" y="7"/>
                    <a:pt x="8" y="8"/>
                    <a:pt x="9" y="8"/>
                  </a:cubicBezTo>
                  <a:cubicBezTo>
                    <a:pt x="11" y="8"/>
                    <a:pt x="12" y="7"/>
                    <a:pt x="12" y="6"/>
                  </a:cubicBezTo>
                  <a:cubicBezTo>
                    <a:pt x="13" y="6"/>
                    <a:pt x="15" y="7"/>
                    <a:pt x="16" y="7"/>
                  </a:cubicBezTo>
                  <a:cubicBezTo>
                    <a:pt x="17" y="8"/>
                    <a:pt x="17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  <a:cubicBezTo>
                    <a:pt x="17" y="0"/>
                    <a:pt x="17" y="0"/>
                    <a:pt x="16" y="0"/>
                  </a:cubicBezTo>
                  <a:close/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5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close/>
                  <a:moveTo>
                    <a:pt x="8" y="0"/>
                  </a:moveTo>
                  <a:lnTo>
                    <a:pt x="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6@|5FFC:0|FBC:0|LFC:16777215|LBC:16777215"/>
            <p:cNvSpPr>
              <a:spLocks noEditPoints="1"/>
            </p:cNvSpPr>
            <p:nvPr/>
          </p:nvSpPr>
          <p:spPr bwMode="auto">
            <a:xfrm>
              <a:off x="1890713" y="2171700"/>
              <a:ext cx="12700" cy="476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0"/>
                </a:cxn>
                <a:cxn ang="0">
                  <a:pos x="3" y="3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8" y="0"/>
                  </a:lnTo>
                  <a:moveTo>
                    <a:pt x="8" y="0"/>
                  </a:moveTo>
                  <a:lnTo>
                    <a:pt x="8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7@|5FFC:0|FBC:0|LFC:16777215|LBC:16777215"/>
            <p:cNvSpPr>
              <a:spLocks noEditPoints="1"/>
            </p:cNvSpPr>
            <p:nvPr/>
          </p:nvSpPr>
          <p:spPr bwMode="auto">
            <a:xfrm>
              <a:off x="1865313" y="2074863"/>
              <a:ext cx="165100" cy="138113"/>
            </a:xfrm>
            <a:custGeom>
              <a:avLst/>
              <a:gdLst/>
              <a:ahLst/>
              <a:cxnLst>
                <a:cxn ang="0">
                  <a:pos x="57" y="40"/>
                </a:cxn>
                <a:cxn ang="0">
                  <a:pos x="60" y="36"/>
                </a:cxn>
                <a:cxn ang="0">
                  <a:pos x="60" y="4"/>
                </a:cxn>
                <a:cxn ang="0">
                  <a:pos x="57" y="0"/>
                </a:cxn>
                <a:cxn ang="0">
                  <a:pos x="2" y="0"/>
                </a:cxn>
                <a:cxn ang="0">
                  <a:pos x="3" y="5"/>
                </a:cxn>
                <a:cxn ang="0">
                  <a:pos x="0" y="14"/>
                </a:cxn>
                <a:cxn ang="0">
                  <a:pos x="0" y="23"/>
                </a:cxn>
                <a:cxn ang="0">
                  <a:pos x="5" y="29"/>
                </a:cxn>
                <a:cxn ang="0">
                  <a:pos x="5" y="5"/>
                </a:cxn>
                <a:cxn ang="0">
                  <a:pos x="55" y="5"/>
                </a:cxn>
                <a:cxn ang="0">
                  <a:pos x="55" y="35"/>
                </a:cxn>
                <a:cxn ang="0">
                  <a:pos x="35" y="35"/>
                </a:cxn>
                <a:cxn ang="0">
                  <a:pos x="32" y="44"/>
                </a:cxn>
                <a:cxn ang="0">
                  <a:pos x="25" y="50"/>
                </a:cxn>
                <a:cxn ang="0">
                  <a:pos x="47" y="50"/>
                </a:cxn>
                <a:cxn ang="0">
                  <a:pos x="47" y="48"/>
                </a:cxn>
                <a:cxn ang="0">
                  <a:pos x="43" y="45"/>
                </a:cxn>
                <a:cxn ang="0">
                  <a:pos x="35" y="45"/>
                </a:cxn>
                <a:cxn ang="0">
                  <a:pos x="35" y="43"/>
                </a:cxn>
                <a:cxn ang="0">
                  <a:pos x="38" y="40"/>
                </a:cxn>
                <a:cxn ang="0">
                  <a:pos x="57" y="40"/>
                </a:cxn>
                <a:cxn ang="0">
                  <a:pos x="57" y="40"/>
                </a:cxn>
                <a:cxn ang="0">
                  <a:pos x="57" y="40"/>
                </a:cxn>
              </a:cxnLst>
              <a:rect l="0" t="0" r="r" b="b"/>
              <a:pathLst>
                <a:path w="60" h="50">
                  <a:moveTo>
                    <a:pt x="57" y="40"/>
                  </a:moveTo>
                  <a:cubicBezTo>
                    <a:pt x="59" y="40"/>
                    <a:pt x="60" y="38"/>
                    <a:pt x="60" y="36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2"/>
                    <a:pt x="59" y="0"/>
                    <a:pt x="57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3" y="3"/>
                    <a:pt x="3" y="5"/>
                  </a:cubicBezTo>
                  <a:cubicBezTo>
                    <a:pt x="3" y="8"/>
                    <a:pt x="2" y="12"/>
                    <a:pt x="0" y="1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8"/>
                    <a:pt x="35" y="41"/>
                    <a:pt x="32" y="44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46"/>
                    <a:pt x="45" y="45"/>
                    <a:pt x="43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7" y="40"/>
                    <a:pt x="38" y="40"/>
                  </a:cubicBezTo>
                  <a:cubicBezTo>
                    <a:pt x="57" y="40"/>
                    <a:pt x="57" y="40"/>
                    <a:pt x="57" y="40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91"/>
          <p:cNvGrpSpPr/>
          <p:nvPr/>
        </p:nvGrpSpPr>
        <p:grpSpPr>
          <a:xfrm>
            <a:off x="6763119" y="2520438"/>
            <a:ext cx="607057" cy="629914"/>
            <a:chOff x="1524000" y="1577975"/>
            <a:chExt cx="379413" cy="393701"/>
          </a:xfrm>
          <a:solidFill>
            <a:sysClr val="window" lastClr="FFFFFF"/>
          </a:solidFill>
        </p:grpSpPr>
        <p:sp>
          <p:nvSpPr>
            <p:cNvPr id="29" name="Freeform 41@|5FFC:0|FBC:0|LFC:16777215|LBC:16777215"/>
            <p:cNvSpPr>
              <a:spLocks noEditPoints="1"/>
            </p:cNvSpPr>
            <p:nvPr/>
          </p:nvSpPr>
          <p:spPr bwMode="auto">
            <a:xfrm>
              <a:off x="1612900" y="1577975"/>
              <a:ext cx="204788" cy="100013"/>
            </a:xfrm>
            <a:custGeom>
              <a:avLst/>
              <a:gdLst/>
              <a:ahLst/>
              <a:cxnLst>
                <a:cxn ang="0">
                  <a:pos x="6" y="26"/>
                </a:cxn>
                <a:cxn ang="0">
                  <a:pos x="7" y="26"/>
                </a:cxn>
                <a:cxn ang="0">
                  <a:pos x="45" y="26"/>
                </a:cxn>
                <a:cxn ang="0">
                  <a:pos x="45" y="26"/>
                </a:cxn>
                <a:cxn ang="0">
                  <a:pos x="53" y="17"/>
                </a:cxn>
                <a:cxn ang="0">
                  <a:pos x="45" y="9"/>
                </a:cxn>
                <a:cxn ang="0">
                  <a:pos x="33" y="4"/>
                </a:cxn>
                <a:cxn ang="0">
                  <a:pos x="23" y="0"/>
                </a:cxn>
                <a:cxn ang="0">
                  <a:pos x="12" y="8"/>
                </a:cxn>
                <a:cxn ang="0">
                  <a:pos x="0" y="17"/>
                </a:cxn>
                <a:cxn ang="0">
                  <a:pos x="6" y="26"/>
                </a:cxn>
                <a:cxn ang="0">
                  <a:pos x="12" y="13"/>
                </a:cxn>
                <a:cxn ang="0">
                  <a:pos x="14" y="13"/>
                </a:cxn>
                <a:cxn ang="0">
                  <a:pos x="16" y="11"/>
                </a:cxn>
                <a:cxn ang="0">
                  <a:pos x="23" y="5"/>
                </a:cxn>
                <a:cxn ang="0">
                  <a:pos x="30" y="9"/>
                </a:cxn>
                <a:cxn ang="0">
                  <a:pos x="33" y="9"/>
                </a:cxn>
                <a:cxn ang="0">
                  <a:pos x="41" y="12"/>
                </a:cxn>
                <a:cxn ang="0">
                  <a:pos x="44" y="14"/>
                </a:cxn>
                <a:cxn ang="0">
                  <a:pos x="45" y="14"/>
                </a:cxn>
                <a:cxn ang="0">
                  <a:pos x="48" y="17"/>
                </a:cxn>
                <a:cxn ang="0">
                  <a:pos x="44" y="21"/>
                </a:cxn>
                <a:cxn ang="0">
                  <a:pos x="8" y="21"/>
                </a:cxn>
                <a:cxn ang="0">
                  <a:pos x="5" y="17"/>
                </a:cxn>
                <a:cxn ang="0">
                  <a:pos x="12" y="13"/>
                </a:cxn>
                <a:cxn ang="0">
                  <a:pos x="12" y="13"/>
                </a:cxn>
                <a:cxn ang="0">
                  <a:pos x="12" y="13"/>
                </a:cxn>
              </a:cxnLst>
              <a:rect l="0" t="0" r="r" b="b"/>
              <a:pathLst>
                <a:path w="53" h="26">
                  <a:moveTo>
                    <a:pt x="6" y="26"/>
                  </a:moveTo>
                  <a:cubicBezTo>
                    <a:pt x="7" y="26"/>
                    <a:pt x="7" y="26"/>
                    <a:pt x="7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52" y="24"/>
                    <a:pt x="53" y="18"/>
                    <a:pt x="53" y="17"/>
                  </a:cubicBezTo>
                  <a:cubicBezTo>
                    <a:pt x="53" y="12"/>
                    <a:pt x="49" y="9"/>
                    <a:pt x="45" y="9"/>
                  </a:cubicBezTo>
                  <a:cubicBezTo>
                    <a:pt x="42" y="5"/>
                    <a:pt x="37" y="3"/>
                    <a:pt x="33" y="4"/>
                  </a:cubicBezTo>
                  <a:cubicBezTo>
                    <a:pt x="30" y="2"/>
                    <a:pt x="27" y="0"/>
                    <a:pt x="23" y="0"/>
                  </a:cubicBezTo>
                  <a:cubicBezTo>
                    <a:pt x="18" y="0"/>
                    <a:pt x="14" y="3"/>
                    <a:pt x="12" y="8"/>
                  </a:cubicBezTo>
                  <a:cubicBezTo>
                    <a:pt x="6" y="7"/>
                    <a:pt x="0" y="11"/>
                    <a:pt x="0" y="17"/>
                  </a:cubicBezTo>
                  <a:cubicBezTo>
                    <a:pt x="0" y="19"/>
                    <a:pt x="1" y="24"/>
                    <a:pt x="6" y="26"/>
                  </a:cubicBezTo>
                  <a:close/>
                  <a:moveTo>
                    <a:pt x="12" y="13"/>
                  </a:move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6" y="12"/>
                    <a:pt x="16" y="11"/>
                  </a:cubicBezTo>
                  <a:cubicBezTo>
                    <a:pt x="16" y="8"/>
                    <a:pt x="20" y="5"/>
                    <a:pt x="23" y="5"/>
                  </a:cubicBezTo>
                  <a:cubicBezTo>
                    <a:pt x="26" y="5"/>
                    <a:pt x="28" y="6"/>
                    <a:pt x="30" y="9"/>
                  </a:cubicBezTo>
                  <a:cubicBezTo>
                    <a:pt x="31" y="10"/>
                    <a:pt x="32" y="10"/>
                    <a:pt x="33" y="9"/>
                  </a:cubicBezTo>
                  <a:cubicBezTo>
                    <a:pt x="36" y="8"/>
                    <a:pt x="40" y="9"/>
                    <a:pt x="41" y="12"/>
                  </a:cubicBezTo>
                  <a:cubicBezTo>
                    <a:pt x="42" y="13"/>
                    <a:pt x="43" y="14"/>
                    <a:pt x="44" y="14"/>
                  </a:cubicBezTo>
                  <a:cubicBezTo>
                    <a:pt x="44" y="14"/>
                    <a:pt x="44" y="14"/>
                    <a:pt x="45" y="14"/>
                  </a:cubicBezTo>
                  <a:cubicBezTo>
                    <a:pt x="46" y="14"/>
                    <a:pt x="48" y="15"/>
                    <a:pt x="48" y="17"/>
                  </a:cubicBezTo>
                  <a:cubicBezTo>
                    <a:pt x="48" y="18"/>
                    <a:pt x="47" y="20"/>
                    <a:pt x="44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5" y="20"/>
                    <a:pt x="5" y="18"/>
                    <a:pt x="5" y="17"/>
                  </a:cubicBezTo>
                  <a:cubicBezTo>
                    <a:pt x="5" y="14"/>
                    <a:pt x="9" y="11"/>
                    <a:pt x="12" y="13"/>
                  </a:cubicBezTo>
                  <a:close/>
                  <a:moveTo>
                    <a:pt x="12" y="13"/>
                  </a:moveTo>
                  <a:cubicBezTo>
                    <a:pt x="12" y="13"/>
                    <a:pt x="12" y="13"/>
                    <a:pt x="12" y="1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2@|5FFC:0|FBC:0|LFC:16777215|LBC:16777215"/>
            <p:cNvSpPr>
              <a:spLocks noEditPoints="1"/>
            </p:cNvSpPr>
            <p:nvPr/>
          </p:nvSpPr>
          <p:spPr bwMode="auto">
            <a:xfrm>
              <a:off x="1620838" y="1692275"/>
              <a:ext cx="46038" cy="619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9" y="1"/>
                </a:cxn>
                <a:cxn ang="0">
                  <a:pos x="6" y="11"/>
                </a:cxn>
                <a:cxn ang="0">
                  <a:pos x="2" y="12"/>
                </a:cxn>
                <a:cxn ang="0">
                  <a:pos x="0" y="14"/>
                </a:cxn>
                <a:cxn ang="0">
                  <a:pos x="2" y="16"/>
                </a:cxn>
                <a:cxn ang="0">
                  <a:pos x="8" y="13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10" y="0"/>
                </a:cxn>
                <a:cxn ang="0">
                  <a:pos x="10" y="0"/>
                </a:cxn>
              </a:cxnLst>
              <a:rect l="0" t="0" r="r" b="b"/>
              <a:pathLst>
                <a:path w="12" h="16"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1"/>
                    <a:pt x="9" y="1"/>
                  </a:cubicBezTo>
                  <a:cubicBezTo>
                    <a:pt x="9" y="3"/>
                    <a:pt x="8" y="8"/>
                    <a:pt x="6" y="11"/>
                  </a:cubicBezTo>
                  <a:cubicBezTo>
                    <a:pt x="5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4" y="16"/>
                    <a:pt x="6" y="15"/>
                    <a:pt x="8" y="13"/>
                  </a:cubicBezTo>
                  <a:cubicBezTo>
                    <a:pt x="12" y="9"/>
                    <a:pt x="12" y="2"/>
                    <a:pt x="12" y="1"/>
                  </a:cubicBezTo>
                  <a:cubicBezTo>
                    <a:pt x="12" y="1"/>
                    <a:pt x="11" y="0"/>
                    <a:pt x="10" y="0"/>
                  </a:cubicBez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3@|5FFC:0|FBC:0|LFC:16777215|LBC:16777215"/>
            <p:cNvSpPr>
              <a:spLocks noEditPoints="1"/>
            </p:cNvSpPr>
            <p:nvPr/>
          </p:nvSpPr>
          <p:spPr bwMode="auto">
            <a:xfrm>
              <a:off x="1760538" y="1692275"/>
              <a:ext cx="46038" cy="61913"/>
            </a:xfrm>
            <a:custGeom>
              <a:avLst/>
              <a:gdLst/>
              <a:ahLst/>
              <a:cxnLst>
                <a:cxn ang="0">
                  <a:pos x="10" y="12"/>
                </a:cxn>
                <a:cxn ang="0">
                  <a:pos x="6" y="11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4" y="13"/>
                </a:cxn>
                <a:cxn ang="0">
                  <a:pos x="10" y="16"/>
                </a:cxn>
                <a:cxn ang="0">
                  <a:pos x="12" y="14"/>
                </a:cxn>
                <a:cxn ang="0">
                  <a:pos x="10" y="12"/>
                </a:cxn>
                <a:cxn ang="0">
                  <a:pos x="10" y="12"/>
                </a:cxn>
                <a:cxn ang="0">
                  <a:pos x="10" y="12"/>
                </a:cxn>
              </a:cxnLst>
              <a:rect l="0" t="0" r="r" b="b"/>
              <a:pathLst>
                <a:path w="12" h="16">
                  <a:moveTo>
                    <a:pt x="10" y="12"/>
                  </a:moveTo>
                  <a:cubicBezTo>
                    <a:pt x="9" y="12"/>
                    <a:pt x="7" y="12"/>
                    <a:pt x="6" y="11"/>
                  </a:cubicBezTo>
                  <a:cubicBezTo>
                    <a:pt x="3" y="8"/>
                    <a:pt x="3" y="2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9"/>
                    <a:pt x="4" y="13"/>
                  </a:cubicBezTo>
                  <a:cubicBezTo>
                    <a:pt x="6" y="15"/>
                    <a:pt x="8" y="16"/>
                    <a:pt x="10" y="16"/>
                  </a:cubicBezTo>
                  <a:cubicBezTo>
                    <a:pt x="11" y="16"/>
                    <a:pt x="12" y="15"/>
                    <a:pt x="12" y="14"/>
                  </a:cubicBezTo>
                  <a:cubicBezTo>
                    <a:pt x="12" y="13"/>
                    <a:pt x="11" y="12"/>
                    <a:pt x="10" y="12"/>
                  </a:cubicBezTo>
                  <a:close/>
                  <a:moveTo>
                    <a:pt x="10" y="12"/>
                  </a:moveTo>
                  <a:cubicBezTo>
                    <a:pt x="10" y="12"/>
                    <a:pt x="10" y="12"/>
                    <a:pt x="10" y="1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44@|5FFC:0|FBC:0|LFC:16777215|LBC:16777215"/>
            <p:cNvSpPr>
              <a:spLocks noEditPoints="1"/>
            </p:cNvSpPr>
            <p:nvPr/>
          </p:nvSpPr>
          <p:spPr bwMode="auto">
            <a:xfrm>
              <a:off x="1612900" y="1905000"/>
              <a:ext cx="65088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45@|5FFC:0|FBC:0|LFC:16777215|LBC:16777215"/>
            <p:cNvSpPr>
              <a:spLocks noEditPoints="1"/>
            </p:cNvSpPr>
            <p:nvPr/>
          </p:nvSpPr>
          <p:spPr bwMode="auto">
            <a:xfrm>
              <a:off x="1747838" y="1905000"/>
              <a:ext cx="66675" cy="12700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15" y="3"/>
                </a:cxn>
                <a:cxn ang="0">
                  <a:pos x="17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7" h="3">
                  <a:moveTo>
                    <a:pt x="1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7" y="1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6@|5FFC:0|FBC:0|LFC:16777215|LBC:16777215"/>
            <p:cNvSpPr>
              <a:spLocks noEditPoints="1"/>
            </p:cNvSpPr>
            <p:nvPr/>
          </p:nvSpPr>
          <p:spPr bwMode="auto">
            <a:xfrm>
              <a:off x="1550988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7@|5FFC:0|FBC:0|LFC:16777215|LBC:16777215"/>
            <p:cNvSpPr>
              <a:spLocks noEditPoints="1"/>
            </p:cNvSpPr>
            <p:nvPr/>
          </p:nvSpPr>
          <p:spPr bwMode="auto">
            <a:xfrm>
              <a:off x="1524000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4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8@|5FFC:0|FBC:0|LFC:16777215|LBC:16777215"/>
            <p:cNvSpPr>
              <a:spLocks noEditPoints="1"/>
            </p:cNvSpPr>
            <p:nvPr/>
          </p:nvSpPr>
          <p:spPr bwMode="auto">
            <a:xfrm>
              <a:off x="1558925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49@|5FFC:0|FBC:0|LFC:16777215|LBC:16777215"/>
            <p:cNvSpPr>
              <a:spLocks noEditPoints="1"/>
            </p:cNvSpPr>
            <p:nvPr/>
          </p:nvSpPr>
          <p:spPr bwMode="auto">
            <a:xfrm>
              <a:off x="1685925" y="1700213"/>
              <a:ext cx="53975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50@|5FFC:0|FBC:0|LFC:16777215|LBC:16777215"/>
            <p:cNvSpPr>
              <a:spLocks noEditPoints="1"/>
            </p:cNvSpPr>
            <p:nvPr/>
          </p:nvSpPr>
          <p:spPr bwMode="auto">
            <a:xfrm>
              <a:off x="1658938" y="1770063"/>
              <a:ext cx="107950" cy="201613"/>
            </a:xfrm>
            <a:custGeom>
              <a:avLst/>
              <a:gdLst/>
              <a:ahLst/>
              <a:cxnLst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5" y="26"/>
                </a:cxn>
                <a:cxn ang="0">
                  <a:pos x="25" y="26"/>
                </a:cxn>
              </a:cxnLst>
              <a:rect l="0" t="0" r="r" b="b"/>
              <a:pathLst>
                <a:path w="28" h="52">
                  <a:moveTo>
                    <a:pt x="25" y="26"/>
                  </a:move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8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lose/>
                  <a:moveTo>
                    <a:pt x="25" y="26"/>
                  </a:moveTo>
                  <a:cubicBezTo>
                    <a:pt x="25" y="26"/>
                    <a:pt x="25" y="26"/>
                    <a:pt x="25" y="26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51@|5FFC:0|FBC:0|LFC:16777215|LBC:16777215"/>
            <p:cNvSpPr>
              <a:spLocks noEditPoints="1"/>
            </p:cNvSpPr>
            <p:nvPr/>
          </p:nvSpPr>
          <p:spPr bwMode="auto">
            <a:xfrm>
              <a:off x="1698625" y="1758950"/>
              <a:ext cx="33338" cy="158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2" y="3"/>
                </a:cxn>
                <a:cxn ang="0">
                  <a:pos x="4" y="4"/>
                </a:cxn>
                <a:cxn ang="0">
                  <a:pos x="5" y="3"/>
                </a:cxn>
                <a:cxn ang="0">
                  <a:pos x="7" y="4"/>
                </a:cxn>
                <a:cxn ang="0">
                  <a:pos x="8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8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9" h="4">
                  <a:moveTo>
                    <a:pt x="7" y="0"/>
                  </a:moveTo>
                  <a:cubicBezTo>
                    <a:pt x="6" y="1"/>
                    <a:pt x="6" y="1"/>
                    <a:pt x="6" y="1"/>
                  </a:cubicBez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6" y="3"/>
                    <a:pt x="7" y="4"/>
                    <a:pt x="7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7" y="0"/>
                  </a:cubicBezTo>
                  <a:close/>
                  <a:moveTo>
                    <a:pt x="7" y="0"/>
                  </a:move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52@|5FFC:0|FBC:0|LFC:16777215|LBC:16777215"/>
            <p:cNvSpPr>
              <a:spLocks noEditPoints="1"/>
            </p:cNvSpPr>
            <p:nvPr/>
          </p:nvSpPr>
          <p:spPr bwMode="auto">
            <a:xfrm>
              <a:off x="1820863" y="1700213"/>
              <a:ext cx="55563" cy="53975"/>
            </a:xfrm>
            <a:custGeom>
              <a:avLst/>
              <a:gdLst/>
              <a:ahLst/>
              <a:cxnLst>
                <a:cxn ang="0">
                  <a:pos x="14" y="7"/>
                </a:cxn>
                <a:cxn ang="0">
                  <a:pos x="7" y="14"/>
                </a:cxn>
                <a:cxn ang="0">
                  <a:pos x="0" y="7"/>
                </a:cxn>
                <a:cxn ang="0">
                  <a:pos x="7" y="0"/>
                </a:cxn>
                <a:cxn ang="0">
                  <a:pos x="14" y="7"/>
                </a:cxn>
                <a:cxn ang="0">
                  <a:pos x="14" y="7"/>
                </a:cxn>
                <a:cxn ang="0">
                  <a:pos x="14" y="7"/>
                </a:cxn>
              </a:cxnLst>
              <a:rect l="0" t="0" r="r" b="b"/>
              <a:pathLst>
                <a:path w="14" h="14">
                  <a:moveTo>
                    <a:pt x="14" y="7"/>
                  </a:moveTo>
                  <a:cubicBezTo>
                    <a:pt x="14" y="11"/>
                    <a:pt x="11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" y="0"/>
                    <a:pt x="14" y="3"/>
                    <a:pt x="14" y="7"/>
                  </a:cubicBezTo>
                  <a:close/>
                  <a:moveTo>
                    <a:pt x="14" y="7"/>
                  </a:moveTo>
                  <a:cubicBezTo>
                    <a:pt x="14" y="7"/>
                    <a:pt x="14" y="7"/>
                    <a:pt x="14" y="7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53@|5FFC:0|FBC:0|LFC:16777215|LBC:16777215"/>
            <p:cNvSpPr>
              <a:spLocks noEditPoints="1"/>
            </p:cNvSpPr>
            <p:nvPr/>
          </p:nvSpPr>
          <p:spPr bwMode="auto">
            <a:xfrm>
              <a:off x="1793875" y="1770063"/>
              <a:ext cx="109538" cy="201613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14" y="8"/>
                </a:cxn>
                <a:cxn ang="0">
                  <a:pos x="8" y="0"/>
                </a:cxn>
                <a:cxn ang="0">
                  <a:pos x="0" y="23"/>
                </a:cxn>
                <a:cxn ang="0">
                  <a:pos x="3" y="26"/>
                </a:cxn>
                <a:cxn ang="0">
                  <a:pos x="6" y="23"/>
                </a:cxn>
                <a:cxn ang="0">
                  <a:pos x="7" y="13"/>
                </a:cxn>
                <a:cxn ang="0">
                  <a:pos x="7" y="22"/>
                </a:cxn>
                <a:cxn ang="0">
                  <a:pos x="8" y="26"/>
                </a:cxn>
                <a:cxn ang="0">
                  <a:pos x="8" y="49"/>
                </a:cxn>
                <a:cxn ang="0">
                  <a:pos x="11" y="52"/>
                </a:cxn>
                <a:cxn ang="0">
                  <a:pos x="14" y="49"/>
                </a:cxn>
                <a:cxn ang="0">
                  <a:pos x="14" y="49"/>
                </a:cxn>
                <a:cxn ang="0">
                  <a:pos x="17" y="52"/>
                </a:cxn>
                <a:cxn ang="0">
                  <a:pos x="20" y="49"/>
                </a:cxn>
                <a:cxn ang="0">
                  <a:pos x="20" y="25"/>
                </a:cxn>
                <a:cxn ang="0">
                  <a:pos x="21" y="22"/>
                </a:cxn>
                <a:cxn ang="0">
                  <a:pos x="21" y="12"/>
                </a:cxn>
                <a:cxn ang="0">
                  <a:pos x="22" y="23"/>
                </a:cxn>
                <a:cxn ang="0">
                  <a:pos x="25" y="26"/>
                </a:cxn>
                <a:cxn ang="0">
                  <a:pos x="28" y="23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0" y="0"/>
                </a:cxn>
              </a:cxnLst>
              <a:rect l="0" t="0" r="r" b="b"/>
              <a:pathLst>
                <a:path w="28" h="52">
                  <a:moveTo>
                    <a:pt x="20" y="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2"/>
                    <a:pt x="0" y="8"/>
                    <a:pt x="0" y="23"/>
                  </a:cubicBezTo>
                  <a:cubicBezTo>
                    <a:pt x="0" y="25"/>
                    <a:pt x="1" y="26"/>
                    <a:pt x="3" y="26"/>
                  </a:cubicBezTo>
                  <a:cubicBezTo>
                    <a:pt x="5" y="26"/>
                    <a:pt x="6" y="25"/>
                    <a:pt x="6" y="23"/>
                  </a:cubicBezTo>
                  <a:cubicBezTo>
                    <a:pt x="6" y="19"/>
                    <a:pt x="6" y="15"/>
                    <a:pt x="7" y="1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8" y="51"/>
                    <a:pt x="9" y="52"/>
                    <a:pt x="11" y="52"/>
                  </a:cubicBezTo>
                  <a:cubicBezTo>
                    <a:pt x="12" y="52"/>
                    <a:pt x="14" y="51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1"/>
                    <a:pt x="15" y="52"/>
                    <a:pt x="17" y="52"/>
                  </a:cubicBezTo>
                  <a:cubicBezTo>
                    <a:pt x="19" y="52"/>
                    <a:pt x="20" y="51"/>
                    <a:pt x="20" y="49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2" y="15"/>
                    <a:pt x="22" y="18"/>
                    <a:pt x="22" y="23"/>
                  </a:cubicBezTo>
                  <a:cubicBezTo>
                    <a:pt x="22" y="24"/>
                    <a:pt x="23" y="26"/>
                    <a:pt x="25" y="26"/>
                  </a:cubicBezTo>
                  <a:cubicBezTo>
                    <a:pt x="26" y="26"/>
                    <a:pt x="28" y="24"/>
                    <a:pt x="28" y="23"/>
                  </a:cubicBezTo>
                  <a:cubicBezTo>
                    <a:pt x="28" y="8"/>
                    <a:pt x="23" y="2"/>
                    <a:pt x="20" y="0"/>
                  </a:cubicBezTo>
                  <a:close/>
                  <a:moveTo>
                    <a:pt x="20" y="0"/>
                  </a:move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54@|5FFC:0|FBC:0|LFC:16777215|LBC:16777215"/>
            <p:cNvSpPr>
              <a:spLocks noEditPoints="1"/>
            </p:cNvSpPr>
            <p:nvPr/>
          </p:nvSpPr>
          <p:spPr bwMode="auto">
            <a:xfrm>
              <a:off x="1828800" y="1758950"/>
              <a:ext cx="34925" cy="158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3" y="1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2" y="4"/>
                </a:cxn>
                <a:cxn ang="0">
                  <a:pos x="3" y="3"/>
                </a:cxn>
                <a:cxn ang="0">
                  <a:pos x="5" y="4"/>
                </a:cxn>
                <a:cxn ang="0">
                  <a:pos x="6" y="3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8" y="0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7" y="3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682" tIns="60841" rIns="121682" bIns="60841" numCol="1" anchor="t" anchorCtr="0" compatLnSpc="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13"/>
          <p:cNvSpPr txBox="1"/>
          <p:nvPr/>
        </p:nvSpPr>
        <p:spPr>
          <a:xfrm>
            <a:off x="1829925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44892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1829925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144892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385271" y="259858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385271" y="288449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385271" y="455331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8385271" y="483921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4489690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6429086" y="3317813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4489690" y="5273312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6433262" y="5236761"/>
            <a:ext cx="12212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Teardrop 10"/>
          <p:cNvSpPr/>
          <p:nvPr/>
        </p:nvSpPr>
        <p:spPr>
          <a:xfrm rot="13500000" flipH="1">
            <a:off x="2049875" y="1962873"/>
            <a:ext cx="1581785" cy="1581787"/>
          </a:xfrm>
          <a:prstGeom prst="teardrop">
            <a:avLst/>
          </a:prstGeom>
          <a:solidFill>
            <a:srgbClr val="F575F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Teardrop 11"/>
          <p:cNvSpPr/>
          <p:nvPr/>
        </p:nvSpPr>
        <p:spPr>
          <a:xfrm rot="8100000">
            <a:off x="4272407" y="1962873"/>
            <a:ext cx="1581785" cy="1581787"/>
          </a:xfrm>
          <a:prstGeom prst="teardrop">
            <a:avLst/>
          </a:prstGeom>
          <a:solidFill>
            <a:srgbClr val="F1B3E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Teardrop 12"/>
          <p:cNvSpPr/>
          <p:nvPr/>
        </p:nvSpPr>
        <p:spPr>
          <a:xfrm rot="8100000">
            <a:off x="6372140" y="1962875"/>
            <a:ext cx="1581785" cy="1581787"/>
          </a:xfrm>
          <a:prstGeom prst="teardrop">
            <a:avLst/>
          </a:prstGeom>
          <a:solidFill>
            <a:srgbClr val="F575F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Teardrop 13"/>
          <p:cNvSpPr/>
          <p:nvPr/>
        </p:nvSpPr>
        <p:spPr>
          <a:xfrm rot="8100000">
            <a:off x="8471873" y="1962876"/>
            <a:ext cx="1581785" cy="1581787"/>
          </a:xfrm>
          <a:prstGeom prst="teardrop">
            <a:avLst/>
          </a:prstGeom>
          <a:solidFill>
            <a:srgbClr val="F1B3E6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934922" y="2465831"/>
            <a:ext cx="382413" cy="616639"/>
            <a:chOff x="6967538" y="6365875"/>
            <a:chExt cx="127000" cy="204787"/>
          </a:xfrm>
          <a:solidFill>
            <a:schemeClr val="bg1"/>
          </a:solidFill>
        </p:grpSpPr>
        <p:sp>
          <p:nvSpPr>
            <p:cNvPr id="11" name="Freeform 626"/>
            <p:cNvSpPr/>
            <p:nvPr/>
          </p:nvSpPr>
          <p:spPr bwMode="auto">
            <a:xfrm>
              <a:off x="6967538" y="6423025"/>
              <a:ext cx="127000" cy="147637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627"/>
            <p:cNvSpPr/>
            <p:nvPr/>
          </p:nvSpPr>
          <p:spPr bwMode="auto">
            <a:xfrm>
              <a:off x="7000875" y="6365875"/>
              <a:ext cx="61912" cy="134937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" name="Freeform 203"/>
          <p:cNvSpPr/>
          <p:nvPr/>
        </p:nvSpPr>
        <p:spPr bwMode="auto">
          <a:xfrm>
            <a:off x="2501230" y="2554264"/>
            <a:ext cx="616639" cy="430214"/>
          </a:xfrm>
          <a:custGeom>
            <a:avLst/>
            <a:gdLst>
              <a:gd name="T0" fmla="*/ 253 w 288"/>
              <a:gd name="T1" fmla="*/ 91 h 200"/>
              <a:gd name="T2" fmla="*/ 253 w 288"/>
              <a:gd name="T3" fmla="*/ 86 h 200"/>
              <a:gd name="T4" fmla="*/ 167 w 288"/>
              <a:gd name="T5" fmla="*/ 0 h 200"/>
              <a:gd name="T6" fmla="*/ 90 w 288"/>
              <a:gd name="T7" fmla="*/ 49 h 200"/>
              <a:gd name="T8" fmla="*/ 66 w 288"/>
              <a:gd name="T9" fmla="*/ 41 h 200"/>
              <a:gd name="T10" fmla="*/ 26 w 288"/>
              <a:gd name="T11" fmla="*/ 80 h 200"/>
              <a:gd name="T12" fmla="*/ 28 w 288"/>
              <a:gd name="T13" fmla="*/ 92 h 200"/>
              <a:gd name="T14" fmla="*/ 0 w 288"/>
              <a:gd name="T15" fmla="*/ 142 h 200"/>
              <a:gd name="T16" fmla="*/ 57 w 288"/>
              <a:gd name="T17" fmla="*/ 200 h 200"/>
              <a:gd name="T18" fmla="*/ 57 w 288"/>
              <a:gd name="T19" fmla="*/ 200 h 200"/>
              <a:gd name="T20" fmla="*/ 57 w 288"/>
              <a:gd name="T21" fmla="*/ 200 h 200"/>
              <a:gd name="T22" fmla="*/ 58 w 288"/>
              <a:gd name="T23" fmla="*/ 200 h 200"/>
              <a:gd name="T24" fmla="*/ 58 w 288"/>
              <a:gd name="T25" fmla="*/ 200 h 200"/>
              <a:gd name="T26" fmla="*/ 228 w 288"/>
              <a:gd name="T27" fmla="*/ 200 h 200"/>
              <a:gd name="T28" fmla="*/ 231 w 288"/>
              <a:gd name="T29" fmla="*/ 200 h 200"/>
              <a:gd name="T30" fmla="*/ 288 w 288"/>
              <a:gd name="T31" fmla="*/ 143 h 200"/>
              <a:gd name="T32" fmla="*/ 253 w 288"/>
              <a:gd name="T33" fmla="*/ 9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88" h="200">
                <a:moveTo>
                  <a:pt x="253" y="91"/>
                </a:moveTo>
                <a:cubicBezTo>
                  <a:pt x="253" y="89"/>
                  <a:pt x="253" y="88"/>
                  <a:pt x="253" y="86"/>
                </a:cubicBezTo>
                <a:cubicBezTo>
                  <a:pt x="253" y="38"/>
                  <a:pt x="215" y="0"/>
                  <a:pt x="167" y="0"/>
                </a:cubicBezTo>
                <a:cubicBezTo>
                  <a:pt x="133" y="0"/>
                  <a:pt x="104" y="20"/>
                  <a:pt x="90" y="49"/>
                </a:cubicBezTo>
                <a:cubicBezTo>
                  <a:pt x="83" y="44"/>
                  <a:pt x="75" y="41"/>
                  <a:pt x="66" y="41"/>
                </a:cubicBezTo>
                <a:cubicBezTo>
                  <a:pt x="44" y="41"/>
                  <a:pt x="26" y="58"/>
                  <a:pt x="26" y="80"/>
                </a:cubicBezTo>
                <a:cubicBezTo>
                  <a:pt x="26" y="84"/>
                  <a:pt x="27" y="88"/>
                  <a:pt x="28" y="92"/>
                </a:cubicBezTo>
                <a:cubicBezTo>
                  <a:pt x="11" y="102"/>
                  <a:pt x="0" y="121"/>
                  <a:pt x="0" y="142"/>
                </a:cubicBezTo>
                <a:cubicBezTo>
                  <a:pt x="0" y="174"/>
                  <a:pt x="25" y="199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7" y="200"/>
                  <a:pt x="57" y="200"/>
                </a:cubicBezTo>
                <a:cubicBezTo>
                  <a:pt x="57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29" y="200"/>
                  <a:pt x="230" y="200"/>
                  <a:pt x="231" y="200"/>
                </a:cubicBezTo>
                <a:cubicBezTo>
                  <a:pt x="262" y="200"/>
                  <a:pt x="288" y="175"/>
                  <a:pt x="288" y="143"/>
                </a:cubicBezTo>
                <a:cubicBezTo>
                  <a:pt x="288" y="120"/>
                  <a:pt x="273" y="99"/>
                  <a:pt x="253" y="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252"/>
          <p:cNvSpPr>
            <a:spLocks noEditPoints="1"/>
          </p:cNvSpPr>
          <p:nvPr/>
        </p:nvSpPr>
        <p:spPr bwMode="auto">
          <a:xfrm>
            <a:off x="8942493" y="2465831"/>
            <a:ext cx="640541" cy="607081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302"/>
          <p:cNvSpPr/>
          <p:nvPr/>
        </p:nvSpPr>
        <p:spPr bwMode="auto">
          <a:xfrm>
            <a:off x="4806609" y="2562560"/>
            <a:ext cx="611859" cy="382412"/>
          </a:xfrm>
          <a:custGeom>
            <a:avLst/>
            <a:gdLst>
              <a:gd name="T0" fmla="*/ 207 w 287"/>
              <a:gd name="T1" fmla="*/ 51 h 180"/>
              <a:gd name="T2" fmla="*/ 207 w 287"/>
              <a:gd name="T3" fmla="*/ 15 h 180"/>
              <a:gd name="T4" fmla="*/ 191 w 287"/>
              <a:gd name="T5" fmla="*/ 0 h 180"/>
              <a:gd name="T6" fmla="*/ 16 w 287"/>
              <a:gd name="T7" fmla="*/ 0 h 180"/>
              <a:gd name="T8" fmla="*/ 0 w 287"/>
              <a:gd name="T9" fmla="*/ 15 h 180"/>
              <a:gd name="T10" fmla="*/ 0 w 287"/>
              <a:gd name="T11" fmla="*/ 164 h 180"/>
              <a:gd name="T12" fmla="*/ 16 w 287"/>
              <a:gd name="T13" fmla="*/ 180 h 180"/>
              <a:gd name="T14" fmla="*/ 191 w 287"/>
              <a:gd name="T15" fmla="*/ 180 h 180"/>
              <a:gd name="T16" fmla="*/ 207 w 287"/>
              <a:gd name="T17" fmla="*/ 164 h 180"/>
              <a:gd name="T18" fmla="*/ 207 w 287"/>
              <a:gd name="T19" fmla="*/ 129 h 180"/>
              <a:gd name="T20" fmla="*/ 207 w 287"/>
              <a:gd name="T21" fmla="*/ 129 h 180"/>
              <a:gd name="T22" fmla="*/ 287 w 287"/>
              <a:gd name="T23" fmla="*/ 167 h 180"/>
              <a:gd name="T24" fmla="*/ 287 w 287"/>
              <a:gd name="T25" fmla="*/ 13 h 180"/>
              <a:gd name="T26" fmla="*/ 207 w 287"/>
              <a:gd name="T27" fmla="*/ 51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7" h="180">
                <a:moveTo>
                  <a:pt x="207" y="51"/>
                </a:moveTo>
                <a:cubicBezTo>
                  <a:pt x="207" y="15"/>
                  <a:pt x="207" y="15"/>
                  <a:pt x="207" y="15"/>
                </a:cubicBezTo>
                <a:cubicBezTo>
                  <a:pt x="207" y="7"/>
                  <a:pt x="200" y="0"/>
                  <a:pt x="191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73"/>
                  <a:pt x="7" y="180"/>
                  <a:pt x="16" y="180"/>
                </a:cubicBezTo>
                <a:cubicBezTo>
                  <a:pt x="191" y="180"/>
                  <a:pt x="191" y="180"/>
                  <a:pt x="191" y="180"/>
                </a:cubicBezTo>
                <a:cubicBezTo>
                  <a:pt x="200" y="180"/>
                  <a:pt x="207" y="173"/>
                  <a:pt x="207" y="164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07" y="129"/>
                  <a:pt x="207" y="129"/>
                  <a:pt x="207" y="129"/>
                </a:cubicBezTo>
                <a:cubicBezTo>
                  <a:pt x="287" y="167"/>
                  <a:pt x="287" y="167"/>
                  <a:pt x="287" y="167"/>
                </a:cubicBezTo>
                <a:cubicBezTo>
                  <a:pt x="287" y="13"/>
                  <a:pt x="287" y="13"/>
                  <a:pt x="287" y="13"/>
                </a:cubicBezTo>
                <a:lnTo>
                  <a:pt x="207" y="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TextBox 13"/>
          <p:cNvSpPr txBox="1"/>
          <p:nvPr/>
        </p:nvSpPr>
        <p:spPr>
          <a:xfrm>
            <a:off x="1621180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954143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3944807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277770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949925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282888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102502" y="422182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435465" y="4511792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" name="Oval 57"/>
          <p:cNvSpPr/>
          <p:nvPr/>
        </p:nvSpPr>
        <p:spPr>
          <a:xfrm>
            <a:off x="6328431" y="4230079"/>
            <a:ext cx="741349" cy="746002"/>
          </a:xfrm>
          <a:prstGeom prst="ellipse">
            <a:avLst/>
          </a:prstGeom>
          <a:solidFill>
            <a:srgbClr val="F575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8" name="Group 25"/>
          <p:cNvGrpSpPr/>
          <p:nvPr/>
        </p:nvGrpSpPr>
        <p:grpSpPr>
          <a:xfrm>
            <a:off x="6509910" y="4373188"/>
            <a:ext cx="378389" cy="440553"/>
            <a:chOff x="1868488" y="-9525"/>
            <a:chExt cx="1111250" cy="1293813"/>
          </a:xfrm>
          <a:solidFill>
            <a:sysClr val="window" lastClr="FFFFFF"/>
          </a:solidFill>
        </p:grpSpPr>
        <p:sp>
          <p:nvSpPr>
            <p:cNvPr id="9" name="Freeform 14"/>
            <p:cNvSpPr>
              <a:spLocks noEditPoints="1"/>
            </p:cNvSpPr>
            <p:nvPr/>
          </p:nvSpPr>
          <p:spPr bwMode="auto">
            <a:xfrm>
              <a:off x="1868488" y="-9525"/>
              <a:ext cx="1111250" cy="1293813"/>
            </a:xfrm>
            <a:custGeom>
              <a:avLst/>
              <a:gdLst>
                <a:gd name="T0" fmla="*/ 293 w 357"/>
                <a:gd name="T1" fmla="*/ 255 h 416"/>
                <a:gd name="T2" fmla="*/ 294 w 357"/>
                <a:gd name="T3" fmla="*/ 245 h 416"/>
                <a:gd name="T4" fmla="*/ 315 w 357"/>
                <a:gd name="T5" fmla="*/ 208 h 416"/>
                <a:gd name="T6" fmla="*/ 324 w 357"/>
                <a:gd name="T7" fmla="*/ 175 h 416"/>
                <a:gd name="T8" fmla="*/ 324 w 357"/>
                <a:gd name="T9" fmla="*/ 132 h 416"/>
                <a:gd name="T10" fmla="*/ 315 w 357"/>
                <a:gd name="T11" fmla="*/ 99 h 416"/>
                <a:gd name="T12" fmla="*/ 294 w 357"/>
                <a:gd name="T13" fmla="*/ 62 h 416"/>
                <a:gd name="T14" fmla="*/ 270 w 357"/>
                <a:gd name="T15" fmla="*/ 38 h 416"/>
                <a:gd name="T16" fmla="*/ 233 w 357"/>
                <a:gd name="T17" fmla="*/ 16 h 416"/>
                <a:gd name="T18" fmla="*/ 199 w 357"/>
                <a:gd name="T19" fmla="*/ 7 h 416"/>
                <a:gd name="T20" fmla="*/ 157 w 357"/>
                <a:gd name="T21" fmla="*/ 7 h 416"/>
                <a:gd name="T22" fmla="*/ 123 w 357"/>
                <a:gd name="T23" fmla="*/ 16 h 416"/>
                <a:gd name="T24" fmla="*/ 87 w 357"/>
                <a:gd name="T25" fmla="*/ 38 h 416"/>
                <a:gd name="T26" fmla="*/ 62 w 357"/>
                <a:gd name="T27" fmla="*/ 62 h 416"/>
                <a:gd name="T28" fmla="*/ 41 w 357"/>
                <a:gd name="T29" fmla="*/ 99 h 416"/>
                <a:gd name="T30" fmla="*/ 32 w 357"/>
                <a:gd name="T31" fmla="*/ 132 h 416"/>
                <a:gd name="T32" fmla="*/ 32 w 357"/>
                <a:gd name="T33" fmla="*/ 175 h 416"/>
                <a:gd name="T34" fmla="*/ 41 w 357"/>
                <a:gd name="T35" fmla="*/ 208 h 416"/>
                <a:gd name="T36" fmla="*/ 62 w 357"/>
                <a:gd name="T37" fmla="*/ 245 h 416"/>
                <a:gd name="T38" fmla="*/ 63 w 357"/>
                <a:gd name="T39" fmla="*/ 253 h 416"/>
                <a:gd name="T40" fmla="*/ 0 w 357"/>
                <a:gd name="T41" fmla="*/ 378 h 416"/>
                <a:gd name="T42" fmla="*/ 53 w 357"/>
                <a:gd name="T43" fmla="*/ 372 h 416"/>
                <a:gd name="T44" fmla="*/ 82 w 357"/>
                <a:gd name="T45" fmla="*/ 416 h 416"/>
                <a:gd name="T46" fmla="*/ 137 w 357"/>
                <a:gd name="T47" fmla="*/ 303 h 416"/>
                <a:gd name="T48" fmla="*/ 157 w 357"/>
                <a:gd name="T49" fmla="*/ 300 h 416"/>
                <a:gd name="T50" fmla="*/ 199 w 357"/>
                <a:gd name="T51" fmla="*/ 300 h 416"/>
                <a:gd name="T52" fmla="*/ 220 w 357"/>
                <a:gd name="T53" fmla="*/ 302 h 416"/>
                <a:gd name="T54" fmla="*/ 286 w 357"/>
                <a:gd name="T55" fmla="*/ 415 h 416"/>
                <a:gd name="T56" fmla="*/ 304 w 357"/>
                <a:gd name="T57" fmla="*/ 367 h 416"/>
                <a:gd name="T58" fmla="*/ 357 w 357"/>
                <a:gd name="T59" fmla="*/ 374 h 416"/>
                <a:gd name="T60" fmla="*/ 293 w 357"/>
                <a:gd name="T61" fmla="*/ 255 h 416"/>
                <a:gd name="T62" fmla="*/ 178 w 357"/>
                <a:gd name="T63" fmla="*/ 250 h 416"/>
                <a:gd name="T64" fmla="*/ 79 w 357"/>
                <a:gd name="T65" fmla="*/ 151 h 416"/>
                <a:gd name="T66" fmla="*/ 178 w 357"/>
                <a:gd name="T67" fmla="*/ 52 h 416"/>
                <a:gd name="T68" fmla="*/ 277 w 357"/>
                <a:gd name="T69" fmla="*/ 151 h 416"/>
                <a:gd name="T70" fmla="*/ 178 w 357"/>
                <a:gd name="T71" fmla="*/ 250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7" h="416">
                  <a:moveTo>
                    <a:pt x="293" y="255"/>
                  </a:moveTo>
                  <a:cubicBezTo>
                    <a:pt x="293" y="252"/>
                    <a:pt x="294" y="249"/>
                    <a:pt x="294" y="245"/>
                  </a:cubicBezTo>
                  <a:cubicBezTo>
                    <a:pt x="294" y="229"/>
                    <a:pt x="301" y="217"/>
                    <a:pt x="315" y="208"/>
                  </a:cubicBezTo>
                  <a:cubicBezTo>
                    <a:pt x="329" y="200"/>
                    <a:pt x="332" y="189"/>
                    <a:pt x="324" y="175"/>
                  </a:cubicBezTo>
                  <a:cubicBezTo>
                    <a:pt x="316" y="161"/>
                    <a:pt x="316" y="146"/>
                    <a:pt x="324" y="132"/>
                  </a:cubicBezTo>
                  <a:cubicBezTo>
                    <a:pt x="332" y="118"/>
                    <a:pt x="329" y="107"/>
                    <a:pt x="315" y="99"/>
                  </a:cubicBezTo>
                  <a:cubicBezTo>
                    <a:pt x="301" y="91"/>
                    <a:pt x="294" y="78"/>
                    <a:pt x="294" y="62"/>
                  </a:cubicBezTo>
                  <a:cubicBezTo>
                    <a:pt x="294" y="46"/>
                    <a:pt x="286" y="38"/>
                    <a:pt x="270" y="38"/>
                  </a:cubicBezTo>
                  <a:cubicBezTo>
                    <a:pt x="253" y="37"/>
                    <a:pt x="241" y="30"/>
                    <a:pt x="233" y="16"/>
                  </a:cubicBezTo>
                  <a:cubicBezTo>
                    <a:pt x="225" y="3"/>
                    <a:pt x="213" y="0"/>
                    <a:pt x="199" y="7"/>
                  </a:cubicBezTo>
                  <a:cubicBezTo>
                    <a:pt x="185" y="15"/>
                    <a:pt x="171" y="15"/>
                    <a:pt x="157" y="7"/>
                  </a:cubicBezTo>
                  <a:cubicBezTo>
                    <a:pt x="143" y="0"/>
                    <a:pt x="132" y="3"/>
                    <a:pt x="123" y="16"/>
                  </a:cubicBezTo>
                  <a:cubicBezTo>
                    <a:pt x="115" y="30"/>
                    <a:pt x="103" y="37"/>
                    <a:pt x="87" y="38"/>
                  </a:cubicBezTo>
                  <a:cubicBezTo>
                    <a:pt x="71" y="38"/>
                    <a:pt x="62" y="46"/>
                    <a:pt x="62" y="62"/>
                  </a:cubicBezTo>
                  <a:cubicBezTo>
                    <a:pt x="62" y="78"/>
                    <a:pt x="55" y="91"/>
                    <a:pt x="41" y="99"/>
                  </a:cubicBezTo>
                  <a:cubicBezTo>
                    <a:pt x="27" y="107"/>
                    <a:pt x="24" y="118"/>
                    <a:pt x="32" y="132"/>
                  </a:cubicBezTo>
                  <a:cubicBezTo>
                    <a:pt x="40" y="146"/>
                    <a:pt x="40" y="161"/>
                    <a:pt x="32" y="175"/>
                  </a:cubicBezTo>
                  <a:cubicBezTo>
                    <a:pt x="24" y="189"/>
                    <a:pt x="27" y="200"/>
                    <a:pt x="41" y="208"/>
                  </a:cubicBezTo>
                  <a:cubicBezTo>
                    <a:pt x="55" y="217"/>
                    <a:pt x="62" y="229"/>
                    <a:pt x="62" y="245"/>
                  </a:cubicBezTo>
                  <a:cubicBezTo>
                    <a:pt x="62" y="248"/>
                    <a:pt x="63" y="250"/>
                    <a:pt x="63" y="253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53" y="372"/>
                    <a:pt x="53" y="372"/>
                    <a:pt x="53" y="372"/>
                  </a:cubicBezTo>
                  <a:cubicBezTo>
                    <a:pt x="82" y="416"/>
                    <a:pt x="82" y="416"/>
                    <a:pt x="82" y="416"/>
                  </a:cubicBezTo>
                  <a:cubicBezTo>
                    <a:pt x="82" y="416"/>
                    <a:pt x="121" y="336"/>
                    <a:pt x="137" y="303"/>
                  </a:cubicBezTo>
                  <a:cubicBezTo>
                    <a:pt x="143" y="305"/>
                    <a:pt x="150" y="304"/>
                    <a:pt x="157" y="300"/>
                  </a:cubicBezTo>
                  <a:cubicBezTo>
                    <a:pt x="171" y="292"/>
                    <a:pt x="185" y="292"/>
                    <a:pt x="199" y="300"/>
                  </a:cubicBezTo>
                  <a:cubicBezTo>
                    <a:pt x="207" y="304"/>
                    <a:pt x="214" y="305"/>
                    <a:pt x="220" y="302"/>
                  </a:cubicBezTo>
                  <a:cubicBezTo>
                    <a:pt x="286" y="415"/>
                    <a:pt x="286" y="415"/>
                    <a:pt x="286" y="415"/>
                  </a:cubicBezTo>
                  <a:cubicBezTo>
                    <a:pt x="304" y="367"/>
                    <a:pt x="304" y="367"/>
                    <a:pt x="304" y="367"/>
                  </a:cubicBezTo>
                  <a:cubicBezTo>
                    <a:pt x="357" y="374"/>
                    <a:pt x="357" y="374"/>
                    <a:pt x="357" y="374"/>
                  </a:cubicBezTo>
                  <a:lnTo>
                    <a:pt x="293" y="255"/>
                  </a:lnTo>
                  <a:close/>
                  <a:moveTo>
                    <a:pt x="178" y="250"/>
                  </a:moveTo>
                  <a:cubicBezTo>
                    <a:pt x="123" y="250"/>
                    <a:pt x="79" y="206"/>
                    <a:pt x="79" y="151"/>
                  </a:cubicBezTo>
                  <a:cubicBezTo>
                    <a:pt x="79" y="96"/>
                    <a:pt x="123" y="52"/>
                    <a:pt x="178" y="52"/>
                  </a:cubicBezTo>
                  <a:cubicBezTo>
                    <a:pt x="233" y="52"/>
                    <a:pt x="277" y="96"/>
                    <a:pt x="277" y="151"/>
                  </a:cubicBezTo>
                  <a:cubicBezTo>
                    <a:pt x="277" y="206"/>
                    <a:pt x="233" y="250"/>
                    <a:pt x="178" y="2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val 15"/>
            <p:cNvSpPr>
              <a:spLocks noChangeArrowheads="1"/>
            </p:cNvSpPr>
            <p:nvPr/>
          </p:nvSpPr>
          <p:spPr bwMode="auto">
            <a:xfrm>
              <a:off x="2179638" y="220663"/>
              <a:ext cx="485775" cy="485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Oval 56"/>
          <p:cNvSpPr/>
          <p:nvPr/>
        </p:nvSpPr>
        <p:spPr>
          <a:xfrm>
            <a:off x="9815901" y="2104864"/>
            <a:ext cx="741349" cy="746002"/>
          </a:xfrm>
          <a:prstGeom prst="ellipse">
            <a:avLst/>
          </a:prstGeom>
          <a:solidFill>
            <a:srgbClr val="F575F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12" name="Group 28"/>
          <p:cNvGrpSpPr/>
          <p:nvPr/>
        </p:nvGrpSpPr>
        <p:grpSpPr>
          <a:xfrm>
            <a:off x="9985437" y="2301037"/>
            <a:ext cx="415864" cy="362568"/>
            <a:chOff x="3757613" y="3340100"/>
            <a:chExt cx="1635125" cy="1425575"/>
          </a:xfrm>
          <a:solidFill>
            <a:sysClr val="window" lastClr="FFFFFF"/>
          </a:solidFill>
        </p:grpSpPr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3757613" y="3340100"/>
              <a:ext cx="1635125" cy="1425575"/>
            </a:xfrm>
            <a:custGeom>
              <a:avLst/>
              <a:gdLst>
                <a:gd name="T0" fmla="*/ 675 w 675"/>
                <a:gd name="T1" fmla="*/ 485 h 590"/>
                <a:gd name="T2" fmla="*/ 675 w 675"/>
                <a:gd name="T3" fmla="*/ 0 h 590"/>
                <a:gd name="T4" fmla="*/ 0 w 675"/>
                <a:gd name="T5" fmla="*/ 0 h 590"/>
                <a:gd name="T6" fmla="*/ 0 w 675"/>
                <a:gd name="T7" fmla="*/ 485 h 590"/>
                <a:gd name="T8" fmla="*/ 500 w 675"/>
                <a:gd name="T9" fmla="*/ 485 h 590"/>
                <a:gd name="T10" fmla="*/ 543 w 675"/>
                <a:gd name="T11" fmla="*/ 524 h 590"/>
                <a:gd name="T12" fmla="*/ 610 w 675"/>
                <a:gd name="T13" fmla="*/ 590 h 590"/>
                <a:gd name="T14" fmla="*/ 631 w 675"/>
                <a:gd name="T15" fmla="*/ 590 h 590"/>
                <a:gd name="T16" fmla="*/ 542 w 675"/>
                <a:gd name="T17" fmla="*/ 499 h 590"/>
                <a:gd name="T18" fmla="*/ 525 w 675"/>
                <a:gd name="T19" fmla="*/ 485 h 590"/>
                <a:gd name="T20" fmla="*/ 675 w 675"/>
                <a:gd name="T21" fmla="*/ 485 h 590"/>
                <a:gd name="T22" fmla="*/ 36 w 675"/>
                <a:gd name="T23" fmla="*/ 47 h 590"/>
                <a:gd name="T24" fmla="*/ 638 w 675"/>
                <a:gd name="T25" fmla="*/ 47 h 590"/>
                <a:gd name="T26" fmla="*/ 638 w 675"/>
                <a:gd name="T27" fmla="*/ 438 h 590"/>
                <a:gd name="T28" fmla="*/ 36 w 675"/>
                <a:gd name="T29" fmla="*/ 438 h 590"/>
                <a:gd name="T30" fmla="*/ 36 w 675"/>
                <a:gd name="T31" fmla="*/ 47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5" h="590">
                  <a:moveTo>
                    <a:pt x="675" y="485"/>
                  </a:moveTo>
                  <a:cubicBezTo>
                    <a:pt x="675" y="0"/>
                    <a:pt x="675" y="0"/>
                    <a:pt x="6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85"/>
                    <a:pt x="0" y="485"/>
                    <a:pt x="0" y="485"/>
                  </a:cubicBezTo>
                  <a:cubicBezTo>
                    <a:pt x="500" y="485"/>
                    <a:pt x="500" y="485"/>
                    <a:pt x="500" y="485"/>
                  </a:cubicBezTo>
                  <a:cubicBezTo>
                    <a:pt x="500" y="497"/>
                    <a:pt x="505" y="524"/>
                    <a:pt x="543" y="524"/>
                  </a:cubicBezTo>
                  <a:cubicBezTo>
                    <a:pt x="543" y="524"/>
                    <a:pt x="610" y="521"/>
                    <a:pt x="610" y="590"/>
                  </a:cubicBezTo>
                  <a:cubicBezTo>
                    <a:pt x="631" y="590"/>
                    <a:pt x="631" y="590"/>
                    <a:pt x="631" y="590"/>
                  </a:cubicBezTo>
                  <a:cubicBezTo>
                    <a:pt x="631" y="590"/>
                    <a:pt x="640" y="499"/>
                    <a:pt x="542" y="499"/>
                  </a:cubicBezTo>
                  <a:cubicBezTo>
                    <a:pt x="542" y="499"/>
                    <a:pt x="523" y="497"/>
                    <a:pt x="525" y="485"/>
                  </a:cubicBezTo>
                  <a:lnTo>
                    <a:pt x="675" y="485"/>
                  </a:lnTo>
                  <a:close/>
                  <a:moveTo>
                    <a:pt x="36" y="47"/>
                  </a:moveTo>
                  <a:cubicBezTo>
                    <a:pt x="638" y="47"/>
                    <a:pt x="638" y="47"/>
                    <a:pt x="638" y="47"/>
                  </a:cubicBezTo>
                  <a:cubicBezTo>
                    <a:pt x="638" y="438"/>
                    <a:pt x="638" y="438"/>
                    <a:pt x="638" y="438"/>
                  </a:cubicBezTo>
                  <a:cubicBezTo>
                    <a:pt x="36" y="438"/>
                    <a:pt x="36" y="438"/>
                    <a:pt x="36" y="438"/>
                  </a:cubicBezTo>
                  <a:lnTo>
                    <a:pt x="36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4344988" y="4549775"/>
              <a:ext cx="469900" cy="825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4103688" y="4664075"/>
              <a:ext cx="954088" cy="69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6" name="Oval 58"/>
          <p:cNvSpPr/>
          <p:nvPr/>
        </p:nvSpPr>
        <p:spPr>
          <a:xfrm>
            <a:off x="9821146" y="4230079"/>
            <a:ext cx="741349" cy="746002"/>
          </a:xfrm>
          <a:prstGeom prst="ellipse">
            <a:avLst/>
          </a:prstGeom>
          <a:solidFill>
            <a:srgbClr val="F1B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" name="Freeform 82"/>
          <p:cNvSpPr>
            <a:spLocks noEditPoints="1"/>
          </p:cNvSpPr>
          <p:nvPr/>
        </p:nvSpPr>
        <p:spPr bwMode="auto">
          <a:xfrm flipH="1">
            <a:off x="9998137" y="4418340"/>
            <a:ext cx="429884" cy="377380"/>
          </a:xfrm>
          <a:custGeom>
            <a:avLst/>
            <a:gdLst>
              <a:gd name="T0" fmla="*/ 110 w 111"/>
              <a:gd name="T1" fmla="*/ 13 h 97"/>
              <a:gd name="T2" fmla="*/ 101 w 111"/>
              <a:gd name="T3" fmla="*/ 3 h 97"/>
              <a:gd name="T4" fmla="*/ 96 w 111"/>
              <a:gd name="T5" fmla="*/ 3 h 97"/>
              <a:gd name="T6" fmla="*/ 95 w 111"/>
              <a:gd name="T7" fmla="*/ 5 h 97"/>
              <a:gd name="T8" fmla="*/ 92 w 111"/>
              <a:gd name="T9" fmla="*/ 6 h 97"/>
              <a:gd name="T10" fmla="*/ 92 w 111"/>
              <a:gd name="T11" fmla="*/ 6 h 97"/>
              <a:gd name="T12" fmla="*/ 67 w 111"/>
              <a:gd name="T13" fmla="*/ 32 h 97"/>
              <a:gd name="T14" fmla="*/ 66 w 111"/>
              <a:gd name="T15" fmla="*/ 37 h 97"/>
              <a:gd name="T16" fmla="*/ 68 w 111"/>
              <a:gd name="T17" fmla="*/ 41 h 97"/>
              <a:gd name="T18" fmla="*/ 68 w 111"/>
              <a:gd name="T19" fmla="*/ 41 h 97"/>
              <a:gd name="T20" fmla="*/ 69 w 111"/>
              <a:gd name="T21" fmla="*/ 41 h 97"/>
              <a:gd name="T22" fmla="*/ 63 w 111"/>
              <a:gd name="T23" fmla="*/ 46 h 97"/>
              <a:gd name="T24" fmla="*/ 45 w 111"/>
              <a:gd name="T25" fmla="*/ 28 h 97"/>
              <a:gd name="T26" fmla="*/ 39 w 111"/>
              <a:gd name="T27" fmla="*/ 7 h 97"/>
              <a:gd name="T28" fmla="*/ 18 w 111"/>
              <a:gd name="T29" fmla="*/ 1 h 97"/>
              <a:gd name="T30" fmla="*/ 30 w 111"/>
              <a:gd name="T31" fmla="*/ 14 h 97"/>
              <a:gd name="T32" fmla="*/ 27 w 111"/>
              <a:gd name="T33" fmla="*/ 26 h 97"/>
              <a:gd name="T34" fmla="*/ 15 w 111"/>
              <a:gd name="T35" fmla="*/ 29 h 97"/>
              <a:gd name="T36" fmla="*/ 3 w 111"/>
              <a:gd name="T37" fmla="*/ 17 h 97"/>
              <a:gd name="T38" fmla="*/ 9 w 111"/>
              <a:gd name="T39" fmla="*/ 37 h 97"/>
              <a:gd name="T40" fmla="*/ 31 w 111"/>
              <a:gd name="T41" fmla="*/ 43 h 97"/>
              <a:gd name="T42" fmla="*/ 31 w 111"/>
              <a:gd name="T43" fmla="*/ 43 h 97"/>
              <a:gd name="T44" fmla="*/ 48 w 111"/>
              <a:gd name="T45" fmla="*/ 60 h 97"/>
              <a:gd name="T46" fmla="*/ 32 w 111"/>
              <a:gd name="T47" fmla="*/ 78 h 97"/>
              <a:gd name="T48" fmla="*/ 31 w 111"/>
              <a:gd name="T49" fmla="*/ 77 h 97"/>
              <a:gd name="T50" fmla="*/ 26 w 111"/>
              <a:gd name="T51" fmla="*/ 80 h 97"/>
              <a:gd name="T52" fmla="*/ 18 w 111"/>
              <a:gd name="T53" fmla="*/ 93 h 97"/>
              <a:gd name="T54" fmla="*/ 20 w 111"/>
              <a:gd name="T55" fmla="*/ 95 h 97"/>
              <a:gd name="T56" fmla="*/ 33 w 111"/>
              <a:gd name="T57" fmla="*/ 87 h 97"/>
              <a:gd name="T58" fmla="*/ 37 w 111"/>
              <a:gd name="T59" fmla="*/ 83 h 97"/>
              <a:gd name="T60" fmla="*/ 35 w 111"/>
              <a:gd name="T61" fmla="*/ 82 h 97"/>
              <a:gd name="T62" fmla="*/ 53 w 111"/>
              <a:gd name="T63" fmla="*/ 64 h 97"/>
              <a:gd name="T64" fmla="*/ 82 w 111"/>
              <a:gd name="T65" fmla="*/ 93 h 97"/>
              <a:gd name="T66" fmla="*/ 89 w 111"/>
              <a:gd name="T67" fmla="*/ 97 h 97"/>
              <a:gd name="T68" fmla="*/ 96 w 111"/>
              <a:gd name="T69" fmla="*/ 93 h 97"/>
              <a:gd name="T70" fmla="*/ 96 w 111"/>
              <a:gd name="T71" fmla="*/ 79 h 97"/>
              <a:gd name="T72" fmla="*/ 67 w 111"/>
              <a:gd name="T73" fmla="*/ 50 h 97"/>
              <a:gd name="T74" fmla="*/ 72 w 111"/>
              <a:gd name="T75" fmla="*/ 45 h 97"/>
              <a:gd name="T76" fmla="*/ 75 w 111"/>
              <a:gd name="T77" fmla="*/ 47 h 97"/>
              <a:gd name="T78" fmla="*/ 82 w 111"/>
              <a:gd name="T79" fmla="*/ 46 h 97"/>
              <a:gd name="T80" fmla="*/ 106 w 111"/>
              <a:gd name="T81" fmla="*/ 21 h 97"/>
              <a:gd name="T82" fmla="*/ 106 w 111"/>
              <a:gd name="T83" fmla="*/ 20 h 97"/>
              <a:gd name="T84" fmla="*/ 106 w 111"/>
              <a:gd name="T85" fmla="*/ 20 h 97"/>
              <a:gd name="T86" fmla="*/ 107 w 111"/>
              <a:gd name="T87" fmla="*/ 18 h 97"/>
              <a:gd name="T88" fmla="*/ 110 w 111"/>
              <a:gd name="T89" fmla="*/ 18 h 97"/>
              <a:gd name="T90" fmla="*/ 110 w 111"/>
              <a:gd name="T91" fmla="*/ 13 h 97"/>
              <a:gd name="T92" fmla="*/ 90 w 111"/>
              <a:gd name="T93" fmla="*/ 84 h 97"/>
              <a:gd name="T94" fmla="*/ 94 w 111"/>
              <a:gd name="T95" fmla="*/ 87 h 97"/>
              <a:gd name="T96" fmla="*/ 90 w 111"/>
              <a:gd name="T97" fmla="*/ 92 h 97"/>
              <a:gd name="T98" fmla="*/ 86 w 111"/>
              <a:gd name="T99" fmla="*/ 87 h 97"/>
              <a:gd name="T100" fmla="*/ 90 w 111"/>
              <a:gd name="T101" fmla="*/ 84 h 97"/>
              <a:gd name="T102" fmla="*/ 76 w 111"/>
              <a:gd name="T103" fmla="*/ 32 h 97"/>
              <a:gd name="T104" fmla="*/ 74 w 111"/>
              <a:gd name="T105" fmla="*/ 31 h 97"/>
              <a:gd name="T106" fmla="*/ 93 w 111"/>
              <a:gd name="T107" fmla="*/ 13 h 97"/>
              <a:gd name="T108" fmla="*/ 95 w 111"/>
              <a:gd name="T109" fmla="*/ 14 h 97"/>
              <a:gd name="T110" fmla="*/ 76 w 111"/>
              <a:gd name="T111" fmla="*/ 32 h 97"/>
              <a:gd name="T112" fmla="*/ 76 w 111"/>
              <a:gd name="T113" fmla="*/ 32 h 97"/>
              <a:gd name="T114" fmla="*/ 82 w 111"/>
              <a:gd name="T115" fmla="*/ 39 h 97"/>
              <a:gd name="T116" fmla="*/ 80 w 111"/>
              <a:gd name="T117" fmla="*/ 37 h 97"/>
              <a:gd name="T118" fmla="*/ 99 w 111"/>
              <a:gd name="T119" fmla="*/ 18 h 97"/>
              <a:gd name="T120" fmla="*/ 101 w 111"/>
              <a:gd name="T121" fmla="*/ 20 h 97"/>
              <a:gd name="T122" fmla="*/ 82 w 111"/>
              <a:gd name="T123" fmla="*/ 39 h 97"/>
              <a:gd name="T124" fmla="*/ 82 w 111"/>
              <a:gd name="T125" fmla="*/ 39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1" h="97">
                <a:moveTo>
                  <a:pt x="110" y="13"/>
                </a:moveTo>
                <a:cubicBezTo>
                  <a:pt x="101" y="3"/>
                  <a:pt x="101" y="3"/>
                  <a:pt x="101" y="3"/>
                </a:cubicBezTo>
                <a:cubicBezTo>
                  <a:pt x="99" y="1"/>
                  <a:pt x="97" y="1"/>
                  <a:pt x="96" y="3"/>
                </a:cubicBezTo>
                <a:cubicBezTo>
                  <a:pt x="95" y="4"/>
                  <a:pt x="95" y="4"/>
                  <a:pt x="95" y="5"/>
                </a:cubicBezTo>
                <a:cubicBezTo>
                  <a:pt x="94" y="5"/>
                  <a:pt x="93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67" y="32"/>
                  <a:pt x="67" y="32"/>
                  <a:pt x="67" y="32"/>
                </a:cubicBezTo>
                <a:cubicBezTo>
                  <a:pt x="67" y="33"/>
                  <a:pt x="67" y="36"/>
                  <a:pt x="66" y="37"/>
                </a:cubicBezTo>
                <a:cubicBezTo>
                  <a:pt x="68" y="41"/>
                  <a:pt x="68" y="41"/>
                  <a:pt x="68" y="41"/>
                </a:cubicBezTo>
                <a:cubicBezTo>
                  <a:pt x="68" y="41"/>
                  <a:pt x="68" y="41"/>
                  <a:pt x="68" y="41"/>
                </a:cubicBezTo>
                <a:cubicBezTo>
                  <a:pt x="69" y="41"/>
                  <a:pt x="69" y="41"/>
                  <a:pt x="69" y="41"/>
                </a:cubicBezTo>
                <a:cubicBezTo>
                  <a:pt x="63" y="46"/>
                  <a:pt x="63" y="46"/>
                  <a:pt x="63" y="46"/>
                </a:cubicBezTo>
                <a:cubicBezTo>
                  <a:pt x="45" y="28"/>
                  <a:pt x="45" y="28"/>
                  <a:pt x="45" y="28"/>
                </a:cubicBezTo>
                <a:cubicBezTo>
                  <a:pt x="47" y="21"/>
                  <a:pt x="45" y="13"/>
                  <a:pt x="39" y="7"/>
                </a:cubicBezTo>
                <a:cubicBezTo>
                  <a:pt x="34" y="1"/>
                  <a:pt x="25" y="0"/>
                  <a:pt x="18" y="1"/>
                </a:cubicBezTo>
                <a:cubicBezTo>
                  <a:pt x="30" y="14"/>
                  <a:pt x="30" y="14"/>
                  <a:pt x="30" y="14"/>
                </a:cubicBezTo>
                <a:cubicBezTo>
                  <a:pt x="27" y="26"/>
                  <a:pt x="27" y="26"/>
                  <a:pt x="27" y="26"/>
                </a:cubicBezTo>
                <a:cubicBezTo>
                  <a:pt x="15" y="29"/>
                  <a:pt x="15" y="29"/>
                  <a:pt x="15" y="29"/>
                </a:cubicBezTo>
                <a:cubicBezTo>
                  <a:pt x="3" y="17"/>
                  <a:pt x="3" y="17"/>
                  <a:pt x="3" y="17"/>
                </a:cubicBezTo>
                <a:cubicBezTo>
                  <a:pt x="0" y="23"/>
                  <a:pt x="3" y="32"/>
                  <a:pt x="9" y="37"/>
                </a:cubicBezTo>
                <a:cubicBezTo>
                  <a:pt x="14" y="43"/>
                  <a:pt x="23" y="46"/>
                  <a:pt x="31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48" y="60"/>
                  <a:pt x="48" y="60"/>
                  <a:pt x="48" y="60"/>
                </a:cubicBezTo>
                <a:cubicBezTo>
                  <a:pt x="32" y="78"/>
                  <a:pt x="32" y="78"/>
                  <a:pt x="32" y="78"/>
                </a:cubicBezTo>
                <a:cubicBezTo>
                  <a:pt x="31" y="77"/>
                  <a:pt x="31" y="77"/>
                  <a:pt x="31" y="77"/>
                </a:cubicBezTo>
                <a:cubicBezTo>
                  <a:pt x="26" y="80"/>
                  <a:pt x="26" y="80"/>
                  <a:pt x="26" y="80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5"/>
                  <a:pt x="20" y="95"/>
                  <a:pt x="20" y="95"/>
                </a:cubicBezTo>
                <a:cubicBezTo>
                  <a:pt x="33" y="87"/>
                  <a:pt x="33" y="87"/>
                  <a:pt x="33" y="87"/>
                </a:cubicBezTo>
                <a:cubicBezTo>
                  <a:pt x="37" y="83"/>
                  <a:pt x="37" y="83"/>
                  <a:pt x="37" y="83"/>
                </a:cubicBezTo>
                <a:cubicBezTo>
                  <a:pt x="35" y="82"/>
                  <a:pt x="35" y="82"/>
                  <a:pt x="35" y="82"/>
                </a:cubicBezTo>
                <a:cubicBezTo>
                  <a:pt x="53" y="64"/>
                  <a:pt x="53" y="64"/>
                  <a:pt x="53" y="64"/>
                </a:cubicBezTo>
                <a:cubicBezTo>
                  <a:pt x="82" y="93"/>
                  <a:pt x="82" y="93"/>
                  <a:pt x="82" y="93"/>
                </a:cubicBezTo>
                <a:cubicBezTo>
                  <a:pt x="84" y="96"/>
                  <a:pt x="86" y="97"/>
                  <a:pt x="89" y="97"/>
                </a:cubicBezTo>
                <a:cubicBezTo>
                  <a:pt x="91" y="97"/>
                  <a:pt x="94" y="96"/>
                  <a:pt x="96" y="93"/>
                </a:cubicBezTo>
                <a:cubicBezTo>
                  <a:pt x="101" y="89"/>
                  <a:pt x="101" y="83"/>
                  <a:pt x="96" y="79"/>
                </a:cubicBezTo>
                <a:cubicBezTo>
                  <a:pt x="67" y="50"/>
                  <a:pt x="67" y="50"/>
                  <a:pt x="67" y="50"/>
                </a:cubicBezTo>
                <a:cubicBezTo>
                  <a:pt x="72" y="45"/>
                  <a:pt x="72" y="45"/>
                  <a:pt x="72" y="45"/>
                </a:cubicBezTo>
                <a:cubicBezTo>
                  <a:pt x="75" y="47"/>
                  <a:pt x="75" y="47"/>
                  <a:pt x="75" y="47"/>
                </a:cubicBezTo>
                <a:cubicBezTo>
                  <a:pt x="77" y="46"/>
                  <a:pt x="79" y="46"/>
                  <a:pt x="82" y="46"/>
                </a:cubicBezTo>
                <a:cubicBezTo>
                  <a:pt x="106" y="21"/>
                  <a:pt x="106" y="21"/>
                  <a:pt x="106" y="21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6" y="20"/>
                  <a:pt x="106" y="20"/>
                  <a:pt x="106" y="20"/>
                </a:cubicBezTo>
                <a:cubicBezTo>
                  <a:pt x="107" y="19"/>
                  <a:pt x="107" y="19"/>
                  <a:pt x="107" y="18"/>
                </a:cubicBezTo>
                <a:cubicBezTo>
                  <a:pt x="109" y="18"/>
                  <a:pt x="110" y="18"/>
                  <a:pt x="110" y="18"/>
                </a:cubicBezTo>
                <a:cubicBezTo>
                  <a:pt x="111" y="16"/>
                  <a:pt x="111" y="14"/>
                  <a:pt x="110" y="13"/>
                </a:cubicBezTo>
                <a:close/>
                <a:moveTo>
                  <a:pt x="90" y="84"/>
                </a:moveTo>
                <a:cubicBezTo>
                  <a:pt x="92" y="84"/>
                  <a:pt x="94" y="86"/>
                  <a:pt x="94" y="87"/>
                </a:cubicBezTo>
                <a:cubicBezTo>
                  <a:pt x="94" y="90"/>
                  <a:pt x="92" y="92"/>
                  <a:pt x="90" y="92"/>
                </a:cubicBezTo>
                <a:cubicBezTo>
                  <a:pt x="87" y="92"/>
                  <a:pt x="86" y="90"/>
                  <a:pt x="86" y="87"/>
                </a:cubicBezTo>
                <a:cubicBezTo>
                  <a:pt x="86" y="86"/>
                  <a:pt x="87" y="84"/>
                  <a:pt x="90" y="84"/>
                </a:cubicBezTo>
                <a:close/>
                <a:moveTo>
                  <a:pt x="76" y="32"/>
                </a:moveTo>
                <a:cubicBezTo>
                  <a:pt x="74" y="31"/>
                  <a:pt x="74" y="31"/>
                  <a:pt x="74" y="31"/>
                </a:cubicBezTo>
                <a:cubicBezTo>
                  <a:pt x="93" y="13"/>
                  <a:pt x="93" y="13"/>
                  <a:pt x="93" y="13"/>
                </a:cubicBezTo>
                <a:cubicBezTo>
                  <a:pt x="95" y="14"/>
                  <a:pt x="95" y="14"/>
                  <a:pt x="95" y="14"/>
                </a:cubicBezTo>
                <a:cubicBezTo>
                  <a:pt x="76" y="32"/>
                  <a:pt x="76" y="32"/>
                  <a:pt x="76" y="32"/>
                </a:cubicBezTo>
                <a:cubicBezTo>
                  <a:pt x="76" y="32"/>
                  <a:pt x="76" y="32"/>
                  <a:pt x="76" y="32"/>
                </a:cubicBezTo>
                <a:close/>
                <a:moveTo>
                  <a:pt x="82" y="39"/>
                </a:moveTo>
                <a:cubicBezTo>
                  <a:pt x="80" y="37"/>
                  <a:pt x="80" y="37"/>
                  <a:pt x="80" y="37"/>
                </a:cubicBezTo>
                <a:cubicBezTo>
                  <a:pt x="99" y="18"/>
                  <a:pt x="99" y="18"/>
                  <a:pt x="99" y="18"/>
                </a:cubicBezTo>
                <a:cubicBezTo>
                  <a:pt x="101" y="20"/>
                  <a:pt x="101" y="20"/>
                  <a:pt x="101" y="20"/>
                </a:cubicBezTo>
                <a:cubicBezTo>
                  <a:pt x="82" y="39"/>
                  <a:pt x="82" y="39"/>
                  <a:pt x="82" y="39"/>
                </a:cubicBezTo>
                <a:cubicBezTo>
                  <a:pt x="82" y="39"/>
                  <a:pt x="82" y="39"/>
                  <a:pt x="82" y="3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Oval 55"/>
          <p:cNvSpPr/>
          <p:nvPr/>
        </p:nvSpPr>
        <p:spPr>
          <a:xfrm>
            <a:off x="6328431" y="2104864"/>
            <a:ext cx="741349" cy="746002"/>
          </a:xfrm>
          <a:prstGeom prst="ellipse">
            <a:avLst/>
          </a:prstGeom>
          <a:solidFill>
            <a:srgbClr val="F1B3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1735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9" name="Freeform 37"/>
          <p:cNvSpPr>
            <a:spLocks noEditPoints="1"/>
          </p:cNvSpPr>
          <p:nvPr/>
        </p:nvSpPr>
        <p:spPr bwMode="auto">
          <a:xfrm>
            <a:off x="6491158" y="2264413"/>
            <a:ext cx="422541" cy="419612"/>
          </a:xfrm>
          <a:custGeom>
            <a:avLst/>
            <a:gdLst>
              <a:gd name="T0" fmla="*/ 0 w 120"/>
              <a:gd name="T1" fmla="*/ 60 h 120"/>
              <a:gd name="T2" fmla="*/ 120 w 120"/>
              <a:gd name="T3" fmla="*/ 60 h 120"/>
              <a:gd name="T4" fmla="*/ 83 w 120"/>
              <a:gd name="T5" fmla="*/ 24 h 120"/>
              <a:gd name="T6" fmla="*/ 86 w 120"/>
              <a:gd name="T7" fmla="*/ 14 h 120"/>
              <a:gd name="T8" fmla="*/ 86 w 120"/>
              <a:gd name="T9" fmla="*/ 28 h 120"/>
              <a:gd name="T10" fmla="*/ 47 w 120"/>
              <a:gd name="T11" fmla="*/ 77 h 120"/>
              <a:gd name="T12" fmla="*/ 41 w 120"/>
              <a:gd name="T13" fmla="*/ 88 h 120"/>
              <a:gd name="T14" fmla="*/ 38 w 120"/>
              <a:gd name="T15" fmla="*/ 95 h 120"/>
              <a:gd name="T16" fmla="*/ 37 w 120"/>
              <a:gd name="T17" fmla="*/ 110 h 120"/>
              <a:gd name="T18" fmla="*/ 31 w 120"/>
              <a:gd name="T19" fmla="*/ 99 h 120"/>
              <a:gd name="T20" fmla="*/ 26 w 120"/>
              <a:gd name="T21" fmla="*/ 89 h 120"/>
              <a:gd name="T22" fmla="*/ 17 w 120"/>
              <a:gd name="T23" fmla="*/ 82 h 120"/>
              <a:gd name="T24" fmla="*/ 16 w 120"/>
              <a:gd name="T25" fmla="*/ 68 h 120"/>
              <a:gd name="T26" fmla="*/ 15 w 120"/>
              <a:gd name="T27" fmla="*/ 60 h 120"/>
              <a:gd name="T28" fmla="*/ 10 w 120"/>
              <a:gd name="T29" fmla="*/ 54 h 120"/>
              <a:gd name="T30" fmla="*/ 10 w 120"/>
              <a:gd name="T31" fmla="*/ 45 h 120"/>
              <a:gd name="T32" fmla="*/ 38 w 120"/>
              <a:gd name="T33" fmla="*/ 20 h 120"/>
              <a:gd name="T34" fmla="*/ 31 w 120"/>
              <a:gd name="T35" fmla="*/ 20 h 120"/>
              <a:gd name="T36" fmla="*/ 28 w 120"/>
              <a:gd name="T37" fmla="*/ 26 h 120"/>
              <a:gd name="T38" fmla="*/ 32 w 120"/>
              <a:gd name="T39" fmla="*/ 28 h 120"/>
              <a:gd name="T40" fmla="*/ 31 w 120"/>
              <a:gd name="T41" fmla="*/ 24 h 120"/>
              <a:gd name="T42" fmla="*/ 47 w 120"/>
              <a:gd name="T43" fmla="*/ 30 h 120"/>
              <a:gd name="T44" fmla="*/ 41 w 120"/>
              <a:gd name="T45" fmla="*/ 34 h 120"/>
              <a:gd name="T46" fmla="*/ 37 w 120"/>
              <a:gd name="T47" fmla="*/ 36 h 120"/>
              <a:gd name="T48" fmla="*/ 38 w 120"/>
              <a:gd name="T49" fmla="*/ 43 h 120"/>
              <a:gd name="T50" fmla="*/ 33 w 120"/>
              <a:gd name="T51" fmla="*/ 49 h 120"/>
              <a:gd name="T52" fmla="*/ 29 w 120"/>
              <a:gd name="T53" fmla="*/ 51 h 120"/>
              <a:gd name="T54" fmla="*/ 21 w 120"/>
              <a:gd name="T55" fmla="*/ 49 h 120"/>
              <a:gd name="T56" fmla="*/ 15 w 120"/>
              <a:gd name="T57" fmla="*/ 54 h 120"/>
              <a:gd name="T58" fmla="*/ 16 w 120"/>
              <a:gd name="T59" fmla="*/ 58 h 120"/>
              <a:gd name="T60" fmla="*/ 27 w 120"/>
              <a:gd name="T61" fmla="*/ 62 h 120"/>
              <a:gd name="T62" fmla="*/ 41 w 120"/>
              <a:gd name="T63" fmla="*/ 66 h 120"/>
              <a:gd name="T64" fmla="*/ 47 w 120"/>
              <a:gd name="T65" fmla="*/ 77 h 120"/>
              <a:gd name="T66" fmla="*/ 55 w 120"/>
              <a:gd name="T67" fmla="*/ 21 h 120"/>
              <a:gd name="T68" fmla="*/ 44 w 120"/>
              <a:gd name="T69" fmla="*/ 15 h 120"/>
              <a:gd name="T70" fmla="*/ 63 w 120"/>
              <a:gd name="T71" fmla="*/ 10 h 120"/>
              <a:gd name="T72" fmla="*/ 107 w 120"/>
              <a:gd name="T73" fmla="*/ 62 h 120"/>
              <a:gd name="T74" fmla="*/ 92 w 120"/>
              <a:gd name="T75" fmla="*/ 102 h 120"/>
              <a:gd name="T76" fmla="*/ 91 w 120"/>
              <a:gd name="T77" fmla="*/ 92 h 120"/>
              <a:gd name="T78" fmla="*/ 84 w 120"/>
              <a:gd name="T79" fmla="*/ 81 h 120"/>
              <a:gd name="T80" fmla="*/ 66 w 120"/>
              <a:gd name="T81" fmla="*/ 67 h 120"/>
              <a:gd name="T82" fmla="*/ 97 w 120"/>
              <a:gd name="T83" fmla="*/ 56 h 120"/>
              <a:gd name="T84" fmla="*/ 105 w 120"/>
              <a:gd name="T85" fmla="*/ 49 h 120"/>
              <a:gd name="T86" fmla="*/ 93 w 120"/>
              <a:gd name="T87" fmla="*/ 39 h 120"/>
              <a:gd name="T88" fmla="*/ 91 w 120"/>
              <a:gd name="T89" fmla="*/ 52 h 120"/>
              <a:gd name="T90" fmla="*/ 79 w 120"/>
              <a:gd name="T91" fmla="*/ 49 h 120"/>
              <a:gd name="T92" fmla="*/ 73 w 120"/>
              <a:gd name="T93" fmla="*/ 44 h 120"/>
              <a:gd name="T94" fmla="*/ 76 w 120"/>
              <a:gd name="T95" fmla="*/ 35 h 120"/>
              <a:gd name="T96" fmla="*/ 90 w 120"/>
              <a:gd name="T97" fmla="*/ 36 h 120"/>
              <a:gd name="T98" fmla="*/ 100 w 120"/>
              <a:gd name="T99" fmla="*/ 36 h 120"/>
              <a:gd name="T100" fmla="*/ 105 w 120"/>
              <a:gd name="T101" fmla="*/ 32 h 120"/>
              <a:gd name="T102" fmla="*/ 110 w 120"/>
              <a:gd name="T103" fmla="*/ 57 h 120"/>
              <a:gd name="T104" fmla="*/ 107 w 120"/>
              <a:gd name="T105" fmla="*/ 6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3" y="24"/>
                </a:move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5" y="17"/>
                  <a:pt x="86" y="14"/>
                </a:cubicBezTo>
                <a:cubicBezTo>
                  <a:pt x="87" y="14"/>
                  <a:pt x="91" y="16"/>
                  <a:pt x="94" y="20"/>
                </a:cubicBezTo>
                <a:cubicBezTo>
                  <a:pt x="92" y="29"/>
                  <a:pt x="86" y="28"/>
                  <a:pt x="86" y="28"/>
                </a:cubicBezTo>
                <a:cubicBezTo>
                  <a:pt x="86" y="28"/>
                  <a:pt x="82" y="28"/>
                  <a:pt x="83" y="24"/>
                </a:cubicBezTo>
                <a:close/>
                <a:moveTo>
                  <a:pt x="47" y="77"/>
                </a:moveTo>
                <a:cubicBezTo>
                  <a:pt x="46" y="78"/>
                  <a:pt x="45" y="81"/>
                  <a:pt x="44" y="84"/>
                </a:cubicBezTo>
                <a:cubicBezTo>
                  <a:pt x="43" y="86"/>
                  <a:pt x="42" y="87"/>
                  <a:pt x="41" y="88"/>
                </a:cubicBezTo>
                <a:cubicBezTo>
                  <a:pt x="39" y="89"/>
                  <a:pt x="39" y="91"/>
                  <a:pt x="39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38" y="95"/>
                  <a:pt x="39" y="99"/>
                  <a:pt x="40" y="100"/>
                </a:cubicBezTo>
                <a:cubicBezTo>
                  <a:pt x="40" y="102"/>
                  <a:pt x="37" y="110"/>
                  <a:pt x="37" y="110"/>
                </a:cubicBezTo>
                <a:cubicBezTo>
                  <a:pt x="34" y="109"/>
                  <a:pt x="33" y="106"/>
                  <a:pt x="32" y="104"/>
                </a:cubicBezTo>
                <a:cubicBezTo>
                  <a:pt x="32" y="102"/>
                  <a:pt x="30" y="101"/>
                  <a:pt x="31" y="99"/>
                </a:cubicBezTo>
                <a:cubicBezTo>
                  <a:pt x="31" y="96"/>
                  <a:pt x="29" y="95"/>
                  <a:pt x="28" y="94"/>
                </a:cubicBezTo>
                <a:cubicBezTo>
                  <a:pt x="27" y="92"/>
                  <a:pt x="26" y="90"/>
                  <a:pt x="26" y="89"/>
                </a:cubicBezTo>
                <a:cubicBezTo>
                  <a:pt x="26" y="88"/>
                  <a:pt x="23" y="86"/>
                  <a:pt x="23" y="86"/>
                </a:cubicBezTo>
                <a:cubicBezTo>
                  <a:pt x="23" y="86"/>
                  <a:pt x="18" y="83"/>
                  <a:pt x="17" y="82"/>
                </a:cubicBezTo>
                <a:cubicBezTo>
                  <a:pt x="16" y="81"/>
                  <a:pt x="15" y="77"/>
                  <a:pt x="15" y="75"/>
                </a:cubicBezTo>
                <a:cubicBezTo>
                  <a:pt x="15" y="73"/>
                  <a:pt x="16" y="68"/>
                  <a:pt x="16" y="68"/>
                </a:cubicBezTo>
                <a:cubicBezTo>
                  <a:pt x="16" y="68"/>
                  <a:pt x="18" y="66"/>
                  <a:pt x="17" y="65"/>
                </a:cubicBezTo>
                <a:cubicBezTo>
                  <a:pt x="15" y="64"/>
                  <a:pt x="15" y="60"/>
                  <a:pt x="15" y="60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1" y="55"/>
                  <a:pt x="10" y="54"/>
                </a:cubicBezTo>
                <a:cubicBezTo>
                  <a:pt x="10" y="52"/>
                  <a:pt x="10" y="51"/>
                  <a:pt x="11" y="50"/>
                </a:cubicBezTo>
                <a:cubicBezTo>
                  <a:pt x="11" y="49"/>
                  <a:pt x="10" y="46"/>
                  <a:pt x="10" y="45"/>
                </a:cubicBezTo>
                <a:cubicBezTo>
                  <a:pt x="20" y="20"/>
                  <a:pt x="37" y="15"/>
                  <a:pt x="37" y="15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5" y="21"/>
                  <a:pt x="34" y="21"/>
                </a:cubicBezTo>
                <a:cubicBezTo>
                  <a:pt x="32" y="20"/>
                  <a:pt x="31" y="20"/>
                  <a:pt x="31" y="20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8" y="25"/>
                  <a:pt x="28" y="26"/>
                </a:cubicBezTo>
                <a:cubicBezTo>
                  <a:pt x="28" y="27"/>
                  <a:pt x="29" y="29"/>
                  <a:pt x="29" y="29"/>
                </a:cubicBezTo>
                <a:cubicBezTo>
                  <a:pt x="29" y="29"/>
                  <a:pt x="32" y="29"/>
                  <a:pt x="32" y="28"/>
                </a:cubicBezTo>
                <a:cubicBezTo>
                  <a:pt x="32" y="27"/>
                  <a:pt x="32" y="26"/>
                  <a:pt x="32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24"/>
                  <a:pt x="34" y="23"/>
                  <a:pt x="40" y="24"/>
                </a:cubicBezTo>
                <a:cubicBezTo>
                  <a:pt x="47" y="24"/>
                  <a:pt x="44" y="29"/>
                  <a:pt x="47" y="30"/>
                </a:cubicBezTo>
                <a:cubicBezTo>
                  <a:pt x="50" y="31"/>
                  <a:pt x="45" y="35"/>
                  <a:pt x="44" y="37"/>
                </a:cubicBezTo>
                <a:cubicBezTo>
                  <a:pt x="43" y="39"/>
                  <a:pt x="41" y="34"/>
                  <a:pt x="41" y="34"/>
                </a:cubicBezTo>
                <a:cubicBezTo>
                  <a:pt x="41" y="34"/>
                  <a:pt x="43" y="32"/>
                  <a:pt x="40" y="32"/>
                </a:cubicBezTo>
                <a:cubicBezTo>
                  <a:pt x="37" y="31"/>
                  <a:pt x="35" y="36"/>
                  <a:pt x="37" y="36"/>
                </a:cubicBezTo>
                <a:cubicBezTo>
                  <a:pt x="38" y="36"/>
                  <a:pt x="40" y="38"/>
                  <a:pt x="39" y="39"/>
                </a:cubicBezTo>
                <a:cubicBezTo>
                  <a:pt x="39" y="40"/>
                  <a:pt x="39" y="40"/>
                  <a:pt x="38" y="43"/>
                </a:cubicBezTo>
                <a:cubicBezTo>
                  <a:pt x="36" y="46"/>
                  <a:pt x="34" y="48"/>
                  <a:pt x="34" y="48"/>
                </a:cubicBezTo>
                <a:cubicBezTo>
                  <a:pt x="34" y="48"/>
                  <a:pt x="32" y="47"/>
                  <a:pt x="33" y="49"/>
                </a:cubicBezTo>
                <a:cubicBezTo>
                  <a:pt x="34" y="51"/>
                  <a:pt x="33" y="54"/>
                  <a:pt x="33" y="55"/>
                </a:cubicBezTo>
                <a:cubicBezTo>
                  <a:pt x="33" y="57"/>
                  <a:pt x="29" y="54"/>
                  <a:pt x="29" y="51"/>
                </a:cubicBezTo>
                <a:cubicBezTo>
                  <a:pt x="28" y="48"/>
                  <a:pt x="25" y="51"/>
                  <a:pt x="24" y="51"/>
                </a:cubicBezTo>
                <a:cubicBezTo>
                  <a:pt x="23" y="51"/>
                  <a:pt x="21" y="50"/>
                  <a:pt x="21" y="49"/>
                </a:cubicBezTo>
                <a:cubicBezTo>
                  <a:pt x="20" y="48"/>
                  <a:pt x="15" y="52"/>
                  <a:pt x="14" y="52"/>
                </a:cubicBezTo>
                <a:cubicBezTo>
                  <a:pt x="13" y="53"/>
                  <a:pt x="13" y="55"/>
                  <a:pt x="15" y="54"/>
                </a:cubicBezTo>
                <a:cubicBezTo>
                  <a:pt x="17" y="53"/>
                  <a:pt x="19" y="54"/>
                  <a:pt x="19" y="56"/>
                </a:cubicBezTo>
                <a:cubicBezTo>
                  <a:pt x="18" y="58"/>
                  <a:pt x="16" y="57"/>
                  <a:pt x="16" y="58"/>
                </a:cubicBezTo>
                <a:cubicBezTo>
                  <a:pt x="17" y="60"/>
                  <a:pt x="19" y="61"/>
                  <a:pt x="19" y="63"/>
                </a:cubicBezTo>
                <a:cubicBezTo>
                  <a:pt x="20" y="65"/>
                  <a:pt x="25" y="63"/>
                  <a:pt x="27" y="62"/>
                </a:cubicBezTo>
                <a:cubicBezTo>
                  <a:pt x="28" y="62"/>
                  <a:pt x="33" y="61"/>
                  <a:pt x="33" y="63"/>
                </a:cubicBezTo>
                <a:cubicBezTo>
                  <a:pt x="34" y="65"/>
                  <a:pt x="39" y="66"/>
                  <a:pt x="41" y="66"/>
                </a:cubicBezTo>
                <a:cubicBezTo>
                  <a:pt x="43" y="67"/>
                  <a:pt x="46" y="67"/>
                  <a:pt x="49" y="69"/>
                </a:cubicBezTo>
                <a:cubicBezTo>
                  <a:pt x="51" y="72"/>
                  <a:pt x="47" y="76"/>
                  <a:pt x="47" y="77"/>
                </a:cubicBezTo>
                <a:close/>
                <a:moveTo>
                  <a:pt x="59" y="14"/>
                </a:moveTo>
                <a:cubicBezTo>
                  <a:pt x="58" y="17"/>
                  <a:pt x="54" y="20"/>
                  <a:pt x="55" y="21"/>
                </a:cubicBezTo>
                <a:cubicBezTo>
                  <a:pt x="55" y="22"/>
                  <a:pt x="55" y="27"/>
                  <a:pt x="51" y="23"/>
                </a:cubicBezTo>
                <a:cubicBezTo>
                  <a:pt x="47" y="19"/>
                  <a:pt x="43" y="18"/>
                  <a:pt x="44" y="15"/>
                </a:cubicBezTo>
                <a:cubicBezTo>
                  <a:pt x="44" y="14"/>
                  <a:pt x="48" y="14"/>
                  <a:pt x="48" y="13"/>
                </a:cubicBezTo>
                <a:cubicBezTo>
                  <a:pt x="53" y="7"/>
                  <a:pt x="62" y="8"/>
                  <a:pt x="63" y="10"/>
                </a:cubicBezTo>
                <a:cubicBezTo>
                  <a:pt x="61" y="12"/>
                  <a:pt x="59" y="11"/>
                  <a:pt x="59" y="14"/>
                </a:cubicBezTo>
                <a:close/>
                <a:moveTo>
                  <a:pt x="107" y="62"/>
                </a:moveTo>
                <a:cubicBezTo>
                  <a:pt x="107" y="62"/>
                  <a:pt x="109" y="65"/>
                  <a:pt x="112" y="65"/>
                </a:cubicBezTo>
                <a:cubicBezTo>
                  <a:pt x="110" y="87"/>
                  <a:pt x="92" y="102"/>
                  <a:pt x="92" y="102"/>
                </a:cubicBezTo>
                <a:cubicBezTo>
                  <a:pt x="89" y="99"/>
                  <a:pt x="90" y="96"/>
                  <a:pt x="90" y="96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85"/>
                  <a:pt x="91" y="85"/>
                  <a:pt x="91" y="85"/>
                </a:cubicBezTo>
                <a:cubicBezTo>
                  <a:pt x="91" y="85"/>
                  <a:pt x="91" y="77"/>
                  <a:pt x="84" y="81"/>
                </a:cubicBezTo>
                <a:cubicBezTo>
                  <a:pt x="77" y="83"/>
                  <a:pt x="80" y="83"/>
                  <a:pt x="72" y="83"/>
                </a:cubicBezTo>
                <a:cubicBezTo>
                  <a:pt x="64" y="84"/>
                  <a:pt x="66" y="67"/>
                  <a:pt x="66" y="67"/>
                </a:cubicBezTo>
                <a:cubicBezTo>
                  <a:pt x="66" y="43"/>
                  <a:pt x="84" y="61"/>
                  <a:pt x="84" y="61"/>
                </a:cubicBezTo>
                <a:cubicBezTo>
                  <a:pt x="95" y="69"/>
                  <a:pt x="97" y="56"/>
                  <a:pt x="97" y="56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93" y="39"/>
                  <a:pt x="93" y="39"/>
                  <a:pt x="93" y="39"/>
                </a:cubicBezTo>
                <a:cubicBezTo>
                  <a:pt x="93" y="39"/>
                  <a:pt x="91" y="43"/>
                  <a:pt x="94" y="48"/>
                </a:cubicBezTo>
                <a:cubicBezTo>
                  <a:pt x="94" y="48"/>
                  <a:pt x="93" y="53"/>
                  <a:pt x="91" y="52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2" y="47"/>
                  <a:pt x="79" y="49"/>
                </a:cubicBezTo>
                <a:cubicBezTo>
                  <a:pt x="75" y="52"/>
                  <a:pt x="69" y="49"/>
                  <a:pt x="69" y="49"/>
                </a:cubicBezTo>
                <a:cubicBezTo>
                  <a:pt x="69" y="49"/>
                  <a:pt x="69" y="46"/>
                  <a:pt x="73" y="44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2"/>
                  <a:pt x="75" y="38"/>
                  <a:pt x="76" y="35"/>
                </a:cubicBezTo>
                <a:cubicBezTo>
                  <a:pt x="77" y="32"/>
                  <a:pt x="78" y="35"/>
                  <a:pt x="81" y="33"/>
                </a:cubicBezTo>
                <a:cubicBezTo>
                  <a:pt x="84" y="31"/>
                  <a:pt x="86" y="37"/>
                  <a:pt x="90" y="36"/>
                </a:cubicBezTo>
                <a:cubicBezTo>
                  <a:pt x="94" y="36"/>
                  <a:pt x="92" y="35"/>
                  <a:pt x="95" y="33"/>
                </a:cubicBezTo>
                <a:cubicBezTo>
                  <a:pt x="98" y="32"/>
                  <a:pt x="100" y="36"/>
                  <a:pt x="100" y="36"/>
                </a:cubicBezTo>
                <a:cubicBezTo>
                  <a:pt x="106" y="37"/>
                  <a:pt x="106" y="37"/>
                  <a:pt x="106" y="37"/>
                </a:cubicBezTo>
                <a:cubicBezTo>
                  <a:pt x="106" y="37"/>
                  <a:pt x="105" y="30"/>
                  <a:pt x="105" y="32"/>
                </a:cubicBezTo>
                <a:cubicBezTo>
                  <a:pt x="109" y="38"/>
                  <a:pt x="114" y="55"/>
                  <a:pt x="112" y="58"/>
                </a:cubicBezTo>
                <a:cubicBezTo>
                  <a:pt x="111" y="57"/>
                  <a:pt x="110" y="57"/>
                  <a:pt x="110" y="57"/>
                </a:cubicBezTo>
                <a:cubicBezTo>
                  <a:pt x="103" y="57"/>
                  <a:pt x="103" y="57"/>
                  <a:pt x="103" y="57"/>
                </a:cubicBezTo>
                <a:lnTo>
                  <a:pt x="107" y="6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963023" y="318207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967104" y="3467981"/>
            <a:ext cx="15708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446375" y="318207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450456" y="3467981"/>
            <a:ext cx="15708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963023" y="523947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967104" y="5525381"/>
            <a:ext cx="15708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446375" y="523947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450456" y="5525381"/>
            <a:ext cx="157085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68" y="2109203"/>
            <a:ext cx="4779113" cy="35453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Rounded Rectangle 29"/>
          <p:cNvSpPr/>
          <p:nvPr/>
        </p:nvSpPr>
        <p:spPr>
          <a:xfrm>
            <a:off x="1828800" y="1874996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Rounded Rectangle 30"/>
          <p:cNvSpPr/>
          <p:nvPr/>
        </p:nvSpPr>
        <p:spPr>
          <a:xfrm>
            <a:off x="3996267" y="1874996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Rounded Rectangle 31"/>
          <p:cNvSpPr/>
          <p:nvPr/>
        </p:nvSpPr>
        <p:spPr>
          <a:xfrm>
            <a:off x="6163733" y="1874996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Rounded Rectangle 32"/>
          <p:cNvSpPr/>
          <p:nvPr/>
        </p:nvSpPr>
        <p:spPr>
          <a:xfrm>
            <a:off x="8331200" y="1874996"/>
            <a:ext cx="2032000" cy="3048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828800" y="1874996"/>
            <a:ext cx="2032000" cy="3048000"/>
          </a:xfrm>
          <a:prstGeom prst="roundRect">
            <a:avLst/>
          </a:prstGeom>
          <a:solidFill>
            <a:srgbClr val="F1B3E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996267" y="1874996"/>
            <a:ext cx="2032000" cy="3048000"/>
          </a:xfrm>
          <a:prstGeom prst="roundRect">
            <a:avLst/>
          </a:prstGeom>
          <a:solidFill>
            <a:srgbClr val="F1B3E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163733" y="1874996"/>
            <a:ext cx="2032000" cy="3048000"/>
          </a:xfrm>
          <a:prstGeom prst="roundRect">
            <a:avLst/>
          </a:prstGeom>
          <a:solidFill>
            <a:srgbClr val="F1B3E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331200" y="1874996"/>
            <a:ext cx="2032000" cy="3048000"/>
          </a:xfrm>
          <a:prstGeom prst="roundRect">
            <a:avLst/>
          </a:prstGeom>
          <a:solidFill>
            <a:srgbClr val="F1B3E6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4800808" y="2232269"/>
            <a:ext cx="422917" cy="517260"/>
          </a:xfrm>
          <a:custGeom>
            <a:avLst/>
            <a:gdLst>
              <a:gd name="T0" fmla="*/ 116 w 781"/>
              <a:gd name="T1" fmla="*/ 785 h 953"/>
              <a:gd name="T2" fmla="*/ 367 w 781"/>
              <a:gd name="T3" fmla="*/ 785 h 953"/>
              <a:gd name="T4" fmla="*/ 367 w 781"/>
              <a:gd name="T5" fmla="*/ 839 h 953"/>
              <a:gd name="T6" fmla="*/ 116 w 781"/>
              <a:gd name="T7" fmla="*/ 839 h 953"/>
              <a:gd name="T8" fmla="*/ 116 w 781"/>
              <a:gd name="T9" fmla="*/ 785 h 953"/>
              <a:gd name="T10" fmla="*/ 116 w 781"/>
              <a:gd name="T11" fmla="*/ 698 h 953"/>
              <a:gd name="T12" fmla="*/ 367 w 781"/>
              <a:gd name="T13" fmla="*/ 698 h 953"/>
              <a:gd name="T14" fmla="*/ 367 w 781"/>
              <a:gd name="T15" fmla="*/ 752 h 953"/>
              <a:gd name="T16" fmla="*/ 116 w 781"/>
              <a:gd name="T17" fmla="*/ 752 h 953"/>
              <a:gd name="T18" fmla="*/ 116 w 781"/>
              <a:gd name="T19" fmla="*/ 698 h 953"/>
              <a:gd name="T20" fmla="*/ 116 w 781"/>
              <a:gd name="T21" fmla="*/ 605 h 953"/>
              <a:gd name="T22" fmla="*/ 367 w 781"/>
              <a:gd name="T23" fmla="*/ 605 h 953"/>
              <a:gd name="T24" fmla="*/ 367 w 781"/>
              <a:gd name="T25" fmla="*/ 659 h 953"/>
              <a:gd name="T26" fmla="*/ 116 w 781"/>
              <a:gd name="T27" fmla="*/ 659 h 953"/>
              <a:gd name="T28" fmla="*/ 116 w 781"/>
              <a:gd name="T29" fmla="*/ 605 h 953"/>
              <a:gd name="T30" fmla="*/ 116 w 781"/>
              <a:gd name="T31" fmla="*/ 523 h 953"/>
              <a:gd name="T32" fmla="*/ 367 w 781"/>
              <a:gd name="T33" fmla="*/ 523 h 953"/>
              <a:gd name="T34" fmla="*/ 367 w 781"/>
              <a:gd name="T35" fmla="*/ 576 h 953"/>
              <a:gd name="T36" fmla="*/ 116 w 781"/>
              <a:gd name="T37" fmla="*/ 576 h 953"/>
              <a:gd name="T38" fmla="*/ 116 w 781"/>
              <a:gd name="T39" fmla="*/ 523 h 953"/>
              <a:gd name="T40" fmla="*/ 116 w 781"/>
              <a:gd name="T41" fmla="*/ 434 h 953"/>
              <a:gd name="T42" fmla="*/ 367 w 781"/>
              <a:gd name="T43" fmla="*/ 434 h 953"/>
              <a:gd name="T44" fmla="*/ 367 w 781"/>
              <a:gd name="T45" fmla="*/ 488 h 953"/>
              <a:gd name="T46" fmla="*/ 116 w 781"/>
              <a:gd name="T47" fmla="*/ 488 h 953"/>
              <a:gd name="T48" fmla="*/ 116 w 781"/>
              <a:gd name="T49" fmla="*/ 434 h 953"/>
              <a:gd name="T50" fmla="*/ 533 w 781"/>
              <a:gd name="T51" fmla="*/ 169 h 953"/>
              <a:gd name="T52" fmla="*/ 641 w 781"/>
              <a:gd name="T53" fmla="*/ 169 h 953"/>
              <a:gd name="T54" fmla="*/ 641 w 781"/>
              <a:gd name="T55" fmla="*/ 820 h 953"/>
              <a:gd name="T56" fmla="*/ 533 w 781"/>
              <a:gd name="T57" fmla="*/ 820 h 953"/>
              <a:gd name="T58" fmla="*/ 533 w 781"/>
              <a:gd name="T59" fmla="*/ 169 h 953"/>
              <a:gd name="T60" fmla="*/ 271 w 781"/>
              <a:gd name="T61" fmla="*/ 67 h 953"/>
              <a:gd name="T62" fmla="*/ 281 w 781"/>
              <a:gd name="T63" fmla="*/ 106 h 953"/>
              <a:gd name="T64" fmla="*/ 283 w 781"/>
              <a:gd name="T65" fmla="*/ 147 h 953"/>
              <a:gd name="T66" fmla="*/ 278 w 781"/>
              <a:gd name="T67" fmla="*/ 190 h 953"/>
              <a:gd name="T68" fmla="*/ 265 w 781"/>
              <a:gd name="T69" fmla="*/ 231 h 953"/>
              <a:gd name="T70" fmla="*/ 243 w 781"/>
              <a:gd name="T71" fmla="*/ 272 h 953"/>
              <a:gd name="T72" fmla="*/ 214 w 781"/>
              <a:gd name="T73" fmla="*/ 310 h 953"/>
              <a:gd name="T74" fmla="*/ 178 w 781"/>
              <a:gd name="T75" fmla="*/ 345 h 953"/>
              <a:gd name="T76" fmla="*/ 172 w 781"/>
              <a:gd name="T77" fmla="*/ 326 h 953"/>
              <a:gd name="T78" fmla="*/ 162 w 781"/>
              <a:gd name="T79" fmla="*/ 306 h 953"/>
              <a:gd name="T80" fmla="*/ 151 w 781"/>
              <a:gd name="T81" fmla="*/ 288 h 953"/>
              <a:gd name="T82" fmla="*/ 135 w 781"/>
              <a:gd name="T83" fmla="*/ 271 h 953"/>
              <a:gd name="T84" fmla="*/ 124 w 781"/>
              <a:gd name="T85" fmla="*/ 263 h 953"/>
              <a:gd name="T86" fmla="*/ 108 w 781"/>
              <a:gd name="T87" fmla="*/ 253 h 953"/>
              <a:gd name="T88" fmla="*/ 87 w 781"/>
              <a:gd name="T89" fmla="*/ 244 h 953"/>
              <a:gd name="T90" fmla="*/ 57 w 781"/>
              <a:gd name="T91" fmla="*/ 274 h 953"/>
              <a:gd name="T92" fmla="*/ 54 w 781"/>
              <a:gd name="T93" fmla="*/ 885 h 953"/>
              <a:gd name="T94" fmla="*/ 723 w 781"/>
              <a:gd name="T95" fmla="*/ 885 h 953"/>
              <a:gd name="T96" fmla="*/ 725 w 781"/>
              <a:gd name="T97" fmla="*/ 67 h 953"/>
              <a:gd name="T98" fmla="*/ 271 w 781"/>
              <a:gd name="T99" fmla="*/ 67 h 953"/>
              <a:gd name="T100" fmla="*/ 248 w 781"/>
              <a:gd name="T101" fmla="*/ 0 h 953"/>
              <a:gd name="T102" fmla="*/ 781 w 781"/>
              <a:gd name="T103" fmla="*/ 0 h 953"/>
              <a:gd name="T104" fmla="*/ 777 w 781"/>
              <a:gd name="T105" fmla="*/ 953 h 953"/>
              <a:gd name="T106" fmla="*/ 0 w 781"/>
              <a:gd name="T107" fmla="*/ 953 h 953"/>
              <a:gd name="T108" fmla="*/ 3 w 781"/>
              <a:gd name="T109" fmla="*/ 241 h 953"/>
              <a:gd name="T110" fmla="*/ 248 w 781"/>
              <a:gd name="T111" fmla="*/ 0 h 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5" name="Freeform 7"/>
          <p:cNvSpPr>
            <a:spLocks noEditPoints="1"/>
          </p:cNvSpPr>
          <p:nvPr/>
        </p:nvSpPr>
        <p:spPr bwMode="auto">
          <a:xfrm>
            <a:off x="2557434" y="2139553"/>
            <a:ext cx="574733" cy="702692"/>
          </a:xfrm>
          <a:custGeom>
            <a:avLst/>
            <a:gdLst>
              <a:gd name="T0" fmla="*/ 346 w 1061"/>
              <a:gd name="T1" fmla="*/ 1063 h 1297"/>
              <a:gd name="T2" fmla="*/ 355 w 1061"/>
              <a:gd name="T3" fmla="*/ 1123 h 1297"/>
              <a:gd name="T4" fmla="*/ 339 w 1061"/>
              <a:gd name="T5" fmla="*/ 1140 h 1297"/>
              <a:gd name="T6" fmla="*/ 320 w 1061"/>
              <a:gd name="T7" fmla="*/ 1158 h 1297"/>
              <a:gd name="T8" fmla="*/ 255 w 1061"/>
              <a:gd name="T9" fmla="*/ 1161 h 1297"/>
              <a:gd name="T10" fmla="*/ 246 w 1061"/>
              <a:gd name="T11" fmla="*/ 1154 h 1297"/>
              <a:gd name="T12" fmla="*/ 220 w 1061"/>
              <a:gd name="T13" fmla="*/ 1137 h 1297"/>
              <a:gd name="T14" fmla="*/ 211 w 1061"/>
              <a:gd name="T15" fmla="*/ 1075 h 1297"/>
              <a:gd name="T16" fmla="*/ 227 w 1061"/>
              <a:gd name="T17" fmla="*/ 1059 h 1297"/>
              <a:gd name="T18" fmla="*/ 94 w 1061"/>
              <a:gd name="T19" fmla="*/ 979 h 1297"/>
              <a:gd name="T20" fmla="*/ 501 w 1061"/>
              <a:gd name="T21" fmla="*/ 957 h 1297"/>
              <a:gd name="T22" fmla="*/ 94 w 1061"/>
              <a:gd name="T23" fmla="*/ 730 h 1297"/>
              <a:gd name="T24" fmla="*/ 0 w 1061"/>
              <a:gd name="T25" fmla="*/ 730 h 1297"/>
              <a:gd name="T26" fmla="*/ 482 w 1061"/>
              <a:gd name="T27" fmla="*/ 759 h 1297"/>
              <a:gd name="T28" fmla="*/ 259 w 1061"/>
              <a:gd name="T29" fmla="*/ 607 h 1297"/>
              <a:gd name="T30" fmla="*/ 170 w 1061"/>
              <a:gd name="T31" fmla="*/ 665 h 1297"/>
              <a:gd name="T32" fmla="*/ 149 w 1061"/>
              <a:gd name="T33" fmla="*/ 771 h 1297"/>
              <a:gd name="T34" fmla="*/ 211 w 1061"/>
              <a:gd name="T35" fmla="*/ 862 h 1297"/>
              <a:gd name="T36" fmla="*/ 233 w 1061"/>
              <a:gd name="T37" fmla="*/ 896 h 1297"/>
              <a:gd name="T38" fmla="*/ 335 w 1061"/>
              <a:gd name="T39" fmla="*/ 885 h 1297"/>
              <a:gd name="T40" fmla="*/ 379 w 1061"/>
              <a:gd name="T41" fmla="*/ 846 h 1297"/>
              <a:gd name="T42" fmla="*/ 423 w 1061"/>
              <a:gd name="T43" fmla="*/ 743 h 1297"/>
              <a:gd name="T44" fmla="*/ 382 w 1061"/>
              <a:gd name="T45" fmla="*/ 645 h 1297"/>
              <a:gd name="T46" fmla="*/ 285 w 1061"/>
              <a:gd name="T47" fmla="*/ 603 h 1297"/>
              <a:gd name="T48" fmla="*/ 384 w 1061"/>
              <a:gd name="T49" fmla="*/ 594 h 1297"/>
              <a:gd name="T50" fmla="*/ 458 w 1061"/>
              <a:gd name="T51" fmla="*/ 708 h 1297"/>
              <a:gd name="T52" fmla="*/ 430 w 1061"/>
              <a:gd name="T53" fmla="*/ 847 h 1297"/>
              <a:gd name="T54" fmla="*/ 374 w 1061"/>
              <a:gd name="T55" fmla="*/ 898 h 1297"/>
              <a:gd name="T56" fmla="*/ 357 w 1061"/>
              <a:gd name="T57" fmla="*/ 1047 h 1297"/>
              <a:gd name="T58" fmla="*/ 198 w 1061"/>
              <a:gd name="T59" fmla="*/ 1036 h 1297"/>
              <a:gd name="T60" fmla="*/ 190 w 1061"/>
              <a:gd name="T61" fmla="*/ 895 h 1297"/>
              <a:gd name="T62" fmla="*/ 122 w 1061"/>
              <a:gd name="T63" fmla="*/ 814 h 1297"/>
              <a:gd name="T64" fmla="*/ 125 w 1061"/>
              <a:gd name="T65" fmla="*/ 664 h 1297"/>
              <a:gd name="T66" fmla="*/ 244 w 1061"/>
              <a:gd name="T67" fmla="*/ 569 h 1297"/>
              <a:gd name="T68" fmla="*/ 141 w 1061"/>
              <a:gd name="T69" fmla="*/ 605 h 1297"/>
              <a:gd name="T70" fmla="*/ 501 w 1061"/>
              <a:gd name="T71" fmla="*/ 531 h 1297"/>
              <a:gd name="T72" fmla="*/ 301 w 1061"/>
              <a:gd name="T73" fmla="*/ 428 h 1297"/>
              <a:gd name="T74" fmla="*/ 301 w 1061"/>
              <a:gd name="T75" fmla="*/ 428 h 1297"/>
              <a:gd name="T76" fmla="*/ 798 w 1061"/>
              <a:gd name="T77" fmla="*/ 331 h 1297"/>
              <a:gd name="T78" fmla="*/ 918 w 1061"/>
              <a:gd name="T79" fmla="*/ 257 h 1297"/>
              <a:gd name="T80" fmla="*/ 974 w 1061"/>
              <a:gd name="T81" fmla="*/ 295 h 1297"/>
              <a:gd name="T82" fmla="*/ 1040 w 1061"/>
              <a:gd name="T83" fmla="*/ 790 h 1297"/>
              <a:gd name="T84" fmla="*/ 974 w 1061"/>
              <a:gd name="T85" fmla="*/ 778 h 1297"/>
              <a:gd name="T86" fmla="*/ 823 w 1061"/>
              <a:gd name="T87" fmla="*/ 881 h 1297"/>
              <a:gd name="T88" fmla="*/ 268 w 1061"/>
              <a:gd name="T89" fmla="*/ 355 h 1297"/>
              <a:gd name="T90" fmla="*/ 219 w 1061"/>
              <a:gd name="T91" fmla="*/ 307 h 1297"/>
              <a:gd name="T92" fmla="*/ 268 w 1061"/>
              <a:gd name="T93" fmla="*/ 260 h 1297"/>
              <a:gd name="T94" fmla="*/ 761 w 1061"/>
              <a:gd name="T95" fmla="*/ 417 h 1297"/>
              <a:gd name="T96" fmla="*/ 848 w 1061"/>
              <a:gd name="T97" fmla="*/ 258 h 1297"/>
              <a:gd name="T98" fmla="*/ 796 w 1061"/>
              <a:gd name="T99" fmla="*/ 5 h 1297"/>
              <a:gd name="T100" fmla="*/ 877 w 1061"/>
              <a:gd name="T101" fmla="*/ 97 h 1297"/>
              <a:gd name="T102" fmla="*/ 848 w 1061"/>
              <a:gd name="T103" fmla="*/ 225 h 1297"/>
              <a:gd name="T104" fmla="*/ 734 w 1061"/>
              <a:gd name="T105" fmla="*/ 260 h 1297"/>
              <a:gd name="T106" fmla="*/ 653 w 1061"/>
              <a:gd name="T107" fmla="*/ 168 h 1297"/>
              <a:gd name="T108" fmla="*/ 684 w 1061"/>
              <a:gd name="T109" fmla="*/ 38 h 1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6" name="Freeform 8"/>
          <p:cNvSpPr>
            <a:spLocks noEditPoints="1"/>
          </p:cNvSpPr>
          <p:nvPr/>
        </p:nvSpPr>
        <p:spPr bwMode="auto">
          <a:xfrm>
            <a:off x="6845739" y="2234979"/>
            <a:ext cx="667991" cy="511837"/>
          </a:xfrm>
          <a:custGeom>
            <a:avLst/>
            <a:gdLst>
              <a:gd name="T0" fmla="*/ 274 w 1232"/>
              <a:gd name="T1" fmla="*/ 806 h 944"/>
              <a:gd name="T2" fmla="*/ 356 w 1232"/>
              <a:gd name="T3" fmla="*/ 811 h 944"/>
              <a:gd name="T4" fmla="*/ 461 w 1232"/>
              <a:gd name="T5" fmla="*/ 792 h 944"/>
              <a:gd name="T6" fmla="*/ 460 w 1232"/>
              <a:gd name="T7" fmla="*/ 665 h 944"/>
              <a:gd name="T8" fmla="*/ 572 w 1232"/>
              <a:gd name="T9" fmla="*/ 568 h 944"/>
              <a:gd name="T10" fmla="*/ 380 w 1232"/>
              <a:gd name="T11" fmla="*/ 678 h 944"/>
              <a:gd name="T12" fmla="*/ 460 w 1232"/>
              <a:gd name="T13" fmla="*/ 568 h 944"/>
              <a:gd name="T14" fmla="*/ 247 w 1232"/>
              <a:gd name="T15" fmla="*/ 636 h 944"/>
              <a:gd name="T16" fmla="*/ 314 w 1232"/>
              <a:gd name="T17" fmla="*/ 568 h 944"/>
              <a:gd name="T18" fmla="*/ 169 w 1232"/>
              <a:gd name="T19" fmla="*/ 640 h 944"/>
              <a:gd name="T20" fmla="*/ 165 w 1232"/>
              <a:gd name="T21" fmla="*/ 568 h 944"/>
              <a:gd name="T22" fmla="*/ 539 w 1232"/>
              <a:gd name="T23" fmla="*/ 944 h 944"/>
              <a:gd name="T24" fmla="*/ 655 w 1232"/>
              <a:gd name="T25" fmla="*/ 657 h 944"/>
              <a:gd name="T26" fmla="*/ 699 w 1232"/>
              <a:gd name="T27" fmla="*/ 590 h 944"/>
              <a:gd name="T28" fmla="*/ 726 w 1232"/>
              <a:gd name="T29" fmla="*/ 524 h 944"/>
              <a:gd name="T30" fmla="*/ 599 w 1232"/>
              <a:gd name="T31" fmla="*/ 526 h 944"/>
              <a:gd name="T32" fmla="*/ 531 w 1232"/>
              <a:gd name="T33" fmla="*/ 424 h 944"/>
              <a:gd name="T34" fmla="*/ 482 w 1232"/>
              <a:gd name="T35" fmla="*/ 476 h 944"/>
              <a:gd name="T36" fmla="*/ 190 w 1232"/>
              <a:gd name="T37" fmla="*/ 476 h 944"/>
              <a:gd name="T38" fmla="*/ 185 w 1232"/>
              <a:gd name="T39" fmla="*/ 424 h 944"/>
              <a:gd name="T40" fmla="*/ 152 w 1232"/>
              <a:gd name="T41" fmla="*/ 526 h 944"/>
              <a:gd name="T42" fmla="*/ 518 w 1232"/>
              <a:gd name="T43" fmla="*/ 280 h 944"/>
              <a:gd name="T44" fmla="*/ 621 w 1232"/>
              <a:gd name="T45" fmla="*/ 347 h 944"/>
              <a:gd name="T46" fmla="*/ 356 w 1232"/>
              <a:gd name="T47" fmla="*/ 280 h 944"/>
              <a:gd name="T48" fmla="*/ 472 w 1232"/>
              <a:gd name="T49" fmla="*/ 280 h 944"/>
              <a:gd name="T50" fmla="*/ 185 w 1232"/>
              <a:gd name="T51" fmla="*/ 381 h 944"/>
              <a:gd name="T52" fmla="*/ 71 w 1232"/>
              <a:gd name="T53" fmla="*/ 280 h 944"/>
              <a:gd name="T54" fmla="*/ 139 w 1232"/>
              <a:gd name="T55" fmla="*/ 381 h 944"/>
              <a:gd name="T56" fmla="*/ 780 w 1232"/>
              <a:gd name="T57" fmla="*/ 241 h 944"/>
              <a:gd name="T58" fmla="*/ 780 w 1232"/>
              <a:gd name="T59" fmla="*/ 241 h 944"/>
              <a:gd name="T60" fmla="*/ 506 w 1232"/>
              <a:gd name="T61" fmla="*/ 237 h 944"/>
              <a:gd name="T62" fmla="*/ 491 w 1232"/>
              <a:gd name="T63" fmla="*/ 160 h 944"/>
              <a:gd name="T64" fmla="*/ 149 w 1232"/>
              <a:gd name="T65" fmla="*/ 182 h 944"/>
              <a:gd name="T66" fmla="*/ 179 w 1232"/>
              <a:gd name="T67" fmla="*/ 201 h 944"/>
              <a:gd name="T68" fmla="*/ 356 w 1232"/>
              <a:gd name="T69" fmla="*/ 237 h 944"/>
              <a:gd name="T70" fmla="*/ 404 w 1232"/>
              <a:gd name="T71" fmla="*/ 146 h 944"/>
              <a:gd name="T72" fmla="*/ 290 w 1232"/>
              <a:gd name="T73" fmla="*/ 128 h 944"/>
              <a:gd name="T74" fmla="*/ 212 w 1232"/>
              <a:gd name="T75" fmla="*/ 237 h 944"/>
              <a:gd name="T76" fmla="*/ 356 w 1232"/>
              <a:gd name="T77" fmla="*/ 68 h 944"/>
              <a:gd name="T78" fmla="*/ 493 w 1232"/>
              <a:gd name="T79" fmla="*/ 108 h 944"/>
              <a:gd name="T80" fmla="*/ 626 w 1232"/>
              <a:gd name="T81" fmla="*/ 237 h 944"/>
              <a:gd name="T82" fmla="*/ 648 w 1232"/>
              <a:gd name="T83" fmla="*/ 280 h 944"/>
              <a:gd name="T84" fmla="*/ 672 w 1232"/>
              <a:gd name="T85" fmla="*/ 424 h 944"/>
              <a:gd name="T86" fmla="*/ 650 w 1232"/>
              <a:gd name="T87" fmla="*/ 526 h 944"/>
              <a:gd name="T88" fmla="*/ 599 w 1232"/>
              <a:gd name="T89" fmla="*/ 609 h 944"/>
              <a:gd name="T90" fmla="*/ 450 w 1232"/>
              <a:gd name="T91" fmla="*/ 717 h 944"/>
              <a:gd name="T92" fmla="*/ 314 w 1232"/>
              <a:gd name="T93" fmla="*/ 738 h 944"/>
              <a:gd name="T94" fmla="*/ 179 w 1232"/>
              <a:gd name="T95" fmla="*/ 698 h 944"/>
              <a:gd name="T96" fmla="*/ 44 w 1232"/>
              <a:gd name="T97" fmla="*/ 568 h 944"/>
              <a:gd name="T98" fmla="*/ 23 w 1232"/>
              <a:gd name="T99" fmla="*/ 526 h 944"/>
              <a:gd name="T100" fmla="*/ 0 w 1232"/>
              <a:gd name="T101" fmla="*/ 381 h 944"/>
              <a:gd name="T102" fmla="*/ 20 w 1232"/>
              <a:gd name="T103" fmla="*/ 280 h 944"/>
              <a:gd name="T104" fmla="*/ 71 w 1232"/>
              <a:gd name="T105" fmla="*/ 198 h 944"/>
              <a:gd name="T106" fmla="*/ 222 w 1232"/>
              <a:gd name="T107" fmla="*/ 89 h 944"/>
              <a:gd name="T108" fmla="*/ 1045 w 1232"/>
              <a:gd name="T109" fmla="*/ 0 h 944"/>
              <a:gd name="T110" fmla="*/ 1045 w 1232"/>
              <a:gd name="T111" fmla="*/ 0 h 9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9070136" y="2214918"/>
            <a:ext cx="554128" cy="551960"/>
          </a:xfrm>
          <a:custGeom>
            <a:avLst/>
            <a:gdLst>
              <a:gd name="T0" fmla="*/ 588 w 1021"/>
              <a:gd name="T1" fmla="*/ 661 h 1018"/>
              <a:gd name="T2" fmla="*/ 587 w 1021"/>
              <a:gd name="T3" fmla="*/ 940 h 1018"/>
              <a:gd name="T4" fmla="*/ 590 w 1021"/>
              <a:gd name="T5" fmla="*/ 943 h 1018"/>
              <a:gd name="T6" fmla="*/ 821 w 1021"/>
              <a:gd name="T7" fmla="*/ 942 h 1018"/>
              <a:gd name="T8" fmla="*/ 823 w 1021"/>
              <a:gd name="T9" fmla="*/ 663 h 1018"/>
              <a:gd name="T10" fmla="*/ 820 w 1021"/>
              <a:gd name="T11" fmla="*/ 661 h 1018"/>
              <a:gd name="T12" fmla="*/ 273 w 1021"/>
              <a:gd name="T13" fmla="*/ 661 h 1018"/>
              <a:gd name="T14" fmla="*/ 268 w 1021"/>
              <a:gd name="T15" fmla="*/ 663 h 1018"/>
              <a:gd name="T16" fmla="*/ 241 w 1021"/>
              <a:gd name="T17" fmla="*/ 691 h 1018"/>
              <a:gd name="T18" fmla="*/ 241 w 1021"/>
              <a:gd name="T19" fmla="*/ 779 h 1018"/>
              <a:gd name="T20" fmla="*/ 241 w 1021"/>
              <a:gd name="T21" fmla="*/ 782 h 1018"/>
              <a:gd name="T22" fmla="*/ 270 w 1021"/>
              <a:gd name="T23" fmla="*/ 809 h 1018"/>
              <a:gd name="T24" fmla="*/ 419 w 1021"/>
              <a:gd name="T25" fmla="*/ 809 h 1018"/>
              <a:gd name="T26" fmla="*/ 422 w 1021"/>
              <a:gd name="T27" fmla="*/ 809 h 1018"/>
              <a:gd name="T28" fmla="*/ 450 w 1021"/>
              <a:gd name="T29" fmla="*/ 780 h 1018"/>
              <a:gd name="T30" fmla="*/ 450 w 1021"/>
              <a:gd name="T31" fmla="*/ 693 h 1018"/>
              <a:gd name="T32" fmla="*/ 449 w 1021"/>
              <a:gd name="T33" fmla="*/ 688 h 1018"/>
              <a:gd name="T34" fmla="*/ 420 w 1021"/>
              <a:gd name="T35" fmla="*/ 661 h 1018"/>
              <a:gd name="T36" fmla="*/ 273 w 1021"/>
              <a:gd name="T37" fmla="*/ 661 h 1018"/>
              <a:gd name="T38" fmla="*/ 891 w 1021"/>
              <a:gd name="T39" fmla="*/ 497 h 1018"/>
              <a:gd name="T40" fmla="*/ 893 w 1021"/>
              <a:gd name="T41" fmla="*/ 498 h 1018"/>
              <a:gd name="T42" fmla="*/ 893 w 1021"/>
              <a:gd name="T43" fmla="*/ 1018 h 1018"/>
              <a:gd name="T44" fmla="*/ 128 w 1021"/>
              <a:gd name="T45" fmla="*/ 1018 h 1018"/>
              <a:gd name="T46" fmla="*/ 127 w 1021"/>
              <a:gd name="T47" fmla="*/ 1016 h 1018"/>
              <a:gd name="T48" fmla="*/ 127 w 1021"/>
              <a:gd name="T49" fmla="*/ 497 h 1018"/>
              <a:gd name="T50" fmla="*/ 783 w 1021"/>
              <a:gd name="T51" fmla="*/ 0 h 1018"/>
              <a:gd name="T52" fmla="*/ 783 w 1021"/>
              <a:gd name="T53" fmla="*/ 226 h 1018"/>
              <a:gd name="T54" fmla="*/ 788 w 1021"/>
              <a:gd name="T55" fmla="*/ 234 h 1018"/>
              <a:gd name="T56" fmla="*/ 1021 w 1021"/>
              <a:gd name="T57" fmla="*/ 424 h 1018"/>
              <a:gd name="T58" fmla="*/ 1020 w 1021"/>
              <a:gd name="T59" fmla="*/ 425 h 1018"/>
              <a:gd name="T60" fmla="*/ 3 w 1021"/>
              <a:gd name="T61" fmla="*/ 425 h 1018"/>
              <a:gd name="T62" fmla="*/ 0 w 1021"/>
              <a:gd name="T63" fmla="*/ 425 h 1018"/>
              <a:gd name="T64" fmla="*/ 1 w 1021"/>
              <a:gd name="T65" fmla="*/ 422 h 1018"/>
              <a:gd name="T66" fmla="*/ 480 w 1021"/>
              <a:gd name="T67" fmla="*/ 31 h 1018"/>
              <a:gd name="T68" fmla="*/ 490 w 1021"/>
              <a:gd name="T69" fmla="*/ 28 h 1018"/>
              <a:gd name="T70" fmla="*/ 534 w 1021"/>
              <a:gd name="T71" fmla="*/ 30 h 1018"/>
              <a:gd name="T72" fmla="*/ 542 w 1021"/>
              <a:gd name="T73" fmla="*/ 33 h 1018"/>
              <a:gd name="T74" fmla="*/ 677 w 1021"/>
              <a:gd name="T75" fmla="*/ 142 h 1018"/>
              <a:gd name="T76" fmla="*/ 682 w 1021"/>
              <a:gd name="T77" fmla="*/ 139 h 1018"/>
              <a:gd name="T78" fmla="*/ 783 w 1021"/>
              <a:gd name="T79" fmla="*/ 0 h 10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82212" y="5369767"/>
            <a:ext cx="834333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982212" y="3258637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991150" y="357897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4153912" y="3258637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162850" y="357897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354187" y="3258637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363125" y="357897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16362" y="3258637"/>
            <a:ext cx="161501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25300" y="3578979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65760"/>
            <a:ext cx="182880" cy="487680"/>
          </a:xfrm>
          <a:prstGeom prst="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82880" y="409545"/>
            <a:ext cx="248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98105A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单击此处输入标题</a:t>
            </a:r>
            <a:endParaRPr lang="zh-CN" altLang="en-US" sz="2000" b="1" dirty="0">
              <a:solidFill>
                <a:srgbClr val="98105A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67409" y="3376406"/>
            <a:ext cx="2314041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948504" y="3376406"/>
            <a:ext cx="2314041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037144" y="3376406"/>
            <a:ext cx="2314041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667409" y="2543175"/>
            <a:ext cx="2314041" cy="676275"/>
          </a:xfrm>
          <a:prstGeom prst="round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3"/>
          <p:cNvSpPr txBox="1"/>
          <p:nvPr/>
        </p:nvSpPr>
        <p:spPr>
          <a:xfrm>
            <a:off x="2086140" y="2742812"/>
            <a:ext cx="165718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948504" y="2543175"/>
            <a:ext cx="2314041" cy="676275"/>
          </a:xfrm>
          <a:prstGeom prst="round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3"/>
          <p:cNvSpPr txBox="1"/>
          <p:nvPr/>
        </p:nvSpPr>
        <p:spPr>
          <a:xfrm>
            <a:off x="5367235" y="2742812"/>
            <a:ext cx="165718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8037144" y="2543175"/>
            <a:ext cx="2314041" cy="676275"/>
          </a:xfrm>
          <a:prstGeom prst="roundRect">
            <a:avLst/>
          </a:prstGeom>
          <a:solidFill>
            <a:srgbClr val="F1B3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8455875" y="2742812"/>
            <a:ext cx="165718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4687" b="4636"/>
          <a:stretch>
            <a:fillRect/>
          </a:stretch>
        </p:blipFill>
        <p:spPr>
          <a:xfrm>
            <a:off x="0" y="-20320"/>
            <a:ext cx="12232640" cy="68783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097641" y="2902422"/>
            <a:ext cx="58788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rgbClr val="F575F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共结</a:t>
            </a:r>
            <a:r>
              <a:rPr lang="zh-CN" altLang="en-US" sz="6600" b="1" dirty="0" smtClean="0">
                <a:solidFill>
                  <a:srgbClr val="F575F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连理 </a:t>
            </a:r>
            <a:endParaRPr lang="en-US" altLang="zh-CN" sz="6600" b="1" dirty="0" smtClean="0">
              <a:solidFill>
                <a:srgbClr val="F575F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6600" b="1" dirty="0" smtClean="0">
                <a:solidFill>
                  <a:srgbClr val="F575FE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百年好合</a:t>
            </a:r>
            <a:endParaRPr lang="zh-CN" altLang="en-US" sz="6600" b="1" dirty="0">
              <a:solidFill>
                <a:srgbClr val="F575FE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5" name="Freeform 132"/>
          <p:cNvSpPr>
            <a:spLocks noEditPoints="1"/>
          </p:cNvSpPr>
          <p:nvPr/>
        </p:nvSpPr>
        <p:spPr bwMode="auto">
          <a:xfrm rot="19456273">
            <a:off x="5328252" y="1888531"/>
            <a:ext cx="485194" cy="615761"/>
          </a:xfrm>
          <a:custGeom>
            <a:avLst/>
            <a:gdLst>
              <a:gd name="T0" fmla="*/ 67 w 177"/>
              <a:gd name="T1" fmla="*/ 273 h 306"/>
              <a:gd name="T2" fmla="*/ 27 w 177"/>
              <a:gd name="T3" fmla="*/ 264 h 306"/>
              <a:gd name="T4" fmla="*/ 61 w 177"/>
              <a:gd name="T5" fmla="*/ 231 h 306"/>
              <a:gd name="T6" fmla="*/ 75 w 177"/>
              <a:gd name="T7" fmla="*/ 259 h 306"/>
              <a:gd name="T8" fmla="*/ 52 w 177"/>
              <a:gd name="T9" fmla="*/ 188 h 306"/>
              <a:gd name="T10" fmla="*/ 0 w 177"/>
              <a:gd name="T11" fmla="*/ 180 h 306"/>
              <a:gd name="T12" fmla="*/ 18 w 177"/>
              <a:gd name="T13" fmla="*/ 221 h 306"/>
              <a:gd name="T14" fmla="*/ 38 w 177"/>
              <a:gd name="T15" fmla="*/ 200 h 306"/>
              <a:gd name="T16" fmla="*/ 98 w 177"/>
              <a:gd name="T17" fmla="*/ 168 h 306"/>
              <a:gd name="T18" fmla="*/ 56 w 177"/>
              <a:gd name="T19" fmla="*/ 203 h 306"/>
              <a:gd name="T20" fmla="*/ 51 w 177"/>
              <a:gd name="T21" fmla="*/ 213 h 306"/>
              <a:gd name="T22" fmla="*/ 105 w 177"/>
              <a:gd name="T23" fmla="*/ 306 h 306"/>
              <a:gd name="T24" fmla="*/ 115 w 177"/>
              <a:gd name="T25" fmla="*/ 168 h 306"/>
              <a:gd name="T26" fmla="*/ 150 w 177"/>
              <a:gd name="T27" fmla="*/ 66 h 306"/>
              <a:gd name="T28" fmla="*/ 148 w 177"/>
              <a:gd name="T29" fmla="*/ 35 h 306"/>
              <a:gd name="T30" fmla="*/ 114 w 177"/>
              <a:gd name="T31" fmla="*/ 63 h 306"/>
              <a:gd name="T32" fmla="*/ 101 w 177"/>
              <a:gd name="T33" fmla="*/ 85 h 306"/>
              <a:gd name="T34" fmla="*/ 72 w 177"/>
              <a:gd name="T35" fmla="*/ 48 h 306"/>
              <a:gd name="T36" fmla="*/ 88 w 177"/>
              <a:gd name="T37" fmla="*/ 21 h 306"/>
              <a:gd name="T38" fmla="*/ 63 w 177"/>
              <a:gd name="T39" fmla="*/ 20 h 306"/>
              <a:gd name="T40" fmla="*/ 72 w 177"/>
              <a:gd name="T41" fmla="*/ 48 h 306"/>
              <a:gd name="T42" fmla="*/ 70 w 177"/>
              <a:gd name="T43" fmla="*/ 67 h 306"/>
              <a:gd name="T44" fmla="*/ 57 w 177"/>
              <a:gd name="T45" fmla="*/ 45 h 306"/>
              <a:gd name="T46" fmla="*/ 94 w 177"/>
              <a:gd name="T47" fmla="*/ 156 h 306"/>
              <a:gd name="T48" fmla="*/ 158 w 177"/>
              <a:gd name="T49" fmla="*/ 74 h 306"/>
              <a:gd name="T50" fmla="*/ 100 w 177"/>
              <a:gd name="T51" fmla="*/ 96 h 306"/>
              <a:gd name="T52" fmla="*/ 109 w 177"/>
              <a:gd name="T53" fmla="*/ 159 h 306"/>
              <a:gd name="T54" fmla="*/ 166 w 177"/>
              <a:gd name="T55" fmla="*/ 62 h 306"/>
              <a:gd name="T56" fmla="*/ 122 w 177"/>
              <a:gd name="T57" fmla="*/ 22 h 306"/>
              <a:gd name="T58" fmla="*/ 139 w 177"/>
              <a:gd name="T59" fmla="*/ 31 h 306"/>
              <a:gd name="T60" fmla="*/ 167 w 177"/>
              <a:gd name="T61" fmla="*/ 28 h 306"/>
              <a:gd name="T62" fmla="*/ 103 w 177"/>
              <a:gd name="T63" fmla="*/ 12 h 306"/>
              <a:gd name="T64" fmla="*/ 83 w 177"/>
              <a:gd name="T65" fmla="*/ 38 h 306"/>
              <a:gd name="T66" fmla="*/ 95 w 177"/>
              <a:gd name="T67" fmla="*/ 56 h 306"/>
              <a:gd name="T68" fmla="*/ 83 w 177"/>
              <a:gd name="T69" fmla="*/ 38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7" h="306">
                <a:moveTo>
                  <a:pt x="75" y="259"/>
                </a:moveTo>
                <a:cubicBezTo>
                  <a:pt x="75" y="265"/>
                  <a:pt x="72" y="270"/>
                  <a:pt x="67" y="273"/>
                </a:cubicBezTo>
                <a:cubicBezTo>
                  <a:pt x="50" y="280"/>
                  <a:pt x="27" y="264"/>
                  <a:pt x="27" y="264"/>
                </a:cubicBezTo>
                <a:cubicBezTo>
                  <a:pt x="27" y="264"/>
                  <a:pt x="27" y="264"/>
                  <a:pt x="27" y="264"/>
                </a:cubicBezTo>
                <a:cubicBezTo>
                  <a:pt x="27" y="264"/>
                  <a:pt x="29" y="236"/>
                  <a:pt x="46" y="228"/>
                </a:cubicBezTo>
                <a:cubicBezTo>
                  <a:pt x="51" y="225"/>
                  <a:pt x="57" y="226"/>
                  <a:pt x="61" y="231"/>
                </a:cubicBezTo>
                <a:cubicBezTo>
                  <a:pt x="66" y="235"/>
                  <a:pt x="65" y="243"/>
                  <a:pt x="62" y="247"/>
                </a:cubicBezTo>
                <a:cubicBezTo>
                  <a:pt x="67" y="248"/>
                  <a:pt x="74" y="252"/>
                  <a:pt x="75" y="259"/>
                </a:cubicBezTo>
                <a:close/>
                <a:moveTo>
                  <a:pt x="38" y="200"/>
                </a:moveTo>
                <a:cubicBezTo>
                  <a:pt x="43" y="200"/>
                  <a:pt x="51" y="196"/>
                  <a:pt x="52" y="188"/>
                </a:cubicBezTo>
                <a:cubicBezTo>
                  <a:pt x="53" y="182"/>
                  <a:pt x="50" y="176"/>
                  <a:pt x="44" y="173"/>
                </a:cubicBezTo>
                <a:cubicBezTo>
                  <a:pt x="26" y="164"/>
                  <a:pt x="0" y="180"/>
                  <a:pt x="0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0"/>
                  <a:pt x="1" y="211"/>
                  <a:pt x="18" y="221"/>
                </a:cubicBezTo>
                <a:cubicBezTo>
                  <a:pt x="24" y="224"/>
                  <a:pt x="31" y="223"/>
                  <a:pt x="36" y="218"/>
                </a:cubicBezTo>
                <a:cubicBezTo>
                  <a:pt x="41" y="213"/>
                  <a:pt x="41" y="205"/>
                  <a:pt x="38" y="200"/>
                </a:cubicBezTo>
                <a:close/>
                <a:moveTo>
                  <a:pt x="115" y="168"/>
                </a:moveTo>
                <a:cubicBezTo>
                  <a:pt x="98" y="168"/>
                  <a:pt x="98" y="168"/>
                  <a:pt x="98" y="168"/>
                </a:cubicBezTo>
                <a:cubicBezTo>
                  <a:pt x="98" y="170"/>
                  <a:pt x="94" y="195"/>
                  <a:pt x="95" y="231"/>
                </a:cubicBezTo>
                <a:cubicBezTo>
                  <a:pt x="82" y="215"/>
                  <a:pt x="64" y="206"/>
                  <a:pt x="56" y="203"/>
                </a:cubicBezTo>
                <a:cubicBezTo>
                  <a:pt x="55" y="205"/>
                  <a:pt x="53" y="206"/>
                  <a:pt x="51" y="207"/>
                </a:cubicBezTo>
                <a:cubicBezTo>
                  <a:pt x="51" y="209"/>
                  <a:pt x="51" y="211"/>
                  <a:pt x="51" y="213"/>
                </a:cubicBezTo>
                <a:cubicBezTo>
                  <a:pt x="58" y="216"/>
                  <a:pt x="94" y="232"/>
                  <a:pt x="97" y="260"/>
                </a:cubicBezTo>
                <a:cubicBezTo>
                  <a:pt x="99" y="278"/>
                  <a:pt x="100" y="287"/>
                  <a:pt x="105" y="306"/>
                </a:cubicBezTo>
                <a:cubicBezTo>
                  <a:pt x="121" y="302"/>
                  <a:pt x="121" y="302"/>
                  <a:pt x="121" y="302"/>
                </a:cubicBezTo>
                <a:cubicBezTo>
                  <a:pt x="102" y="233"/>
                  <a:pt x="115" y="169"/>
                  <a:pt x="115" y="168"/>
                </a:cubicBezTo>
                <a:close/>
                <a:moveTo>
                  <a:pt x="101" y="85"/>
                </a:moveTo>
                <a:cubicBezTo>
                  <a:pt x="121" y="86"/>
                  <a:pt x="139" y="79"/>
                  <a:pt x="150" y="66"/>
                </a:cubicBezTo>
                <a:cubicBezTo>
                  <a:pt x="157" y="58"/>
                  <a:pt x="162" y="48"/>
                  <a:pt x="166" y="38"/>
                </a:cubicBezTo>
                <a:cubicBezTo>
                  <a:pt x="162" y="40"/>
                  <a:pt x="153" y="39"/>
                  <a:pt x="148" y="35"/>
                </a:cubicBezTo>
                <a:cubicBezTo>
                  <a:pt x="148" y="37"/>
                  <a:pt x="147" y="38"/>
                  <a:pt x="147" y="40"/>
                </a:cubicBezTo>
                <a:cubicBezTo>
                  <a:pt x="144" y="53"/>
                  <a:pt x="134" y="62"/>
                  <a:pt x="114" y="63"/>
                </a:cubicBezTo>
                <a:cubicBezTo>
                  <a:pt x="97" y="65"/>
                  <a:pt x="88" y="63"/>
                  <a:pt x="80" y="62"/>
                </a:cubicBezTo>
                <a:cubicBezTo>
                  <a:pt x="88" y="74"/>
                  <a:pt x="98" y="83"/>
                  <a:pt x="101" y="85"/>
                </a:cubicBezTo>
                <a:close/>
                <a:moveTo>
                  <a:pt x="72" y="48"/>
                </a:moveTo>
                <a:cubicBezTo>
                  <a:pt x="72" y="48"/>
                  <a:pt x="72" y="48"/>
                  <a:pt x="72" y="48"/>
                </a:cubicBezTo>
                <a:cubicBezTo>
                  <a:pt x="72" y="44"/>
                  <a:pt x="73" y="39"/>
                  <a:pt x="76" y="34"/>
                </a:cubicBezTo>
                <a:cubicBezTo>
                  <a:pt x="79" y="30"/>
                  <a:pt x="83" y="25"/>
                  <a:pt x="88" y="21"/>
                </a:cubicBezTo>
                <a:cubicBezTo>
                  <a:pt x="91" y="11"/>
                  <a:pt x="97" y="4"/>
                  <a:pt x="104" y="0"/>
                </a:cubicBezTo>
                <a:cubicBezTo>
                  <a:pt x="85" y="1"/>
                  <a:pt x="71" y="11"/>
                  <a:pt x="63" y="20"/>
                </a:cubicBezTo>
                <a:cubicBezTo>
                  <a:pt x="62" y="28"/>
                  <a:pt x="66" y="39"/>
                  <a:pt x="71" y="49"/>
                </a:cubicBezTo>
                <a:cubicBezTo>
                  <a:pt x="72" y="48"/>
                  <a:pt x="72" y="48"/>
                  <a:pt x="72" y="48"/>
                </a:cubicBezTo>
                <a:close/>
                <a:moveTo>
                  <a:pt x="94" y="156"/>
                </a:moveTo>
                <a:cubicBezTo>
                  <a:pt x="69" y="137"/>
                  <a:pt x="68" y="93"/>
                  <a:pt x="70" y="67"/>
                </a:cubicBezTo>
                <a:cubicBezTo>
                  <a:pt x="69" y="66"/>
                  <a:pt x="69" y="66"/>
                  <a:pt x="69" y="65"/>
                </a:cubicBezTo>
                <a:cubicBezTo>
                  <a:pt x="65" y="60"/>
                  <a:pt x="60" y="53"/>
                  <a:pt x="57" y="45"/>
                </a:cubicBezTo>
                <a:cubicBezTo>
                  <a:pt x="54" y="75"/>
                  <a:pt x="43" y="89"/>
                  <a:pt x="46" y="108"/>
                </a:cubicBezTo>
                <a:cubicBezTo>
                  <a:pt x="49" y="139"/>
                  <a:pt x="86" y="156"/>
                  <a:pt x="94" y="156"/>
                </a:cubicBezTo>
                <a:close/>
                <a:moveTo>
                  <a:pt x="166" y="62"/>
                </a:moveTo>
                <a:cubicBezTo>
                  <a:pt x="164" y="66"/>
                  <a:pt x="161" y="70"/>
                  <a:pt x="158" y="74"/>
                </a:cubicBezTo>
                <a:cubicBezTo>
                  <a:pt x="146" y="88"/>
                  <a:pt x="127" y="96"/>
                  <a:pt x="105" y="96"/>
                </a:cubicBezTo>
                <a:cubicBezTo>
                  <a:pt x="104" y="96"/>
                  <a:pt x="102" y="96"/>
                  <a:pt x="100" y="96"/>
                </a:cubicBezTo>
                <a:cubicBezTo>
                  <a:pt x="95" y="95"/>
                  <a:pt x="87" y="88"/>
                  <a:pt x="79" y="79"/>
                </a:cubicBezTo>
                <a:cubicBezTo>
                  <a:pt x="79" y="104"/>
                  <a:pt x="84" y="141"/>
                  <a:pt x="109" y="159"/>
                </a:cubicBezTo>
                <a:cubicBezTo>
                  <a:pt x="124" y="158"/>
                  <a:pt x="171" y="144"/>
                  <a:pt x="175" y="108"/>
                </a:cubicBezTo>
                <a:cubicBezTo>
                  <a:pt x="177" y="89"/>
                  <a:pt x="169" y="76"/>
                  <a:pt x="166" y="62"/>
                </a:cubicBezTo>
                <a:close/>
                <a:moveTo>
                  <a:pt x="139" y="31"/>
                </a:moveTo>
                <a:cubicBezTo>
                  <a:pt x="139" y="27"/>
                  <a:pt x="133" y="17"/>
                  <a:pt x="122" y="22"/>
                </a:cubicBezTo>
                <a:cubicBezTo>
                  <a:pt x="114" y="26"/>
                  <a:pt x="104" y="38"/>
                  <a:pt x="103" y="56"/>
                </a:cubicBezTo>
                <a:cubicBezTo>
                  <a:pt x="135" y="57"/>
                  <a:pt x="140" y="41"/>
                  <a:pt x="139" y="31"/>
                </a:cubicBezTo>
                <a:close/>
                <a:moveTo>
                  <a:pt x="140" y="20"/>
                </a:moveTo>
                <a:cubicBezTo>
                  <a:pt x="152" y="30"/>
                  <a:pt x="162" y="31"/>
                  <a:pt x="167" y="28"/>
                </a:cubicBezTo>
                <a:cubicBezTo>
                  <a:pt x="170" y="20"/>
                  <a:pt x="159" y="5"/>
                  <a:pt x="134" y="2"/>
                </a:cubicBezTo>
                <a:cubicBezTo>
                  <a:pt x="118" y="0"/>
                  <a:pt x="105" y="7"/>
                  <a:pt x="103" y="12"/>
                </a:cubicBezTo>
                <a:cubicBezTo>
                  <a:pt x="107" y="9"/>
                  <a:pt x="124" y="5"/>
                  <a:pt x="140" y="20"/>
                </a:cubicBezTo>
                <a:close/>
                <a:moveTo>
                  <a:pt x="83" y="38"/>
                </a:moveTo>
                <a:cubicBezTo>
                  <a:pt x="79" y="44"/>
                  <a:pt x="78" y="49"/>
                  <a:pt x="81" y="52"/>
                </a:cubicBezTo>
                <a:cubicBezTo>
                  <a:pt x="83" y="56"/>
                  <a:pt x="89" y="56"/>
                  <a:pt x="95" y="56"/>
                </a:cubicBezTo>
                <a:cubicBezTo>
                  <a:pt x="95" y="36"/>
                  <a:pt x="107" y="22"/>
                  <a:pt x="117" y="16"/>
                </a:cubicBezTo>
                <a:cubicBezTo>
                  <a:pt x="103" y="17"/>
                  <a:pt x="89" y="28"/>
                  <a:pt x="83" y="38"/>
                </a:cubicBezTo>
                <a:close/>
              </a:path>
            </a:pathLst>
          </a:custGeom>
          <a:solidFill>
            <a:srgbClr val="98105A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132"/>
          <p:cNvSpPr>
            <a:spLocks noEditPoints="1"/>
          </p:cNvSpPr>
          <p:nvPr/>
        </p:nvSpPr>
        <p:spPr bwMode="auto">
          <a:xfrm rot="1396293" flipH="1">
            <a:off x="5800914" y="1791131"/>
            <a:ext cx="420234" cy="810558"/>
          </a:xfrm>
          <a:custGeom>
            <a:avLst/>
            <a:gdLst>
              <a:gd name="T0" fmla="*/ 67 w 177"/>
              <a:gd name="T1" fmla="*/ 273 h 306"/>
              <a:gd name="T2" fmla="*/ 27 w 177"/>
              <a:gd name="T3" fmla="*/ 264 h 306"/>
              <a:gd name="T4" fmla="*/ 61 w 177"/>
              <a:gd name="T5" fmla="*/ 231 h 306"/>
              <a:gd name="T6" fmla="*/ 75 w 177"/>
              <a:gd name="T7" fmla="*/ 259 h 306"/>
              <a:gd name="T8" fmla="*/ 52 w 177"/>
              <a:gd name="T9" fmla="*/ 188 h 306"/>
              <a:gd name="T10" fmla="*/ 0 w 177"/>
              <a:gd name="T11" fmla="*/ 180 h 306"/>
              <a:gd name="T12" fmla="*/ 18 w 177"/>
              <a:gd name="T13" fmla="*/ 221 h 306"/>
              <a:gd name="T14" fmla="*/ 38 w 177"/>
              <a:gd name="T15" fmla="*/ 200 h 306"/>
              <a:gd name="T16" fmla="*/ 98 w 177"/>
              <a:gd name="T17" fmla="*/ 168 h 306"/>
              <a:gd name="T18" fmla="*/ 56 w 177"/>
              <a:gd name="T19" fmla="*/ 203 h 306"/>
              <a:gd name="T20" fmla="*/ 51 w 177"/>
              <a:gd name="T21" fmla="*/ 213 h 306"/>
              <a:gd name="T22" fmla="*/ 105 w 177"/>
              <a:gd name="T23" fmla="*/ 306 h 306"/>
              <a:gd name="T24" fmla="*/ 115 w 177"/>
              <a:gd name="T25" fmla="*/ 168 h 306"/>
              <a:gd name="T26" fmla="*/ 150 w 177"/>
              <a:gd name="T27" fmla="*/ 66 h 306"/>
              <a:gd name="T28" fmla="*/ 148 w 177"/>
              <a:gd name="T29" fmla="*/ 35 h 306"/>
              <a:gd name="T30" fmla="*/ 114 w 177"/>
              <a:gd name="T31" fmla="*/ 63 h 306"/>
              <a:gd name="T32" fmla="*/ 101 w 177"/>
              <a:gd name="T33" fmla="*/ 85 h 306"/>
              <a:gd name="T34" fmla="*/ 72 w 177"/>
              <a:gd name="T35" fmla="*/ 48 h 306"/>
              <a:gd name="T36" fmla="*/ 88 w 177"/>
              <a:gd name="T37" fmla="*/ 21 h 306"/>
              <a:gd name="T38" fmla="*/ 63 w 177"/>
              <a:gd name="T39" fmla="*/ 20 h 306"/>
              <a:gd name="T40" fmla="*/ 72 w 177"/>
              <a:gd name="T41" fmla="*/ 48 h 306"/>
              <a:gd name="T42" fmla="*/ 70 w 177"/>
              <a:gd name="T43" fmla="*/ 67 h 306"/>
              <a:gd name="T44" fmla="*/ 57 w 177"/>
              <a:gd name="T45" fmla="*/ 45 h 306"/>
              <a:gd name="T46" fmla="*/ 94 w 177"/>
              <a:gd name="T47" fmla="*/ 156 h 306"/>
              <a:gd name="T48" fmla="*/ 158 w 177"/>
              <a:gd name="T49" fmla="*/ 74 h 306"/>
              <a:gd name="T50" fmla="*/ 100 w 177"/>
              <a:gd name="T51" fmla="*/ 96 h 306"/>
              <a:gd name="T52" fmla="*/ 109 w 177"/>
              <a:gd name="T53" fmla="*/ 159 h 306"/>
              <a:gd name="T54" fmla="*/ 166 w 177"/>
              <a:gd name="T55" fmla="*/ 62 h 306"/>
              <a:gd name="T56" fmla="*/ 122 w 177"/>
              <a:gd name="T57" fmla="*/ 22 h 306"/>
              <a:gd name="T58" fmla="*/ 139 w 177"/>
              <a:gd name="T59" fmla="*/ 31 h 306"/>
              <a:gd name="T60" fmla="*/ 167 w 177"/>
              <a:gd name="T61" fmla="*/ 28 h 306"/>
              <a:gd name="T62" fmla="*/ 103 w 177"/>
              <a:gd name="T63" fmla="*/ 12 h 306"/>
              <a:gd name="T64" fmla="*/ 83 w 177"/>
              <a:gd name="T65" fmla="*/ 38 h 306"/>
              <a:gd name="T66" fmla="*/ 95 w 177"/>
              <a:gd name="T67" fmla="*/ 56 h 306"/>
              <a:gd name="T68" fmla="*/ 83 w 177"/>
              <a:gd name="T69" fmla="*/ 38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7" h="306">
                <a:moveTo>
                  <a:pt x="75" y="259"/>
                </a:moveTo>
                <a:cubicBezTo>
                  <a:pt x="75" y="265"/>
                  <a:pt x="72" y="270"/>
                  <a:pt x="67" y="273"/>
                </a:cubicBezTo>
                <a:cubicBezTo>
                  <a:pt x="50" y="280"/>
                  <a:pt x="27" y="264"/>
                  <a:pt x="27" y="264"/>
                </a:cubicBezTo>
                <a:cubicBezTo>
                  <a:pt x="27" y="264"/>
                  <a:pt x="27" y="264"/>
                  <a:pt x="27" y="264"/>
                </a:cubicBezTo>
                <a:cubicBezTo>
                  <a:pt x="27" y="264"/>
                  <a:pt x="29" y="236"/>
                  <a:pt x="46" y="228"/>
                </a:cubicBezTo>
                <a:cubicBezTo>
                  <a:pt x="51" y="225"/>
                  <a:pt x="57" y="226"/>
                  <a:pt x="61" y="231"/>
                </a:cubicBezTo>
                <a:cubicBezTo>
                  <a:pt x="66" y="235"/>
                  <a:pt x="65" y="243"/>
                  <a:pt x="62" y="247"/>
                </a:cubicBezTo>
                <a:cubicBezTo>
                  <a:pt x="67" y="248"/>
                  <a:pt x="74" y="252"/>
                  <a:pt x="75" y="259"/>
                </a:cubicBezTo>
                <a:close/>
                <a:moveTo>
                  <a:pt x="38" y="200"/>
                </a:moveTo>
                <a:cubicBezTo>
                  <a:pt x="43" y="200"/>
                  <a:pt x="51" y="196"/>
                  <a:pt x="52" y="188"/>
                </a:cubicBezTo>
                <a:cubicBezTo>
                  <a:pt x="53" y="182"/>
                  <a:pt x="50" y="176"/>
                  <a:pt x="44" y="173"/>
                </a:cubicBezTo>
                <a:cubicBezTo>
                  <a:pt x="26" y="164"/>
                  <a:pt x="0" y="180"/>
                  <a:pt x="0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0"/>
                  <a:pt x="1" y="211"/>
                  <a:pt x="18" y="221"/>
                </a:cubicBezTo>
                <a:cubicBezTo>
                  <a:pt x="24" y="224"/>
                  <a:pt x="31" y="223"/>
                  <a:pt x="36" y="218"/>
                </a:cubicBezTo>
                <a:cubicBezTo>
                  <a:pt x="41" y="213"/>
                  <a:pt x="41" y="205"/>
                  <a:pt x="38" y="200"/>
                </a:cubicBezTo>
                <a:close/>
                <a:moveTo>
                  <a:pt x="115" y="168"/>
                </a:moveTo>
                <a:cubicBezTo>
                  <a:pt x="98" y="168"/>
                  <a:pt x="98" y="168"/>
                  <a:pt x="98" y="168"/>
                </a:cubicBezTo>
                <a:cubicBezTo>
                  <a:pt x="98" y="170"/>
                  <a:pt x="94" y="195"/>
                  <a:pt x="95" y="231"/>
                </a:cubicBezTo>
                <a:cubicBezTo>
                  <a:pt x="82" y="215"/>
                  <a:pt x="64" y="206"/>
                  <a:pt x="56" y="203"/>
                </a:cubicBezTo>
                <a:cubicBezTo>
                  <a:pt x="55" y="205"/>
                  <a:pt x="53" y="206"/>
                  <a:pt x="51" y="207"/>
                </a:cubicBezTo>
                <a:cubicBezTo>
                  <a:pt x="51" y="209"/>
                  <a:pt x="51" y="211"/>
                  <a:pt x="51" y="213"/>
                </a:cubicBezTo>
                <a:cubicBezTo>
                  <a:pt x="58" y="216"/>
                  <a:pt x="94" y="232"/>
                  <a:pt x="97" y="260"/>
                </a:cubicBezTo>
                <a:cubicBezTo>
                  <a:pt x="99" y="278"/>
                  <a:pt x="100" y="287"/>
                  <a:pt x="105" y="306"/>
                </a:cubicBezTo>
                <a:cubicBezTo>
                  <a:pt x="121" y="302"/>
                  <a:pt x="121" y="302"/>
                  <a:pt x="121" y="302"/>
                </a:cubicBezTo>
                <a:cubicBezTo>
                  <a:pt x="102" y="233"/>
                  <a:pt x="115" y="169"/>
                  <a:pt x="115" y="168"/>
                </a:cubicBezTo>
                <a:close/>
                <a:moveTo>
                  <a:pt x="101" y="85"/>
                </a:moveTo>
                <a:cubicBezTo>
                  <a:pt x="121" y="86"/>
                  <a:pt x="139" y="79"/>
                  <a:pt x="150" y="66"/>
                </a:cubicBezTo>
                <a:cubicBezTo>
                  <a:pt x="157" y="58"/>
                  <a:pt x="162" y="48"/>
                  <a:pt x="166" y="38"/>
                </a:cubicBezTo>
                <a:cubicBezTo>
                  <a:pt x="162" y="40"/>
                  <a:pt x="153" y="39"/>
                  <a:pt x="148" y="35"/>
                </a:cubicBezTo>
                <a:cubicBezTo>
                  <a:pt x="148" y="37"/>
                  <a:pt x="147" y="38"/>
                  <a:pt x="147" y="40"/>
                </a:cubicBezTo>
                <a:cubicBezTo>
                  <a:pt x="144" y="53"/>
                  <a:pt x="134" y="62"/>
                  <a:pt x="114" y="63"/>
                </a:cubicBezTo>
                <a:cubicBezTo>
                  <a:pt x="97" y="65"/>
                  <a:pt x="88" y="63"/>
                  <a:pt x="80" y="62"/>
                </a:cubicBezTo>
                <a:cubicBezTo>
                  <a:pt x="88" y="74"/>
                  <a:pt x="98" y="83"/>
                  <a:pt x="101" y="85"/>
                </a:cubicBezTo>
                <a:close/>
                <a:moveTo>
                  <a:pt x="72" y="48"/>
                </a:moveTo>
                <a:cubicBezTo>
                  <a:pt x="72" y="48"/>
                  <a:pt x="72" y="48"/>
                  <a:pt x="72" y="48"/>
                </a:cubicBezTo>
                <a:cubicBezTo>
                  <a:pt x="72" y="44"/>
                  <a:pt x="73" y="39"/>
                  <a:pt x="76" y="34"/>
                </a:cubicBezTo>
                <a:cubicBezTo>
                  <a:pt x="79" y="30"/>
                  <a:pt x="83" y="25"/>
                  <a:pt x="88" y="21"/>
                </a:cubicBezTo>
                <a:cubicBezTo>
                  <a:pt x="91" y="11"/>
                  <a:pt x="97" y="4"/>
                  <a:pt x="104" y="0"/>
                </a:cubicBezTo>
                <a:cubicBezTo>
                  <a:pt x="85" y="1"/>
                  <a:pt x="71" y="11"/>
                  <a:pt x="63" y="20"/>
                </a:cubicBezTo>
                <a:cubicBezTo>
                  <a:pt x="62" y="28"/>
                  <a:pt x="66" y="39"/>
                  <a:pt x="71" y="49"/>
                </a:cubicBezTo>
                <a:cubicBezTo>
                  <a:pt x="72" y="48"/>
                  <a:pt x="72" y="48"/>
                  <a:pt x="72" y="48"/>
                </a:cubicBezTo>
                <a:close/>
                <a:moveTo>
                  <a:pt x="94" y="156"/>
                </a:moveTo>
                <a:cubicBezTo>
                  <a:pt x="69" y="137"/>
                  <a:pt x="68" y="93"/>
                  <a:pt x="70" y="67"/>
                </a:cubicBezTo>
                <a:cubicBezTo>
                  <a:pt x="69" y="66"/>
                  <a:pt x="69" y="66"/>
                  <a:pt x="69" y="65"/>
                </a:cubicBezTo>
                <a:cubicBezTo>
                  <a:pt x="65" y="60"/>
                  <a:pt x="60" y="53"/>
                  <a:pt x="57" y="45"/>
                </a:cubicBezTo>
                <a:cubicBezTo>
                  <a:pt x="54" y="75"/>
                  <a:pt x="43" y="89"/>
                  <a:pt x="46" y="108"/>
                </a:cubicBezTo>
                <a:cubicBezTo>
                  <a:pt x="49" y="139"/>
                  <a:pt x="86" y="156"/>
                  <a:pt x="94" y="156"/>
                </a:cubicBezTo>
                <a:close/>
                <a:moveTo>
                  <a:pt x="166" y="62"/>
                </a:moveTo>
                <a:cubicBezTo>
                  <a:pt x="164" y="66"/>
                  <a:pt x="161" y="70"/>
                  <a:pt x="158" y="74"/>
                </a:cubicBezTo>
                <a:cubicBezTo>
                  <a:pt x="146" y="88"/>
                  <a:pt x="127" y="96"/>
                  <a:pt x="105" y="96"/>
                </a:cubicBezTo>
                <a:cubicBezTo>
                  <a:pt x="104" y="96"/>
                  <a:pt x="102" y="96"/>
                  <a:pt x="100" y="96"/>
                </a:cubicBezTo>
                <a:cubicBezTo>
                  <a:pt x="95" y="95"/>
                  <a:pt x="87" y="88"/>
                  <a:pt x="79" y="79"/>
                </a:cubicBezTo>
                <a:cubicBezTo>
                  <a:pt x="79" y="104"/>
                  <a:pt x="84" y="141"/>
                  <a:pt x="109" y="159"/>
                </a:cubicBezTo>
                <a:cubicBezTo>
                  <a:pt x="124" y="158"/>
                  <a:pt x="171" y="144"/>
                  <a:pt x="175" y="108"/>
                </a:cubicBezTo>
                <a:cubicBezTo>
                  <a:pt x="177" y="89"/>
                  <a:pt x="169" y="76"/>
                  <a:pt x="166" y="62"/>
                </a:cubicBezTo>
                <a:close/>
                <a:moveTo>
                  <a:pt x="139" y="31"/>
                </a:moveTo>
                <a:cubicBezTo>
                  <a:pt x="139" y="27"/>
                  <a:pt x="133" y="17"/>
                  <a:pt x="122" y="22"/>
                </a:cubicBezTo>
                <a:cubicBezTo>
                  <a:pt x="114" y="26"/>
                  <a:pt x="104" y="38"/>
                  <a:pt x="103" y="56"/>
                </a:cubicBezTo>
                <a:cubicBezTo>
                  <a:pt x="135" y="57"/>
                  <a:pt x="140" y="41"/>
                  <a:pt x="139" y="31"/>
                </a:cubicBezTo>
                <a:close/>
                <a:moveTo>
                  <a:pt x="140" y="20"/>
                </a:moveTo>
                <a:cubicBezTo>
                  <a:pt x="152" y="30"/>
                  <a:pt x="162" y="31"/>
                  <a:pt x="167" y="28"/>
                </a:cubicBezTo>
                <a:cubicBezTo>
                  <a:pt x="170" y="20"/>
                  <a:pt x="159" y="5"/>
                  <a:pt x="134" y="2"/>
                </a:cubicBezTo>
                <a:cubicBezTo>
                  <a:pt x="118" y="0"/>
                  <a:pt x="105" y="7"/>
                  <a:pt x="103" y="12"/>
                </a:cubicBezTo>
                <a:cubicBezTo>
                  <a:pt x="107" y="9"/>
                  <a:pt x="124" y="5"/>
                  <a:pt x="140" y="20"/>
                </a:cubicBezTo>
                <a:close/>
                <a:moveTo>
                  <a:pt x="83" y="38"/>
                </a:moveTo>
                <a:cubicBezTo>
                  <a:pt x="79" y="44"/>
                  <a:pt x="78" y="49"/>
                  <a:pt x="81" y="52"/>
                </a:cubicBezTo>
                <a:cubicBezTo>
                  <a:pt x="83" y="56"/>
                  <a:pt x="89" y="56"/>
                  <a:pt x="95" y="56"/>
                </a:cubicBezTo>
                <a:cubicBezTo>
                  <a:pt x="95" y="36"/>
                  <a:pt x="107" y="22"/>
                  <a:pt x="117" y="16"/>
                </a:cubicBezTo>
                <a:cubicBezTo>
                  <a:pt x="103" y="17"/>
                  <a:pt x="89" y="28"/>
                  <a:pt x="83" y="38"/>
                </a:cubicBezTo>
                <a:close/>
              </a:path>
            </a:pathLst>
          </a:custGeom>
          <a:solidFill>
            <a:srgbClr val="98105A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Freeform 132"/>
          <p:cNvSpPr>
            <a:spLocks noEditPoints="1"/>
          </p:cNvSpPr>
          <p:nvPr/>
        </p:nvSpPr>
        <p:spPr bwMode="auto">
          <a:xfrm rot="19456273">
            <a:off x="3275931" y="4814829"/>
            <a:ext cx="485194" cy="615761"/>
          </a:xfrm>
          <a:custGeom>
            <a:avLst/>
            <a:gdLst>
              <a:gd name="T0" fmla="*/ 67 w 177"/>
              <a:gd name="T1" fmla="*/ 273 h 306"/>
              <a:gd name="T2" fmla="*/ 27 w 177"/>
              <a:gd name="T3" fmla="*/ 264 h 306"/>
              <a:gd name="T4" fmla="*/ 61 w 177"/>
              <a:gd name="T5" fmla="*/ 231 h 306"/>
              <a:gd name="T6" fmla="*/ 75 w 177"/>
              <a:gd name="T7" fmla="*/ 259 h 306"/>
              <a:gd name="T8" fmla="*/ 52 w 177"/>
              <a:gd name="T9" fmla="*/ 188 h 306"/>
              <a:gd name="T10" fmla="*/ 0 w 177"/>
              <a:gd name="T11" fmla="*/ 180 h 306"/>
              <a:gd name="T12" fmla="*/ 18 w 177"/>
              <a:gd name="T13" fmla="*/ 221 h 306"/>
              <a:gd name="T14" fmla="*/ 38 w 177"/>
              <a:gd name="T15" fmla="*/ 200 h 306"/>
              <a:gd name="T16" fmla="*/ 98 w 177"/>
              <a:gd name="T17" fmla="*/ 168 h 306"/>
              <a:gd name="T18" fmla="*/ 56 w 177"/>
              <a:gd name="T19" fmla="*/ 203 h 306"/>
              <a:gd name="T20" fmla="*/ 51 w 177"/>
              <a:gd name="T21" fmla="*/ 213 h 306"/>
              <a:gd name="T22" fmla="*/ 105 w 177"/>
              <a:gd name="T23" fmla="*/ 306 h 306"/>
              <a:gd name="T24" fmla="*/ 115 w 177"/>
              <a:gd name="T25" fmla="*/ 168 h 306"/>
              <a:gd name="T26" fmla="*/ 150 w 177"/>
              <a:gd name="T27" fmla="*/ 66 h 306"/>
              <a:gd name="T28" fmla="*/ 148 w 177"/>
              <a:gd name="T29" fmla="*/ 35 h 306"/>
              <a:gd name="T30" fmla="*/ 114 w 177"/>
              <a:gd name="T31" fmla="*/ 63 h 306"/>
              <a:gd name="T32" fmla="*/ 101 w 177"/>
              <a:gd name="T33" fmla="*/ 85 h 306"/>
              <a:gd name="T34" fmla="*/ 72 w 177"/>
              <a:gd name="T35" fmla="*/ 48 h 306"/>
              <a:gd name="T36" fmla="*/ 88 w 177"/>
              <a:gd name="T37" fmla="*/ 21 h 306"/>
              <a:gd name="T38" fmla="*/ 63 w 177"/>
              <a:gd name="T39" fmla="*/ 20 h 306"/>
              <a:gd name="T40" fmla="*/ 72 w 177"/>
              <a:gd name="T41" fmla="*/ 48 h 306"/>
              <a:gd name="T42" fmla="*/ 70 w 177"/>
              <a:gd name="T43" fmla="*/ 67 h 306"/>
              <a:gd name="T44" fmla="*/ 57 w 177"/>
              <a:gd name="T45" fmla="*/ 45 h 306"/>
              <a:gd name="T46" fmla="*/ 94 w 177"/>
              <a:gd name="T47" fmla="*/ 156 h 306"/>
              <a:gd name="T48" fmla="*/ 158 w 177"/>
              <a:gd name="T49" fmla="*/ 74 h 306"/>
              <a:gd name="T50" fmla="*/ 100 w 177"/>
              <a:gd name="T51" fmla="*/ 96 h 306"/>
              <a:gd name="T52" fmla="*/ 109 w 177"/>
              <a:gd name="T53" fmla="*/ 159 h 306"/>
              <a:gd name="T54" fmla="*/ 166 w 177"/>
              <a:gd name="T55" fmla="*/ 62 h 306"/>
              <a:gd name="T56" fmla="*/ 122 w 177"/>
              <a:gd name="T57" fmla="*/ 22 h 306"/>
              <a:gd name="T58" fmla="*/ 139 w 177"/>
              <a:gd name="T59" fmla="*/ 31 h 306"/>
              <a:gd name="T60" fmla="*/ 167 w 177"/>
              <a:gd name="T61" fmla="*/ 28 h 306"/>
              <a:gd name="T62" fmla="*/ 103 w 177"/>
              <a:gd name="T63" fmla="*/ 12 h 306"/>
              <a:gd name="T64" fmla="*/ 83 w 177"/>
              <a:gd name="T65" fmla="*/ 38 h 306"/>
              <a:gd name="T66" fmla="*/ 95 w 177"/>
              <a:gd name="T67" fmla="*/ 56 h 306"/>
              <a:gd name="T68" fmla="*/ 83 w 177"/>
              <a:gd name="T69" fmla="*/ 38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7" h="306">
                <a:moveTo>
                  <a:pt x="75" y="259"/>
                </a:moveTo>
                <a:cubicBezTo>
                  <a:pt x="75" y="265"/>
                  <a:pt x="72" y="270"/>
                  <a:pt x="67" y="273"/>
                </a:cubicBezTo>
                <a:cubicBezTo>
                  <a:pt x="50" y="280"/>
                  <a:pt x="27" y="264"/>
                  <a:pt x="27" y="264"/>
                </a:cubicBezTo>
                <a:cubicBezTo>
                  <a:pt x="27" y="264"/>
                  <a:pt x="27" y="264"/>
                  <a:pt x="27" y="264"/>
                </a:cubicBezTo>
                <a:cubicBezTo>
                  <a:pt x="27" y="264"/>
                  <a:pt x="29" y="236"/>
                  <a:pt x="46" y="228"/>
                </a:cubicBezTo>
                <a:cubicBezTo>
                  <a:pt x="51" y="225"/>
                  <a:pt x="57" y="226"/>
                  <a:pt x="61" y="231"/>
                </a:cubicBezTo>
                <a:cubicBezTo>
                  <a:pt x="66" y="235"/>
                  <a:pt x="65" y="243"/>
                  <a:pt x="62" y="247"/>
                </a:cubicBezTo>
                <a:cubicBezTo>
                  <a:pt x="67" y="248"/>
                  <a:pt x="74" y="252"/>
                  <a:pt x="75" y="259"/>
                </a:cubicBezTo>
                <a:close/>
                <a:moveTo>
                  <a:pt x="38" y="200"/>
                </a:moveTo>
                <a:cubicBezTo>
                  <a:pt x="43" y="200"/>
                  <a:pt x="51" y="196"/>
                  <a:pt x="52" y="188"/>
                </a:cubicBezTo>
                <a:cubicBezTo>
                  <a:pt x="53" y="182"/>
                  <a:pt x="50" y="176"/>
                  <a:pt x="44" y="173"/>
                </a:cubicBezTo>
                <a:cubicBezTo>
                  <a:pt x="26" y="164"/>
                  <a:pt x="0" y="180"/>
                  <a:pt x="0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0"/>
                  <a:pt x="1" y="211"/>
                  <a:pt x="18" y="221"/>
                </a:cubicBezTo>
                <a:cubicBezTo>
                  <a:pt x="24" y="224"/>
                  <a:pt x="31" y="223"/>
                  <a:pt x="36" y="218"/>
                </a:cubicBezTo>
                <a:cubicBezTo>
                  <a:pt x="41" y="213"/>
                  <a:pt x="41" y="205"/>
                  <a:pt x="38" y="200"/>
                </a:cubicBezTo>
                <a:close/>
                <a:moveTo>
                  <a:pt x="115" y="168"/>
                </a:moveTo>
                <a:cubicBezTo>
                  <a:pt x="98" y="168"/>
                  <a:pt x="98" y="168"/>
                  <a:pt x="98" y="168"/>
                </a:cubicBezTo>
                <a:cubicBezTo>
                  <a:pt x="98" y="170"/>
                  <a:pt x="94" y="195"/>
                  <a:pt x="95" y="231"/>
                </a:cubicBezTo>
                <a:cubicBezTo>
                  <a:pt x="82" y="215"/>
                  <a:pt x="64" y="206"/>
                  <a:pt x="56" y="203"/>
                </a:cubicBezTo>
                <a:cubicBezTo>
                  <a:pt x="55" y="205"/>
                  <a:pt x="53" y="206"/>
                  <a:pt x="51" y="207"/>
                </a:cubicBezTo>
                <a:cubicBezTo>
                  <a:pt x="51" y="209"/>
                  <a:pt x="51" y="211"/>
                  <a:pt x="51" y="213"/>
                </a:cubicBezTo>
                <a:cubicBezTo>
                  <a:pt x="58" y="216"/>
                  <a:pt x="94" y="232"/>
                  <a:pt x="97" y="260"/>
                </a:cubicBezTo>
                <a:cubicBezTo>
                  <a:pt x="99" y="278"/>
                  <a:pt x="100" y="287"/>
                  <a:pt x="105" y="306"/>
                </a:cubicBezTo>
                <a:cubicBezTo>
                  <a:pt x="121" y="302"/>
                  <a:pt x="121" y="302"/>
                  <a:pt x="121" y="302"/>
                </a:cubicBezTo>
                <a:cubicBezTo>
                  <a:pt x="102" y="233"/>
                  <a:pt x="115" y="169"/>
                  <a:pt x="115" y="168"/>
                </a:cubicBezTo>
                <a:close/>
                <a:moveTo>
                  <a:pt x="101" y="85"/>
                </a:moveTo>
                <a:cubicBezTo>
                  <a:pt x="121" y="86"/>
                  <a:pt x="139" y="79"/>
                  <a:pt x="150" y="66"/>
                </a:cubicBezTo>
                <a:cubicBezTo>
                  <a:pt x="157" y="58"/>
                  <a:pt x="162" y="48"/>
                  <a:pt x="166" y="38"/>
                </a:cubicBezTo>
                <a:cubicBezTo>
                  <a:pt x="162" y="40"/>
                  <a:pt x="153" y="39"/>
                  <a:pt x="148" y="35"/>
                </a:cubicBezTo>
                <a:cubicBezTo>
                  <a:pt x="148" y="37"/>
                  <a:pt x="147" y="38"/>
                  <a:pt x="147" y="40"/>
                </a:cubicBezTo>
                <a:cubicBezTo>
                  <a:pt x="144" y="53"/>
                  <a:pt x="134" y="62"/>
                  <a:pt x="114" y="63"/>
                </a:cubicBezTo>
                <a:cubicBezTo>
                  <a:pt x="97" y="65"/>
                  <a:pt x="88" y="63"/>
                  <a:pt x="80" y="62"/>
                </a:cubicBezTo>
                <a:cubicBezTo>
                  <a:pt x="88" y="74"/>
                  <a:pt x="98" y="83"/>
                  <a:pt x="101" y="85"/>
                </a:cubicBezTo>
                <a:close/>
                <a:moveTo>
                  <a:pt x="72" y="48"/>
                </a:moveTo>
                <a:cubicBezTo>
                  <a:pt x="72" y="48"/>
                  <a:pt x="72" y="48"/>
                  <a:pt x="72" y="48"/>
                </a:cubicBezTo>
                <a:cubicBezTo>
                  <a:pt x="72" y="44"/>
                  <a:pt x="73" y="39"/>
                  <a:pt x="76" y="34"/>
                </a:cubicBezTo>
                <a:cubicBezTo>
                  <a:pt x="79" y="30"/>
                  <a:pt x="83" y="25"/>
                  <a:pt x="88" y="21"/>
                </a:cubicBezTo>
                <a:cubicBezTo>
                  <a:pt x="91" y="11"/>
                  <a:pt x="97" y="4"/>
                  <a:pt x="104" y="0"/>
                </a:cubicBezTo>
                <a:cubicBezTo>
                  <a:pt x="85" y="1"/>
                  <a:pt x="71" y="11"/>
                  <a:pt x="63" y="20"/>
                </a:cubicBezTo>
                <a:cubicBezTo>
                  <a:pt x="62" y="28"/>
                  <a:pt x="66" y="39"/>
                  <a:pt x="71" y="49"/>
                </a:cubicBezTo>
                <a:cubicBezTo>
                  <a:pt x="72" y="48"/>
                  <a:pt x="72" y="48"/>
                  <a:pt x="72" y="48"/>
                </a:cubicBezTo>
                <a:close/>
                <a:moveTo>
                  <a:pt x="94" y="156"/>
                </a:moveTo>
                <a:cubicBezTo>
                  <a:pt x="69" y="137"/>
                  <a:pt x="68" y="93"/>
                  <a:pt x="70" y="67"/>
                </a:cubicBezTo>
                <a:cubicBezTo>
                  <a:pt x="69" y="66"/>
                  <a:pt x="69" y="66"/>
                  <a:pt x="69" y="65"/>
                </a:cubicBezTo>
                <a:cubicBezTo>
                  <a:pt x="65" y="60"/>
                  <a:pt x="60" y="53"/>
                  <a:pt x="57" y="45"/>
                </a:cubicBezTo>
                <a:cubicBezTo>
                  <a:pt x="54" y="75"/>
                  <a:pt x="43" y="89"/>
                  <a:pt x="46" y="108"/>
                </a:cubicBezTo>
                <a:cubicBezTo>
                  <a:pt x="49" y="139"/>
                  <a:pt x="86" y="156"/>
                  <a:pt x="94" y="156"/>
                </a:cubicBezTo>
                <a:close/>
                <a:moveTo>
                  <a:pt x="166" y="62"/>
                </a:moveTo>
                <a:cubicBezTo>
                  <a:pt x="164" y="66"/>
                  <a:pt x="161" y="70"/>
                  <a:pt x="158" y="74"/>
                </a:cubicBezTo>
                <a:cubicBezTo>
                  <a:pt x="146" y="88"/>
                  <a:pt x="127" y="96"/>
                  <a:pt x="105" y="96"/>
                </a:cubicBezTo>
                <a:cubicBezTo>
                  <a:pt x="104" y="96"/>
                  <a:pt x="102" y="96"/>
                  <a:pt x="100" y="96"/>
                </a:cubicBezTo>
                <a:cubicBezTo>
                  <a:pt x="95" y="95"/>
                  <a:pt x="87" y="88"/>
                  <a:pt x="79" y="79"/>
                </a:cubicBezTo>
                <a:cubicBezTo>
                  <a:pt x="79" y="104"/>
                  <a:pt x="84" y="141"/>
                  <a:pt x="109" y="159"/>
                </a:cubicBezTo>
                <a:cubicBezTo>
                  <a:pt x="124" y="158"/>
                  <a:pt x="171" y="144"/>
                  <a:pt x="175" y="108"/>
                </a:cubicBezTo>
                <a:cubicBezTo>
                  <a:pt x="177" y="89"/>
                  <a:pt x="169" y="76"/>
                  <a:pt x="166" y="62"/>
                </a:cubicBezTo>
                <a:close/>
                <a:moveTo>
                  <a:pt x="139" y="31"/>
                </a:moveTo>
                <a:cubicBezTo>
                  <a:pt x="139" y="27"/>
                  <a:pt x="133" y="17"/>
                  <a:pt x="122" y="22"/>
                </a:cubicBezTo>
                <a:cubicBezTo>
                  <a:pt x="114" y="26"/>
                  <a:pt x="104" y="38"/>
                  <a:pt x="103" y="56"/>
                </a:cubicBezTo>
                <a:cubicBezTo>
                  <a:pt x="135" y="57"/>
                  <a:pt x="140" y="41"/>
                  <a:pt x="139" y="31"/>
                </a:cubicBezTo>
                <a:close/>
                <a:moveTo>
                  <a:pt x="140" y="20"/>
                </a:moveTo>
                <a:cubicBezTo>
                  <a:pt x="152" y="30"/>
                  <a:pt x="162" y="31"/>
                  <a:pt x="167" y="28"/>
                </a:cubicBezTo>
                <a:cubicBezTo>
                  <a:pt x="170" y="20"/>
                  <a:pt x="159" y="5"/>
                  <a:pt x="134" y="2"/>
                </a:cubicBezTo>
                <a:cubicBezTo>
                  <a:pt x="118" y="0"/>
                  <a:pt x="105" y="7"/>
                  <a:pt x="103" y="12"/>
                </a:cubicBezTo>
                <a:cubicBezTo>
                  <a:pt x="107" y="9"/>
                  <a:pt x="124" y="5"/>
                  <a:pt x="140" y="20"/>
                </a:cubicBezTo>
                <a:close/>
                <a:moveTo>
                  <a:pt x="83" y="38"/>
                </a:moveTo>
                <a:cubicBezTo>
                  <a:pt x="79" y="44"/>
                  <a:pt x="78" y="49"/>
                  <a:pt x="81" y="52"/>
                </a:cubicBezTo>
                <a:cubicBezTo>
                  <a:pt x="83" y="56"/>
                  <a:pt x="89" y="56"/>
                  <a:pt x="95" y="56"/>
                </a:cubicBezTo>
                <a:cubicBezTo>
                  <a:pt x="95" y="36"/>
                  <a:pt x="107" y="22"/>
                  <a:pt x="117" y="16"/>
                </a:cubicBezTo>
                <a:cubicBezTo>
                  <a:pt x="103" y="17"/>
                  <a:pt x="89" y="28"/>
                  <a:pt x="83" y="38"/>
                </a:cubicBezTo>
                <a:close/>
              </a:path>
            </a:pathLst>
          </a:custGeom>
          <a:solidFill>
            <a:srgbClr val="98105A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Freeform 132"/>
          <p:cNvSpPr>
            <a:spLocks noEditPoints="1"/>
          </p:cNvSpPr>
          <p:nvPr/>
        </p:nvSpPr>
        <p:spPr bwMode="auto">
          <a:xfrm rot="1396293" flipH="1">
            <a:off x="8280966" y="3652735"/>
            <a:ext cx="420234" cy="712819"/>
          </a:xfrm>
          <a:custGeom>
            <a:avLst/>
            <a:gdLst>
              <a:gd name="T0" fmla="*/ 67 w 177"/>
              <a:gd name="T1" fmla="*/ 273 h 306"/>
              <a:gd name="T2" fmla="*/ 27 w 177"/>
              <a:gd name="T3" fmla="*/ 264 h 306"/>
              <a:gd name="T4" fmla="*/ 61 w 177"/>
              <a:gd name="T5" fmla="*/ 231 h 306"/>
              <a:gd name="T6" fmla="*/ 75 w 177"/>
              <a:gd name="T7" fmla="*/ 259 h 306"/>
              <a:gd name="T8" fmla="*/ 52 w 177"/>
              <a:gd name="T9" fmla="*/ 188 h 306"/>
              <a:gd name="T10" fmla="*/ 0 w 177"/>
              <a:gd name="T11" fmla="*/ 180 h 306"/>
              <a:gd name="T12" fmla="*/ 18 w 177"/>
              <a:gd name="T13" fmla="*/ 221 h 306"/>
              <a:gd name="T14" fmla="*/ 38 w 177"/>
              <a:gd name="T15" fmla="*/ 200 h 306"/>
              <a:gd name="T16" fmla="*/ 98 w 177"/>
              <a:gd name="T17" fmla="*/ 168 h 306"/>
              <a:gd name="T18" fmla="*/ 56 w 177"/>
              <a:gd name="T19" fmla="*/ 203 h 306"/>
              <a:gd name="T20" fmla="*/ 51 w 177"/>
              <a:gd name="T21" fmla="*/ 213 h 306"/>
              <a:gd name="T22" fmla="*/ 105 w 177"/>
              <a:gd name="T23" fmla="*/ 306 h 306"/>
              <a:gd name="T24" fmla="*/ 115 w 177"/>
              <a:gd name="T25" fmla="*/ 168 h 306"/>
              <a:gd name="T26" fmla="*/ 150 w 177"/>
              <a:gd name="T27" fmla="*/ 66 h 306"/>
              <a:gd name="T28" fmla="*/ 148 w 177"/>
              <a:gd name="T29" fmla="*/ 35 h 306"/>
              <a:gd name="T30" fmla="*/ 114 w 177"/>
              <a:gd name="T31" fmla="*/ 63 h 306"/>
              <a:gd name="T32" fmla="*/ 101 w 177"/>
              <a:gd name="T33" fmla="*/ 85 h 306"/>
              <a:gd name="T34" fmla="*/ 72 w 177"/>
              <a:gd name="T35" fmla="*/ 48 h 306"/>
              <a:gd name="T36" fmla="*/ 88 w 177"/>
              <a:gd name="T37" fmla="*/ 21 h 306"/>
              <a:gd name="T38" fmla="*/ 63 w 177"/>
              <a:gd name="T39" fmla="*/ 20 h 306"/>
              <a:gd name="T40" fmla="*/ 72 w 177"/>
              <a:gd name="T41" fmla="*/ 48 h 306"/>
              <a:gd name="T42" fmla="*/ 70 w 177"/>
              <a:gd name="T43" fmla="*/ 67 h 306"/>
              <a:gd name="T44" fmla="*/ 57 w 177"/>
              <a:gd name="T45" fmla="*/ 45 h 306"/>
              <a:gd name="T46" fmla="*/ 94 w 177"/>
              <a:gd name="T47" fmla="*/ 156 h 306"/>
              <a:gd name="T48" fmla="*/ 158 w 177"/>
              <a:gd name="T49" fmla="*/ 74 h 306"/>
              <a:gd name="T50" fmla="*/ 100 w 177"/>
              <a:gd name="T51" fmla="*/ 96 h 306"/>
              <a:gd name="T52" fmla="*/ 109 w 177"/>
              <a:gd name="T53" fmla="*/ 159 h 306"/>
              <a:gd name="T54" fmla="*/ 166 w 177"/>
              <a:gd name="T55" fmla="*/ 62 h 306"/>
              <a:gd name="T56" fmla="*/ 122 w 177"/>
              <a:gd name="T57" fmla="*/ 22 h 306"/>
              <a:gd name="T58" fmla="*/ 139 w 177"/>
              <a:gd name="T59" fmla="*/ 31 h 306"/>
              <a:gd name="T60" fmla="*/ 167 w 177"/>
              <a:gd name="T61" fmla="*/ 28 h 306"/>
              <a:gd name="T62" fmla="*/ 103 w 177"/>
              <a:gd name="T63" fmla="*/ 12 h 306"/>
              <a:gd name="T64" fmla="*/ 83 w 177"/>
              <a:gd name="T65" fmla="*/ 38 h 306"/>
              <a:gd name="T66" fmla="*/ 95 w 177"/>
              <a:gd name="T67" fmla="*/ 56 h 306"/>
              <a:gd name="T68" fmla="*/ 83 w 177"/>
              <a:gd name="T69" fmla="*/ 38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7" h="306">
                <a:moveTo>
                  <a:pt x="75" y="259"/>
                </a:moveTo>
                <a:cubicBezTo>
                  <a:pt x="75" y="265"/>
                  <a:pt x="72" y="270"/>
                  <a:pt x="67" y="273"/>
                </a:cubicBezTo>
                <a:cubicBezTo>
                  <a:pt x="50" y="280"/>
                  <a:pt x="27" y="264"/>
                  <a:pt x="27" y="264"/>
                </a:cubicBezTo>
                <a:cubicBezTo>
                  <a:pt x="27" y="264"/>
                  <a:pt x="27" y="264"/>
                  <a:pt x="27" y="264"/>
                </a:cubicBezTo>
                <a:cubicBezTo>
                  <a:pt x="27" y="264"/>
                  <a:pt x="29" y="236"/>
                  <a:pt x="46" y="228"/>
                </a:cubicBezTo>
                <a:cubicBezTo>
                  <a:pt x="51" y="225"/>
                  <a:pt x="57" y="226"/>
                  <a:pt x="61" y="231"/>
                </a:cubicBezTo>
                <a:cubicBezTo>
                  <a:pt x="66" y="235"/>
                  <a:pt x="65" y="243"/>
                  <a:pt x="62" y="247"/>
                </a:cubicBezTo>
                <a:cubicBezTo>
                  <a:pt x="67" y="248"/>
                  <a:pt x="74" y="252"/>
                  <a:pt x="75" y="259"/>
                </a:cubicBezTo>
                <a:close/>
                <a:moveTo>
                  <a:pt x="38" y="200"/>
                </a:moveTo>
                <a:cubicBezTo>
                  <a:pt x="43" y="200"/>
                  <a:pt x="51" y="196"/>
                  <a:pt x="52" y="188"/>
                </a:cubicBezTo>
                <a:cubicBezTo>
                  <a:pt x="53" y="182"/>
                  <a:pt x="50" y="176"/>
                  <a:pt x="44" y="173"/>
                </a:cubicBezTo>
                <a:cubicBezTo>
                  <a:pt x="26" y="164"/>
                  <a:pt x="0" y="180"/>
                  <a:pt x="0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180"/>
                  <a:pt x="1" y="211"/>
                  <a:pt x="18" y="221"/>
                </a:cubicBezTo>
                <a:cubicBezTo>
                  <a:pt x="24" y="224"/>
                  <a:pt x="31" y="223"/>
                  <a:pt x="36" y="218"/>
                </a:cubicBezTo>
                <a:cubicBezTo>
                  <a:pt x="41" y="213"/>
                  <a:pt x="41" y="205"/>
                  <a:pt x="38" y="200"/>
                </a:cubicBezTo>
                <a:close/>
                <a:moveTo>
                  <a:pt x="115" y="168"/>
                </a:moveTo>
                <a:cubicBezTo>
                  <a:pt x="98" y="168"/>
                  <a:pt x="98" y="168"/>
                  <a:pt x="98" y="168"/>
                </a:cubicBezTo>
                <a:cubicBezTo>
                  <a:pt x="98" y="170"/>
                  <a:pt x="94" y="195"/>
                  <a:pt x="95" y="231"/>
                </a:cubicBezTo>
                <a:cubicBezTo>
                  <a:pt x="82" y="215"/>
                  <a:pt x="64" y="206"/>
                  <a:pt x="56" y="203"/>
                </a:cubicBezTo>
                <a:cubicBezTo>
                  <a:pt x="55" y="205"/>
                  <a:pt x="53" y="206"/>
                  <a:pt x="51" y="207"/>
                </a:cubicBezTo>
                <a:cubicBezTo>
                  <a:pt x="51" y="209"/>
                  <a:pt x="51" y="211"/>
                  <a:pt x="51" y="213"/>
                </a:cubicBezTo>
                <a:cubicBezTo>
                  <a:pt x="58" y="216"/>
                  <a:pt x="94" y="232"/>
                  <a:pt x="97" y="260"/>
                </a:cubicBezTo>
                <a:cubicBezTo>
                  <a:pt x="99" y="278"/>
                  <a:pt x="100" y="287"/>
                  <a:pt x="105" y="306"/>
                </a:cubicBezTo>
                <a:cubicBezTo>
                  <a:pt x="121" y="302"/>
                  <a:pt x="121" y="302"/>
                  <a:pt x="121" y="302"/>
                </a:cubicBezTo>
                <a:cubicBezTo>
                  <a:pt x="102" y="233"/>
                  <a:pt x="115" y="169"/>
                  <a:pt x="115" y="168"/>
                </a:cubicBezTo>
                <a:close/>
                <a:moveTo>
                  <a:pt x="101" y="85"/>
                </a:moveTo>
                <a:cubicBezTo>
                  <a:pt x="121" y="86"/>
                  <a:pt x="139" y="79"/>
                  <a:pt x="150" y="66"/>
                </a:cubicBezTo>
                <a:cubicBezTo>
                  <a:pt x="157" y="58"/>
                  <a:pt x="162" y="48"/>
                  <a:pt x="166" y="38"/>
                </a:cubicBezTo>
                <a:cubicBezTo>
                  <a:pt x="162" y="40"/>
                  <a:pt x="153" y="39"/>
                  <a:pt x="148" y="35"/>
                </a:cubicBezTo>
                <a:cubicBezTo>
                  <a:pt x="148" y="37"/>
                  <a:pt x="147" y="38"/>
                  <a:pt x="147" y="40"/>
                </a:cubicBezTo>
                <a:cubicBezTo>
                  <a:pt x="144" y="53"/>
                  <a:pt x="134" y="62"/>
                  <a:pt x="114" y="63"/>
                </a:cubicBezTo>
                <a:cubicBezTo>
                  <a:pt x="97" y="65"/>
                  <a:pt x="88" y="63"/>
                  <a:pt x="80" y="62"/>
                </a:cubicBezTo>
                <a:cubicBezTo>
                  <a:pt x="88" y="74"/>
                  <a:pt x="98" y="83"/>
                  <a:pt x="101" y="85"/>
                </a:cubicBezTo>
                <a:close/>
                <a:moveTo>
                  <a:pt x="72" y="48"/>
                </a:moveTo>
                <a:cubicBezTo>
                  <a:pt x="72" y="48"/>
                  <a:pt x="72" y="48"/>
                  <a:pt x="72" y="48"/>
                </a:cubicBezTo>
                <a:cubicBezTo>
                  <a:pt x="72" y="44"/>
                  <a:pt x="73" y="39"/>
                  <a:pt x="76" y="34"/>
                </a:cubicBezTo>
                <a:cubicBezTo>
                  <a:pt x="79" y="30"/>
                  <a:pt x="83" y="25"/>
                  <a:pt x="88" y="21"/>
                </a:cubicBezTo>
                <a:cubicBezTo>
                  <a:pt x="91" y="11"/>
                  <a:pt x="97" y="4"/>
                  <a:pt x="104" y="0"/>
                </a:cubicBezTo>
                <a:cubicBezTo>
                  <a:pt x="85" y="1"/>
                  <a:pt x="71" y="11"/>
                  <a:pt x="63" y="20"/>
                </a:cubicBezTo>
                <a:cubicBezTo>
                  <a:pt x="62" y="28"/>
                  <a:pt x="66" y="39"/>
                  <a:pt x="71" y="49"/>
                </a:cubicBezTo>
                <a:cubicBezTo>
                  <a:pt x="72" y="48"/>
                  <a:pt x="72" y="48"/>
                  <a:pt x="72" y="48"/>
                </a:cubicBezTo>
                <a:close/>
                <a:moveTo>
                  <a:pt x="94" y="156"/>
                </a:moveTo>
                <a:cubicBezTo>
                  <a:pt x="69" y="137"/>
                  <a:pt x="68" y="93"/>
                  <a:pt x="70" y="67"/>
                </a:cubicBezTo>
                <a:cubicBezTo>
                  <a:pt x="69" y="66"/>
                  <a:pt x="69" y="66"/>
                  <a:pt x="69" y="65"/>
                </a:cubicBezTo>
                <a:cubicBezTo>
                  <a:pt x="65" y="60"/>
                  <a:pt x="60" y="53"/>
                  <a:pt x="57" y="45"/>
                </a:cubicBezTo>
                <a:cubicBezTo>
                  <a:pt x="54" y="75"/>
                  <a:pt x="43" y="89"/>
                  <a:pt x="46" y="108"/>
                </a:cubicBezTo>
                <a:cubicBezTo>
                  <a:pt x="49" y="139"/>
                  <a:pt x="86" y="156"/>
                  <a:pt x="94" y="156"/>
                </a:cubicBezTo>
                <a:close/>
                <a:moveTo>
                  <a:pt x="166" y="62"/>
                </a:moveTo>
                <a:cubicBezTo>
                  <a:pt x="164" y="66"/>
                  <a:pt x="161" y="70"/>
                  <a:pt x="158" y="74"/>
                </a:cubicBezTo>
                <a:cubicBezTo>
                  <a:pt x="146" y="88"/>
                  <a:pt x="127" y="96"/>
                  <a:pt x="105" y="96"/>
                </a:cubicBezTo>
                <a:cubicBezTo>
                  <a:pt x="104" y="96"/>
                  <a:pt x="102" y="96"/>
                  <a:pt x="100" y="96"/>
                </a:cubicBezTo>
                <a:cubicBezTo>
                  <a:pt x="95" y="95"/>
                  <a:pt x="87" y="88"/>
                  <a:pt x="79" y="79"/>
                </a:cubicBezTo>
                <a:cubicBezTo>
                  <a:pt x="79" y="104"/>
                  <a:pt x="84" y="141"/>
                  <a:pt x="109" y="159"/>
                </a:cubicBezTo>
                <a:cubicBezTo>
                  <a:pt x="124" y="158"/>
                  <a:pt x="171" y="144"/>
                  <a:pt x="175" y="108"/>
                </a:cubicBezTo>
                <a:cubicBezTo>
                  <a:pt x="177" y="89"/>
                  <a:pt x="169" y="76"/>
                  <a:pt x="166" y="62"/>
                </a:cubicBezTo>
                <a:close/>
                <a:moveTo>
                  <a:pt x="139" y="31"/>
                </a:moveTo>
                <a:cubicBezTo>
                  <a:pt x="139" y="27"/>
                  <a:pt x="133" y="17"/>
                  <a:pt x="122" y="22"/>
                </a:cubicBezTo>
                <a:cubicBezTo>
                  <a:pt x="114" y="26"/>
                  <a:pt x="104" y="38"/>
                  <a:pt x="103" y="56"/>
                </a:cubicBezTo>
                <a:cubicBezTo>
                  <a:pt x="135" y="57"/>
                  <a:pt x="140" y="41"/>
                  <a:pt x="139" y="31"/>
                </a:cubicBezTo>
                <a:close/>
                <a:moveTo>
                  <a:pt x="140" y="20"/>
                </a:moveTo>
                <a:cubicBezTo>
                  <a:pt x="152" y="30"/>
                  <a:pt x="162" y="31"/>
                  <a:pt x="167" y="28"/>
                </a:cubicBezTo>
                <a:cubicBezTo>
                  <a:pt x="170" y="20"/>
                  <a:pt x="159" y="5"/>
                  <a:pt x="134" y="2"/>
                </a:cubicBezTo>
                <a:cubicBezTo>
                  <a:pt x="118" y="0"/>
                  <a:pt x="105" y="7"/>
                  <a:pt x="103" y="12"/>
                </a:cubicBezTo>
                <a:cubicBezTo>
                  <a:pt x="107" y="9"/>
                  <a:pt x="124" y="5"/>
                  <a:pt x="140" y="20"/>
                </a:cubicBezTo>
                <a:close/>
                <a:moveTo>
                  <a:pt x="83" y="38"/>
                </a:moveTo>
                <a:cubicBezTo>
                  <a:pt x="79" y="44"/>
                  <a:pt x="78" y="49"/>
                  <a:pt x="81" y="52"/>
                </a:cubicBezTo>
                <a:cubicBezTo>
                  <a:pt x="83" y="56"/>
                  <a:pt x="89" y="56"/>
                  <a:pt x="95" y="56"/>
                </a:cubicBezTo>
                <a:cubicBezTo>
                  <a:pt x="95" y="36"/>
                  <a:pt x="107" y="22"/>
                  <a:pt x="117" y="16"/>
                </a:cubicBezTo>
                <a:cubicBezTo>
                  <a:pt x="103" y="17"/>
                  <a:pt x="89" y="28"/>
                  <a:pt x="83" y="38"/>
                </a:cubicBezTo>
                <a:close/>
              </a:path>
            </a:pathLst>
          </a:custGeom>
          <a:solidFill>
            <a:srgbClr val="98105A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3160</Words>
  <Application>WPS 演示</Application>
  <PresentationFormat>宽屏</PresentationFormat>
  <Paragraphs>411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Calibri</vt:lpstr>
      <vt:lpstr>Calibri</vt:lpstr>
      <vt:lpstr>华文新魏</vt:lpstr>
      <vt:lpstr>Roboto Condensed</vt:lpstr>
      <vt:lpstr>Lato Regular</vt:lpstr>
      <vt:lpstr>Calibri Light</vt:lpstr>
      <vt:lpstr>Gill Sans</vt:lpstr>
      <vt:lpstr>Open Sans</vt:lpstr>
      <vt:lpstr>Malgun Gothic</vt:lpstr>
      <vt:lpstr>Courier New</vt:lpstr>
      <vt:lpstr>Kozuka Gothic Pro R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apple</dc:creator>
  <cp:lastModifiedBy>Administrator</cp:lastModifiedBy>
  <cp:revision>36</cp:revision>
  <dcterms:created xsi:type="dcterms:W3CDTF">2016-03-18T04:32:00Z</dcterms:created>
  <dcterms:modified xsi:type="dcterms:W3CDTF">2017-03-17T12:25:07Z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