
<file path=[Content_Types].xml><?xml version="1.0" encoding="utf-8"?>
<Types xmlns="http://schemas.openxmlformats.org/package/2006/content-types">
  <Default Extension="jpeg" ContentType="image/jpeg"/>
  <Default Extension="xlsx" ContentType="application/vnd.openxmlformats-officedocument.spreadsheetml.sheet"/>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handoutMasterIdLst>
    <p:handoutMasterId r:id="rId24"/>
  </p:handoutMasterIdLst>
  <p:sldIdLst>
    <p:sldId id="256" r:id="rId3"/>
    <p:sldId id="257" r:id="rId4"/>
    <p:sldId id="258" r:id="rId5"/>
    <p:sldId id="263" r:id="rId6"/>
    <p:sldId id="264" r:id="rId7"/>
    <p:sldId id="265" r:id="rId8"/>
    <p:sldId id="259" r:id="rId9"/>
    <p:sldId id="266" r:id="rId10"/>
    <p:sldId id="267" r:id="rId11"/>
    <p:sldId id="268" r:id="rId12"/>
    <p:sldId id="260" r:id="rId13"/>
    <p:sldId id="269" r:id="rId14"/>
    <p:sldId id="270" r:id="rId15"/>
    <p:sldId id="271" r:id="rId16"/>
    <p:sldId id="261" r:id="rId17"/>
    <p:sldId id="272" r:id="rId18"/>
    <p:sldId id="273" r:id="rId19"/>
    <p:sldId id="262" r:id="rId20"/>
    <p:sldId id="274" r:id="rId21"/>
    <p:sldId id="275"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2122"/>
    <a:srgbClr val="51A1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p:scale>
          <a:sx n="75" d="100"/>
          <a:sy n="75" d="100"/>
        </p:scale>
        <p:origin x="1224" y="9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notesMaster" Target="notesMasters/notesMaster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75000"/>
                  <a:lumOff val="25000"/>
                </a:schemeClr>
              </a:solidFill>
              <a:latin typeface="+mn-lt"/>
              <a:ea typeface="+mn-ea"/>
              <a:cs typeface="+mn-cs"/>
            </a:defRPr>
          </a:pPr>
        </a:p>
      </c:txPr>
    </c:title>
    <c:autoTitleDeleted val="0"/>
    <c:plotArea>
      <c:layout/>
      <c:barChart>
        <c:barDir val="col"/>
        <c:grouping val="clustered"/>
        <c:varyColors val="0"/>
        <c:ser>
          <c:idx val="0"/>
          <c:order val="0"/>
          <c:tx>
            <c:strRef>
              <c:f>Sheet1!$B$1</c:f>
              <c:strCache>
                <c:ptCount val="1"/>
                <c:pt idx="0">
                  <c:v>系列 1</c:v>
                </c:pt>
              </c:strCache>
            </c:strRef>
          </c:tx>
          <c:spPr>
            <a:solidFill>
              <a:srgbClr val="942122">
                <a:alpha val="57000"/>
              </a:srgbClr>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942122">
                <a:alpha val="83000"/>
              </a:srgbClr>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rgbClr val="942122"/>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1940722256"/>
        <c:axId val="-1940734768"/>
      </c:barChart>
      <c:catAx>
        <c:axId val="-1940722256"/>
        <c:scaling>
          <c:orientation val="minMax"/>
        </c:scaling>
        <c:delete val="0"/>
        <c:axPos val="b"/>
        <c:numFmt formatCode="General" sourceLinked="1"/>
        <c:majorTickMark val="none"/>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75000"/>
                    <a:lumOff val="25000"/>
                  </a:schemeClr>
                </a:solidFill>
                <a:latin typeface="+mn-lt"/>
                <a:ea typeface="+mn-ea"/>
                <a:cs typeface="+mn-cs"/>
              </a:defRPr>
            </a:pPr>
          </a:p>
        </c:txPr>
        <c:crossAx val="-1940734768"/>
        <c:crosses val="autoZero"/>
        <c:auto val="1"/>
        <c:lblAlgn val="ctr"/>
        <c:lblOffset val="100"/>
        <c:noMultiLvlLbl val="0"/>
      </c:catAx>
      <c:valAx>
        <c:axId val="-1940734768"/>
        <c:scaling>
          <c:orientation val="minMax"/>
        </c:scaling>
        <c:delete val="0"/>
        <c:axPos val="l"/>
        <c:majorGridlines>
          <c:spPr>
            <a:ln w="9525" cap="flat" cmpd="sng" algn="ctr">
              <a:solidFill>
                <a:schemeClr val="bg1">
                  <a:lumMod val="6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75000"/>
                    <a:lumOff val="25000"/>
                  </a:schemeClr>
                </a:solidFill>
                <a:latin typeface="+mn-lt"/>
                <a:ea typeface="+mn-ea"/>
                <a:cs typeface="+mn-cs"/>
              </a:defRPr>
            </a:pPr>
          </a:p>
        </c:txPr>
        <c:crossAx val="-1940722256"/>
        <c:crosses val="autoZero"/>
        <c:crossBetween val="between"/>
      </c:valAx>
      <c:spPr>
        <a:noFill/>
        <a:ln>
          <a:solidFill>
            <a:schemeClr val="bg1">
              <a:lumMod val="50000"/>
            </a:schemeClr>
          </a:solid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mn-lt"/>
              <a:ea typeface="+mn-ea"/>
              <a:cs typeface="+mn-cs"/>
            </a:defRPr>
          </a:pPr>
        </a:p>
      </c:txPr>
    </c:legend>
    <c:plotVisOnly val="1"/>
    <c:dispBlanksAs val="gap"/>
    <c:showDLblsOverMax val="0"/>
  </c:chart>
  <c:spPr>
    <a:noFill/>
    <a:ln>
      <a:noFill/>
    </a:ln>
    <a:effectLst/>
  </c:spPr>
  <c:txPr>
    <a:bodyPr/>
    <a:lstStyle/>
    <a:p>
      <a:pPr>
        <a:defRPr lang="zh-CN">
          <a:solidFill>
            <a:schemeClr val="tx1">
              <a:lumMod val="75000"/>
              <a:lumOff val="25000"/>
            </a:schemeClr>
          </a:solidFill>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0D22A0F-1194-4F51-A765-9F7E9B8B12D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D76DEF-C9DD-4B0B-A1BE-6E51A298DA1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0D22A0F-1194-4F51-A765-9F7E9B8B12D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D76DEF-C9DD-4B0B-A1BE-6E51A298DA1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90D22A0F-1194-4F51-A765-9F7E9B8B12D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D76DEF-C9DD-4B0B-A1BE-6E51A298DA1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0D22A0F-1194-4F51-A765-9F7E9B8B12D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D76DEF-C9DD-4B0B-A1BE-6E51A298DA1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0D22A0F-1194-4F51-A765-9F7E9B8B12D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CD76DEF-C9DD-4B0B-A1BE-6E51A298DA1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0D22A0F-1194-4F51-A765-9F7E9B8B12D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CD76DEF-C9DD-4B0B-A1BE-6E51A298DA1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0D22A0F-1194-4F51-A765-9F7E9B8B12D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CD76DEF-C9DD-4B0B-A1BE-6E51A298DA1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90D22A0F-1194-4F51-A765-9F7E9B8B12D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D76DEF-C9DD-4B0B-A1BE-6E51A298DA1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90D22A0F-1194-4F51-A765-9F7E9B8B12D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D76DEF-C9DD-4B0B-A1BE-6E51A298DA1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0D22A0F-1194-4F51-A765-9F7E9B8B12D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D76DEF-C9DD-4B0B-A1BE-6E51A298DA1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0D22A0F-1194-4F51-A765-9F7E9B8B12D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D76DEF-C9DD-4B0B-A1BE-6E51A298DA1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D22A0F-1194-4F51-A765-9F7E9B8B12D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D76DEF-C9DD-4B0B-A1BE-6E51A298DA1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emf"/></Relationships>
</file>

<file path=ppt/slides/_rels/slide8.xml.rels><?xml version="1.0" encoding="UTF-8" standalone="yes"?>
<Relationships xmlns="http://schemas.openxmlformats.org/package/2006/relationships"><Relationship Id="rId9" Type="http://schemas.openxmlformats.org/officeDocument/2006/relationships/hyperlink" Target="http://www.1ppt.com/word/" TargetMode="External"/><Relationship Id="rId8" Type="http://schemas.openxmlformats.org/officeDocument/2006/relationships/hyperlink" Target="http://www.1ppt.com/powerpoint/" TargetMode="External"/><Relationship Id="rId7" Type="http://schemas.openxmlformats.org/officeDocument/2006/relationships/hyperlink" Target="http://www.1ppt.com/xiazai/" TargetMode="External"/><Relationship Id="rId6" Type="http://schemas.openxmlformats.org/officeDocument/2006/relationships/hyperlink" Target="http://www.1ppt.com/tubiao/" TargetMode="External"/><Relationship Id="rId5" Type="http://schemas.openxmlformats.org/officeDocument/2006/relationships/hyperlink" Target="http://www.1ppt.com/beijing/" TargetMode="External"/><Relationship Id="rId4" Type="http://schemas.openxmlformats.org/officeDocument/2006/relationships/hyperlink" Target="http://www.1ppt.com/sucai/" TargetMode="External"/><Relationship Id="rId3" Type="http://schemas.openxmlformats.org/officeDocument/2006/relationships/hyperlink" Target="http://www.1ppt.com/jieri/" TargetMode="External"/><Relationship Id="rId2" Type="http://schemas.openxmlformats.org/officeDocument/2006/relationships/hyperlink" Target="http://www.1ppt.com/hangye/" TargetMode="External"/><Relationship Id="rId16" Type="http://schemas.openxmlformats.org/officeDocument/2006/relationships/slideLayout" Target="../slideLayouts/slideLayout2.xml"/><Relationship Id="rId15" Type="http://schemas.openxmlformats.org/officeDocument/2006/relationships/hyperlink" Target="http://www.1ppt.com/jiaoan/" TargetMode="External"/><Relationship Id="rId14" Type="http://schemas.openxmlformats.org/officeDocument/2006/relationships/hyperlink" Target="http://www.1ppt.com/shiti/" TargetMode="External"/><Relationship Id="rId13" Type="http://schemas.openxmlformats.org/officeDocument/2006/relationships/hyperlink" Target="http://www.1ppt.com/fanwen/" TargetMode="External"/><Relationship Id="rId12" Type="http://schemas.openxmlformats.org/officeDocument/2006/relationships/hyperlink" Target="http://www.1ppt.com/kejian/" TargetMode="External"/><Relationship Id="rId11" Type="http://schemas.openxmlformats.org/officeDocument/2006/relationships/hyperlink" Target="http://www.1ppt.com/ziliao/" TargetMode="External"/><Relationship Id="rId10" Type="http://schemas.openxmlformats.org/officeDocument/2006/relationships/hyperlink" Target="http://www.1ppt.com/excel/" TargetMode="External"/><Relationship Id="rId1" Type="http://schemas.openxmlformats.org/officeDocument/2006/relationships/hyperlink" Target="http://www.1ppt.com/moban/"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emf"/></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t="13631" r="1039"/>
          <a:stretch>
            <a:fillRect/>
          </a:stretch>
        </p:blipFill>
        <p:spPr>
          <a:xfrm rot="16200000">
            <a:off x="2304143" y="-2318657"/>
            <a:ext cx="6887029" cy="11495314"/>
          </a:xfrm>
          <a:prstGeom prst="rect">
            <a:avLst/>
          </a:prstGeom>
        </p:spPr>
      </p:pic>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l="16154" t="17567" r="13049" b="6774"/>
          <a:stretch>
            <a:fillRect/>
          </a:stretch>
        </p:blipFill>
        <p:spPr>
          <a:xfrm>
            <a:off x="0" y="0"/>
            <a:ext cx="4833257" cy="6858002"/>
          </a:xfrm>
          <a:custGeom>
            <a:avLst/>
            <a:gdLst>
              <a:gd name="connsiteX0" fmla="*/ 1034124 w 4833257"/>
              <a:gd name="connsiteY0" fmla="*/ 0 h 6858002"/>
              <a:gd name="connsiteX1" fmla="*/ 4833257 w 4833257"/>
              <a:gd name="connsiteY1" fmla="*/ 0 h 6858002"/>
              <a:gd name="connsiteX2" fmla="*/ 3799133 w 4833257"/>
              <a:gd name="connsiteY2" fmla="*/ 6858002 h 6858002"/>
              <a:gd name="connsiteX3" fmla="*/ 0 w 4833257"/>
              <a:gd name="connsiteY3" fmla="*/ 6858002 h 6858002"/>
            </a:gdLst>
            <a:ahLst/>
            <a:cxnLst>
              <a:cxn ang="0">
                <a:pos x="connsiteX0" y="connsiteY0"/>
              </a:cxn>
              <a:cxn ang="0">
                <a:pos x="connsiteX1" y="connsiteY1"/>
              </a:cxn>
              <a:cxn ang="0">
                <a:pos x="connsiteX2" y="connsiteY2"/>
              </a:cxn>
              <a:cxn ang="0">
                <a:pos x="connsiteX3" y="connsiteY3"/>
              </a:cxn>
            </a:cxnLst>
            <a:rect l="l" t="t" r="r" b="b"/>
            <a:pathLst>
              <a:path w="4833257" h="6858002">
                <a:moveTo>
                  <a:pt x="1034124" y="0"/>
                </a:moveTo>
                <a:lnTo>
                  <a:pt x="4833257" y="0"/>
                </a:lnTo>
                <a:lnTo>
                  <a:pt x="3799133" y="6858002"/>
                </a:lnTo>
                <a:lnTo>
                  <a:pt x="0" y="6858002"/>
                </a:lnTo>
                <a:close/>
              </a:path>
            </a:pathLst>
          </a:custGeom>
        </p:spPr>
      </p:pic>
      <p:sp>
        <p:nvSpPr>
          <p:cNvPr id="10" name="矩形 9"/>
          <p:cNvSpPr/>
          <p:nvPr/>
        </p:nvSpPr>
        <p:spPr>
          <a:xfrm>
            <a:off x="11103429" y="-14515"/>
            <a:ext cx="1088571" cy="275772"/>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409372" y="2044436"/>
            <a:ext cx="9434286" cy="21532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8000" dirty="0" smtClean="0">
                <a:solidFill>
                  <a:srgbClr val="942122"/>
                </a:solidFill>
                <a:latin typeface="Impact" panose="020B0806030902050204" pitchFamily="34" charset="0"/>
                <a:ea typeface="微软雅黑" panose="020B0503020204020204" pitchFamily="34" charset="-122"/>
              </a:rPr>
              <a:t>202X</a:t>
            </a:r>
            <a:endParaRPr lang="en-US" altLang="zh-CN" sz="8000" dirty="0" smtClean="0">
              <a:solidFill>
                <a:srgbClr val="942122"/>
              </a:solidFill>
              <a:latin typeface="Impact" panose="020B0806030902050204" pitchFamily="34" charset="0"/>
              <a:ea typeface="微软雅黑" panose="020B0503020204020204" pitchFamily="34" charset="-122"/>
            </a:endParaRPr>
          </a:p>
          <a:p>
            <a:pPr algn="r"/>
            <a:r>
              <a:rPr lang="zh-CN" altLang="en-US" sz="5400" dirty="0" smtClean="0">
                <a:solidFill>
                  <a:srgbClr val="942122"/>
                </a:solidFill>
                <a:latin typeface="微软雅黑" panose="020B0503020204020204" pitchFamily="34" charset="-122"/>
                <a:ea typeface="微软雅黑" panose="020B0503020204020204" pitchFamily="34" charset="-122"/>
              </a:rPr>
              <a:t>商务工作总结模板</a:t>
            </a:r>
            <a:endParaRPr lang="zh-CN" altLang="en-US" sz="5400" dirty="0">
              <a:solidFill>
                <a:srgbClr val="942122"/>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8223036" y="4294577"/>
            <a:ext cx="3487272" cy="369332"/>
          </a:xfrm>
          <a:prstGeom prst="rect">
            <a:avLst/>
          </a:prstGeom>
          <a:solidFill>
            <a:srgbClr val="942122"/>
          </a:solidFill>
        </p:spPr>
        <p:txBody>
          <a:bodyPr wrap="square" rtlCol="0">
            <a:spAutoFit/>
          </a:bodyPr>
          <a:lstStyle/>
          <a:p>
            <a:pPr algn="r"/>
            <a:r>
              <a:rPr lang="zh-CN" altLang="en-US" dirty="0" smtClean="0">
                <a:solidFill>
                  <a:schemeClr val="bg1"/>
                </a:solidFill>
                <a:latin typeface="微软雅黑" panose="020B0503020204020204" pitchFamily="34" charset="-122"/>
                <a:ea typeface="微软雅黑" panose="020B0503020204020204" pitchFamily="34" charset="-122"/>
              </a:rPr>
              <a:t>简约风格场景新颖大气</a:t>
            </a:r>
            <a:r>
              <a:rPr lang="zh-CN" altLang="en-US" dirty="0">
                <a:solidFill>
                  <a:schemeClr val="bg1"/>
                </a:solidFill>
                <a:latin typeface="微软雅黑" panose="020B0503020204020204" pitchFamily="34" charset="-122"/>
                <a:ea typeface="微软雅黑" panose="020B0503020204020204" pitchFamily="34" charset="-122"/>
              </a:rPr>
              <a:t>总结</a:t>
            </a:r>
            <a:r>
              <a:rPr lang="zh-CN" altLang="en-US" dirty="0" smtClean="0">
                <a:solidFill>
                  <a:schemeClr val="bg1"/>
                </a:solidFill>
                <a:latin typeface="微软雅黑" panose="020B0503020204020204" pitchFamily="34" charset="-122"/>
                <a:ea typeface="微软雅黑" panose="020B0503020204020204" pitchFamily="34" charset="-122"/>
              </a:rPr>
              <a:t>必备</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7112000" y="4837106"/>
            <a:ext cx="4731658" cy="430887"/>
          </a:xfrm>
          <a:prstGeom prst="rect">
            <a:avLst/>
          </a:prstGeom>
          <a:noFill/>
          <a:ln w="3175">
            <a:noFill/>
            <a:prstDash val="solid"/>
          </a:ln>
        </p:spPr>
        <p:txBody>
          <a:bodyPr wrap="square" rtlCol="0">
            <a:spAutoFit/>
          </a:bodyPr>
          <a:lstStyle>
            <a:defPPr>
              <a:defRPr lang="zh-CN"/>
            </a:defPPr>
            <a:lvl1pPr algn="ctr">
              <a:defRPr sz="6000" b="1">
                <a:blipFill dpi="0" rotWithShape="1">
                  <a:blip r:embed="rId3"/>
                  <a:srcRect/>
                  <a:stretch>
                    <a:fillRect/>
                  </a:stretch>
                </a:blipFill>
              </a:defRPr>
            </a:lvl1pPr>
          </a:lstStyle>
          <a:p>
            <a:pPr algn="r"/>
            <a:r>
              <a:rPr lang="en-US" altLang="zh-CN" sz="1100" b="0" dirty="0" smtClean="0">
                <a:solidFill>
                  <a:srgbClr val="942122"/>
                </a:solidFill>
                <a:latin typeface="微软雅黑" panose="020B0503020204020204" pitchFamily="34" charset="-122"/>
                <a:ea typeface="微软雅黑" panose="020B0503020204020204" pitchFamily="34" charset="-122"/>
              </a:rPr>
              <a:t>PROFESSIONAL GENERATION GRADUATION REPORT  POWERPOINT TEMPLATE</a:t>
            </a:r>
            <a:endParaRPr lang="zh-CN" altLang="en-US" sz="1100" b="0" dirty="0">
              <a:solidFill>
                <a:srgbClr val="942122"/>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6087836" y="2102492"/>
            <a:ext cx="5617028" cy="0"/>
          </a:xfrm>
          <a:prstGeom prst="line">
            <a:avLst/>
          </a:prstGeom>
          <a:ln w="19050">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087836" y="5364251"/>
            <a:ext cx="5617028" cy="0"/>
          </a:xfrm>
          <a:prstGeom prst="line">
            <a:avLst/>
          </a:prstGeom>
          <a:ln w="19050">
            <a:solidFill>
              <a:srgbClr val="94212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t="13631" r="1039"/>
          <a:stretch>
            <a:fillRect/>
          </a:stretch>
        </p:blipFill>
        <p:spPr>
          <a:xfrm rot="16200000">
            <a:off x="2304143" y="-2318657"/>
            <a:ext cx="6887029" cy="11495314"/>
          </a:xfrm>
          <a:prstGeom prst="rect">
            <a:avLst/>
          </a:prstGeom>
        </p:spPr>
      </p:pic>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l="16154" t="17567" r="13049" b="6774"/>
          <a:stretch>
            <a:fillRect/>
          </a:stretch>
        </p:blipFill>
        <p:spPr>
          <a:xfrm>
            <a:off x="0" y="0"/>
            <a:ext cx="4833257" cy="6858002"/>
          </a:xfrm>
          <a:custGeom>
            <a:avLst/>
            <a:gdLst>
              <a:gd name="connsiteX0" fmla="*/ 1034124 w 4833257"/>
              <a:gd name="connsiteY0" fmla="*/ 0 h 6858002"/>
              <a:gd name="connsiteX1" fmla="*/ 4833257 w 4833257"/>
              <a:gd name="connsiteY1" fmla="*/ 0 h 6858002"/>
              <a:gd name="connsiteX2" fmla="*/ 3799133 w 4833257"/>
              <a:gd name="connsiteY2" fmla="*/ 6858002 h 6858002"/>
              <a:gd name="connsiteX3" fmla="*/ 0 w 4833257"/>
              <a:gd name="connsiteY3" fmla="*/ 6858002 h 6858002"/>
            </a:gdLst>
            <a:ahLst/>
            <a:cxnLst>
              <a:cxn ang="0">
                <a:pos x="connsiteX0" y="connsiteY0"/>
              </a:cxn>
              <a:cxn ang="0">
                <a:pos x="connsiteX1" y="connsiteY1"/>
              </a:cxn>
              <a:cxn ang="0">
                <a:pos x="connsiteX2" y="connsiteY2"/>
              </a:cxn>
              <a:cxn ang="0">
                <a:pos x="connsiteX3" y="connsiteY3"/>
              </a:cxn>
            </a:cxnLst>
            <a:rect l="l" t="t" r="r" b="b"/>
            <a:pathLst>
              <a:path w="4833257" h="6858002">
                <a:moveTo>
                  <a:pt x="1034124" y="0"/>
                </a:moveTo>
                <a:lnTo>
                  <a:pt x="4833257" y="0"/>
                </a:lnTo>
                <a:lnTo>
                  <a:pt x="3799133" y="6858002"/>
                </a:lnTo>
                <a:lnTo>
                  <a:pt x="0" y="6858002"/>
                </a:lnTo>
                <a:close/>
              </a:path>
            </a:pathLst>
          </a:custGeom>
        </p:spPr>
      </p:pic>
      <p:sp>
        <p:nvSpPr>
          <p:cNvPr id="10" name="矩形 9"/>
          <p:cNvSpPr/>
          <p:nvPr/>
        </p:nvSpPr>
        <p:spPr>
          <a:xfrm>
            <a:off x="11103429" y="-14515"/>
            <a:ext cx="1088571" cy="275772"/>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6096000" y="3165078"/>
            <a:ext cx="1816100" cy="923330"/>
          </a:xfrm>
          <a:prstGeom prst="rect">
            <a:avLst/>
          </a:prstGeom>
          <a:noFill/>
        </p:spPr>
        <p:txBody>
          <a:bodyPr wrap="square" rtlCol="0">
            <a:spAutoFit/>
          </a:bodyPr>
          <a:lstStyle/>
          <a:p>
            <a:pPr algn="ctr"/>
            <a:r>
              <a:rPr lang="zh-CN" altLang="en-US" sz="5400" dirty="0" smtClean="0">
                <a:solidFill>
                  <a:srgbClr val="942122"/>
                </a:solidFill>
                <a:latin typeface="微软雅黑" panose="020B0503020204020204" pitchFamily="34" charset="-122"/>
                <a:ea typeface="微软雅黑" panose="020B0503020204020204" pitchFamily="34" charset="-122"/>
              </a:rPr>
              <a:t>目录</a:t>
            </a:r>
            <a:endParaRPr lang="zh-CN" altLang="en-US" sz="5400" dirty="0">
              <a:solidFill>
                <a:srgbClr val="942122"/>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6096000" y="3972127"/>
            <a:ext cx="1816100" cy="523220"/>
          </a:xfrm>
          <a:prstGeom prst="rect">
            <a:avLst/>
          </a:prstGeom>
          <a:noFill/>
        </p:spPr>
        <p:txBody>
          <a:bodyPr wrap="square" rtlCol="0">
            <a:spAutoFit/>
          </a:bodyPr>
          <a:lstStyle/>
          <a:p>
            <a:pPr algn="ctr"/>
            <a:r>
              <a:rPr lang="en-US" altLang="zh-CN" sz="2800" dirty="0" smtClean="0">
                <a:solidFill>
                  <a:srgbClr val="942122"/>
                </a:solidFill>
                <a:latin typeface="Arial" panose="020B0604020202020204" pitchFamily="34" charset="0"/>
                <a:ea typeface="微软雅黑" panose="020B0503020204020204" pitchFamily="34" charset="-122"/>
                <a:cs typeface="Arial" panose="020B0604020202020204" pitchFamily="34" charset="0"/>
              </a:rPr>
              <a:t>Contents</a:t>
            </a:r>
            <a:endParaRPr lang="zh-CN" altLang="en-US" sz="2800" dirty="0">
              <a:solidFill>
                <a:srgbClr val="942122"/>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17"/>
          <p:cNvSpPr txBox="1"/>
          <p:nvPr/>
        </p:nvSpPr>
        <p:spPr>
          <a:xfrm>
            <a:off x="8192308" y="2323647"/>
            <a:ext cx="2919384" cy="3323987"/>
          </a:xfrm>
          <a:prstGeom prst="rect">
            <a:avLst/>
          </a:prstGeom>
          <a:noFill/>
        </p:spPr>
        <p:txBody>
          <a:bodyPr wrap="square" rtlCol="0">
            <a:spAutoFit/>
          </a:bodyPr>
          <a:lstStyle/>
          <a:p>
            <a:pPr algn="ctr">
              <a:lnSpc>
                <a:spcPct val="175000"/>
              </a:lnSpc>
            </a:pPr>
            <a:r>
              <a:rPr lang="en-US" altLang="zh-CN" sz="2400" dirty="0" smtClean="0">
                <a:solidFill>
                  <a:srgbClr val="942122"/>
                </a:solidFill>
                <a:latin typeface="微软雅黑" panose="020B0503020204020204" pitchFamily="34" charset="-122"/>
                <a:ea typeface="微软雅黑" panose="020B0503020204020204" pitchFamily="34" charset="-122"/>
              </a:rPr>
              <a:t>01.</a:t>
            </a:r>
            <a:r>
              <a:rPr lang="zh-CN" altLang="en-US" sz="2400" dirty="0">
                <a:solidFill>
                  <a:srgbClr val="942122"/>
                </a:solidFill>
                <a:latin typeface="微软雅黑" panose="020B0503020204020204" pitchFamily="34" charset="-122"/>
                <a:ea typeface="微软雅黑" panose="020B0503020204020204" pitchFamily="34" charset="-122"/>
              </a:rPr>
              <a:t>最新</a:t>
            </a:r>
            <a:r>
              <a:rPr lang="zh-CN" altLang="en-US" sz="2400" dirty="0" smtClean="0">
                <a:solidFill>
                  <a:srgbClr val="942122"/>
                </a:solidFill>
                <a:latin typeface="微软雅黑" panose="020B0503020204020204" pitchFamily="34" charset="-122"/>
                <a:ea typeface="微软雅黑" panose="020B0503020204020204" pitchFamily="34" charset="-122"/>
              </a:rPr>
              <a:t>工作概述  </a:t>
            </a:r>
            <a:endParaRPr lang="en-US" altLang="zh-CN" sz="1200" dirty="0" smtClean="0">
              <a:solidFill>
                <a:srgbClr val="942122"/>
              </a:solidFill>
              <a:latin typeface="微软雅黑" panose="020B0503020204020204" pitchFamily="34" charset="-122"/>
              <a:ea typeface="微软雅黑" panose="020B0503020204020204" pitchFamily="34" charset="-122"/>
            </a:endParaRPr>
          </a:p>
          <a:p>
            <a:pPr algn="ctr">
              <a:lnSpc>
                <a:spcPct val="175000"/>
              </a:lnSpc>
            </a:pPr>
            <a:r>
              <a:rPr lang="en-US" altLang="zh-CN" sz="2400" dirty="0" smtClean="0">
                <a:solidFill>
                  <a:srgbClr val="942122"/>
                </a:solidFill>
                <a:latin typeface="微软雅黑" panose="020B0503020204020204" pitchFamily="34" charset="-122"/>
                <a:ea typeface="微软雅黑" panose="020B0503020204020204" pitchFamily="34" charset="-122"/>
              </a:rPr>
              <a:t>02.</a:t>
            </a:r>
            <a:r>
              <a:rPr lang="zh-CN" altLang="en-US" sz="2400" dirty="0" smtClean="0">
                <a:solidFill>
                  <a:srgbClr val="942122"/>
                </a:solidFill>
                <a:latin typeface="微软雅黑" panose="020B0503020204020204" pitchFamily="34" charset="-122"/>
                <a:ea typeface="微软雅黑" panose="020B0503020204020204" pitchFamily="34" charset="-122"/>
              </a:rPr>
              <a:t>工作完成情况</a:t>
            </a:r>
            <a:endParaRPr lang="en-US" altLang="zh-CN" sz="2400" dirty="0">
              <a:solidFill>
                <a:srgbClr val="942122"/>
              </a:solidFill>
              <a:latin typeface="微软雅黑" panose="020B0503020204020204" pitchFamily="34" charset="-122"/>
              <a:ea typeface="微软雅黑" panose="020B0503020204020204" pitchFamily="34" charset="-122"/>
            </a:endParaRPr>
          </a:p>
          <a:p>
            <a:pPr algn="ctr">
              <a:lnSpc>
                <a:spcPct val="175000"/>
              </a:lnSpc>
            </a:pPr>
            <a:r>
              <a:rPr lang="en-US" altLang="zh-CN" sz="2400" dirty="0" smtClean="0">
                <a:solidFill>
                  <a:srgbClr val="942122"/>
                </a:solidFill>
                <a:latin typeface="微软雅黑" panose="020B0503020204020204" pitchFamily="34" charset="-122"/>
                <a:ea typeface="微软雅黑" panose="020B0503020204020204" pitchFamily="34" charset="-122"/>
              </a:rPr>
              <a:t>03.</a:t>
            </a:r>
            <a:r>
              <a:rPr lang="zh-CN" altLang="en-US" sz="2400" dirty="0" smtClean="0">
                <a:solidFill>
                  <a:srgbClr val="942122"/>
                </a:solidFill>
                <a:latin typeface="微软雅黑" panose="020B0503020204020204" pitchFamily="34" charset="-122"/>
                <a:ea typeface="微软雅黑" panose="020B0503020204020204" pitchFamily="34" charset="-122"/>
              </a:rPr>
              <a:t>成功案例展示</a:t>
            </a:r>
            <a:endParaRPr lang="en-US" altLang="zh-CN" sz="1200" dirty="0" smtClean="0">
              <a:solidFill>
                <a:srgbClr val="942122"/>
              </a:solidFill>
              <a:latin typeface="微软雅黑" panose="020B0503020204020204" pitchFamily="34" charset="-122"/>
              <a:ea typeface="微软雅黑" panose="020B0503020204020204" pitchFamily="34" charset="-122"/>
            </a:endParaRPr>
          </a:p>
          <a:p>
            <a:pPr algn="ctr">
              <a:lnSpc>
                <a:spcPct val="175000"/>
              </a:lnSpc>
            </a:pPr>
            <a:r>
              <a:rPr lang="en-US" altLang="zh-CN" sz="2400" dirty="0" smtClean="0">
                <a:solidFill>
                  <a:srgbClr val="942122"/>
                </a:solidFill>
                <a:latin typeface="微软雅黑" panose="020B0503020204020204" pitchFamily="34" charset="-122"/>
                <a:ea typeface="微软雅黑" panose="020B0503020204020204" pitchFamily="34" charset="-122"/>
              </a:rPr>
              <a:t>04.</a:t>
            </a:r>
            <a:r>
              <a:rPr lang="zh-CN" altLang="en-US" sz="2400" dirty="0" smtClean="0">
                <a:solidFill>
                  <a:srgbClr val="942122"/>
                </a:solidFill>
                <a:latin typeface="微软雅黑" panose="020B0503020204020204" pitchFamily="34" charset="-122"/>
                <a:ea typeface="微软雅黑" panose="020B0503020204020204" pitchFamily="34" charset="-122"/>
              </a:rPr>
              <a:t>工作不足之处</a:t>
            </a:r>
            <a:endParaRPr lang="en-US" altLang="zh-CN" sz="2400" dirty="0">
              <a:solidFill>
                <a:srgbClr val="942122"/>
              </a:solidFill>
              <a:latin typeface="微软雅黑" panose="020B0503020204020204" pitchFamily="34" charset="-122"/>
              <a:ea typeface="微软雅黑" panose="020B0503020204020204" pitchFamily="34" charset="-122"/>
            </a:endParaRPr>
          </a:p>
          <a:p>
            <a:pPr algn="ctr">
              <a:lnSpc>
                <a:spcPct val="175000"/>
              </a:lnSpc>
            </a:pPr>
            <a:r>
              <a:rPr lang="en-US" altLang="zh-CN" sz="2400" dirty="0" smtClean="0">
                <a:solidFill>
                  <a:srgbClr val="942122"/>
                </a:solidFill>
                <a:latin typeface="微软雅黑" panose="020B0503020204020204" pitchFamily="34" charset="-122"/>
                <a:ea typeface="微软雅黑" panose="020B0503020204020204" pitchFamily="34" charset="-122"/>
              </a:rPr>
              <a:t>05.</a:t>
            </a:r>
            <a:r>
              <a:rPr lang="zh-CN" altLang="en-US" sz="2400" dirty="0">
                <a:solidFill>
                  <a:srgbClr val="942122"/>
                </a:solidFill>
                <a:latin typeface="微软雅黑" panose="020B0503020204020204" pitchFamily="34" charset="-122"/>
                <a:ea typeface="微软雅黑" panose="020B0503020204020204" pitchFamily="34" charset="-122"/>
              </a:rPr>
              <a:t>后续</a:t>
            </a:r>
            <a:r>
              <a:rPr lang="zh-CN" altLang="en-US" sz="2400" dirty="0" smtClean="0">
                <a:solidFill>
                  <a:srgbClr val="942122"/>
                </a:solidFill>
                <a:latin typeface="微软雅黑" panose="020B0503020204020204" pitchFamily="34" charset="-122"/>
                <a:ea typeface="微软雅黑" panose="020B0503020204020204" pitchFamily="34" charset="-122"/>
              </a:rPr>
              <a:t>工作计划</a:t>
            </a:r>
            <a:endParaRPr lang="en-US" altLang="zh-CN" sz="2400" dirty="0">
              <a:solidFill>
                <a:srgbClr val="94212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1" cstate="print">
            <a:extLst>
              <a:ext uri="{28A0092B-C50C-407E-A947-70E740481C1C}">
                <a14:useLocalDpi xmlns:a14="http://schemas.microsoft.com/office/drawing/2010/main" val="0"/>
              </a:ext>
            </a:extLst>
          </a:blip>
          <a:srcRect l="16154" t="17567" r="13049" b="6774"/>
          <a:stretch>
            <a:fillRect/>
          </a:stretch>
        </p:blipFill>
        <p:spPr>
          <a:xfrm>
            <a:off x="0" y="0"/>
            <a:ext cx="4833257" cy="6858002"/>
          </a:xfrm>
          <a:custGeom>
            <a:avLst/>
            <a:gdLst>
              <a:gd name="connsiteX0" fmla="*/ 1034124 w 4833257"/>
              <a:gd name="connsiteY0" fmla="*/ 0 h 6858002"/>
              <a:gd name="connsiteX1" fmla="*/ 4833257 w 4833257"/>
              <a:gd name="connsiteY1" fmla="*/ 0 h 6858002"/>
              <a:gd name="connsiteX2" fmla="*/ 3799133 w 4833257"/>
              <a:gd name="connsiteY2" fmla="*/ 6858002 h 6858002"/>
              <a:gd name="connsiteX3" fmla="*/ 0 w 4833257"/>
              <a:gd name="connsiteY3" fmla="*/ 6858002 h 6858002"/>
            </a:gdLst>
            <a:ahLst/>
            <a:cxnLst>
              <a:cxn ang="0">
                <a:pos x="connsiteX0" y="connsiteY0"/>
              </a:cxn>
              <a:cxn ang="0">
                <a:pos x="connsiteX1" y="connsiteY1"/>
              </a:cxn>
              <a:cxn ang="0">
                <a:pos x="connsiteX2" y="connsiteY2"/>
              </a:cxn>
              <a:cxn ang="0">
                <a:pos x="connsiteX3" y="connsiteY3"/>
              </a:cxn>
            </a:cxnLst>
            <a:rect l="l" t="t" r="r" b="b"/>
            <a:pathLst>
              <a:path w="4833257" h="6858002">
                <a:moveTo>
                  <a:pt x="1034124" y="0"/>
                </a:moveTo>
                <a:lnTo>
                  <a:pt x="4833257" y="0"/>
                </a:lnTo>
                <a:lnTo>
                  <a:pt x="3799133" y="6858002"/>
                </a:lnTo>
                <a:lnTo>
                  <a:pt x="0" y="6858002"/>
                </a:lnTo>
                <a:close/>
              </a:path>
            </a:pathLst>
          </a:custGeom>
        </p:spPr>
      </p:pic>
      <p:sp>
        <p:nvSpPr>
          <p:cNvPr id="10" name="矩形 9"/>
          <p:cNvSpPr/>
          <p:nvPr/>
        </p:nvSpPr>
        <p:spPr>
          <a:xfrm>
            <a:off x="11103429" y="-14515"/>
            <a:ext cx="1088571" cy="275772"/>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5644454" y="2252436"/>
            <a:ext cx="1775069" cy="2628900"/>
            <a:chOff x="3276600" y="2266950"/>
            <a:chExt cx="1504950" cy="2228850"/>
          </a:xfrm>
        </p:grpSpPr>
        <p:cxnSp>
          <p:nvCxnSpPr>
            <p:cNvPr id="11" name="直接连接符 10"/>
            <p:cNvCxnSpPr/>
            <p:nvPr/>
          </p:nvCxnSpPr>
          <p:spPr>
            <a:xfrm>
              <a:off x="3276600" y="2266950"/>
              <a:ext cx="1504950" cy="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276600" y="2266950"/>
              <a:ext cx="0" cy="222885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276600" y="4495800"/>
              <a:ext cx="1504950" cy="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781550" y="2266950"/>
              <a:ext cx="0" cy="73820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781550" y="3700597"/>
              <a:ext cx="0" cy="795203"/>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5451415" y="2872359"/>
            <a:ext cx="2161146" cy="1569660"/>
          </a:xfrm>
          <a:prstGeom prst="rect">
            <a:avLst/>
          </a:prstGeom>
          <a:noFill/>
        </p:spPr>
        <p:txBody>
          <a:bodyPr wrap="square" rtlCol="0">
            <a:spAutoFit/>
          </a:bodyPr>
          <a:lstStyle/>
          <a:p>
            <a:pPr algn="ctr"/>
            <a:r>
              <a:rPr lang="en-US" altLang="zh-CN" sz="9600" b="1" dirty="0" smtClean="0">
                <a:solidFill>
                  <a:srgbClr val="942122"/>
                </a:solidFill>
                <a:latin typeface="Road Rage" pitchFamily="50" charset="0"/>
                <a:ea typeface="华文仿宋" panose="02010600040101010101" pitchFamily="2" charset="-122"/>
              </a:rPr>
              <a:t>o1</a:t>
            </a:r>
            <a:endParaRPr lang="zh-CN" altLang="en-US" sz="9600" b="1" dirty="0">
              <a:solidFill>
                <a:srgbClr val="942122"/>
              </a:solidFill>
              <a:latin typeface="Road Rage" pitchFamily="50" charset="0"/>
              <a:ea typeface="华文仿宋" panose="02010600040101010101" pitchFamily="2" charset="-122"/>
            </a:endParaRPr>
          </a:p>
        </p:txBody>
      </p:sp>
      <p:sp>
        <p:nvSpPr>
          <p:cNvPr id="20" name="矩形 19"/>
          <p:cNvSpPr/>
          <p:nvPr/>
        </p:nvSpPr>
        <p:spPr>
          <a:xfrm>
            <a:off x="7805600" y="2828817"/>
            <a:ext cx="2646878" cy="836319"/>
          </a:xfrm>
          <a:prstGeom prst="rect">
            <a:avLst/>
          </a:prstGeom>
        </p:spPr>
        <p:txBody>
          <a:bodyPr wrap="none">
            <a:spAutoFit/>
          </a:bodyPr>
          <a:lstStyle/>
          <a:p>
            <a:pPr>
              <a:lnSpc>
                <a:spcPct val="175000"/>
              </a:lnSpc>
            </a:pPr>
            <a:r>
              <a:rPr lang="zh-CN" altLang="en-US" sz="3200" dirty="0">
                <a:solidFill>
                  <a:srgbClr val="942122"/>
                </a:solidFill>
                <a:latin typeface="微软雅黑" panose="020B0503020204020204" pitchFamily="34" charset="-122"/>
                <a:ea typeface="微软雅黑" panose="020B0503020204020204" pitchFamily="34" charset="-122"/>
              </a:rPr>
              <a:t>最新工作</a:t>
            </a:r>
            <a:r>
              <a:rPr lang="zh-CN" altLang="en-US" sz="3200" dirty="0" smtClean="0">
                <a:solidFill>
                  <a:srgbClr val="942122"/>
                </a:solidFill>
                <a:latin typeface="微软雅黑" panose="020B0503020204020204" pitchFamily="34" charset="-122"/>
                <a:ea typeface="微软雅黑" panose="020B0503020204020204" pitchFamily="34" charset="-122"/>
              </a:rPr>
              <a:t>概述</a:t>
            </a:r>
            <a:endParaRPr lang="en-US" altLang="zh-CN" sz="1600" dirty="0">
              <a:solidFill>
                <a:srgbClr val="942122"/>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805600" y="3665136"/>
            <a:ext cx="4243386" cy="400110"/>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l"/>
            <a:r>
              <a:rPr lang="en-US" altLang="zh-CN" sz="2000" b="0" dirty="0" smtClean="0">
                <a:solidFill>
                  <a:srgbClr val="942122"/>
                </a:solidFill>
                <a:latin typeface="Arial" panose="020B0604020202020204" pitchFamily="34" charset="0"/>
                <a:cs typeface="Arial" panose="020B0604020202020204" pitchFamily="34" charset="0"/>
              </a:rPr>
              <a:t>THE LATEST WORK OVERVIEW</a:t>
            </a:r>
            <a:endParaRPr lang="zh-CN" altLang="en-US" sz="2000" b="0" dirty="0">
              <a:solidFill>
                <a:srgbClr val="942122"/>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741886"/>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20965" y="481354"/>
            <a:ext cx="717550" cy="717550"/>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50562" y="609296"/>
            <a:ext cx="658356" cy="461665"/>
          </a:xfrm>
          <a:prstGeom prst="rect">
            <a:avLst/>
          </a:prstGeom>
          <a:noFill/>
        </p:spPr>
        <p:txBody>
          <a:bodyPr wrap="square" rtlCol="0">
            <a:spAutoFit/>
          </a:bodyPr>
          <a:lstStyle/>
          <a:p>
            <a:pPr algn="ctr"/>
            <a:r>
              <a:rPr lang="en-US" altLang="zh-CN" sz="2400" b="1" dirty="0" smtClean="0">
                <a:ln w="28575">
                  <a:noFill/>
                </a:ln>
                <a:solidFill>
                  <a:schemeClr val="bg1"/>
                </a:solidFill>
                <a:latin typeface="微软雅黑" panose="020B0503020204020204" pitchFamily="34" charset="-122"/>
                <a:ea typeface="微软雅黑" panose="020B0503020204020204" pitchFamily="34" charset="-122"/>
              </a:rPr>
              <a:t>01</a:t>
            </a:r>
            <a:endParaRPr lang="zh-CN" altLang="en-US" sz="4000" b="1" dirty="0">
              <a:ln w="28575">
                <a:noFill/>
              </a:ln>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1654944" y="337812"/>
            <a:ext cx="1569660" cy="510845"/>
          </a:xfrm>
          <a:prstGeom prst="rect">
            <a:avLst/>
          </a:prstGeom>
        </p:spPr>
        <p:txBody>
          <a:bodyPr wrap="none">
            <a:spAutoFit/>
          </a:bodyPr>
          <a:lstStyle/>
          <a:p>
            <a:pPr>
              <a:lnSpc>
                <a:spcPct val="175000"/>
              </a:lnSpc>
            </a:pPr>
            <a:r>
              <a:rPr lang="zh-CN" altLang="en-US" dirty="0">
                <a:solidFill>
                  <a:srgbClr val="942122"/>
                </a:solidFill>
                <a:latin typeface="微软雅黑" panose="020B0503020204020204" pitchFamily="34" charset="-122"/>
                <a:ea typeface="微软雅黑" panose="020B0503020204020204" pitchFamily="34" charset="-122"/>
              </a:rPr>
              <a:t>最新工作概述</a:t>
            </a:r>
            <a:endParaRPr lang="en-US" altLang="zh-CN" sz="1050" dirty="0">
              <a:solidFill>
                <a:srgbClr val="942122"/>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597709" y="855277"/>
            <a:ext cx="5022106" cy="338554"/>
          </a:xfrm>
          <a:prstGeom prst="snip1Rect">
            <a:avLst>
              <a:gd name="adj" fmla="val 0"/>
            </a:avLst>
          </a:prstGeom>
          <a:noFill/>
          <a:ln w="28575">
            <a:noFill/>
          </a:ln>
        </p:spPr>
        <p:txBody>
          <a:bodyPr wrap="square" rtlCol="0">
            <a:spAutoFit/>
          </a:bodyPr>
          <a:lstStyle/>
          <a:p>
            <a:r>
              <a:rPr lang="en-US" altLang="zh-CN" sz="1600" dirty="0" smtClean="0">
                <a:solidFill>
                  <a:srgbClr val="942122"/>
                </a:solidFill>
                <a:latin typeface="Arial" panose="020B0604020202020204" pitchFamily="34" charset="0"/>
                <a:ea typeface="华文仿宋" panose="02010600040101010101" pitchFamily="2" charset="-122"/>
                <a:cs typeface="Arial" panose="020B0604020202020204" pitchFamily="34" charset="0"/>
              </a:rPr>
              <a:t> </a:t>
            </a:r>
            <a:r>
              <a:rPr lang="en-US" altLang="zh-CN" sz="1600" dirty="0" smtClean="0">
                <a:solidFill>
                  <a:srgbClr val="942122"/>
                </a:solidFill>
                <a:latin typeface="Arial" panose="020B0604020202020204" pitchFamily="34" charset="0"/>
                <a:cs typeface="Arial" panose="020B0604020202020204" pitchFamily="34" charset="0"/>
              </a:rPr>
              <a:t>The Latest Work Overview</a:t>
            </a:r>
            <a:endParaRPr lang="zh-CN" altLang="en-US" sz="1600" dirty="0">
              <a:solidFill>
                <a:srgbClr val="942122"/>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文本框 9"/>
          <p:cNvSpPr txBox="1"/>
          <p:nvPr/>
        </p:nvSpPr>
        <p:spPr>
          <a:xfrm>
            <a:off x="7607882" y="2474513"/>
            <a:ext cx="3453219" cy="1015663"/>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38"/>
          <p:cNvSpPr txBox="1"/>
          <p:nvPr/>
        </p:nvSpPr>
        <p:spPr>
          <a:xfrm>
            <a:off x="7671076" y="3604366"/>
            <a:ext cx="3314944" cy="738664"/>
          </a:xfrm>
          <a:prstGeom prst="rect">
            <a:avLst/>
          </a:prstGeom>
          <a:noFill/>
        </p:spPr>
        <p:txBody>
          <a:bodyPr wrap="square" lIns="0" tIns="0" rIns="0" bIns="0" rtlCol="0">
            <a:spAutoFit/>
          </a:bodyPr>
          <a:lstStyle/>
          <a:p>
            <a:pPr algn="just"/>
            <a:r>
              <a:rPr lang="en-US" sz="1200" dirty="0" smtClean="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r>
              <a:rPr lang="en-US" altLang="zh-CN" sz="1200" dirty="0">
                <a:solidFill>
                  <a:schemeClr val="tx1">
                    <a:lumMod val="75000"/>
                    <a:lumOff val="25000"/>
                  </a:schemeClr>
                </a:solidFill>
                <a:latin typeface="Arial" panose="020B0604020202020204" pitchFamily="34" charset="0"/>
                <a:cs typeface="Arial" panose="020B0604020202020204" pitchFamily="34" charset="0"/>
              </a:rPr>
              <a:t> </a:t>
            </a:r>
            <a:endParaRPr lang="en-US" sz="1200" dirty="0" smtClean="0">
              <a:solidFill>
                <a:schemeClr val="tx1">
                  <a:lumMod val="75000"/>
                  <a:lumOff val="25000"/>
                </a:schemeClr>
              </a:solidFill>
              <a:latin typeface="Arial" panose="020B0604020202020204" pitchFamily="34" charset="0"/>
              <a:cs typeface="Arial" panose="020B0604020202020204" pitchFamily="34" charset="0"/>
            </a:endParaRPr>
          </a:p>
        </p:txBody>
      </p:sp>
      <p:sp>
        <p:nvSpPr>
          <p:cNvPr id="12" name="文本框 11"/>
          <p:cNvSpPr txBox="1"/>
          <p:nvPr/>
        </p:nvSpPr>
        <p:spPr>
          <a:xfrm>
            <a:off x="7607881" y="4435900"/>
            <a:ext cx="3453219" cy="1015663"/>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3" name="Group 1"/>
          <p:cNvGrpSpPr/>
          <p:nvPr/>
        </p:nvGrpSpPr>
        <p:grpSpPr>
          <a:xfrm>
            <a:off x="668945" y="2346856"/>
            <a:ext cx="6073879" cy="3294867"/>
            <a:chOff x="685800" y="4495800"/>
            <a:chExt cx="18262979" cy="9907028"/>
          </a:xfrm>
        </p:grpSpPr>
        <p:pic>
          <p:nvPicPr>
            <p:cNvPr id="14" name="Picture 1"/>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85800" y="4495800"/>
              <a:ext cx="18262979" cy="9907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5"/>
            <p:cNvSpPr/>
            <p:nvPr/>
          </p:nvSpPr>
          <p:spPr>
            <a:xfrm>
              <a:off x="4086917" y="5477178"/>
              <a:ext cx="11534083" cy="71217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图片 15"/>
          <p:cNvPicPr>
            <a:picLocks noChangeAspect="1"/>
          </p:cNvPicPr>
          <p:nvPr/>
        </p:nvPicPr>
        <p:blipFill rotWithShape="1">
          <a:blip r:embed="rId2" cstate="print">
            <a:extLst>
              <a:ext uri="{28A0092B-C50C-407E-A947-70E740481C1C}">
                <a14:useLocalDpi xmlns:a14="http://schemas.microsoft.com/office/drawing/2010/main" val="0"/>
              </a:ext>
            </a:extLst>
          </a:blip>
          <a:srcRect t="33448" b="20064"/>
          <a:stretch>
            <a:fillRect/>
          </a:stretch>
        </p:blipFill>
        <p:spPr>
          <a:xfrm>
            <a:off x="1800084" y="2671477"/>
            <a:ext cx="3835991" cy="2454859"/>
          </a:xfrm>
          <a:prstGeom prst="rect">
            <a:avLst/>
          </a:prstGeom>
          <a:ln>
            <a:solidFill>
              <a:schemeClr val="bg1"/>
            </a:solidFill>
          </a:ln>
        </p:spPr>
      </p:pic>
      <p:sp>
        <p:nvSpPr>
          <p:cNvPr id="17" name="左右箭头 16"/>
          <p:cNvSpPr/>
          <p:nvPr/>
        </p:nvSpPr>
        <p:spPr>
          <a:xfrm>
            <a:off x="6346299" y="3715658"/>
            <a:ext cx="870857" cy="391886"/>
          </a:xfrm>
          <a:prstGeom prst="leftRightArrow">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741886"/>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20965" y="481354"/>
            <a:ext cx="717550" cy="717550"/>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50562" y="609296"/>
            <a:ext cx="658356" cy="461665"/>
          </a:xfrm>
          <a:prstGeom prst="rect">
            <a:avLst/>
          </a:prstGeom>
          <a:noFill/>
        </p:spPr>
        <p:txBody>
          <a:bodyPr wrap="square" rtlCol="0">
            <a:spAutoFit/>
          </a:bodyPr>
          <a:lstStyle/>
          <a:p>
            <a:pPr algn="ctr"/>
            <a:r>
              <a:rPr lang="en-US" altLang="zh-CN" sz="2400" b="1" dirty="0" smtClean="0">
                <a:ln w="28575">
                  <a:noFill/>
                </a:ln>
                <a:solidFill>
                  <a:schemeClr val="bg1"/>
                </a:solidFill>
                <a:latin typeface="微软雅黑" panose="020B0503020204020204" pitchFamily="34" charset="-122"/>
                <a:ea typeface="微软雅黑" panose="020B0503020204020204" pitchFamily="34" charset="-122"/>
              </a:rPr>
              <a:t>01</a:t>
            </a:r>
            <a:endParaRPr lang="zh-CN" altLang="en-US" sz="4000" b="1" dirty="0">
              <a:ln w="28575">
                <a:noFill/>
              </a:ln>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1654944" y="337812"/>
            <a:ext cx="1569660" cy="510845"/>
          </a:xfrm>
          <a:prstGeom prst="rect">
            <a:avLst/>
          </a:prstGeom>
        </p:spPr>
        <p:txBody>
          <a:bodyPr wrap="none">
            <a:spAutoFit/>
          </a:bodyPr>
          <a:lstStyle/>
          <a:p>
            <a:pPr>
              <a:lnSpc>
                <a:spcPct val="175000"/>
              </a:lnSpc>
            </a:pPr>
            <a:r>
              <a:rPr lang="zh-CN" altLang="en-US" dirty="0">
                <a:solidFill>
                  <a:srgbClr val="942122"/>
                </a:solidFill>
                <a:latin typeface="微软雅黑" panose="020B0503020204020204" pitchFamily="34" charset="-122"/>
                <a:ea typeface="微软雅黑" panose="020B0503020204020204" pitchFamily="34" charset="-122"/>
              </a:rPr>
              <a:t>最新工作概述</a:t>
            </a:r>
            <a:endParaRPr lang="en-US" altLang="zh-CN" sz="1050" dirty="0">
              <a:solidFill>
                <a:srgbClr val="942122"/>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597709" y="855277"/>
            <a:ext cx="5022106" cy="338554"/>
          </a:xfrm>
          <a:prstGeom prst="snip1Rect">
            <a:avLst>
              <a:gd name="adj" fmla="val 0"/>
            </a:avLst>
          </a:prstGeom>
          <a:noFill/>
          <a:ln w="28575">
            <a:noFill/>
          </a:ln>
        </p:spPr>
        <p:txBody>
          <a:bodyPr wrap="square" rtlCol="0">
            <a:spAutoFit/>
          </a:bodyPr>
          <a:lstStyle/>
          <a:p>
            <a:r>
              <a:rPr lang="en-US" altLang="zh-CN" sz="1600" dirty="0" smtClean="0">
                <a:solidFill>
                  <a:srgbClr val="942122"/>
                </a:solidFill>
                <a:latin typeface="Arial" panose="020B0604020202020204" pitchFamily="34" charset="0"/>
                <a:ea typeface="华文仿宋" panose="02010600040101010101" pitchFamily="2" charset="-122"/>
                <a:cs typeface="Arial" panose="020B0604020202020204" pitchFamily="34" charset="0"/>
              </a:rPr>
              <a:t> </a:t>
            </a:r>
            <a:r>
              <a:rPr lang="en-US" altLang="zh-CN" sz="1600" dirty="0" smtClean="0">
                <a:solidFill>
                  <a:srgbClr val="942122"/>
                </a:solidFill>
                <a:latin typeface="Arial" panose="020B0604020202020204" pitchFamily="34" charset="0"/>
                <a:cs typeface="Arial" panose="020B0604020202020204" pitchFamily="34" charset="0"/>
              </a:rPr>
              <a:t>The Latest Work Overview</a:t>
            </a:r>
            <a:endParaRPr lang="zh-CN" altLang="en-US" sz="1600" dirty="0">
              <a:solidFill>
                <a:srgbClr val="942122"/>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Hexagon 24"/>
          <p:cNvSpPr/>
          <p:nvPr/>
        </p:nvSpPr>
        <p:spPr>
          <a:xfrm>
            <a:off x="4889108" y="2898921"/>
            <a:ext cx="2353735" cy="2029084"/>
          </a:xfrm>
          <a:prstGeom prst="hexagon">
            <a:avLst/>
          </a:prstGeom>
          <a:solidFill>
            <a:srgbClr val="94212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tx1">
                  <a:lumMod val="75000"/>
                  <a:lumOff val="25000"/>
                </a:schemeClr>
              </a:solidFill>
              <a:latin typeface="Roboto" panose="02000000000000000000" pitchFamily="2" charset="0"/>
              <a:ea typeface="Roboto" panose="02000000000000000000" pitchFamily="2" charset="0"/>
            </a:endParaRPr>
          </a:p>
        </p:txBody>
      </p:sp>
      <p:sp>
        <p:nvSpPr>
          <p:cNvPr id="11" name="Freeform 133"/>
          <p:cNvSpPr>
            <a:spLocks noEditPoints="1"/>
          </p:cNvSpPr>
          <p:nvPr/>
        </p:nvSpPr>
        <p:spPr bwMode="auto">
          <a:xfrm>
            <a:off x="5601305" y="3415081"/>
            <a:ext cx="977518" cy="982380"/>
          </a:xfrm>
          <a:custGeom>
            <a:avLst/>
            <a:gdLst>
              <a:gd name="T0" fmla="*/ 296 w 296"/>
              <a:gd name="T1" fmla="*/ 148 h 296"/>
              <a:gd name="T2" fmla="*/ 191 w 296"/>
              <a:gd name="T3" fmla="*/ 107 h 296"/>
              <a:gd name="T4" fmla="*/ 196 w 296"/>
              <a:gd name="T5" fmla="*/ 69 h 296"/>
              <a:gd name="T6" fmla="*/ 186 w 296"/>
              <a:gd name="T7" fmla="*/ 65 h 296"/>
              <a:gd name="T8" fmla="*/ 196 w 296"/>
              <a:gd name="T9" fmla="*/ 69 h 296"/>
              <a:gd name="T10" fmla="*/ 117 w 296"/>
              <a:gd name="T11" fmla="*/ 26 h 296"/>
              <a:gd name="T12" fmla="*/ 103 w 296"/>
              <a:gd name="T13" fmla="*/ 26 h 296"/>
              <a:gd name="T14" fmla="*/ 105 w 296"/>
              <a:gd name="T15" fmla="*/ 34 h 296"/>
              <a:gd name="T16" fmla="*/ 95 w 296"/>
              <a:gd name="T17" fmla="*/ 27 h 296"/>
              <a:gd name="T18" fmla="*/ 88 w 296"/>
              <a:gd name="T19" fmla="*/ 30 h 296"/>
              <a:gd name="T20" fmla="*/ 87 w 296"/>
              <a:gd name="T21" fmla="*/ 39 h 296"/>
              <a:gd name="T22" fmla="*/ 81 w 296"/>
              <a:gd name="T23" fmla="*/ 43 h 296"/>
              <a:gd name="T24" fmla="*/ 71 w 296"/>
              <a:gd name="T25" fmla="*/ 40 h 296"/>
              <a:gd name="T26" fmla="*/ 70 w 296"/>
              <a:gd name="T27" fmla="*/ 54 h 296"/>
              <a:gd name="T28" fmla="*/ 17 w 296"/>
              <a:gd name="T29" fmla="*/ 162 h 296"/>
              <a:gd name="T30" fmla="*/ 17 w 296"/>
              <a:gd name="T31" fmla="*/ 162 h 296"/>
              <a:gd name="T32" fmla="*/ 82 w 296"/>
              <a:gd name="T33" fmla="*/ 266 h 296"/>
              <a:gd name="T34" fmla="*/ 71 w 296"/>
              <a:gd name="T35" fmla="*/ 202 h 296"/>
              <a:gd name="T36" fmla="*/ 18 w 296"/>
              <a:gd name="T37" fmla="*/ 152 h 296"/>
              <a:gd name="T38" fmla="*/ 50 w 296"/>
              <a:gd name="T39" fmla="*/ 58 h 296"/>
              <a:gd name="T40" fmla="*/ 80 w 296"/>
              <a:gd name="T41" fmla="*/ 55 h 296"/>
              <a:gd name="T42" fmla="*/ 95 w 296"/>
              <a:gd name="T43" fmla="*/ 37 h 296"/>
              <a:gd name="T44" fmla="*/ 88 w 296"/>
              <a:gd name="T45" fmla="*/ 57 h 296"/>
              <a:gd name="T46" fmla="*/ 105 w 296"/>
              <a:gd name="T47" fmla="*/ 38 h 296"/>
              <a:gd name="T48" fmla="*/ 116 w 296"/>
              <a:gd name="T49" fmla="*/ 40 h 296"/>
              <a:gd name="T50" fmla="*/ 120 w 296"/>
              <a:gd name="T51" fmla="*/ 67 h 296"/>
              <a:gd name="T52" fmla="*/ 114 w 296"/>
              <a:gd name="T53" fmla="*/ 76 h 296"/>
              <a:gd name="T54" fmla="*/ 102 w 296"/>
              <a:gd name="T55" fmla="*/ 51 h 296"/>
              <a:gd name="T56" fmla="*/ 76 w 296"/>
              <a:gd name="T57" fmla="*/ 94 h 296"/>
              <a:gd name="T58" fmla="*/ 102 w 296"/>
              <a:gd name="T59" fmla="*/ 78 h 296"/>
              <a:gd name="T60" fmla="*/ 127 w 296"/>
              <a:gd name="T61" fmla="*/ 115 h 296"/>
              <a:gd name="T62" fmla="*/ 124 w 296"/>
              <a:gd name="T63" fmla="*/ 110 h 296"/>
              <a:gd name="T64" fmla="*/ 112 w 296"/>
              <a:gd name="T65" fmla="*/ 117 h 296"/>
              <a:gd name="T66" fmla="*/ 76 w 296"/>
              <a:gd name="T67" fmla="*/ 161 h 296"/>
              <a:gd name="T68" fmla="*/ 48 w 296"/>
              <a:gd name="T69" fmla="*/ 154 h 296"/>
              <a:gd name="T70" fmla="*/ 45 w 296"/>
              <a:gd name="T71" fmla="*/ 173 h 296"/>
              <a:gd name="T72" fmla="*/ 98 w 296"/>
              <a:gd name="T73" fmla="*/ 187 h 296"/>
              <a:gd name="T74" fmla="*/ 149 w 296"/>
              <a:gd name="T75" fmla="*/ 218 h 296"/>
              <a:gd name="T76" fmla="*/ 88 w 296"/>
              <a:gd name="T77" fmla="*/ 73 h 296"/>
              <a:gd name="T78" fmla="*/ 94 w 296"/>
              <a:gd name="T79" fmla="*/ 69 h 296"/>
              <a:gd name="T80" fmla="*/ 143 w 296"/>
              <a:gd name="T81" fmla="*/ 59 h 296"/>
              <a:gd name="T82" fmla="*/ 134 w 296"/>
              <a:gd name="T83" fmla="*/ 25 h 296"/>
              <a:gd name="T84" fmla="*/ 147 w 296"/>
              <a:gd name="T85" fmla="*/ 15 h 296"/>
              <a:gd name="T86" fmla="*/ 145 w 296"/>
              <a:gd name="T87" fmla="*/ 76 h 296"/>
              <a:gd name="T88" fmla="*/ 198 w 296"/>
              <a:gd name="T89" fmla="*/ 195 h 296"/>
              <a:gd name="T90" fmla="*/ 182 w 296"/>
              <a:gd name="T91" fmla="*/ 139 h 296"/>
              <a:gd name="T92" fmla="*/ 193 w 296"/>
              <a:gd name="T93" fmla="*/ 118 h 296"/>
              <a:gd name="T94" fmla="*/ 216 w 296"/>
              <a:gd name="T95" fmla="*/ 90 h 296"/>
              <a:gd name="T96" fmla="*/ 233 w 296"/>
              <a:gd name="T97" fmla="*/ 49 h 296"/>
              <a:gd name="T98" fmla="*/ 254 w 296"/>
              <a:gd name="T99" fmla="*/ 69 h 296"/>
              <a:gd name="T100" fmla="*/ 279 w 296"/>
              <a:gd name="T101" fmla="*/ 123 h 296"/>
              <a:gd name="T102" fmla="*/ 277 w 296"/>
              <a:gd name="T103" fmla="*/ 185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6" h="296">
                <a:moveTo>
                  <a:pt x="148" y="0"/>
                </a:moveTo>
                <a:cubicBezTo>
                  <a:pt x="66" y="0"/>
                  <a:pt x="0" y="66"/>
                  <a:pt x="0" y="148"/>
                </a:cubicBezTo>
                <a:cubicBezTo>
                  <a:pt x="0" y="230"/>
                  <a:pt x="66" y="296"/>
                  <a:pt x="148" y="296"/>
                </a:cubicBezTo>
                <a:cubicBezTo>
                  <a:pt x="230" y="296"/>
                  <a:pt x="296" y="230"/>
                  <a:pt x="296" y="148"/>
                </a:cubicBezTo>
                <a:cubicBezTo>
                  <a:pt x="296" y="66"/>
                  <a:pt x="230" y="0"/>
                  <a:pt x="148" y="0"/>
                </a:cubicBezTo>
                <a:close/>
                <a:moveTo>
                  <a:pt x="197" y="102"/>
                </a:moveTo>
                <a:cubicBezTo>
                  <a:pt x="197" y="106"/>
                  <a:pt x="197" y="106"/>
                  <a:pt x="197" y="106"/>
                </a:cubicBezTo>
                <a:cubicBezTo>
                  <a:pt x="191" y="107"/>
                  <a:pt x="191" y="107"/>
                  <a:pt x="191" y="107"/>
                </a:cubicBezTo>
                <a:cubicBezTo>
                  <a:pt x="188" y="101"/>
                  <a:pt x="188" y="101"/>
                  <a:pt x="188" y="101"/>
                </a:cubicBezTo>
                <a:cubicBezTo>
                  <a:pt x="188" y="88"/>
                  <a:pt x="188" y="88"/>
                  <a:pt x="188" y="88"/>
                </a:cubicBezTo>
                <a:lnTo>
                  <a:pt x="197" y="102"/>
                </a:lnTo>
                <a:close/>
                <a:moveTo>
                  <a:pt x="196" y="69"/>
                </a:moveTo>
                <a:cubicBezTo>
                  <a:pt x="193" y="72"/>
                  <a:pt x="193" y="72"/>
                  <a:pt x="193" y="72"/>
                </a:cubicBezTo>
                <a:cubicBezTo>
                  <a:pt x="187" y="71"/>
                  <a:pt x="187" y="71"/>
                  <a:pt x="187" y="71"/>
                </a:cubicBezTo>
                <a:cubicBezTo>
                  <a:pt x="186" y="70"/>
                  <a:pt x="186" y="70"/>
                  <a:pt x="186" y="70"/>
                </a:cubicBezTo>
                <a:cubicBezTo>
                  <a:pt x="186" y="65"/>
                  <a:pt x="186" y="65"/>
                  <a:pt x="186" y="65"/>
                </a:cubicBezTo>
                <a:cubicBezTo>
                  <a:pt x="191" y="66"/>
                  <a:pt x="191" y="66"/>
                  <a:pt x="191" y="66"/>
                </a:cubicBezTo>
                <a:cubicBezTo>
                  <a:pt x="195" y="65"/>
                  <a:pt x="195" y="65"/>
                  <a:pt x="195" y="65"/>
                </a:cubicBezTo>
                <a:cubicBezTo>
                  <a:pt x="197" y="65"/>
                  <a:pt x="197" y="65"/>
                  <a:pt x="197" y="65"/>
                </a:cubicBezTo>
                <a:lnTo>
                  <a:pt x="196" y="69"/>
                </a:lnTo>
                <a:close/>
                <a:moveTo>
                  <a:pt x="115" y="22"/>
                </a:moveTo>
                <a:cubicBezTo>
                  <a:pt x="118" y="19"/>
                  <a:pt x="118" y="19"/>
                  <a:pt x="118" y="19"/>
                </a:cubicBezTo>
                <a:cubicBezTo>
                  <a:pt x="122" y="18"/>
                  <a:pt x="127" y="17"/>
                  <a:pt x="131" y="16"/>
                </a:cubicBezTo>
                <a:cubicBezTo>
                  <a:pt x="117" y="26"/>
                  <a:pt x="117" y="26"/>
                  <a:pt x="117" y="26"/>
                </a:cubicBezTo>
                <a:cubicBezTo>
                  <a:pt x="110" y="26"/>
                  <a:pt x="110" y="26"/>
                  <a:pt x="110" y="26"/>
                </a:cubicBezTo>
                <a:lnTo>
                  <a:pt x="115" y="22"/>
                </a:lnTo>
                <a:close/>
                <a:moveTo>
                  <a:pt x="101" y="25"/>
                </a:moveTo>
                <a:cubicBezTo>
                  <a:pt x="103" y="26"/>
                  <a:pt x="103" y="26"/>
                  <a:pt x="103" y="26"/>
                </a:cubicBezTo>
                <a:cubicBezTo>
                  <a:pt x="113" y="31"/>
                  <a:pt x="113" y="31"/>
                  <a:pt x="113" y="31"/>
                </a:cubicBezTo>
                <a:cubicBezTo>
                  <a:pt x="115" y="32"/>
                  <a:pt x="115" y="32"/>
                  <a:pt x="115" y="32"/>
                </a:cubicBezTo>
                <a:cubicBezTo>
                  <a:pt x="111" y="35"/>
                  <a:pt x="111" y="35"/>
                  <a:pt x="111" y="35"/>
                </a:cubicBezTo>
                <a:cubicBezTo>
                  <a:pt x="105" y="34"/>
                  <a:pt x="105" y="34"/>
                  <a:pt x="105" y="34"/>
                </a:cubicBezTo>
                <a:cubicBezTo>
                  <a:pt x="100" y="31"/>
                  <a:pt x="100" y="31"/>
                  <a:pt x="100" y="31"/>
                </a:cubicBezTo>
                <a:lnTo>
                  <a:pt x="101" y="25"/>
                </a:lnTo>
                <a:close/>
                <a:moveTo>
                  <a:pt x="95" y="26"/>
                </a:moveTo>
                <a:cubicBezTo>
                  <a:pt x="95" y="27"/>
                  <a:pt x="95" y="27"/>
                  <a:pt x="95" y="27"/>
                </a:cubicBezTo>
                <a:cubicBezTo>
                  <a:pt x="94" y="29"/>
                  <a:pt x="94" y="29"/>
                  <a:pt x="94" y="29"/>
                </a:cubicBezTo>
                <a:cubicBezTo>
                  <a:pt x="91" y="30"/>
                  <a:pt x="91" y="30"/>
                  <a:pt x="91" y="30"/>
                </a:cubicBezTo>
                <a:cubicBezTo>
                  <a:pt x="88" y="31"/>
                  <a:pt x="88" y="31"/>
                  <a:pt x="88" y="31"/>
                </a:cubicBezTo>
                <a:cubicBezTo>
                  <a:pt x="88" y="30"/>
                  <a:pt x="88" y="30"/>
                  <a:pt x="88" y="30"/>
                </a:cubicBezTo>
                <a:cubicBezTo>
                  <a:pt x="90" y="29"/>
                  <a:pt x="92" y="27"/>
                  <a:pt x="95" y="26"/>
                </a:cubicBezTo>
                <a:close/>
                <a:moveTo>
                  <a:pt x="81" y="43"/>
                </a:moveTo>
                <a:cubicBezTo>
                  <a:pt x="86" y="38"/>
                  <a:pt x="86" y="38"/>
                  <a:pt x="86" y="38"/>
                </a:cubicBezTo>
                <a:cubicBezTo>
                  <a:pt x="87" y="39"/>
                  <a:pt x="87" y="39"/>
                  <a:pt x="87" y="39"/>
                </a:cubicBezTo>
                <a:cubicBezTo>
                  <a:pt x="87" y="42"/>
                  <a:pt x="87" y="42"/>
                  <a:pt x="87" y="42"/>
                </a:cubicBezTo>
                <a:cubicBezTo>
                  <a:pt x="84" y="45"/>
                  <a:pt x="84" y="45"/>
                  <a:pt x="84" y="45"/>
                </a:cubicBezTo>
                <a:cubicBezTo>
                  <a:pt x="80" y="45"/>
                  <a:pt x="80" y="45"/>
                  <a:pt x="80" y="45"/>
                </a:cubicBezTo>
                <a:lnTo>
                  <a:pt x="81" y="43"/>
                </a:lnTo>
                <a:close/>
                <a:moveTo>
                  <a:pt x="54" y="54"/>
                </a:moveTo>
                <a:cubicBezTo>
                  <a:pt x="58" y="51"/>
                  <a:pt x="58" y="51"/>
                  <a:pt x="58" y="51"/>
                </a:cubicBezTo>
                <a:cubicBezTo>
                  <a:pt x="58" y="51"/>
                  <a:pt x="58" y="51"/>
                  <a:pt x="58" y="51"/>
                </a:cubicBezTo>
                <a:cubicBezTo>
                  <a:pt x="62" y="47"/>
                  <a:pt x="66" y="43"/>
                  <a:pt x="71" y="40"/>
                </a:cubicBezTo>
                <a:cubicBezTo>
                  <a:pt x="71" y="40"/>
                  <a:pt x="71" y="40"/>
                  <a:pt x="71" y="40"/>
                </a:cubicBezTo>
                <a:cubicBezTo>
                  <a:pt x="78" y="39"/>
                  <a:pt x="78" y="39"/>
                  <a:pt x="78" y="39"/>
                </a:cubicBezTo>
                <a:cubicBezTo>
                  <a:pt x="78" y="46"/>
                  <a:pt x="78" y="46"/>
                  <a:pt x="78" y="46"/>
                </a:cubicBezTo>
                <a:cubicBezTo>
                  <a:pt x="70" y="54"/>
                  <a:pt x="70" y="54"/>
                  <a:pt x="70" y="54"/>
                </a:cubicBezTo>
                <a:cubicBezTo>
                  <a:pt x="60" y="59"/>
                  <a:pt x="60" y="59"/>
                  <a:pt x="60" y="59"/>
                </a:cubicBezTo>
                <a:cubicBezTo>
                  <a:pt x="54" y="55"/>
                  <a:pt x="54" y="55"/>
                  <a:pt x="54" y="55"/>
                </a:cubicBezTo>
                <a:lnTo>
                  <a:pt x="54" y="54"/>
                </a:lnTo>
                <a:close/>
                <a:moveTo>
                  <a:pt x="17" y="162"/>
                </a:moveTo>
                <a:cubicBezTo>
                  <a:pt x="15" y="156"/>
                  <a:pt x="15" y="156"/>
                  <a:pt x="15" y="156"/>
                </a:cubicBezTo>
                <a:cubicBezTo>
                  <a:pt x="15" y="156"/>
                  <a:pt x="15" y="155"/>
                  <a:pt x="15" y="155"/>
                </a:cubicBezTo>
                <a:cubicBezTo>
                  <a:pt x="17" y="160"/>
                  <a:pt x="17" y="160"/>
                  <a:pt x="17" y="160"/>
                </a:cubicBezTo>
                <a:lnTo>
                  <a:pt x="17" y="162"/>
                </a:lnTo>
                <a:close/>
                <a:moveTo>
                  <a:pt x="141" y="245"/>
                </a:moveTo>
                <a:cubicBezTo>
                  <a:pt x="126" y="256"/>
                  <a:pt x="126" y="256"/>
                  <a:pt x="126" y="256"/>
                </a:cubicBezTo>
                <a:cubicBezTo>
                  <a:pt x="109" y="277"/>
                  <a:pt x="109" y="277"/>
                  <a:pt x="109" y="277"/>
                </a:cubicBezTo>
                <a:cubicBezTo>
                  <a:pt x="100" y="274"/>
                  <a:pt x="91" y="270"/>
                  <a:pt x="82" y="266"/>
                </a:cubicBezTo>
                <a:cubicBezTo>
                  <a:pt x="82" y="249"/>
                  <a:pt x="82" y="249"/>
                  <a:pt x="82" y="249"/>
                </a:cubicBezTo>
                <a:cubicBezTo>
                  <a:pt x="66" y="218"/>
                  <a:pt x="66" y="218"/>
                  <a:pt x="66" y="218"/>
                </a:cubicBezTo>
                <a:cubicBezTo>
                  <a:pt x="67" y="212"/>
                  <a:pt x="67" y="212"/>
                  <a:pt x="67" y="212"/>
                </a:cubicBezTo>
                <a:cubicBezTo>
                  <a:pt x="71" y="202"/>
                  <a:pt x="71" y="202"/>
                  <a:pt x="71" y="202"/>
                </a:cubicBezTo>
                <a:cubicBezTo>
                  <a:pt x="71" y="194"/>
                  <a:pt x="71" y="194"/>
                  <a:pt x="71" y="194"/>
                </a:cubicBezTo>
                <a:cubicBezTo>
                  <a:pt x="66" y="189"/>
                  <a:pt x="66" y="189"/>
                  <a:pt x="66" y="189"/>
                </a:cubicBezTo>
                <a:cubicBezTo>
                  <a:pt x="30" y="173"/>
                  <a:pt x="30" y="173"/>
                  <a:pt x="30" y="173"/>
                </a:cubicBezTo>
                <a:cubicBezTo>
                  <a:pt x="18" y="152"/>
                  <a:pt x="18" y="152"/>
                  <a:pt x="18" y="152"/>
                </a:cubicBezTo>
                <a:cubicBezTo>
                  <a:pt x="14" y="151"/>
                  <a:pt x="14" y="151"/>
                  <a:pt x="14" y="151"/>
                </a:cubicBezTo>
                <a:cubicBezTo>
                  <a:pt x="14" y="151"/>
                  <a:pt x="14" y="151"/>
                  <a:pt x="14" y="151"/>
                </a:cubicBezTo>
                <a:cubicBezTo>
                  <a:pt x="14" y="151"/>
                  <a:pt x="14" y="151"/>
                  <a:pt x="14" y="150"/>
                </a:cubicBezTo>
                <a:cubicBezTo>
                  <a:pt x="14" y="115"/>
                  <a:pt x="28" y="82"/>
                  <a:pt x="50" y="58"/>
                </a:cubicBezTo>
                <a:cubicBezTo>
                  <a:pt x="54" y="60"/>
                  <a:pt x="54" y="60"/>
                  <a:pt x="54" y="60"/>
                </a:cubicBezTo>
                <a:cubicBezTo>
                  <a:pt x="77" y="56"/>
                  <a:pt x="77" y="56"/>
                  <a:pt x="77" y="56"/>
                </a:cubicBezTo>
                <a:cubicBezTo>
                  <a:pt x="80" y="54"/>
                  <a:pt x="80" y="54"/>
                  <a:pt x="80" y="54"/>
                </a:cubicBezTo>
                <a:cubicBezTo>
                  <a:pt x="80" y="55"/>
                  <a:pt x="80" y="55"/>
                  <a:pt x="80" y="55"/>
                </a:cubicBezTo>
                <a:cubicBezTo>
                  <a:pt x="79" y="59"/>
                  <a:pt x="79" y="59"/>
                  <a:pt x="79" y="59"/>
                </a:cubicBezTo>
                <a:cubicBezTo>
                  <a:pt x="78" y="60"/>
                  <a:pt x="78" y="60"/>
                  <a:pt x="78" y="60"/>
                </a:cubicBezTo>
                <a:cubicBezTo>
                  <a:pt x="94" y="38"/>
                  <a:pt x="94" y="38"/>
                  <a:pt x="94" y="38"/>
                </a:cubicBezTo>
                <a:cubicBezTo>
                  <a:pt x="95" y="37"/>
                  <a:pt x="95" y="37"/>
                  <a:pt x="95" y="37"/>
                </a:cubicBezTo>
                <a:cubicBezTo>
                  <a:pt x="96" y="37"/>
                  <a:pt x="96" y="37"/>
                  <a:pt x="96" y="37"/>
                </a:cubicBezTo>
                <a:cubicBezTo>
                  <a:pt x="97" y="38"/>
                  <a:pt x="97" y="38"/>
                  <a:pt x="97" y="38"/>
                </a:cubicBezTo>
                <a:cubicBezTo>
                  <a:pt x="98" y="39"/>
                  <a:pt x="98" y="39"/>
                  <a:pt x="98" y="39"/>
                </a:cubicBezTo>
                <a:cubicBezTo>
                  <a:pt x="88" y="57"/>
                  <a:pt x="88" y="57"/>
                  <a:pt x="88" y="57"/>
                </a:cubicBezTo>
                <a:cubicBezTo>
                  <a:pt x="92" y="61"/>
                  <a:pt x="92" y="61"/>
                  <a:pt x="92" y="61"/>
                </a:cubicBezTo>
                <a:cubicBezTo>
                  <a:pt x="97" y="57"/>
                  <a:pt x="97" y="57"/>
                  <a:pt x="97" y="57"/>
                </a:cubicBezTo>
                <a:cubicBezTo>
                  <a:pt x="99" y="40"/>
                  <a:pt x="99" y="40"/>
                  <a:pt x="99" y="40"/>
                </a:cubicBezTo>
                <a:cubicBezTo>
                  <a:pt x="105" y="38"/>
                  <a:pt x="105" y="38"/>
                  <a:pt x="105" y="38"/>
                </a:cubicBezTo>
                <a:cubicBezTo>
                  <a:pt x="102" y="44"/>
                  <a:pt x="102" y="44"/>
                  <a:pt x="102" y="44"/>
                </a:cubicBezTo>
                <a:cubicBezTo>
                  <a:pt x="112" y="38"/>
                  <a:pt x="112" y="38"/>
                  <a:pt x="112" y="38"/>
                </a:cubicBezTo>
                <a:cubicBezTo>
                  <a:pt x="116" y="39"/>
                  <a:pt x="116" y="39"/>
                  <a:pt x="116" y="39"/>
                </a:cubicBezTo>
                <a:cubicBezTo>
                  <a:pt x="116" y="40"/>
                  <a:pt x="116" y="40"/>
                  <a:pt x="116" y="40"/>
                </a:cubicBezTo>
                <a:cubicBezTo>
                  <a:pt x="110" y="41"/>
                  <a:pt x="110" y="41"/>
                  <a:pt x="110" y="41"/>
                </a:cubicBezTo>
                <a:cubicBezTo>
                  <a:pt x="122" y="52"/>
                  <a:pt x="122" y="52"/>
                  <a:pt x="122" y="52"/>
                </a:cubicBezTo>
                <a:cubicBezTo>
                  <a:pt x="127" y="60"/>
                  <a:pt x="127" y="60"/>
                  <a:pt x="127" y="60"/>
                </a:cubicBezTo>
                <a:cubicBezTo>
                  <a:pt x="120" y="67"/>
                  <a:pt x="120" y="67"/>
                  <a:pt x="120" y="67"/>
                </a:cubicBezTo>
                <a:cubicBezTo>
                  <a:pt x="121" y="68"/>
                  <a:pt x="121" y="68"/>
                  <a:pt x="121" y="68"/>
                </a:cubicBezTo>
                <a:cubicBezTo>
                  <a:pt x="117" y="75"/>
                  <a:pt x="117" y="75"/>
                  <a:pt x="117" y="75"/>
                </a:cubicBezTo>
                <a:cubicBezTo>
                  <a:pt x="116" y="75"/>
                  <a:pt x="116" y="75"/>
                  <a:pt x="116" y="75"/>
                </a:cubicBezTo>
                <a:cubicBezTo>
                  <a:pt x="114" y="76"/>
                  <a:pt x="114" y="76"/>
                  <a:pt x="114" y="76"/>
                </a:cubicBezTo>
                <a:cubicBezTo>
                  <a:pt x="103" y="69"/>
                  <a:pt x="103" y="69"/>
                  <a:pt x="103" y="69"/>
                </a:cubicBezTo>
                <a:cubicBezTo>
                  <a:pt x="114" y="61"/>
                  <a:pt x="114" y="61"/>
                  <a:pt x="114" y="61"/>
                </a:cubicBezTo>
                <a:cubicBezTo>
                  <a:pt x="112" y="57"/>
                  <a:pt x="112" y="57"/>
                  <a:pt x="112" y="57"/>
                </a:cubicBezTo>
                <a:cubicBezTo>
                  <a:pt x="102" y="51"/>
                  <a:pt x="102" y="51"/>
                  <a:pt x="102" y="51"/>
                </a:cubicBezTo>
                <a:cubicBezTo>
                  <a:pt x="99" y="60"/>
                  <a:pt x="99" y="60"/>
                  <a:pt x="99" y="60"/>
                </a:cubicBezTo>
                <a:cubicBezTo>
                  <a:pt x="77" y="77"/>
                  <a:pt x="77" y="77"/>
                  <a:pt x="77" y="77"/>
                </a:cubicBezTo>
                <a:cubicBezTo>
                  <a:pt x="70" y="88"/>
                  <a:pt x="70" y="88"/>
                  <a:pt x="70" y="88"/>
                </a:cubicBezTo>
                <a:cubicBezTo>
                  <a:pt x="76" y="94"/>
                  <a:pt x="76" y="94"/>
                  <a:pt x="76" y="94"/>
                </a:cubicBezTo>
                <a:cubicBezTo>
                  <a:pt x="86" y="99"/>
                  <a:pt x="86" y="99"/>
                  <a:pt x="86" y="99"/>
                </a:cubicBezTo>
                <a:cubicBezTo>
                  <a:pt x="90" y="103"/>
                  <a:pt x="90" y="103"/>
                  <a:pt x="90" y="103"/>
                </a:cubicBezTo>
                <a:cubicBezTo>
                  <a:pt x="99" y="81"/>
                  <a:pt x="99" y="81"/>
                  <a:pt x="99" y="81"/>
                </a:cubicBezTo>
                <a:cubicBezTo>
                  <a:pt x="102" y="78"/>
                  <a:pt x="102" y="78"/>
                  <a:pt x="102" y="78"/>
                </a:cubicBezTo>
                <a:cubicBezTo>
                  <a:pt x="116" y="85"/>
                  <a:pt x="116" y="85"/>
                  <a:pt x="116" y="85"/>
                </a:cubicBezTo>
                <a:cubicBezTo>
                  <a:pt x="118" y="84"/>
                  <a:pt x="118" y="84"/>
                  <a:pt x="118" y="84"/>
                </a:cubicBezTo>
                <a:cubicBezTo>
                  <a:pt x="130" y="113"/>
                  <a:pt x="130" y="113"/>
                  <a:pt x="130" y="113"/>
                </a:cubicBezTo>
                <a:cubicBezTo>
                  <a:pt x="127" y="115"/>
                  <a:pt x="127" y="115"/>
                  <a:pt x="127" y="115"/>
                </a:cubicBezTo>
                <a:cubicBezTo>
                  <a:pt x="122" y="115"/>
                  <a:pt x="122" y="115"/>
                  <a:pt x="122" y="115"/>
                </a:cubicBezTo>
                <a:cubicBezTo>
                  <a:pt x="121" y="113"/>
                  <a:pt x="121" y="113"/>
                  <a:pt x="121" y="113"/>
                </a:cubicBezTo>
                <a:cubicBezTo>
                  <a:pt x="123" y="111"/>
                  <a:pt x="123" y="111"/>
                  <a:pt x="123" y="111"/>
                </a:cubicBezTo>
                <a:cubicBezTo>
                  <a:pt x="124" y="110"/>
                  <a:pt x="124" y="110"/>
                  <a:pt x="124" y="110"/>
                </a:cubicBezTo>
                <a:cubicBezTo>
                  <a:pt x="124" y="108"/>
                  <a:pt x="124" y="108"/>
                  <a:pt x="124" y="108"/>
                </a:cubicBezTo>
                <a:cubicBezTo>
                  <a:pt x="123" y="107"/>
                  <a:pt x="123" y="107"/>
                  <a:pt x="123" y="107"/>
                </a:cubicBezTo>
                <a:cubicBezTo>
                  <a:pt x="105" y="112"/>
                  <a:pt x="105" y="112"/>
                  <a:pt x="105" y="112"/>
                </a:cubicBezTo>
                <a:cubicBezTo>
                  <a:pt x="112" y="117"/>
                  <a:pt x="112" y="117"/>
                  <a:pt x="112" y="117"/>
                </a:cubicBezTo>
                <a:cubicBezTo>
                  <a:pt x="116" y="118"/>
                  <a:pt x="116" y="118"/>
                  <a:pt x="116" y="118"/>
                </a:cubicBezTo>
                <a:cubicBezTo>
                  <a:pt x="88" y="133"/>
                  <a:pt x="88" y="133"/>
                  <a:pt x="88" y="133"/>
                </a:cubicBezTo>
                <a:cubicBezTo>
                  <a:pt x="76" y="152"/>
                  <a:pt x="76" y="152"/>
                  <a:pt x="76" y="152"/>
                </a:cubicBezTo>
                <a:cubicBezTo>
                  <a:pt x="76" y="161"/>
                  <a:pt x="76" y="161"/>
                  <a:pt x="76" y="161"/>
                </a:cubicBezTo>
                <a:cubicBezTo>
                  <a:pt x="71" y="160"/>
                  <a:pt x="71" y="160"/>
                  <a:pt x="71" y="160"/>
                </a:cubicBezTo>
                <a:cubicBezTo>
                  <a:pt x="69" y="154"/>
                  <a:pt x="69" y="154"/>
                  <a:pt x="69" y="154"/>
                </a:cubicBezTo>
                <a:cubicBezTo>
                  <a:pt x="54" y="151"/>
                  <a:pt x="54" y="151"/>
                  <a:pt x="54" y="151"/>
                </a:cubicBezTo>
                <a:cubicBezTo>
                  <a:pt x="48" y="154"/>
                  <a:pt x="48" y="154"/>
                  <a:pt x="48" y="154"/>
                </a:cubicBezTo>
                <a:cubicBezTo>
                  <a:pt x="43" y="161"/>
                  <a:pt x="43" y="161"/>
                  <a:pt x="43" y="161"/>
                </a:cubicBezTo>
                <a:cubicBezTo>
                  <a:pt x="42" y="165"/>
                  <a:pt x="42" y="165"/>
                  <a:pt x="42" y="165"/>
                </a:cubicBezTo>
                <a:cubicBezTo>
                  <a:pt x="42" y="170"/>
                  <a:pt x="42" y="170"/>
                  <a:pt x="42" y="170"/>
                </a:cubicBezTo>
                <a:cubicBezTo>
                  <a:pt x="45" y="173"/>
                  <a:pt x="45" y="173"/>
                  <a:pt x="45" y="173"/>
                </a:cubicBezTo>
                <a:cubicBezTo>
                  <a:pt x="53" y="169"/>
                  <a:pt x="53" y="169"/>
                  <a:pt x="53" y="169"/>
                </a:cubicBezTo>
                <a:cubicBezTo>
                  <a:pt x="56" y="169"/>
                  <a:pt x="56" y="169"/>
                  <a:pt x="56" y="169"/>
                </a:cubicBezTo>
                <a:cubicBezTo>
                  <a:pt x="66" y="186"/>
                  <a:pt x="66" y="186"/>
                  <a:pt x="66" y="186"/>
                </a:cubicBezTo>
                <a:cubicBezTo>
                  <a:pt x="98" y="187"/>
                  <a:pt x="98" y="187"/>
                  <a:pt x="98" y="187"/>
                </a:cubicBezTo>
                <a:cubicBezTo>
                  <a:pt x="112" y="192"/>
                  <a:pt x="112" y="192"/>
                  <a:pt x="112" y="192"/>
                </a:cubicBezTo>
                <a:cubicBezTo>
                  <a:pt x="123" y="207"/>
                  <a:pt x="123" y="207"/>
                  <a:pt x="123" y="207"/>
                </a:cubicBezTo>
                <a:cubicBezTo>
                  <a:pt x="142" y="213"/>
                  <a:pt x="142" y="213"/>
                  <a:pt x="142" y="213"/>
                </a:cubicBezTo>
                <a:cubicBezTo>
                  <a:pt x="149" y="218"/>
                  <a:pt x="149" y="218"/>
                  <a:pt x="149" y="218"/>
                </a:cubicBezTo>
                <a:lnTo>
                  <a:pt x="141" y="245"/>
                </a:lnTo>
                <a:close/>
                <a:moveTo>
                  <a:pt x="95" y="72"/>
                </a:moveTo>
                <a:cubicBezTo>
                  <a:pt x="94" y="73"/>
                  <a:pt x="94" y="73"/>
                  <a:pt x="94" y="73"/>
                </a:cubicBezTo>
                <a:cubicBezTo>
                  <a:pt x="88" y="73"/>
                  <a:pt x="88" y="73"/>
                  <a:pt x="88" y="73"/>
                </a:cubicBezTo>
                <a:cubicBezTo>
                  <a:pt x="87" y="73"/>
                  <a:pt x="87" y="73"/>
                  <a:pt x="87" y="73"/>
                </a:cubicBezTo>
                <a:cubicBezTo>
                  <a:pt x="92" y="67"/>
                  <a:pt x="92" y="67"/>
                  <a:pt x="92" y="67"/>
                </a:cubicBezTo>
                <a:cubicBezTo>
                  <a:pt x="93" y="67"/>
                  <a:pt x="93" y="67"/>
                  <a:pt x="93" y="67"/>
                </a:cubicBezTo>
                <a:cubicBezTo>
                  <a:pt x="94" y="69"/>
                  <a:pt x="94" y="69"/>
                  <a:pt x="94" y="69"/>
                </a:cubicBezTo>
                <a:lnTo>
                  <a:pt x="95" y="72"/>
                </a:lnTo>
                <a:close/>
                <a:moveTo>
                  <a:pt x="145" y="76"/>
                </a:moveTo>
                <a:cubicBezTo>
                  <a:pt x="142" y="67"/>
                  <a:pt x="142" y="67"/>
                  <a:pt x="142" y="67"/>
                </a:cubicBezTo>
                <a:cubicBezTo>
                  <a:pt x="143" y="59"/>
                  <a:pt x="143" y="59"/>
                  <a:pt x="143" y="59"/>
                </a:cubicBezTo>
                <a:cubicBezTo>
                  <a:pt x="148" y="48"/>
                  <a:pt x="148" y="48"/>
                  <a:pt x="148" y="48"/>
                </a:cubicBezTo>
                <a:cubicBezTo>
                  <a:pt x="145" y="29"/>
                  <a:pt x="145" y="29"/>
                  <a:pt x="145" y="29"/>
                </a:cubicBezTo>
                <a:cubicBezTo>
                  <a:pt x="136" y="28"/>
                  <a:pt x="136" y="28"/>
                  <a:pt x="136" y="28"/>
                </a:cubicBezTo>
                <a:cubicBezTo>
                  <a:pt x="134" y="25"/>
                  <a:pt x="134" y="25"/>
                  <a:pt x="134" y="25"/>
                </a:cubicBezTo>
                <a:cubicBezTo>
                  <a:pt x="135" y="22"/>
                  <a:pt x="135" y="22"/>
                  <a:pt x="135" y="22"/>
                </a:cubicBezTo>
                <a:cubicBezTo>
                  <a:pt x="138" y="17"/>
                  <a:pt x="138" y="17"/>
                  <a:pt x="138" y="17"/>
                </a:cubicBezTo>
                <a:cubicBezTo>
                  <a:pt x="140" y="16"/>
                  <a:pt x="140" y="16"/>
                  <a:pt x="140" y="16"/>
                </a:cubicBezTo>
                <a:cubicBezTo>
                  <a:pt x="142" y="16"/>
                  <a:pt x="145" y="15"/>
                  <a:pt x="147" y="15"/>
                </a:cubicBezTo>
                <a:cubicBezTo>
                  <a:pt x="165" y="15"/>
                  <a:pt x="181" y="19"/>
                  <a:pt x="197" y="25"/>
                </a:cubicBezTo>
                <a:cubicBezTo>
                  <a:pt x="188" y="48"/>
                  <a:pt x="188" y="48"/>
                  <a:pt x="188" y="48"/>
                </a:cubicBezTo>
                <a:cubicBezTo>
                  <a:pt x="150" y="81"/>
                  <a:pt x="150" y="81"/>
                  <a:pt x="150" y="81"/>
                </a:cubicBezTo>
                <a:lnTo>
                  <a:pt x="145" y="76"/>
                </a:lnTo>
                <a:close/>
                <a:moveTo>
                  <a:pt x="277" y="185"/>
                </a:moveTo>
                <a:cubicBezTo>
                  <a:pt x="269" y="214"/>
                  <a:pt x="250" y="240"/>
                  <a:pt x="226" y="258"/>
                </a:cubicBezTo>
                <a:cubicBezTo>
                  <a:pt x="208" y="197"/>
                  <a:pt x="208" y="197"/>
                  <a:pt x="208" y="197"/>
                </a:cubicBezTo>
                <a:cubicBezTo>
                  <a:pt x="198" y="195"/>
                  <a:pt x="198" y="195"/>
                  <a:pt x="198" y="195"/>
                </a:cubicBezTo>
                <a:cubicBezTo>
                  <a:pt x="177" y="195"/>
                  <a:pt x="177" y="195"/>
                  <a:pt x="177" y="195"/>
                </a:cubicBezTo>
                <a:cubicBezTo>
                  <a:pt x="164" y="187"/>
                  <a:pt x="164" y="187"/>
                  <a:pt x="164" y="187"/>
                </a:cubicBezTo>
                <a:cubicBezTo>
                  <a:pt x="165" y="172"/>
                  <a:pt x="165" y="172"/>
                  <a:pt x="165" y="172"/>
                </a:cubicBezTo>
                <a:cubicBezTo>
                  <a:pt x="182" y="139"/>
                  <a:pt x="182" y="139"/>
                  <a:pt x="182" y="139"/>
                </a:cubicBezTo>
                <a:cubicBezTo>
                  <a:pt x="181" y="132"/>
                  <a:pt x="181" y="132"/>
                  <a:pt x="181" y="132"/>
                </a:cubicBezTo>
                <a:cubicBezTo>
                  <a:pt x="182" y="126"/>
                  <a:pt x="182" y="126"/>
                  <a:pt x="182" y="126"/>
                </a:cubicBezTo>
                <a:cubicBezTo>
                  <a:pt x="193" y="121"/>
                  <a:pt x="193" y="121"/>
                  <a:pt x="193" y="121"/>
                </a:cubicBezTo>
                <a:cubicBezTo>
                  <a:pt x="193" y="118"/>
                  <a:pt x="193" y="118"/>
                  <a:pt x="193" y="118"/>
                </a:cubicBezTo>
                <a:cubicBezTo>
                  <a:pt x="191" y="115"/>
                  <a:pt x="191" y="115"/>
                  <a:pt x="191" y="115"/>
                </a:cubicBezTo>
                <a:cubicBezTo>
                  <a:pt x="190" y="112"/>
                  <a:pt x="190" y="112"/>
                  <a:pt x="190" y="112"/>
                </a:cubicBezTo>
                <a:cubicBezTo>
                  <a:pt x="216" y="93"/>
                  <a:pt x="216" y="93"/>
                  <a:pt x="216" y="93"/>
                </a:cubicBezTo>
                <a:cubicBezTo>
                  <a:pt x="216" y="90"/>
                  <a:pt x="216" y="90"/>
                  <a:pt x="216" y="90"/>
                </a:cubicBezTo>
                <a:cubicBezTo>
                  <a:pt x="207" y="83"/>
                  <a:pt x="207" y="83"/>
                  <a:pt x="207" y="83"/>
                </a:cubicBezTo>
                <a:cubicBezTo>
                  <a:pt x="206" y="79"/>
                  <a:pt x="206" y="79"/>
                  <a:pt x="206" y="79"/>
                </a:cubicBezTo>
                <a:cubicBezTo>
                  <a:pt x="226" y="53"/>
                  <a:pt x="226" y="53"/>
                  <a:pt x="226" y="53"/>
                </a:cubicBezTo>
                <a:cubicBezTo>
                  <a:pt x="233" y="49"/>
                  <a:pt x="233" y="49"/>
                  <a:pt x="233" y="49"/>
                </a:cubicBezTo>
                <a:cubicBezTo>
                  <a:pt x="237" y="50"/>
                  <a:pt x="237" y="50"/>
                  <a:pt x="237" y="50"/>
                </a:cubicBezTo>
                <a:cubicBezTo>
                  <a:pt x="242" y="54"/>
                  <a:pt x="247" y="59"/>
                  <a:pt x="251" y="64"/>
                </a:cubicBezTo>
                <a:cubicBezTo>
                  <a:pt x="249" y="64"/>
                  <a:pt x="249" y="64"/>
                  <a:pt x="249" y="64"/>
                </a:cubicBezTo>
                <a:cubicBezTo>
                  <a:pt x="254" y="69"/>
                  <a:pt x="254" y="69"/>
                  <a:pt x="254" y="69"/>
                </a:cubicBezTo>
                <a:cubicBezTo>
                  <a:pt x="255" y="69"/>
                  <a:pt x="255" y="69"/>
                  <a:pt x="255" y="69"/>
                </a:cubicBezTo>
                <a:cubicBezTo>
                  <a:pt x="266" y="84"/>
                  <a:pt x="275" y="101"/>
                  <a:pt x="279" y="121"/>
                </a:cubicBezTo>
                <a:cubicBezTo>
                  <a:pt x="278" y="122"/>
                  <a:pt x="278" y="122"/>
                  <a:pt x="278" y="122"/>
                </a:cubicBezTo>
                <a:cubicBezTo>
                  <a:pt x="279" y="123"/>
                  <a:pt x="279" y="123"/>
                  <a:pt x="279" y="123"/>
                </a:cubicBezTo>
                <a:cubicBezTo>
                  <a:pt x="281" y="131"/>
                  <a:pt x="282" y="140"/>
                  <a:pt x="282" y="148"/>
                </a:cubicBezTo>
                <a:cubicBezTo>
                  <a:pt x="282" y="160"/>
                  <a:pt x="280" y="172"/>
                  <a:pt x="277" y="183"/>
                </a:cubicBezTo>
                <a:cubicBezTo>
                  <a:pt x="276" y="184"/>
                  <a:pt x="276" y="184"/>
                  <a:pt x="276" y="184"/>
                </a:cubicBezTo>
                <a:lnTo>
                  <a:pt x="277" y="185"/>
                </a:lnTo>
                <a:close/>
              </a:path>
            </a:pathLst>
          </a:custGeom>
          <a:solidFill>
            <a:schemeClr val="bg1"/>
          </a:solidFill>
          <a:ln>
            <a:noFill/>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2" name="Hexagon 23"/>
          <p:cNvSpPr/>
          <p:nvPr/>
        </p:nvSpPr>
        <p:spPr>
          <a:xfrm>
            <a:off x="7023363" y="2500853"/>
            <a:ext cx="820764" cy="707556"/>
          </a:xfrm>
          <a:prstGeom prst="hexagon">
            <a:avLst/>
          </a:prstGeom>
          <a:solidFill>
            <a:srgbClr val="94212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tx1">
                  <a:lumMod val="75000"/>
                  <a:lumOff val="25000"/>
                </a:schemeClr>
              </a:solidFill>
              <a:latin typeface="Roboto" panose="02000000000000000000" pitchFamily="2" charset="0"/>
              <a:ea typeface="Roboto" panose="02000000000000000000" pitchFamily="2" charset="0"/>
            </a:endParaRPr>
          </a:p>
        </p:txBody>
      </p:sp>
      <p:sp>
        <p:nvSpPr>
          <p:cNvPr id="13" name="Freeform 240"/>
          <p:cNvSpPr>
            <a:spLocks noEditPoints="1"/>
          </p:cNvSpPr>
          <p:nvPr/>
        </p:nvSpPr>
        <p:spPr bwMode="auto">
          <a:xfrm>
            <a:off x="7211873" y="2661146"/>
            <a:ext cx="370148" cy="370148"/>
          </a:xfrm>
          <a:custGeom>
            <a:avLst/>
            <a:gdLst>
              <a:gd name="T0" fmla="*/ 264 w 270"/>
              <a:gd name="T1" fmla="*/ 226 h 270"/>
              <a:gd name="T2" fmla="*/ 215 w 270"/>
              <a:gd name="T3" fmla="*/ 178 h 270"/>
              <a:gd name="T4" fmla="*/ 195 w 270"/>
              <a:gd name="T5" fmla="*/ 178 h 270"/>
              <a:gd name="T6" fmla="*/ 174 w 270"/>
              <a:gd name="T7" fmla="*/ 157 h 270"/>
              <a:gd name="T8" fmla="*/ 166 w 270"/>
              <a:gd name="T9" fmla="*/ 36 h 270"/>
              <a:gd name="T10" fmla="*/ 36 w 270"/>
              <a:gd name="T11" fmla="*/ 36 h 270"/>
              <a:gd name="T12" fmla="*/ 36 w 270"/>
              <a:gd name="T13" fmla="*/ 166 h 270"/>
              <a:gd name="T14" fmla="*/ 157 w 270"/>
              <a:gd name="T15" fmla="*/ 174 h 270"/>
              <a:gd name="T16" fmla="*/ 178 w 270"/>
              <a:gd name="T17" fmla="*/ 195 h 270"/>
              <a:gd name="T18" fmla="*/ 178 w 270"/>
              <a:gd name="T19" fmla="*/ 215 h 270"/>
              <a:gd name="T20" fmla="*/ 227 w 270"/>
              <a:gd name="T21" fmla="*/ 264 h 270"/>
              <a:gd name="T22" fmla="*/ 256 w 270"/>
              <a:gd name="T23" fmla="*/ 256 h 270"/>
              <a:gd name="T24" fmla="*/ 264 w 270"/>
              <a:gd name="T25" fmla="*/ 226 h 270"/>
              <a:gd name="T26" fmla="*/ 50 w 270"/>
              <a:gd name="T27" fmla="*/ 152 h 270"/>
              <a:gd name="T28" fmla="*/ 50 w 270"/>
              <a:gd name="T29" fmla="*/ 49 h 270"/>
              <a:gd name="T30" fmla="*/ 153 w 270"/>
              <a:gd name="T31" fmla="*/ 49 h 270"/>
              <a:gd name="T32" fmla="*/ 153 w 270"/>
              <a:gd name="T33" fmla="*/ 152 h 270"/>
              <a:gd name="T34" fmla="*/ 50 w 270"/>
              <a:gd name="T35" fmla="*/ 15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270">
                <a:moveTo>
                  <a:pt x="264" y="226"/>
                </a:moveTo>
                <a:cubicBezTo>
                  <a:pt x="215" y="178"/>
                  <a:pt x="215" y="178"/>
                  <a:pt x="215" y="178"/>
                </a:cubicBezTo>
                <a:cubicBezTo>
                  <a:pt x="211" y="173"/>
                  <a:pt x="203" y="174"/>
                  <a:pt x="195" y="178"/>
                </a:cubicBezTo>
                <a:cubicBezTo>
                  <a:pt x="174" y="157"/>
                  <a:pt x="174" y="157"/>
                  <a:pt x="174" y="157"/>
                </a:cubicBezTo>
                <a:cubicBezTo>
                  <a:pt x="202" y="121"/>
                  <a:pt x="199" y="69"/>
                  <a:pt x="166" y="36"/>
                </a:cubicBezTo>
                <a:cubicBezTo>
                  <a:pt x="130" y="0"/>
                  <a:pt x="72" y="0"/>
                  <a:pt x="36" y="36"/>
                </a:cubicBezTo>
                <a:cubicBezTo>
                  <a:pt x="0" y="72"/>
                  <a:pt x="0" y="130"/>
                  <a:pt x="36" y="166"/>
                </a:cubicBezTo>
                <a:cubicBezTo>
                  <a:pt x="69" y="199"/>
                  <a:pt x="121" y="202"/>
                  <a:pt x="157" y="174"/>
                </a:cubicBezTo>
                <a:cubicBezTo>
                  <a:pt x="178" y="195"/>
                  <a:pt x="178" y="195"/>
                  <a:pt x="178" y="195"/>
                </a:cubicBezTo>
                <a:cubicBezTo>
                  <a:pt x="174" y="203"/>
                  <a:pt x="174" y="211"/>
                  <a:pt x="178" y="215"/>
                </a:cubicBezTo>
                <a:cubicBezTo>
                  <a:pt x="227" y="264"/>
                  <a:pt x="227" y="264"/>
                  <a:pt x="227" y="264"/>
                </a:cubicBezTo>
                <a:cubicBezTo>
                  <a:pt x="233" y="270"/>
                  <a:pt x="246" y="266"/>
                  <a:pt x="256" y="256"/>
                </a:cubicBezTo>
                <a:cubicBezTo>
                  <a:pt x="267" y="246"/>
                  <a:pt x="270" y="233"/>
                  <a:pt x="264" y="226"/>
                </a:cubicBezTo>
                <a:close/>
                <a:moveTo>
                  <a:pt x="50" y="152"/>
                </a:moveTo>
                <a:cubicBezTo>
                  <a:pt x="21" y="124"/>
                  <a:pt x="21" y="78"/>
                  <a:pt x="50" y="49"/>
                </a:cubicBezTo>
                <a:cubicBezTo>
                  <a:pt x="78" y="21"/>
                  <a:pt x="124" y="21"/>
                  <a:pt x="153" y="49"/>
                </a:cubicBezTo>
                <a:cubicBezTo>
                  <a:pt x="181" y="78"/>
                  <a:pt x="181" y="124"/>
                  <a:pt x="153" y="152"/>
                </a:cubicBezTo>
                <a:cubicBezTo>
                  <a:pt x="124" y="181"/>
                  <a:pt x="78" y="181"/>
                  <a:pt x="50" y="152"/>
                </a:cubicBezTo>
                <a:close/>
              </a:path>
            </a:pathLst>
          </a:custGeom>
          <a:solidFill>
            <a:schemeClr val="bg1"/>
          </a:solidFill>
          <a:ln>
            <a:solidFill>
              <a:schemeClr val="bg1"/>
            </a:solidFill>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4" name="Hexagon 25"/>
          <p:cNvSpPr/>
          <p:nvPr/>
        </p:nvSpPr>
        <p:spPr>
          <a:xfrm>
            <a:off x="7520267" y="3562184"/>
            <a:ext cx="820764" cy="707556"/>
          </a:xfrm>
          <a:prstGeom prst="hexagon">
            <a:avLst/>
          </a:prstGeom>
          <a:solidFill>
            <a:srgbClr val="94212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tx1">
                  <a:lumMod val="75000"/>
                  <a:lumOff val="25000"/>
                </a:schemeClr>
              </a:solidFill>
              <a:latin typeface="Roboto" panose="02000000000000000000" pitchFamily="2" charset="0"/>
              <a:ea typeface="Roboto" panose="02000000000000000000" pitchFamily="2" charset="0"/>
            </a:endParaRPr>
          </a:p>
        </p:txBody>
      </p:sp>
      <p:sp>
        <p:nvSpPr>
          <p:cNvPr id="15" name="Freeform 234"/>
          <p:cNvSpPr/>
          <p:nvPr/>
        </p:nvSpPr>
        <p:spPr bwMode="auto">
          <a:xfrm>
            <a:off x="7717411" y="3702085"/>
            <a:ext cx="426475" cy="408371"/>
          </a:xfrm>
          <a:custGeom>
            <a:avLst/>
            <a:gdLst>
              <a:gd name="T0" fmla="*/ 106 w 212"/>
              <a:gd name="T1" fmla="*/ 0 h 203"/>
              <a:gd name="T2" fmla="*/ 136 w 212"/>
              <a:gd name="T3" fmla="*/ 71 h 203"/>
              <a:gd name="T4" fmla="*/ 212 w 212"/>
              <a:gd name="T5" fmla="*/ 78 h 203"/>
              <a:gd name="T6" fmla="*/ 154 w 212"/>
              <a:gd name="T7" fmla="*/ 129 h 203"/>
              <a:gd name="T8" fmla="*/ 172 w 212"/>
              <a:gd name="T9" fmla="*/ 203 h 203"/>
              <a:gd name="T10" fmla="*/ 106 w 212"/>
              <a:gd name="T11" fmla="*/ 164 h 203"/>
              <a:gd name="T12" fmla="*/ 40 w 212"/>
              <a:gd name="T13" fmla="*/ 203 h 203"/>
              <a:gd name="T14" fmla="*/ 58 w 212"/>
              <a:gd name="T15" fmla="*/ 129 h 203"/>
              <a:gd name="T16" fmla="*/ 0 w 212"/>
              <a:gd name="T17" fmla="*/ 78 h 203"/>
              <a:gd name="T18" fmla="*/ 76 w 212"/>
              <a:gd name="T19" fmla="*/ 71 h 203"/>
              <a:gd name="T20" fmla="*/ 106 w 212"/>
              <a:gd name="T21"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203">
                <a:moveTo>
                  <a:pt x="106" y="0"/>
                </a:moveTo>
                <a:lnTo>
                  <a:pt x="136" y="71"/>
                </a:lnTo>
                <a:lnTo>
                  <a:pt x="212" y="78"/>
                </a:lnTo>
                <a:lnTo>
                  <a:pt x="154" y="129"/>
                </a:lnTo>
                <a:lnTo>
                  <a:pt x="172" y="203"/>
                </a:lnTo>
                <a:lnTo>
                  <a:pt x="106" y="164"/>
                </a:lnTo>
                <a:lnTo>
                  <a:pt x="40" y="203"/>
                </a:lnTo>
                <a:lnTo>
                  <a:pt x="58" y="129"/>
                </a:lnTo>
                <a:lnTo>
                  <a:pt x="0" y="78"/>
                </a:lnTo>
                <a:lnTo>
                  <a:pt x="76" y="71"/>
                </a:lnTo>
                <a:lnTo>
                  <a:pt x="106" y="0"/>
                </a:lnTo>
                <a:close/>
              </a:path>
            </a:pathLst>
          </a:custGeom>
          <a:solidFill>
            <a:schemeClr val="bg1"/>
          </a:solidFill>
          <a:ln>
            <a:solidFill>
              <a:schemeClr val="bg1"/>
            </a:solidFill>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6" name="Hexagon 33"/>
          <p:cNvSpPr/>
          <p:nvPr/>
        </p:nvSpPr>
        <p:spPr>
          <a:xfrm>
            <a:off x="5679619" y="2056733"/>
            <a:ext cx="820764" cy="707556"/>
          </a:xfrm>
          <a:prstGeom prst="hexagon">
            <a:avLst/>
          </a:prstGeom>
          <a:solidFill>
            <a:srgbClr val="94212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tx1">
                  <a:lumMod val="75000"/>
                  <a:lumOff val="25000"/>
                </a:schemeClr>
              </a:solidFill>
              <a:latin typeface="Roboto" panose="02000000000000000000" pitchFamily="2" charset="0"/>
              <a:ea typeface="Roboto" panose="02000000000000000000" pitchFamily="2" charset="0"/>
            </a:endParaRPr>
          </a:p>
        </p:txBody>
      </p:sp>
      <p:grpSp>
        <p:nvGrpSpPr>
          <p:cNvPr id="17" name="Group 56"/>
          <p:cNvGrpSpPr/>
          <p:nvPr/>
        </p:nvGrpSpPr>
        <p:grpSpPr>
          <a:xfrm>
            <a:off x="5969365" y="2273715"/>
            <a:ext cx="275599" cy="273589"/>
            <a:chOff x="4521201" y="1320800"/>
            <a:chExt cx="217487" cy="215901"/>
          </a:xfrm>
          <a:solidFill>
            <a:schemeClr val="bg1"/>
          </a:solidFill>
        </p:grpSpPr>
        <p:sp>
          <p:nvSpPr>
            <p:cNvPr id="18" name="Rectangle 220"/>
            <p:cNvSpPr>
              <a:spLocks noChangeArrowheads="1"/>
            </p:cNvSpPr>
            <p:nvPr/>
          </p:nvSpPr>
          <p:spPr bwMode="auto">
            <a:xfrm>
              <a:off x="4521201" y="1320800"/>
              <a:ext cx="88900" cy="90488"/>
            </a:xfrm>
            <a:prstGeom prst="rect">
              <a:avLst/>
            </a:prstGeom>
            <a:grpFill/>
            <a:ln w="9525">
              <a:solidFill>
                <a:schemeClr val="bg1"/>
              </a:solidFill>
              <a:miter lim="800000"/>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9" name="Rectangle 221"/>
            <p:cNvSpPr>
              <a:spLocks noChangeArrowheads="1"/>
            </p:cNvSpPr>
            <p:nvPr/>
          </p:nvSpPr>
          <p:spPr bwMode="auto">
            <a:xfrm>
              <a:off x="4649788" y="1320800"/>
              <a:ext cx="88900" cy="90488"/>
            </a:xfrm>
            <a:prstGeom prst="rect">
              <a:avLst/>
            </a:prstGeom>
            <a:grpFill/>
            <a:ln w="9525">
              <a:solidFill>
                <a:schemeClr val="bg1"/>
              </a:solidFill>
              <a:miter lim="800000"/>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20" name="Rectangle 222"/>
            <p:cNvSpPr>
              <a:spLocks noChangeArrowheads="1"/>
            </p:cNvSpPr>
            <p:nvPr/>
          </p:nvSpPr>
          <p:spPr bwMode="auto">
            <a:xfrm>
              <a:off x="4521201" y="1446213"/>
              <a:ext cx="88900" cy="90488"/>
            </a:xfrm>
            <a:prstGeom prst="rect">
              <a:avLst/>
            </a:prstGeom>
            <a:grpFill/>
            <a:ln w="9525">
              <a:solidFill>
                <a:schemeClr val="bg1"/>
              </a:solidFill>
              <a:miter lim="800000"/>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21" name="Rectangle 223"/>
            <p:cNvSpPr>
              <a:spLocks noChangeArrowheads="1"/>
            </p:cNvSpPr>
            <p:nvPr/>
          </p:nvSpPr>
          <p:spPr bwMode="auto">
            <a:xfrm>
              <a:off x="4649788" y="1446213"/>
              <a:ext cx="88900" cy="90488"/>
            </a:xfrm>
            <a:prstGeom prst="rect">
              <a:avLst/>
            </a:prstGeom>
            <a:grpFill/>
            <a:ln w="9525">
              <a:solidFill>
                <a:schemeClr val="bg1"/>
              </a:solidFill>
              <a:miter lim="800000"/>
            </a:ln>
          </p:spPr>
          <p:txBody>
            <a:bodyPr vert="horz" wrap="square" lIns="91440" tIns="45720" rIns="91440" bIns="45720" numCol="1" anchor="t" anchorCtr="0" compatLnSpc="1"/>
            <a:lstStyle/>
            <a:p>
              <a:endParaRPr lang="en-US">
                <a:solidFill>
                  <a:schemeClr val="tx1">
                    <a:lumMod val="75000"/>
                    <a:lumOff val="25000"/>
                  </a:schemeClr>
                </a:solidFill>
              </a:endParaRPr>
            </a:p>
          </p:txBody>
        </p:sp>
      </p:grpSp>
      <p:sp>
        <p:nvSpPr>
          <p:cNvPr id="22" name="Hexagon 26"/>
          <p:cNvSpPr/>
          <p:nvPr/>
        </p:nvSpPr>
        <p:spPr>
          <a:xfrm>
            <a:off x="7171639" y="4576726"/>
            <a:ext cx="820764" cy="707556"/>
          </a:xfrm>
          <a:prstGeom prst="hexagon">
            <a:avLst/>
          </a:prstGeom>
          <a:solidFill>
            <a:srgbClr val="94212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tx1">
                  <a:lumMod val="75000"/>
                  <a:lumOff val="25000"/>
                </a:schemeClr>
              </a:solidFill>
              <a:latin typeface="Roboto" panose="02000000000000000000" pitchFamily="2" charset="0"/>
              <a:ea typeface="Roboto" panose="02000000000000000000" pitchFamily="2" charset="0"/>
            </a:endParaRPr>
          </a:p>
        </p:txBody>
      </p:sp>
      <p:sp>
        <p:nvSpPr>
          <p:cNvPr id="23" name="Freeform 104"/>
          <p:cNvSpPr/>
          <p:nvPr/>
        </p:nvSpPr>
        <p:spPr bwMode="auto">
          <a:xfrm>
            <a:off x="7422902" y="4824890"/>
            <a:ext cx="350032" cy="211227"/>
          </a:xfrm>
          <a:custGeom>
            <a:avLst/>
            <a:gdLst>
              <a:gd name="T0" fmla="*/ 0 w 174"/>
              <a:gd name="T1" fmla="*/ 105 h 105"/>
              <a:gd name="T2" fmla="*/ 83 w 174"/>
              <a:gd name="T3" fmla="*/ 57 h 105"/>
              <a:gd name="T4" fmla="*/ 83 w 174"/>
              <a:gd name="T5" fmla="*/ 105 h 105"/>
              <a:gd name="T6" fmla="*/ 174 w 174"/>
              <a:gd name="T7" fmla="*/ 52 h 105"/>
              <a:gd name="T8" fmla="*/ 83 w 174"/>
              <a:gd name="T9" fmla="*/ 0 h 105"/>
              <a:gd name="T10" fmla="*/ 83 w 174"/>
              <a:gd name="T11" fmla="*/ 47 h 105"/>
              <a:gd name="T12" fmla="*/ 0 w 174"/>
              <a:gd name="T13" fmla="*/ 0 h 105"/>
              <a:gd name="T14" fmla="*/ 0 w 174"/>
              <a:gd name="T15" fmla="*/ 105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05">
                <a:moveTo>
                  <a:pt x="0" y="105"/>
                </a:moveTo>
                <a:lnTo>
                  <a:pt x="83" y="57"/>
                </a:lnTo>
                <a:lnTo>
                  <a:pt x="83" y="105"/>
                </a:lnTo>
                <a:lnTo>
                  <a:pt x="174" y="52"/>
                </a:lnTo>
                <a:lnTo>
                  <a:pt x="83" y="0"/>
                </a:lnTo>
                <a:lnTo>
                  <a:pt x="83" y="47"/>
                </a:lnTo>
                <a:lnTo>
                  <a:pt x="0" y="0"/>
                </a:lnTo>
                <a:lnTo>
                  <a:pt x="0" y="105"/>
                </a:lnTo>
                <a:close/>
              </a:path>
            </a:pathLst>
          </a:custGeom>
          <a:solidFill>
            <a:schemeClr val="bg1"/>
          </a:solidFill>
          <a:ln>
            <a:solidFill>
              <a:schemeClr val="bg1"/>
            </a:solidFill>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24" name="Hexagon 34"/>
          <p:cNvSpPr/>
          <p:nvPr/>
        </p:nvSpPr>
        <p:spPr>
          <a:xfrm>
            <a:off x="5706566" y="5078869"/>
            <a:ext cx="820764" cy="707556"/>
          </a:xfrm>
          <a:prstGeom prst="hexagon">
            <a:avLst/>
          </a:prstGeom>
          <a:solidFill>
            <a:srgbClr val="94212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tx1">
                  <a:lumMod val="75000"/>
                  <a:lumOff val="25000"/>
                </a:schemeClr>
              </a:solidFill>
              <a:latin typeface="Roboto" panose="02000000000000000000" pitchFamily="2" charset="0"/>
              <a:ea typeface="Roboto" panose="02000000000000000000" pitchFamily="2" charset="0"/>
            </a:endParaRPr>
          </a:p>
        </p:txBody>
      </p:sp>
      <p:sp>
        <p:nvSpPr>
          <p:cNvPr id="25" name="Freeform 156"/>
          <p:cNvSpPr/>
          <p:nvPr/>
        </p:nvSpPr>
        <p:spPr bwMode="auto">
          <a:xfrm>
            <a:off x="5903985" y="5245560"/>
            <a:ext cx="356067" cy="374172"/>
          </a:xfrm>
          <a:custGeom>
            <a:avLst/>
            <a:gdLst>
              <a:gd name="T0" fmla="*/ 218 w 260"/>
              <a:gd name="T1" fmla="*/ 189 h 274"/>
              <a:gd name="T2" fmla="*/ 185 w 260"/>
              <a:gd name="T3" fmla="*/ 203 h 274"/>
              <a:gd name="T4" fmla="*/ 84 w 260"/>
              <a:gd name="T5" fmla="*/ 149 h 274"/>
              <a:gd name="T6" fmla="*/ 85 w 260"/>
              <a:gd name="T7" fmla="*/ 137 h 274"/>
              <a:gd name="T8" fmla="*/ 84 w 260"/>
              <a:gd name="T9" fmla="*/ 125 h 274"/>
              <a:gd name="T10" fmla="*/ 185 w 260"/>
              <a:gd name="T11" fmla="*/ 71 h 274"/>
              <a:gd name="T12" fmla="*/ 218 w 260"/>
              <a:gd name="T13" fmla="*/ 85 h 274"/>
              <a:gd name="T14" fmla="*/ 260 w 260"/>
              <a:gd name="T15" fmla="*/ 43 h 274"/>
              <a:gd name="T16" fmla="*/ 218 w 260"/>
              <a:gd name="T17" fmla="*/ 0 h 274"/>
              <a:gd name="T18" fmla="*/ 175 w 260"/>
              <a:gd name="T19" fmla="*/ 43 h 274"/>
              <a:gd name="T20" fmla="*/ 177 w 260"/>
              <a:gd name="T21" fmla="*/ 54 h 274"/>
              <a:gd name="T22" fmla="*/ 75 w 260"/>
              <a:gd name="T23" fmla="*/ 109 h 274"/>
              <a:gd name="T24" fmla="*/ 42 w 260"/>
              <a:gd name="T25" fmla="*/ 94 h 274"/>
              <a:gd name="T26" fmla="*/ 0 w 260"/>
              <a:gd name="T27" fmla="*/ 137 h 274"/>
              <a:gd name="T28" fmla="*/ 42 w 260"/>
              <a:gd name="T29" fmla="*/ 180 h 274"/>
              <a:gd name="T30" fmla="*/ 75 w 260"/>
              <a:gd name="T31" fmla="*/ 165 h 274"/>
              <a:gd name="T32" fmla="*/ 177 w 260"/>
              <a:gd name="T33" fmla="*/ 220 h 274"/>
              <a:gd name="T34" fmla="*/ 175 w 260"/>
              <a:gd name="T35" fmla="*/ 231 h 274"/>
              <a:gd name="T36" fmla="*/ 218 w 260"/>
              <a:gd name="T37" fmla="*/ 274 h 274"/>
              <a:gd name="T38" fmla="*/ 260 w 260"/>
              <a:gd name="T39" fmla="*/ 231 h 274"/>
              <a:gd name="T40" fmla="*/ 218 w 260"/>
              <a:gd name="T41" fmla="*/ 18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0" h="274">
                <a:moveTo>
                  <a:pt x="218" y="189"/>
                </a:moveTo>
                <a:cubicBezTo>
                  <a:pt x="205" y="189"/>
                  <a:pt x="193" y="194"/>
                  <a:pt x="185" y="203"/>
                </a:cubicBezTo>
                <a:cubicBezTo>
                  <a:pt x="84" y="149"/>
                  <a:pt x="84" y="149"/>
                  <a:pt x="84" y="149"/>
                </a:cubicBezTo>
                <a:cubicBezTo>
                  <a:pt x="85" y="145"/>
                  <a:pt x="85" y="141"/>
                  <a:pt x="85" y="137"/>
                </a:cubicBezTo>
                <a:cubicBezTo>
                  <a:pt x="85" y="133"/>
                  <a:pt x="85" y="129"/>
                  <a:pt x="84" y="125"/>
                </a:cubicBezTo>
                <a:cubicBezTo>
                  <a:pt x="185" y="71"/>
                  <a:pt x="185" y="71"/>
                  <a:pt x="185" y="71"/>
                </a:cubicBezTo>
                <a:cubicBezTo>
                  <a:pt x="193" y="80"/>
                  <a:pt x="205" y="85"/>
                  <a:pt x="218" y="85"/>
                </a:cubicBezTo>
                <a:cubicBezTo>
                  <a:pt x="241" y="85"/>
                  <a:pt x="260" y="66"/>
                  <a:pt x="260" y="43"/>
                </a:cubicBezTo>
                <a:cubicBezTo>
                  <a:pt x="260" y="19"/>
                  <a:pt x="241" y="0"/>
                  <a:pt x="218" y="0"/>
                </a:cubicBezTo>
                <a:cubicBezTo>
                  <a:pt x="194" y="0"/>
                  <a:pt x="175" y="19"/>
                  <a:pt x="175" y="43"/>
                </a:cubicBezTo>
                <a:cubicBezTo>
                  <a:pt x="175" y="47"/>
                  <a:pt x="175" y="51"/>
                  <a:pt x="177" y="54"/>
                </a:cubicBezTo>
                <a:cubicBezTo>
                  <a:pt x="75" y="109"/>
                  <a:pt x="75" y="109"/>
                  <a:pt x="75" y="109"/>
                </a:cubicBezTo>
                <a:cubicBezTo>
                  <a:pt x="67" y="100"/>
                  <a:pt x="55" y="94"/>
                  <a:pt x="42" y="94"/>
                </a:cubicBezTo>
                <a:cubicBezTo>
                  <a:pt x="19" y="94"/>
                  <a:pt x="0" y="113"/>
                  <a:pt x="0" y="137"/>
                </a:cubicBezTo>
                <a:cubicBezTo>
                  <a:pt x="0" y="161"/>
                  <a:pt x="19" y="180"/>
                  <a:pt x="42" y="180"/>
                </a:cubicBezTo>
                <a:cubicBezTo>
                  <a:pt x="55" y="180"/>
                  <a:pt x="67" y="174"/>
                  <a:pt x="75" y="165"/>
                </a:cubicBezTo>
                <a:cubicBezTo>
                  <a:pt x="177" y="220"/>
                  <a:pt x="177" y="220"/>
                  <a:pt x="177" y="220"/>
                </a:cubicBezTo>
                <a:cubicBezTo>
                  <a:pt x="175" y="223"/>
                  <a:pt x="175" y="227"/>
                  <a:pt x="175" y="231"/>
                </a:cubicBezTo>
                <a:cubicBezTo>
                  <a:pt x="175" y="255"/>
                  <a:pt x="194" y="274"/>
                  <a:pt x="218" y="274"/>
                </a:cubicBezTo>
                <a:cubicBezTo>
                  <a:pt x="241" y="274"/>
                  <a:pt x="260" y="255"/>
                  <a:pt x="260" y="231"/>
                </a:cubicBezTo>
                <a:cubicBezTo>
                  <a:pt x="260" y="208"/>
                  <a:pt x="241" y="189"/>
                  <a:pt x="218" y="189"/>
                </a:cubicBezTo>
                <a:close/>
              </a:path>
            </a:pathLst>
          </a:custGeom>
          <a:solidFill>
            <a:schemeClr val="bg1"/>
          </a:solidFill>
          <a:ln>
            <a:solidFill>
              <a:schemeClr val="bg1"/>
            </a:solidFill>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26" name="Hexagon 27"/>
          <p:cNvSpPr/>
          <p:nvPr/>
        </p:nvSpPr>
        <p:spPr>
          <a:xfrm>
            <a:off x="4284368" y="4622200"/>
            <a:ext cx="820764" cy="707556"/>
          </a:xfrm>
          <a:prstGeom prst="hexagon">
            <a:avLst/>
          </a:prstGeom>
          <a:solidFill>
            <a:srgbClr val="94212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tx1">
                  <a:lumMod val="75000"/>
                  <a:lumOff val="25000"/>
                </a:schemeClr>
              </a:solidFill>
              <a:latin typeface="Roboto" panose="02000000000000000000" pitchFamily="2" charset="0"/>
              <a:ea typeface="Roboto" panose="02000000000000000000" pitchFamily="2" charset="0"/>
            </a:endParaRPr>
          </a:p>
        </p:txBody>
      </p:sp>
      <p:sp>
        <p:nvSpPr>
          <p:cNvPr id="27" name="Freeform 155"/>
          <p:cNvSpPr>
            <a:spLocks noEditPoints="1"/>
          </p:cNvSpPr>
          <p:nvPr/>
        </p:nvSpPr>
        <p:spPr bwMode="auto">
          <a:xfrm>
            <a:off x="4482517" y="4852258"/>
            <a:ext cx="424464" cy="247437"/>
          </a:xfrm>
          <a:custGeom>
            <a:avLst/>
            <a:gdLst>
              <a:gd name="T0" fmla="*/ 175 w 211"/>
              <a:gd name="T1" fmla="*/ 0 h 123"/>
              <a:gd name="T2" fmla="*/ 0 w 211"/>
              <a:gd name="T3" fmla="*/ 0 h 123"/>
              <a:gd name="T4" fmla="*/ 0 w 211"/>
              <a:gd name="T5" fmla="*/ 123 h 123"/>
              <a:gd name="T6" fmla="*/ 176 w 211"/>
              <a:gd name="T7" fmla="*/ 123 h 123"/>
              <a:gd name="T8" fmla="*/ 176 w 211"/>
              <a:gd name="T9" fmla="*/ 35 h 123"/>
              <a:gd name="T10" fmla="*/ 211 w 211"/>
              <a:gd name="T11" fmla="*/ 0 h 123"/>
              <a:gd name="T12" fmla="*/ 175 w 211"/>
              <a:gd name="T13" fmla="*/ 0 h 123"/>
              <a:gd name="T14" fmla="*/ 20 w 211"/>
              <a:gd name="T15" fmla="*/ 40 h 123"/>
              <a:gd name="T16" fmla="*/ 114 w 211"/>
              <a:gd name="T17" fmla="*/ 40 h 123"/>
              <a:gd name="T18" fmla="*/ 114 w 211"/>
              <a:gd name="T19" fmla="*/ 56 h 123"/>
              <a:gd name="T20" fmla="*/ 20 w 211"/>
              <a:gd name="T21" fmla="*/ 56 h 123"/>
              <a:gd name="T22" fmla="*/ 20 w 211"/>
              <a:gd name="T23" fmla="*/ 40 h 123"/>
              <a:gd name="T24" fmla="*/ 158 w 211"/>
              <a:gd name="T25" fmla="*/ 86 h 123"/>
              <a:gd name="T26" fmla="*/ 20 w 211"/>
              <a:gd name="T27" fmla="*/ 86 h 123"/>
              <a:gd name="T28" fmla="*/ 20 w 211"/>
              <a:gd name="T29" fmla="*/ 69 h 123"/>
              <a:gd name="T30" fmla="*/ 158 w 211"/>
              <a:gd name="T31" fmla="*/ 69 h 123"/>
              <a:gd name="T32" fmla="*/ 158 w 211"/>
              <a:gd name="T33" fmla="*/ 86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123">
                <a:moveTo>
                  <a:pt x="175" y="0"/>
                </a:moveTo>
                <a:lnTo>
                  <a:pt x="0" y="0"/>
                </a:lnTo>
                <a:lnTo>
                  <a:pt x="0" y="123"/>
                </a:lnTo>
                <a:lnTo>
                  <a:pt x="176" y="123"/>
                </a:lnTo>
                <a:lnTo>
                  <a:pt x="176" y="35"/>
                </a:lnTo>
                <a:lnTo>
                  <a:pt x="211" y="0"/>
                </a:lnTo>
                <a:lnTo>
                  <a:pt x="175" y="0"/>
                </a:lnTo>
                <a:close/>
                <a:moveTo>
                  <a:pt x="20" y="40"/>
                </a:moveTo>
                <a:lnTo>
                  <a:pt x="114" y="40"/>
                </a:lnTo>
                <a:lnTo>
                  <a:pt x="114" y="56"/>
                </a:lnTo>
                <a:lnTo>
                  <a:pt x="20" y="56"/>
                </a:lnTo>
                <a:lnTo>
                  <a:pt x="20" y="40"/>
                </a:lnTo>
                <a:close/>
                <a:moveTo>
                  <a:pt x="158" y="86"/>
                </a:moveTo>
                <a:lnTo>
                  <a:pt x="20" y="86"/>
                </a:lnTo>
                <a:lnTo>
                  <a:pt x="20" y="69"/>
                </a:lnTo>
                <a:lnTo>
                  <a:pt x="158" y="69"/>
                </a:lnTo>
                <a:lnTo>
                  <a:pt x="158" y="86"/>
                </a:lnTo>
                <a:close/>
              </a:path>
            </a:pathLst>
          </a:custGeom>
          <a:solidFill>
            <a:schemeClr val="bg1"/>
          </a:solidFill>
          <a:ln>
            <a:solidFill>
              <a:schemeClr val="bg1"/>
            </a:solidFill>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28" name="Hexagon 28"/>
          <p:cNvSpPr/>
          <p:nvPr/>
        </p:nvSpPr>
        <p:spPr>
          <a:xfrm>
            <a:off x="3850969" y="3562184"/>
            <a:ext cx="820764" cy="707556"/>
          </a:xfrm>
          <a:prstGeom prst="hexagon">
            <a:avLst/>
          </a:prstGeom>
          <a:solidFill>
            <a:srgbClr val="94212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tx1">
                  <a:lumMod val="75000"/>
                  <a:lumOff val="25000"/>
                </a:schemeClr>
              </a:solidFill>
              <a:latin typeface="Roboto" panose="02000000000000000000" pitchFamily="2" charset="0"/>
              <a:ea typeface="Roboto" panose="02000000000000000000" pitchFamily="2" charset="0"/>
            </a:endParaRPr>
          </a:p>
        </p:txBody>
      </p:sp>
      <p:sp>
        <p:nvSpPr>
          <p:cNvPr id="29" name="Freeform 152"/>
          <p:cNvSpPr>
            <a:spLocks noEditPoints="1"/>
          </p:cNvSpPr>
          <p:nvPr/>
        </p:nvSpPr>
        <p:spPr bwMode="auto">
          <a:xfrm>
            <a:off x="4053510" y="3782552"/>
            <a:ext cx="380207" cy="327904"/>
          </a:xfrm>
          <a:custGeom>
            <a:avLst/>
            <a:gdLst>
              <a:gd name="T0" fmla="*/ 189 w 189"/>
              <a:gd name="T1" fmla="*/ 81 h 163"/>
              <a:gd name="T2" fmla="*/ 108 w 189"/>
              <a:gd name="T3" fmla="*/ 0 h 163"/>
              <a:gd name="T4" fmla="*/ 108 w 189"/>
              <a:gd name="T5" fmla="*/ 60 h 163"/>
              <a:gd name="T6" fmla="*/ 88 w 189"/>
              <a:gd name="T7" fmla="*/ 60 h 163"/>
              <a:gd name="T8" fmla="*/ 62 w 189"/>
              <a:gd name="T9" fmla="*/ 103 h 163"/>
              <a:gd name="T10" fmla="*/ 108 w 189"/>
              <a:gd name="T11" fmla="*/ 103 h 163"/>
              <a:gd name="T12" fmla="*/ 108 w 189"/>
              <a:gd name="T13" fmla="*/ 163 h 163"/>
              <a:gd name="T14" fmla="*/ 189 w 189"/>
              <a:gd name="T15" fmla="*/ 81 h 163"/>
              <a:gd name="T16" fmla="*/ 56 w 189"/>
              <a:gd name="T17" fmla="*/ 60 h 163"/>
              <a:gd name="T18" fmla="*/ 30 w 189"/>
              <a:gd name="T19" fmla="*/ 103 h 163"/>
              <a:gd name="T20" fmla="*/ 52 w 189"/>
              <a:gd name="T21" fmla="*/ 103 h 163"/>
              <a:gd name="T22" fmla="*/ 78 w 189"/>
              <a:gd name="T23" fmla="*/ 60 h 163"/>
              <a:gd name="T24" fmla="*/ 56 w 189"/>
              <a:gd name="T25" fmla="*/ 60 h 163"/>
              <a:gd name="T26" fmla="*/ 26 w 189"/>
              <a:gd name="T27" fmla="*/ 60 h 163"/>
              <a:gd name="T28" fmla="*/ 0 w 189"/>
              <a:gd name="T29" fmla="*/ 103 h 163"/>
              <a:gd name="T30" fmla="*/ 22 w 189"/>
              <a:gd name="T31" fmla="*/ 103 h 163"/>
              <a:gd name="T32" fmla="*/ 48 w 189"/>
              <a:gd name="T33" fmla="*/ 60 h 163"/>
              <a:gd name="T34" fmla="*/ 26 w 189"/>
              <a:gd name="T35" fmla="*/ 6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9" h="163">
                <a:moveTo>
                  <a:pt x="189" y="81"/>
                </a:moveTo>
                <a:lnTo>
                  <a:pt x="108" y="0"/>
                </a:lnTo>
                <a:lnTo>
                  <a:pt x="108" y="60"/>
                </a:lnTo>
                <a:lnTo>
                  <a:pt x="88" y="60"/>
                </a:lnTo>
                <a:lnTo>
                  <a:pt x="62" y="103"/>
                </a:lnTo>
                <a:lnTo>
                  <a:pt x="108" y="103"/>
                </a:lnTo>
                <a:lnTo>
                  <a:pt x="108" y="163"/>
                </a:lnTo>
                <a:lnTo>
                  <a:pt x="189" y="81"/>
                </a:lnTo>
                <a:close/>
                <a:moveTo>
                  <a:pt x="56" y="60"/>
                </a:moveTo>
                <a:lnTo>
                  <a:pt x="30" y="103"/>
                </a:lnTo>
                <a:lnTo>
                  <a:pt x="52" y="103"/>
                </a:lnTo>
                <a:lnTo>
                  <a:pt x="78" y="60"/>
                </a:lnTo>
                <a:lnTo>
                  <a:pt x="56" y="60"/>
                </a:lnTo>
                <a:close/>
                <a:moveTo>
                  <a:pt x="26" y="60"/>
                </a:moveTo>
                <a:lnTo>
                  <a:pt x="0" y="103"/>
                </a:lnTo>
                <a:lnTo>
                  <a:pt x="22" y="103"/>
                </a:lnTo>
                <a:lnTo>
                  <a:pt x="48" y="60"/>
                </a:lnTo>
                <a:lnTo>
                  <a:pt x="26" y="60"/>
                </a:lnTo>
                <a:close/>
              </a:path>
            </a:pathLst>
          </a:custGeom>
          <a:solidFill>
            <a:schemeClr val="bg1"/>
          </a:solidFill>
          <a:ln>
            <a:solidFill>
              <a:schemeClr val="bg1"/>
            </a:solidFill>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30" name="Hexagon 29"/>
          <p:cNvSpPr/>
          <p:nvPr/>
        </p:nvSpPr>
        <p:spPr>
          <a:xfrm>
            <a:off x="4340228" y="2500852"/>
            <a:ext cx="820764" cy="707556"/>
          </a:xfrm>
          <a:prstGeom prst="hexagon">
            <a:avLst/>
          </a:prstGeom>
          <a:solidFill>
            <a:srgbClr val="94212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tx1">
                  <a:lumMod val="75000"/>
                  <a:lumOff val="25000"/>
                </a:schemeClr>
              </a:solidFill>
              <a:latin typeface="Roboto" panose="02000000000000000000" pitchFamily="2" charset="0"/>
              <a:ea typeface="Roboto" panose="02000000000000000000" pitchFamily="2" charset="0"/>
            </a:endParaRPr>
          </a:p>
        </p:txBody>
      </p:sp>
      <p:sp>
        <p:nvSpPr>
          <p:cNvPr id="31" name="Freeform 137"/>
          <p:cNvSpPr>
            <a:spLocks noEditPoints="1"/>
          </p:cNvSpPr>
          <p:nvPr/>
        </p:nvSpPr>
        <p:spPr bwMode="auto">
          <a:xfrm>
            <a:off x="4640973" y="2715859"/>
            <a:ext cx="219273" cy="366125"/>
          </a:xfrm>
          <a:custGeom>
            <a:avLst/>
            <a:gdLst>
              <a:gd name="T0" fmla="*/ 80 w 160"/>
              <a:gd name="T1" fmla="*/ 106 h 266"/>
              <a:gd name="T2" fmla="*/ 50 w 160"/>
              <a:gd name="T3" fmla="*/ 77 h 266"/>
              <a:gd name="T4" fmla="*/ 80 w 160"/>
              <a:gd name="T5" fmla="*/ 48 h 266"/>
              <a:gd name="T6" fmla="*/ 110 w 160"/>
              <a:gd name="T7" fmla="*/ 77 h 266"/>
              <a:gd name="T8" fmla="*/ 80 w 160"/>
              <a:gd name="T9" fmla="*/ 106 h 266"/>
              <a:gd name="T10" fmla="*/ 149 w 160"/>
              <a:gd name="T11" fmla="*/ 39 h 266"/>
              <a:gd name="T12" fmla="*/ 106 w 160"/>
              <a:gd name="T13" fmla="*/ 4 h 266"/>
              <a:gd name="T14" fmla="*/ 95 w 160"/>
              <a:gd name="T15" fmla="*/ 1 h 266"/>
              <a:gd name="T16" fmla="*/ 83 w 160"/>
              <a:gd name="T17" fmla="*/ 0 h 266"/>
              <a:gd name="T18" fmla="*/ 80 w 160"/>
              <a:gd name="T19" fmla="*/ 0 h 266"/>
              <a:gd name="T20" fmla="*/ 77 w 160"/>
              <a:gd name="T21" fmla="*/ 0 h 266"/>
              <a:gd name="T22" fmla="*/ 65 w 160"/>
              <a:gd name="T23" fmla="*/ 1 h 266"/>
              <a:gd name="T24" fmla="*/ 54 w 160"/>
              <a:gd name="T25" fmla="*/ 4 h 266"/>
              <a:gd name="T26" fmla="*/ 11 w 160"/>
              <a:gd name="T27" fmla="*/ 39 h 266"/>
              <a:gd name="T28" fmla="*/ 1 w 160"/>
              <a:gd name="T29" fmla="*/ 81 h 266"/>
              <a:gd name="T30" fmla="*/ 6 w 160"/>
              <a:gd name="T31" fmla="*/ 102 h 266"/>
              <a:gd name="T32" fmla="*/ 15 w 160"/>
              <a:gd name="T33" fmla="*/ 120 h 266"/>
              <a:gd name="T34" fmla="*/ 55 w 160"/>
              <a:gd name="T35" fmla="*/ 184 h 266"/>
              <a:gd name="T36" fmla="*/ 69 w 160"/>
              <a:gd name="T37" fmla="*/ 223 h 266"/>
              <a:gd name="T38" fmla="*/ 77 w 160"/>
              <a:gd name="T39" fmla="*/ 266 h 266"/>
              <a:gd name="T40" fmla="*/ 80 w 160"/>
              <a:gd name="T41" fmla="*/ 266 h 266"/>
              <a:gd name="T42" fmla="*/ 83 w 160"/>
              <a:gd name="T43" fmla="*/ 266 h 266"/>
              <a:gd name="T44" fmla="*/ 91 w 160"/>
              <a:gd name="T45" fmla="*/ 223 h 266"/>
              <a:gd name="T46" fmla="*/ 105 w 160"/>
              <a:gd name="T47" fmla="*/ 184 h 266"/>
              <a:gd name="T48" fmla="*/ 145 w 160"/>
              <a:gd name="T49" fmla="*/ 120 h 266"/>
              <a:gd name="T50" fmla="*/ 154 w 160"/>
              <a:gd name="T51" fmla="*/ 102 h 266"/>
              <a:gd name="T52" fmla="*/ 159 w 160"/>
              <a:gd name="T53" fmla="*/ 81 h 266"/>
              <a:gd name="T54" fmla="*/ 149 w 160"/>
              <a:gd name="T55" fmla="*/ 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0" h="266">
                <a:moveTo>
                  <a:pt x="80" y="106"/>
                </a:moveTo>
                <a:cubicBezTo>
                  <a:pt x="63" y="106"/>
                  <a:pt x="50" y="93"/>
                  <a:pt x="50" y="77"/>
                </a:cubicBezTo>
                <a:cubicBezTo>
                  <a:pt x="50" y="61"/>
                  <a:pt x="63" y="48"/>
                  <a:pt x="80" y="48"/>
                </a:cubicBezTo>
                <a:cubicBezTo>
                  <a:pt x="97" y="48"/>
                  <a:pt x="110" y="61"/>
                  <a:pt x="110" y="77"/>
                </a:cubicBezTo>
                <a:cubicBezTo>
                  <a:pt x="110" y="93"/>
                  <a:pt x="97" y="106"/>
                  <a:pt x="80" y="106"/>
                </a:cubicBezTo>
                <a:close/>
                <a:moveTo>
                  <a:pt x="149" y="39"/>
                </a:moveTo>
                <a:cubicBezTo>
                  <a:pt x="140" y="23"/>
                  <a:pt x="125" y="10"/>
                  <a:pt x="106" y="4"/>
                </a:cubicBezTo>
                <a:cubicBezTo>
                  <a:pt x="102" y="3"/>
                  <a:pt x="99" y="2"/>
                  <a:pt x="95" y="1"/>
                </a:cubicBezTo>
                <a:cubicBezTo>
                  <a:pt x="91" y="0"/>
                  <a:pt x="87" y="0"/>
                  <a:pt x="83" y="0"/>
                </a:cubicBezTo>
                <a:cubicBezTo>
                  <a:pt x="80" y="0"/>
                  <a:pt x="80" y="0"/>
                  <a:pt x="80" y="0"/>
                </a:cubicBezTo>
                <a:cubicBezTo>
                  <a:pt x="77" y="0"/>
                  <a:pt x="77" y="0"/>
                  <a:pt x="77" y="0"/>
                </a:cubicBezTo>
                <a:cubicBezTo>
                  <a:pt x="73" y="0"/>
                  <a:pt x="69" y="0"/>
                  <a:pt x="65" y="1"/>
                </a:cubicBezTo>
                <a:cubicBezTo>
                  <a:pt x="61" y="2"/>
                  <a:pt x="58" y="3"/>
                  <a:pt x="54" y="4"/>
                </a:cubicBezTo>
                <a:cubicBezTo>
                  <a:pt x="35" y="10"/>
                  <a:pt x="20" y="23"/>
                  <a:pt x="11" y="39"/>
                </a:cubicBezTo>
                <a:cubicBezTo>
                  <a:pt x="4" y="50"/>
                  <a:pt x="0" y="64"/>
                  <a:pt x="1" y="81"/>
                </a:cubicBezTo>
                <a:cubicBezTo>
                  <a:pt x="1" y="89"/>
                  <a:pt x="3" y="96"/>
                  <a:pt x="6" y="102"/>
                </a:cubicBezTo>
                <a:cubicBezTo>
                  <a:pt x="8" y="109"/>
                  <a:pt x="11" y="114"/>
                  <a:pt x="15" y="120"/>
                </a:cubicBezTo>
                <a:cubicBezTo>
                  <a:pt x="28" y="141"/>
                  <a:pt x="45" y="160"/>
                  <a:pt x="55" y="184"/>
                </a:cubicBezTo>
                <a:cubicBezTo>
                  <a:pt x="60" y="196"/>
                  <a:pt x="65" y="209"/>
                  <a:pt x="69" y="223"/>
                </a:cubicBezTo>
                <a:cubicBezTo>
                  <a:pt x="73" y="236"/>
                  <a:pt x="76" y="251"/>
                  <a:pt x="77" y="266"/>
                </a:cubicBezTo>
                <a:cubicBezTo>
                  <a:pt x="80" y="266"/>
                  <a:pt x="80" y="266"/>
                  <a:pt x="80" y="266"/>
                </a:cubicBezTo>
                <a:cubicBezTo>
                  <a:pt x="83" y="266"/>
                  <a:pt x="83" y="266"/>
                  <a:pt x="83" y="266"/>
                </a:cubicBezTo>
                <a:cubicBezTo>
                  <a:pt x="84" y="251"/>
                  <a:pt x="87" y="236"/>
                  <a:pt x="91" y="223"/>
                </a:cubicBezTo>
                <a:cubicBezTo>
                  <a:pt x="95" y="209"/>
                  <a:pt x="100" y="196"/>
                  <a:pt x="105" y="184"/>
                </a:cubicBezTo>
                <a:cubicBezTo>
                  <a:pt x="115" y="160"/>
                  <a:pt x="132" y="141"/>
                  <a:pt x="145" y="120"/>
                </a:cubicBezTo>
                <a:cubicBezTo>
                  <a:pt x="149" y="114"/>
                  <a:pt x="152" y="109"/>
                  <a:pt x="154" y="102"/>
                </a:cubicBezTo>
                <a:cubicBezTo>
                  <a:pt x="157" y="96"/>
                  <a:pt x="159" y="89"/>
                  <a:pt x="159" y="81"/>
                </a:cubicBezTo>
                <a:cubicBezTo>
                  <a:pt x="160" y="64"/>
                  <a:pt x="156" y="50"/>
                  <a:pt x="149" y="39"/>
                </a:cubicBezTo>
                <a:close/>
              </a:path>
            </a:pathLst>
          </a:custGeom>
          <a:solidFill>
            <a:schemeClr val="bg1"/>
          </a:solidFill>
          <a:ln>
            <a:solidFill>
              <a:schemeClr val="bg1"/>
            </a:solidFill>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32" name="文本框 31"/>
          <p:cNvSpPr txBox="1"/>
          <p:nvPr/>
        </p:nvSpPr>
        <p:spPr>
          <a:xfrm>
            <a:off x="8032637" y="2481218"/>
            <a:ext cx="2333025" cy="784830"/>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8032637" y="2214975"/>
            <a:ext cx="1138729"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8032637" y="4726730"/>
            <a:ext cx="2333025" cy="784830"/>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8032637" y="4460487"/>
            <a:ext cx="1138729"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8538175" y="3654264"/>
            <a:ext cx="2333025" cy="784830"/>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8538175" y="3388021"/>
            <a:ext cx="1138729"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768746" y="2481218"/>
            <a:ext cx="2324253" cy="784830"/>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2954270" y="2214975"/>
            <a:ext cx="1138729"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1768746" y="4726730"/>
            <a:ext cx="2324253" cy="784830"/>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2954270" y="4460487"/>
            <a:ext cx="1138729"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1306286" y="3603974"/>
            <a:ext cx="2324253" cy="784830"/>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2491810" y="3337731"/>
            <a:ext cx="1138729"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741886"/>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20965" y="481354"/>
            <a:ext cx="717550" cy="717550"/>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50562" y="609296"/>
            <a:ext cx="658356" cy="461665"/>
          </a:xfrm>
          <a:prstGeom prst="rect">
            <a:avLst/>
          </a:prstGeom>
          <a:noFill/>
        </p:spPr>
        <p:txBody>
          <a:bodyPr wrap="square" rtlCol="0">
            <a:spAutoFit/>
          </a:bodyPr>
          <a:lstStyle/>
          <a:p>
            <a:pPr algn="ctr"/>
            <a:r>
              <a:rPr lang="en-US" altLang="zh-CN" sz="2400" b="1" dirty="0" smtClean="0">
                <a:ln w="28575">
                  <a:noFill/>
                </a:ln>
                <a:solidFill>
                  <a:schemeClr val="bg1"/>
                </a:solidFill>
                <a:latin typeface="微软雅黑" panose="020B0503020204020204" pitchFamily="34" charset="-122"/>
                <a:ea typeface="微软雅黑" panose="020B0503020204020204" pitchFamily="34" charset="-122"/>
              </a:rPr>
              <a:t>01</a:t>
            </a:r>
            <a:endParaRPr lang="zh-CN" altLang="en-US" sz="4000" b="1" dirty="0">
              <a:ln w="28575">
                <a:noFill/>
              </a:ln>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1654944" y="337812"/>
            <a:ext cx="1569660" cy="510845"/>
          </a:xfrm>
          <a:prstGeom prst="rect">
            <a:avLst/>
          </a:prstGeom>
        </p:spPr>
        <p:txBody>
          <a:bodyPr wrap="none">
            <a:spAutoFit/>
          </a:bodyPr>
          <a:lstStyle/>
          <a:p>
            <a:pPr>
              <a:lnSpc>
                <a:spcPct val="175000"/>
              </a:lnSpc>
            </a:pPr>
            <a:r>
              <a:rPr lang="zh-CN" altLang="en-US" dirty="0">
                <a:solidFill>
                  <a:srgbClr val="942122"/>
                </a:solidFill>
                <a:latin typeface="微软雅黑" panose="020B0503020204020204" pitchFamily="34" charset="-122"/>
                <a:ea typeface="微软雅黑" panose="020B0503020204020204" pitchFamily="34" charset="-122"/>
              </a:rPr>
              <a:t>最新工作概述</a:t>
            </a:r>
            <a:endParaRPr lang="en-US" altLang="zh-CN" sz="1050" dirty="0">
              <a:solidFill>
                <a:srgbClr val="942122"/>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597709" y="855277"/>
            <a:ext cx="5022106" cy="338554"/>
          </a:xfrm>
          <a:prstGeom prst="snip1Rect">
            <a:avLst>
              <a:gd name="adj" fmla="val 0"/>
            </a:avLst>
          </a:prstGeom>
          <a:noFill/>
          <a:ln w="28575">
            <a:noFill/>
          </a:ln>
        </p:spPr>
        <p:txBody>
          <a:bodyPr wrap="square" rtlCol="0">
            <a:spAutoFit/>
          </a:bodyPr>
          <a:lstStyle/>
          <a:p>
            <a:r>
              <a:rPr lang="en-US" altLang="zh-CN" sz="1600" dirty="0" smtClean="0">
                <a:solidFill>
                  <a:srgbClr val="942122"/>
                </a:solidFill>
                <a:latin typeface="Arial" panose="020B0604020202020204" pitchFamily="34" charset="0"/>
                <a:ea typeface="华文仿宋" panose="02010600040101010101" pitchFamily="2" charset="-122"/>
                <a:cs typeface="Arial" panose="020B0604020202020204" pitchFamily="34" charset="0"/>
              </a:rPr>
              <a:t> </a:t>
            </a:r>
            <a:r>
              <a:rPr lang="en-US" altLang="zh-CN" sz="1600" dirty="0" smtClean="0">
                <a:solidFill>
                  <a:srgbClr val="942122"/>
                </a:solidFill>
                <a:latin typeface="Arial" panose="020B0604020202020204" pitchFamily="34" charset="0"/>
                <a:cs typeface="Arial" panose="020B0604020202020204" pitchFamily="34" charset="0"/>
              </a:rPr>
              <a:t>The Latest Work Overview</a:t>
            </a:r>
            <a:endParaRPr lang="zh-CN" altLang="en-US" sz="1600" dirty="0">
              <a:solidFill>
                <a:srgbClr val="942122"/>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0" name="组合 9"/>
          <p:cNvGrpSpPr/>
          <p:nvPr/>
        </p:nvGrpSpPr>
        <p:grpSpPr>
          <a:xfrm>
            <a:off x="1014477" y="1846764"/>
            <a:ext cx="10163047" cy="4485473"/>
            <a:chOff x="1182255" y="1846764"/>
            <a:chExt cx="10163047" cy="4485473"/>
          </a:xfrm>
        </p:grpSpPr>
        <p:grpSp>
          <p:nvGrpSpPr>
            <p:cNvPr id="11" name="组合 10"/>
            <p:cNvGrpSpPr/>
            <p:nvPr/>
          </p:nvGrpSpPr>
          <p:grpSpPr>
            <a:xfrm>
              <a:off x="1271562" y="1846764"/>
              <a:ext cx="9960511" cy="4391323"/>
              <a:chOff x="1271562" y="1469305"/>
              <a:chExt cx="9960511" cy="4391323"/>
            </a:xfrm>
          </p:grpSpPr>
          <p:sp>
            <p:nvSpPr>
              <p:cNvPr id="16" name="圆角矩形 12"/>
              <p:cNvSpPr/>
              <p:nvPr/>
            </p:nvSpPr>
            <p:spPr>
              <a:xfrm rot="10800000">
                <a:off x="8570286" y="2754505"/>
                <a:ext cx="2661787" cy="722092"/>
              </a:xfrm>
              <a:custGeom>
                <a:avLst/>
                <a:gdLst/>
                <a:ahLst/>
                <a:cxnLst/>
                <a:rect l="l" t="t" r="r" b="b"/>
                <a:pathLst>
                  <a:path w="2144567" h="722092">
                    <a:moveTo>
                      <a:pt x="1853714" y="722092"/>
                    </a:moveTo>
                    <a:lnTo>
                      <a:pt x="27209" y="719764"/>
                    </a:lnTo>
                    <a:lnTo>
                      <a:pt x="27209" y="2714"/>
                    </a:lnTo>
                    <a:lnTo>
                      <a:pt x="0" y="2714"/>
                    </a:lnTo>
                    <a:cubicBezTo>
                      <a:pt x="18" y="1818"/>
                      <a:pt x="34" y="920"/>
                      <a:pt x="50" y="20"/>
                    </a:cubicBezTo>
                    <a:lnTo>
                      <a:pt x="2144196" y="0"/>
                    </a:lnTo>
                    <a:cubicBezTo>
                      <a:pt x="2143958" y="58079"/>
                      <a:pt x="2143930" y="134170"/>
                      <a:pt x="2144323" y="246285"/>
                    </a:cubicBezTo>
                    <a:cubicBezTo>
                      <a:pt x="2150480" y="632650"/>
                      <a:pt x="2039794" y="695259"/>
                      <a:pt x="1853714" y="722092"/>
                    </a:cubicBezTo>
                    <a:close/>
                  </a:path>
                </a:pathLst>
              </a:custGeom>
              <a:solidFill>
                <a:schemeClr val="bg1">
                  <a:lumMod val="75000"/>
                </a:schemeClr>
              </a:solidFill>
              <a:ln>
                <a:noFill/>
              </a:ln>
              <a:effectLst>
                <a:outerShdw blurRad="889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圆角矩形 4"/>
              <p:cNvSpPr/>
              <p:nvPr/>
            </p:nvSpPr>
            <p:spPr>
              <a:xfrm>
                <a:off x="4185080" y="2717536"/>
                <a:ext cx="1190657" cy="2430609"/>
              </a:xfrm>
              <a:custGeom>
                <a:avLst/>
                <a:gdLst>
                  <a:gd name="connsiteX0" fmla="*/ 0 w 783771"/>
                  <a:gd name="connsiteY0" fmla="*/ 130631 h 3683726"/>
                  <a:gd name="connsiteX1" fmla="*/ 130631 w 783771"/>
                  <a:gd name="connsiteY1" fmla="*/ 0 h 3683726"/>
                  <a:gd name="connsiteX2" fmla="*/ 653140 w 783771"/>
                  <a:gd name="connsiteY2" fmla="*/ 0 h 3683726"/>
                  <a:gd name="connsiteX3" fmla="*/ 783771 w 783771"/>
                  <a:gd name="connsiteY3" fmla="*/ 130631 h 3683726"/>
                  <a:gd name="connsiteX4" fmla="*/ 783771 w 783771"/>
                  <a:gd name="connsiteY4" fmla="*/ 3553095 h 3683726"/>
                  <a:gd name="connsiteX5" fmla="*/ 653140 w 783771"/>
                  <a:gd name="connsiteY5" fmla="*/ 3683726 h 3683726"/>
                  <a:gd name="connsiteX6" fmla="*/ 130631 w 783771"/>
                  <a:gd name="connsiteY6" fmla="*/ 3683726 h 3683726"/>
                  <a:gd name="connsiteX7" fmla="*/ 0 w 783771"/>
                  <a:gd name="connsiteY7" fmla="*/ 3553095 h 3683726"/>
                  <a:gd name="connsiteX8" fmla="*/ 0 w 783771"/>
                  <a:gd name="connsiteY8" fmla="*/ 130631 h 3683726"/>
                  <a:gd name="connsiteX0-1" fmla="*/ 0 w 1338243"/>
                  <a:gd name="connsiteY0-2" fmla="*/ 627020 h 4180115"/>
                  <a:gd name="connsiteX1-3" fmla="*/ 130631 w 1338243"/>
                  <a:gd name="connsiteY1-4" fmla="*/ 496389 h 4180115"/>
                  <a:gd name="connsiteX2-5" fmla="*/ 1332409 w 1338243"/>
                  <a:gd name="connsiteY2-6" fmla="*/ 0 h 4180115"/>
                  <a:gd name="connsiteX3-7" fmla="*/ 783771 w 1338243"/>
                  <a:gd name="connsiteY3-8" fmla="*/ 627020 h 4180115"/>
                  <a:gd name="connsiteX4-9" fmla="*/ 783771 w 1338243"/>
                  <a:gd name="connsiteY4-10" fmla="*/ 4049484 h 4180115"/>
                  <a:gd name="connsiteX5-11" fmla="*/ 653140 w 1338243"/>
                  <a:gd name="connsiteY5-12" fmla="*/ 4180115 h 4180115"/>
                  <a:gd name="connsiteX6-13" fmla="*/ 130631 w 1338243"/>
                  <a:gd name="connsiteY6-14" fmla="*/ 4180115 h 4180115"/>
                  <a:gd name="connsiteX7-15" fmla="*/ 0 w 1338243"/>
                  <a:gd name="connsiteY7-16" fmla="*/ 4049484 h 4180115"/>
                  <a:gd name="connsiteX8-17" fmla="*/ 0 w 1338243"/>
                  <a:gd name="connsiteY8-18" fmla="*/ 627020 h 4180115"/>
                  <a:gd name="connsiteX0-19" fmla="*/ 0 w 1325296"/>
                  <a:gd name="connsiteY0-20" fmla="*/ 640083 h 4193178"/>
                  <a:gd name="connsiteX1-21" fmla="*/ 130631 w 1325296"/>
                  <a:gd name="connsiteY1-22" fmla="*/ 509452 h 4193178"/>
                  <a:gd name="connsiteX2-23" fmla="*/ 1319346 w 1325296"/>
                  <a:gd name="connsiteY2-24" fmla="*/ 0 h 4193178"/>
                  <a:gd name="connsiteX3-25" fmla="*/ 783771 w 1325296"/>
                  <a:gd name="connsiteY3-26" fmla="*/ 640083 h 4193178"/>
                  <a:gd name="connsiteX4-27" fmla="*/ 783771 w 1325296"/>
                  <a:gd name="connsiteY4-28" fmla="*/ 4062547 h 4193178"/>
                  <a:gd name="connsiteX5-29" fmla="*/ 653140 w 1325296"/>
                  <a:gd name="connsiteY5-30" fmla="*/ 4193178 h 4193178"/>
                  <a:gd name="connsiteX6-31" fmla="*/ 130631 w 1325296"/>
                  <a:gd name="connsiteY6-32" fmla="*/ 4193178 h 4193178"/>
                  <a:gd name="connsiteX7-33" fmla="*/ 0 w 1325296"/>
                  <a:gd name="connsiteY7-34" fmla="*/ 4062547 h 4193178"/>
                  <a:gd name="connsiteX8-35" fmla="*/ 0 w 1325296"/>
                  <a:gd name="connsiteY8-36" fmla="*/ 640083 h 4193178"/>
                  <a:gd name="connsiteX0-37" fmla="*/ 0 w 1325296"/>
                  <a:gd name="connsiteY0-38" fmla="*/ 738804 h 4291899"/>
                  <a:gd name="connsiteX1-39" fmla="*/ 130631 w 1325296"/>
                  <a:gd name="connsiteY1-40" fmla="*/ 608173 h 4291899"/>
                  <a:gd name="connsiteX2-41" fmla="*/ 1319346 w 1325296"/>
                  <a:gd name="connsiteY2-42" fmla="*/ 98721 h 4291899"/>
                  <a:gd name="connsiteX3-43" fmla="*/ 783771 w 1325296"/>
                  <a:gd name="connsiteY3-44" fmla="*/ 738804 h 4291899"/>
                  <a:gd name="connsiteX4-45" fmla="*/ 783771 w 1325296"/>
                  <a:gd name="connsiteY4-46" fmla="*/ 4161268 h 4291899"/>
                  <a:gd name="connsiteX5-47" fmla="*/ 653140 w 1325296"/>
                  <a:gd name="connsiteY5-48" fmla="*/ 4291899 h 4291899"/>
                  <a:gd name="connsiteX6-49" fmla="*/ 130631 w 1325296"/>
                  <a:gd name="connsiteY6-50" fmla="*/ 4291899 h 4291899"/>
                  <a:gd name="connsiteX7-51" fmla="*/ 0 w 1325296"/>
                  <a:gd name="connsiteY7-52" fmla="*/ 4161268 h 4291899"/>
                  <a:gd name="connsiteX8-53" fmla="*/ 0 w 1325296"/>
                  <a:gd name="connsiteY8-54" fmla="*/ 738804 h 4291899"/>
                  <a:gd name="connsiteX0-55" fmla="*/ 0 w 1325296"/>
                  <a:gd name="connsiteY0-56" fmla="*/ 640443 h 4193538"/>
                  <a:gd name="connsiteX1-57" fmla="*/ 1319346 w 1325296"/>
                  <a:gd name="connsiteY1-58" fmla="*/ 360 h 4193538"/>
                  <a:gd name="connsiteX2-59" fmla="*/ 783771 w 1325296"/>
                  <a:gd name="connsiteY2-60" fmla="*/ 640443 h 4193538"/>
                  <a:gd name="connsiteX3-61" fmla="*/ 783771 w 1325296"/>
                  <a:gd name="connsiteY3-62" fmla="*/ 4062907 h 4193538"/>
                  <a:gd name="connsiteX4-63" fmla="*/ 653140 w 1325296"/>
                  <a:gd name="connsiteY4-64" fmla="*/ 4193538 h 4193538"/>
                  <a:gd name="connsiteX5-65" fmla="*/ 130631 w 1325296"/>
                  <a:gd name="connsiteY5-66" fmla="*/ 4193538 h 4193538"/>
                  <a:gd name="connsiteX6-67" fmla="*/ 0 w 1325296"/>
                  <a:gd name="connsiteY6-68" fmla="*/ 4062907 h 4193538"/>
                  <a:gd name="connsiteX7-69" fmla="*/ 0 w 1325296"/>
                  <a:gd name="connsiteY7-70" fmla="*/ 640443 h 4193538"/>
                  <a:gd name="connsiteX0-71" fmla="*/ 0 w 1325296"/>
                  <a:gd name="connsiteY0-72" fmla="*/ 761033 h 4314128"/>
                  <a:gd name="connsiteX1-73" fmla="*/ 1319346 w 1325296"/>
                  <a:gd name="connsiteY1-74" fmla="*/ 120950 h 4314128"/>
                  <a:gd name="connsiteX2-75" fmla="*/ 783771 w 1325296"/>
                  <a:gd name="connsiteY2-76" fmla="*/ 761033 h 4314128"/>
                  <a:gd name="connsiteX3-77" fmla="*/ 783771 w 1325296"/>
                  <a:gd name="connsiteY3-78" fmla="*/ 4183497 h 4314128"/>
                  <a:gd name="connsiteX4-79" fmla="*/ 653140 w 1325296"/>
                  <a:gd name="connsiteY4-80" fmla="*/ 4314128 h 4314128"/>
                  <a:gd name="connsiteX5-81" fmla="*/ 130631 w 1325296"/>
                  <a:gd name="connsiteY5-82" fmla="*/ 4314128 h 4314128"/>
                  <a:gd name="connsiteX6-83" fmla="*/ 0 w 1325296"/>
                  <a:gd name="connsiteY6-84" fmla="*/ 4183497 h 4314128"/>
                  <a:gd name="connsiteX7-85" fmla="*/ 0 w 1325296"/>
                  <a:gd name="connsiteY7-86" fmla="*/ 761033 h 4314128"/>
                  <a:gd name="connsiteX0-87" fmla="*/ 0 w 1324671"/>
                  <a:gd name="connsiteY0-88" fmla="*/ 761033 h 4314128"/>
                  <a:gd name="connsiteX1-89" fmla="*/ 1319346 w 1324671"/>
                  <a:gd name="connsiteY1-90" fmla="*/ 120950 h 4314128"/>
                  <a:gd name="connsiteX2-91" fmla="*/ 783771 w 1324671"/>
                  <a:gd name="connsiteY2-92" fmla="*/ 761033 h 4314128"/>
                  <a:gd name="connsiteX3-93" fmla="*/ 783771 w 1324671"/>
                  <a:gd name="connsiteY3-94" fmla="*/ 4183497 h 4314128"/>
                  <a:gd name="connsiteX4-95" fmla="*/ 653140 w 1324671"/>
                  <a:gd name="connsiteY4-96" fmla="*/ 4314128 h 4314128"/>
                  <a:gd name="connsiteX5-97" fmla="*/ 130631 w 1324671"/>
                  <a:gd name="connsiteY5-98" fmla="*/ 4314128 h 4314128"/>
                  <a:gd name="connsiteX6-99" fmla="*/ 0 w 1324671"/>
                  <a:gd name="connsiteY6-100" fmla="*/ 4183497 h 4314128"/>
                  <a:gd name="connsiteX7-101" fmla="*/ 0 w 1324671"/>
                  <a:gd name="connsiteY7-102" fmla="*/ 761033 h 4314128"/>
                  <a:gd name="connsiteX0-103" fmla="*/ 658187 w 1982858"/>
                  <a:gd name="connsiteY0-104" fmla="*/ 761033 h 4692951"/>
                  <a:gd name="connsiteX1-105" fmla="*/ 1977533 w 1982858"/>
                  <a:gd name="connsiteY1-106" fmla="*/ 120950 h 4692951"/>
                  <a:gd name="connsiteX2-107" fmla="*/ 1441958 w 1982858"/>
                  <a:gd name="connsiteY2-108" fmla="*/ 761033 h 4692951"/>
                  <a:gd name="connsiteX3-109" fmla="*/ 1441958 w 1982858"/>
                  <a:gd name="connsiteY3-110" fmla="*/ 4183497 h 4692951"/>
                  <a:gd name="connsiteX4-111" fmla="*/ 1311327 w 1982858"/>
                  <a:gd name="connsiteY4-112" fmla="*/ 4314128 h 4692951"/>
                  <a:gd name="connsiteX5-113" fmla="*/ 5046 w 1982858"/>
                  <a:gd name="connsiteY5-114" fmla="*/ 4692951 h 4692951"/>
                  <a:gd name="connsiteX6-115" fmla="*/ 658187 w 1982858"/>
                  <a:gd name="connsiteY6-116" fmla="*/ 4183497 h 4692951"/>
                  <a:gd name="connsiteX7-117" fmla="*/ 658187 w 1982858"/>
                  <a:gd name="connsiteY7-118" fmla="*/ 761033 h 4692951"/>
                  <a:gd name="connsiteX0-119" fmla="*/ 658187 w 1982858"/>
                  <a:gd name="connsiteY0-120" fmla="*/ 761033 h 4706792"/>
                  <a:gd name="connsiteX1-121" fmla="*/ 1977533 w 1982858"/>
                  <a:gd name="connsiteY1-122" fmla="*/ 120950 h 4706792"/>
                  <a:gd name="connsiteX2-123" fmla="*/ 1441958 w 1982858"/>
                  <a:gd name="connsiteY2-124" fmla="*/ 761033 h 4706792"/>
                  <a:gd name="connsiteX3-125" fmla="*/ 1441958 w 1982858"/>
                  <a:gd name="connsiteY3-126" fmla="*/ 4183497 h 4706792"/>
                  <a:gd name="connsiteX4-127" fmla="*/ 5046 w 1982858"/>
                  <a:gd name="connsiteY4-128" fmla="*/ 4692951 h 4706792"/>
                  <a:gd name="connsiteX5-129" fmla="*/ 658187 w 1982858"/>
                  <a:gd name="connsiteY5-130" fmla="*/ 4183497 h 4706792"/>
                  <a:gd name="connsiteX6-131" fmla="*/ 658187 w 1982858"/>
                  <a:gd name="connsiteY6-132" fmla="*/ 761033 h 4706792"/>
                  <a:gd name="connsiteX0-133" fmla="*/ 658187 w 1982858"/>
                  <a:gd name="connsiteY0-134" fmla="*/ 761033 h 4934485"/>
                  <a:gd name="connsiteX1-135" fmla="*/ 1977533 w 1982858"/>
                  <a:gd name="connsiteY1-136" fmla="*/ 120950 h 4934485"/>
                  <a:gd name="connsiteX2-137" fmla="*/ 1441958 w 1982858"/>
                  <a:gd name="connsiteY2-138" fmla="*/ 761033 h 4934485"/>
                  <a:gd name="connsiteX3-139" fmla="*/ 1441958 w 1982858"/>
                  <a:gd name="connsiteY3-140" fmla="*/ 4183497 h 4934485"/>
                  <a:gd name="connsiteX4-141" fmla="*/ 5046 w 1982858"/>
                  <a:gd name="connsiteY4-142" fmla="*/ 4692951 h 4934485"/>
                  <a:gd name="connsiteX5-143" fmla="*/ 658187 w 1982858"/>
                  <a:gd name="connsiteY5-144" fmla="*/ 4183497 h 4934485"/>
                  <a:gd name="connsiteX6-145" fmla="*/ 658187 w 1982858"/>
                  <a:gd name="connsiteY6-146" fmla="*/ 761033 h 4934485"/>
                  <a:gd name="connsiteX0-147" fmla="*/ 658187 w 1982858"/>
                  <a:gd name="connsiteY0-148" fmla="*/ 761033 h 4934485"/>
                  <a:gd name="connsiteX1-149" fmla="*/ 1977533 w 1982858"/>
                  <a:gd name="connsiteY1-150" fmla="*/ 120950 h 4934485"/>
                  <a:gd name="connsiteX2-151" fmla="*/ 1441958 w 1982858"/>
                  <a:gd name="connsiteY2-152" fmla="*/ 761033 h 4934485"/>
                  <a:gd name="connsiteX3-153" fmla="*/ 1441958 w 1982858"/>
                  <a:gd name="connsiteY3-154" fmla="*/ 4183497 h 4934485"/>
                  <a:gd name="connsiteX4-155" fmla="*/ 5046 w 1982858"/>
                  <a:gd name="connsiteY4-156" fmla="*/ 4692951 h 4934485"/>
                  <a:gd name="connsiteX5-157" fmla="*/ 658187 w 1982858"/>
                  <a:gd name="connsiteY5-158" fmla="*/ 4183497 h 4934485"/>
                  <a:gd name="connsiteX6-159" fmla="*/ 658187 w 1982858"/>
                  <a:gd name="connsiteY6-160" fmla="*/ 761033 h 4934485"/>
                  <a:gd name="connsiteX0-161" fmla="*/ 658187 w 1982858"/>
                  <a:gd name="connsiteY0-162" fmla="*/ 761033 h 4952169"/>
                  <a:gd name="connsiteX1-163" fmla="*/ 1977533 w 1982858"/>
                  <a:gd name="connsiteY1-164" fmla="*/ 120950 h 4952169"/>
                  <a:gd name="connsiteX2-165" fmla="*/ 1441958 w 1982858"/>
                  <a:gd name="connsiteY2-166" fmla="*/ 761033 h 4952169"/>
                  <a:gd name="connsiteX3-167" fmla="*/ 1441958 w 1982858"/>
                  <a:gd name="connsiteY3-168" fmla="*/ 4183497 h 4952169"/>
                  <a:gd name="connsiteX4-169" fmla="*/ 5046 w 1982858"/>
                  <a:gd name="connsiteY4-170" fmla="*/ 4692951 h 4952169"/>
                  <a:gd name="connsiteX5-171" fmla="*/ 658187 w 1982858"/>
                  <a:gd name="connsiteY5-172" fmla="*/ 4183497 h 4952169"/>
                  <a:gd name="connsiteX6-173" fmla="*/ 658187 w 1982858"/>
                  <a:gd name="connsiteY6-174" fmla="*/ 761033 h 4952169"/>
                  <a:gd name="connsiteX0-175" fmla="*/ 658187 w 1982858"/>
                  <a:gd name="connsiteY0-176" fmla="*/ 761033 h 4917559"/>
                  <a:gd name="connsiteX1-177" fmla="*/ 1977533 w 1982858"/>
                  <a:gd name="connsiteY1-178" fmla="*/ 120950 h 4917559"/>
                  <a:gd name="connsiteX2-179" fmla="*/ 1441958 w 1982858"/>
                  <a:gd name="connsiteY2-180" fmla="*/ 761033 h 4917559"/>
                  <a:gd name="connsiteX3-181" fmla="*/ 1473708 w 1982858"/>
                  <a:gd name="connsiteY3-182" fmla="*/ 4119997 h 4917559"/>
                  <a:gd name="connsiteX4-183" fmla="*/ 5046 w 1982858"/>
                  <a:gd name="connsiteY4-184" fmla="*/ 4692951 h 4917559"/>
                  <a:gd name="connsiteX5-185" fmla="*/ 658187 w 1982858"/>
                  <a:gd name="connsiteY5-186" fmla="*/ 4183497 h 4917559"/>
                  <a:gd name="connsiteX6-187" fmla="*/ 658187 w 1982858"/>
                  <a:gd name="connsiteY6-188" fmla="*/ 761033 h 4917559"/>
                  <a:gd name="connsiteX0-189" fmla="*/ 658187 w 1982858"/>
                  <a:gd name="connsiteY0-190" fmla="*/ 761033 h 4907713"/>
                  <a:gd name="connsiteX1-191" fmla="*/ 1977533 w 1982858"/>
                  <a:gd name="connsiteY1-192" fmla="*/ 120950 h 4907713"/>
                  <a:gd name="connsiteX2-193" fmla="*/ 1441958 w 1982858"/>
                  <a:gd name="connsiteY2-194" fmla="*/ 761033 h 4907713"/>
                  <a:gd name="connsiteX3-195" fmla="*/ 1473708 w 1982858"/>
                  <a:gd name="connsiteY3-196" fmla="*/ 4119997 h 4907713"/>
                  <a:gd name="connsiteX4-197" fmla="*/ 5046 w 1982858"/>
                  <a:gd name="connsiteY4-198" fmla="*/ 4692951 h 4907713"/>
                  <a:gd name="connsiteX5-199" fmla="*/ 658187 w 1982858"/>
                  <a:gd name="connsiteY5-200" fmla="*/ 4183497 h 4907713"/>
                  <a:gd name="connsiteX6-201" fmla="*/ 658187 w 1982858"/>
                  <a:gd name="connsiteY6-202" fmla="*/ 761033 h 4907713"/>
                  <a:gd name="connsiteX0-203" fmla="*/ 658187 w 1982858"/>
                  <a:gd name="connsiteY0-204" fmla="*/ 761033 h 4938173"/>
                  <a:gd name="connsiteX1-205" fmla="*/ 1977533 w 1982858"/>
                  <a:gd name="connsiteY1-206" fmla="*/ 120950 h 4938173"/>
                  <a:gd name="connsiteX2-207" fmla="*/ 1441958 w 1982858"/>
                  <a:gd name="connsiteY2-208" fmla="*/ 761033 h 4938173"/>
                  <a:gd name="connsiteX3-209" fmla="*/ 1473708 w 1982858"/>
                  <a:gd name="connsiteY3-210" fmla="*/ 4119997 h 4938173"/>
                  <a:gd name="connsiteX4-211" fmla="*/ 5046 w 1982858"/>
                  <a:gd name="connsiteY4-212" fmla="*/ 4692951 h 4938173"/>
                  <a:gd name="connsiteX5-213" fmla="*/ 658187 w 1982858"/>
                  <a:gd name="connsiteY5-214" fmla="*/ 4183497 h 4938173"/>
                  <a:gd name="connsiteX6-215" fmla="*/ 658187 w 1982858"/>
                  <a:gd name="connsiteY6-216" fmla="*/ 761033 h 4938173"/>
                  <a:gd name="connsiteX0-217" fmla="*/ 655383 w 1980054"/>
                  <a:gd name="connsiteY0-218" fmla="*/ 761033 h 4938173"/>
                  <a:gd name="connsiteX1-219" fmla="*/ 1974729 w 1980054"/>
                  <a:gd name="connsiteY1-220" fmla="*/ 120950 h 4938173"/>
                  <a:gd name="connsiteX2-221" fmla="*/ 1439154 w 1980054"/>
                  <a:gd name="connsiteY2-222" fmla="*/ 761033 h 4938173"/>
                  <a:gd name="connsiteX3-223" fmla="*/ 1470904 w 1980054"/>
                  <a:gd name="connsiteY3-224" fmla="*/ 4119997 h 4938173"/>
                  <a:gd name="connsiteX4-225" fmla="*/ 2242 w 1980054"/>
                  <a:gd name="connsiteY4-226" fmla="*/ 4692951 h 4938173"/>
                  <a:gd name="connsiteX5-227" fmla="*/ 655383 w 1980054"/>
                  <a:gd name="connsiteY5-228" fmla="*/ 4183497 h 4938173"/>
                  <a:gd name="connsiteX6-229" fmla="*/ 655383 w 1980054"/>
                  <a:gd name="connsiteY6-230" fmla="*/ 761033 h 4938173"/>
                  <a:gd name="connsiteX0-231" fmla="*/ 655383 w 1980245"/>
                  <a:gd name="connsiteY0-232" fmla="*/ 761033 h 4938173"/>
                  <a:gd name="connsiteX1-233" fmla="*/ 1974729 w 1980245"/>
                  <a:gd name="connsiteY1-234" fmla="*/ 120950 h 4938173"/>
                  <a:gd name="connsiteX2-235" fmla="*/ 1464554 w 1980245"/>
                  <a:gd name="connsiteY2-236" fmla="*/ 557833 h 4938173"/>
                  <a:gd name="connsiteX3-237" fmla="*/ 1470904 w 1980245"/>
                  <a:gd name="connsiteY3-238" fmla="*/ 4119997 h 4938173"/>
                  <a:gd name="connsiteX4-239" fmla="*/ 2242 w 1980245"/>
                  <a:gd name="connsiteY4-240" fmla="*/ 4692951 h 4938173"/>
                  <a:gd name="connsiteX5-241" fmla="*/ 655383 w 1980245"/>
                  <a:gd name="connsiteY5-242" fmla="*/ 4183497 h 4938173"/>
                  <a:gd name="connsiteX6-243" fmla="*/ 655383 w 1980245"/>
                  <a:gd name="connsiteY6-244" fmla="*/ 761033 h 4938173"/>
                  <a:gd name="connsiteX0-245" fmla="*/ 655383 w 2049599"/>
                  <a:gd name="connsiteY0-246" fmla="*/ 731526 h 4908666"/>
                  <a:gd name="connsiteX1-247" fmla="*/ 2044579 w 2049599"/>
                  <a:gd name="connsiteY1-248" fmla="*/ 148593 h 4908666"/>
                  <a:gd name="connsiteX2-249" fmla="*/ 1464554 w 2049599"/>
                  <a:gd name="connsiteY2-250" fmla="*/ 528326 h 4908666"/>
                  <a:gd name="connsiteX3-251" fmla="*/ 1470904 w 2049599"/>
                  <a:gd name="connsiteY3-252" fmla="*/ 4090490 h 4908666"/>
                  <a:gd name="connsiteX4-253" fmla="*/ 2242 w 2049599"/>
                  <a:gd name="connsiteY4-254" fmla="*/ 4663444 h 4908666"/>
                  <a:gd name="connsiteX5-255" fmla="*/ 655383 w 2049599"/>
                  <a:gd name="connsiteY5-256" fmla="*/ 4153990 h 4908666"/>
                  <a:gd name="connsiteX6-257" fmla="*/ 655383 w 2049599"/>
                  <a:gd name="connsiteY6-258" fmla="*/ 731526 h 4908666"/>
                  <a:gd name="connsiteX0-259" fmla="*/ 655383 w 2044579"/>
                  <a:gd name="connsiteY0-260" fmla="*/ 731526 h 4908666"/>
                  <a:gd name="connsiteX1-261" fmla="*/ 2044579 w 2044579"/>
                  <a:gd name="connsiteY1-262" fmla="*/ 148593 h 4908666"/>
                  <a:gd name="connsiteX2-263" fmla="*/ 1464554 w 2044579"/>
                  <a:gd name="connsiteY2-264" fmla="*/ 528326 h 4908666"/>
                  <a:gd name="connsiteX3-265" fmla="*/ 1470904 w 2044579"/>
                  <a:gd name="connsiteY3-266" fmla="*/ 4090490 h 4908666"/>
                  <a:gd name="connsiteX4-267" fmla="*/ 2242 w 2044579"/>
                  <a:gd name="connsiteY4-268" fmla="*/ 4663444 h 4908666"/>
                  <a:gd name="connsiteX5-269" fmla="*/ 655383 w 2044579"/>
                  <a:gd name="connsiteY5-270" fmla="*/ 4153990 h 4908666"/>
                  <a:gd name="connsiteX6-271" fmla="*/ 655383 w 2044579"/>
                  <a:gd name="connsiteY6-272" fmla="*/ 731526 h 4908666"/>
                  <a:gd name="connsiteX0-273" fmla="*/ 655383 w 2044579"/>
                  <a:gd name="connsiteY0-274" fmla="*/ 765358 h 4942498"/>
                  <a:gd name="connsiteX1-275" fmla="*/ 2044579 w 2044579"/>
                  <a:gd name="connsiteY1-276" fmla="*/ 182425 h 4942498"/>
                  <a:gd name="connsiteX2-277" fmla="*/ 1464554 w 2044579"/>
                  <a:gd name="connsiteY2-278" fmla="*/ 562158 h 4942498"/>
                  <a:gd name="connsiteX3-279" fmla="*/ 1470904 w 2044579"/>
                  <a:gd name="connsiteY3-280" fmla="*/ 4124322 h 4942498"/>
                  <a:gd name="connsiteX4-281" fmla="*/ 2242 w 2044579"/>
                  <a:gd name="connsiteY4-282" fmla="*/ 4697276 h 4942498"/>
                  <a:gd name="connsiteX5-283" fmla="*/ 655383 w 2044579"/>
                  <a:gd name="connsiteY5-284" fmla="*/ 4187822 h 4942498"/>
                  <a:gd name="connsiteX6-285" fmla="*/ 655383 w 2044579"/>
                  <a:gd name="connsiteY6-286" fmla="*/ 765358 h 4942498"/>
                  <a:gd name="connsiteX0-287" fmla="*/ 655383 w 2044579"/>
                  <a:gd name="connsiteY0-288" fmla="*/ 755574 h 4932714"/>
                  <a:gd name="connsiteX1-289" fmla="*/ 2044579 w 2044579"/>
                  <a:gd name="connsiteY1-290" fmla="*/ 172641 h 4932714"/>
                  <a:gd name="connsiteX2-291" fmla="*/ 1464554 w 2044579"/>
                  <a:gd name="connsiteY2-292" fmla="*/ 552374 h 4932714"/>
                  <a:gd name="connsiteX3-293" fmla="*/ 1470904 w 2044579"/>
                  <a:gd name="connsiteY3-294" fmla="*/ 4114538 h 4932714"/>
                  <a:gd name="connsiteX4-295" fmla="*/ 2242 w 2044579"/>
                  <a:gd name="connsiteY4-296" fmla="*/ 4687492 h 4932714"/>
                  <a:gd name="connsiteX5-297" fmla="*/ 655383 w 2044579"/>
                  <a:gd name="connsiteY5-298" fmla="*/ 4178038 h 4932714"/>
                  <a:gd name="connsiteX6-299" fmla="*/ 655383 w 2044579"/>
                  <a:gd name="connsiteY6-300" fmla="*/ 755574 h 4932714"/>
                  <a:gd name="connsiteX0-301" fmla="*/ 655383 w 2044579"/>
                  <a:gd name="connsiteY0-302" fmla="*/ 755574 h 4932714"/>
                  <a:gd name="connsiteX1-303" fmla="*/ 2044579 w 2044579"/>
                  <a:gd name="connsiteY1-304" fmla="*/ 172641 h 4932714"/>
                  <a:gd name="connsiteX2-305" fmla="*/ 1464554 w 2044579"/>
                  <a:gd name="connsiteY2-306" fmla="*/ 552374 h 4932714"/>
                  <a:gd name="connsiteX3-307" fmla="*/ 1470904 w 2044579"/>
                  <a:gd name="connsiteY3-308" fmla="*/ 4114538 h 4932714"/>
                  <a:gd name="connsiteX4-309" fmla="*/ 2242 w 2044579"/>
                  <a:gd name="connsiteY4-310" fmla="*/ 4687492 h 4932714"/>
                  <a:gd name="connsiteX5-311" fmla="*/ 655383 w 2044579"/>
                  <a:gd name="connsiteY5-312" fmla="*/ 4178038 h 4932714"/>
                  <a:gd name="connsiteX6-313" fmla="*/ 655383 w 2044579"/>
                  <a:gd name="connsiteY6-314" fmla="*/ 755574 h 4932714"/>
                  <a:gd name="connsiteX0-315" fmla="*/ 655383 w 2044579"/>
                  <a:gd name="connsiteY0-316" fmla="*/ 755574 h 4932714"/>
                  <a:gd name="connsiteX1-317" fmla="*/ 2044579 w 2044579"/>
                  <a:gd name="connsiteY1-318" fmla="*/ 172641 h 4932714"/>
                  <a:gd name="connsiteX2-319" fmla="*/ 1464554 w 2044579"/>
                  <a:gd name="connsiteY2-320" fmla="*/ 552374 h 4932714"/>
                  <a:gd name="connsiteX3-321" fmla="*/ 1470904 w 2044579"/>
                  <a:gd name="connsiteY3-322" fmla="*/ 4114538 h 4932714"/>
                  <a:gd name="connsiteX4-323" fmla="*/ 2242 w 2044579"/>
                  <a:gd name="connsiteY4-324" fmla="*/ 4687492 h 4932714"/>
                  <a:gd name="connsiteX5-325" fmla="*/ 655383 w 2044579"/>
                  <a:gd name="connsiteY5-326" fmla="*/ 4178038 h 4932714"/>
                  <a:gd name="connsiteX6-327" fmla="*/ 655383 w 2044579"/>
                  <a:gd name="connsiteY6-328" fmla="*/ 755574 h 4932714"/>
                  <a:gd name="connsiteX0-329" fmla="*/ 655383 w 2050929"/>
                  <a:gd name="connsiteY0-330" fmla="*/ 758871 h 4936011"/>
                  <a:gd name="connsiteX1-331" fmla="*/ 2050929 w 2050929"/>
                  <a:gd name="connsiteY1-332" fmla="*/ 169588 h 4936011"/>
                  <a:gd name="connsiteX2-333" fmla="*/ 1464554 w 2050929"/>
                  <a:gd name="connsiteY2-334" fmla="*/ 555671 h 4936011"/>
                  <a:gd name="connsiteX3-335" fmla="*/ 1470904 w 2050929"/>
                  <a:gd name="connsiteY3-336" fmla="*/ 4117835 h 4936011"/>
                  <a:gd name="connsiteX4-337" fmla="*/ 2242 w 2050929"/>
                  <a:gd name="connsiteY4-338" fmla="*/ 4690789 h 4936011"/>
                  <a:gd name="connsiteX5-339" fmla="*/ 655383 w 2050929"/>
                  <a:gd name="connsiteY5-340" fmla="*/ 4181335 h 4936011"/>
                  <a:gd name="connsiteX6-341" fmla="*/ 655383 w 2050929"/>
                  <a:gd name="connsiteY6-342" fmla="*/ 758871 h 4936011"/>
                  <a:gd name="connsiteX0-343" fmla="*/ 655383 w 2063629"/>
                  <a:gd name="connsiteY0-344" fmla="*/ 758871 h 4936011"/>
                  <a:gd name="connsiteX1-345" fmla="*/ 2063629 w 2063629"/>
                  <a:gd name="connsiteY1-346" fmla="*/ 169588 h 4936011"/>
                  <a:gd name="connsiteX2-347" fmla="*/ 1464554 w 2063629"/>
                  <a:gd name="connsiteY2-348" fmla="*/ 555671 h 4936011"/>
                  <a:gd name="connsiteX3-349" fmla="*/ 1470904 w 2063629"/>
                  <a:gd name="connsiteY3-350" fmla="*/ 4117835 h 4936011"/>
                  <a:gd name="connsiteX4-351" fmla="*/ 2242 w 2063629"/>
                  <a:gd name="connsiteY4-352" fmla="*/ 4690789 h 4936011"/>
                  <a:gd name="connsiteX5-353" fmla="*/ 655383 w 2063629"/>
                  <a:gd name="connsiteY5-354" fmla="*/ 4181335 h 4936011"/>
                  <a:gd name="connsiteX6-355" fmla="*/ 655383 w 2063629"/>
                  <a:gd name="connsiteY6-356" fmla="*/ 758871 h 4936011"/>
                  <a:gd name="connsiteX0-357" fmla="*/ 655383 w 2063629"/>
                  <a:gd name="connsiteY0-358" fmla="*/ 749684 h 4926824"/>
                  <a:gd name="connsiteX1-359" fmla="*/ 2063629 w 2063629"/>
                  <a:gd name="connsiteY1-360" fmla="*/ 160401 h 4926824"/>
                  <a:gd name="connsiteX2-361" fmla="*/ 1464554 w 2063629"/>
                  <a:gd name="connsiteY2-362" fmla="*/ 546484 h 4926824"/>
                  <a:gd name="connsiteX3-363" fmla="*/ 1470904 w 2063629"/>
                  <a:gd name="connsiteY3-364" fmla="*/ 4108648 h 4926824"/>
                  <a:gd name="connsiteX4-365" fmla="*/ 2242 w 2063629"/>
                  <a:gd name="connsiteY4-366" fmla="*/ 4681602 h 4926824"/>
                  <a:gd name="connsiteX5-367" fmla="*/ 655383 w 2063629"/>
                  <a:gd name="connsiteY5-368" fmla="*/ 4172148 h 4926824"/>
                  <a:gd name="connsiteX6-369" fmla="*/ 655383 w 2063629"/>
                  <a:gd name="connsiteY6-370" fmla="*/ 749684 h 4926824"/>
                  <a:gd name="connsiteX0-371" fmla="*/ 636333 w 2063629"/>
                  <a:gd name="connsiteY0-372" fmla="*/ 795790 h 4890380"/>
                  <a:gd name="connsiteX1-373" fmla="*/ 2063629 w 2063629"/>
                  <a:gd name="connsiteY1-374" fmla="*/ 123957 h 4890380"/>
                  <a:gd name="connsiteX2-375" fmla="*/ 1464554 w 2063629"/>
                  <a:gd name="connsiteY2-376" fmla="*/ 510040 h 4890380"/>
                  <a:gd name="connsiteX3-377" fmla="*/ 1470904 w 2063629"/>
                  <a:gd name="connsiteY3-378" fmla="*/ 4072204 h 4890380"/>
                  <a:gd name="connsiteX4-379" fmla="*/ 2242 w 2063629"/>
                  <a:gd name="connsiteY4-380" fmla="*/ 4645158 h 4890380"/>
                  <a:gd name="connsiteX5-381" fmla="*/ 655383 w 2063629"/>
                  <a:gd name="connsiteY5-382" fmla="*/ 4135704 h 4890380"/>
                  <a:gd name="connsiteX6-383" fmla="*/ 636333 w 2063629"/>
                  <a:gd name="connsiteY6-384" fmla="*/ 795790 h 4890380"/>
                  <a:gd name="connsiteX0-385" fmla="*/ 636333 w 2063629"/>
                  <a:gd name="connsiteY0-386" fmla="*/ 823566 h 4918156"/>
                  <a:gd name="connsiteX1-387" fmla="*/ 2063629 w 2063629"/>
                  <a:gd name="connsiteY1-388" fmla="*/ 151733 h 4918156"/>
                  <a:gd name="connsiteX2-389" fmla="*/ 1464554 w 2063629"/>
                  <a:gd name="connsiteY2-390" fmla="*/ 537816 h 4918156"/>
                  <a:gd name="connsiteX3-391" fmla="*/ 1470904 w 2063629"/>
                  <a:gd name="connsiteY3-392" fmla="*/ 4099980 h 4918156"/>
                  <a:gd name="connsiteX4-393" fmla="*/ 2242 w 2063629"/>
                  <a:gd name="connsiteY4-394" fmla="*/ 4672934 h 4918156"/>
                  <a:gd name="connsiteX5-395" fmla="*/ 655383 w 2063629"/>
                  <a:gd name="connsiteY5-396" fmla="*/ 4163480 h 4918156"/>
                  <a:gd name="connsiteX6-397" fmla="*/ 636333 w 2063629"/>
                  <a:gd name="connsiteY6-398" fmla="*/ 823566 h 4918156"/>
                  <a:gd name="connsiteX0-399" fmla="*/ 636333 w 2063629"/>
                  <a:gd name="connsiteY0-400" fmla="*/ 823566 h 4921345"/>
                  <a:gd name="connsiteX1-401" fmla="*/ 2063629 w 2063629"/>
                  <a:gd name="connsiteY1-402" fmla="*/ 151733 h 4921345"/>
                  <a:gd name="connsiteX2-403" fmla="*/ 1464554 w 2063629"/>
                  <a:gd name="connsiteY2-404" fmla="*/ 537816 h 4921345"/>
                  <a:gd name="connsiteX3-405" fmla="*/ 1464554 w 2063629"/>
                  <a:gd name="connsiteY3-406" fmla="*/ 4106330 h 4921345"/>
                  <a:gd name="connsiteX4-407" fmla="*/ 2242 w 2063629"/>
                  <a:gd name="connsiteY4-408" fmla="*/ 4672934 h 4921345"/>
                  <a:gd name="connsiteX5-409" fmla="*/ 655383 w 2063629"/>
                  <a:gd name="connsiteY5-410" fmla="*/ 4163480 h 4921345"/>
                  <a:gd name="connsiteX6-411" fmla="*/ 636333 w 2063629"/>
                  <a:gd name="connsiteY6-412" fmla="*/ 823566 h 4921345"/>
                  <a:gd name="connsiteX0-413" fmla="*/ 636333 w 2063629"/>
                  <a:gd name="connsiteY0-414" fmla="*/ 823566 h 4909443"/>
                  <a:gd name="connsiteX1-415" fmla="*/ 2063629 w 2063629"/>
                  <a:gd name="connsiteY1-416" fmla="*/ 151733 h 4909443"/>
                  <a:gd name="connsiteX2-417" fmla="*/ 1464554 w 2063629"/>
                  <a:gd name="connsiteY2-418" fmla="*/ 537816 h 4909443"/>
                  <a:gd name="connsiteX3-419" fmla="*/ 1464554 w 2063629"/>
                  <a:gd name="connsiteY3-420" fmla="*/ 4106330 h 4909443"/>
                  <a:gd name="connsiteX4-421" fmla="*/ 2242 w 2063629"/>
                  <a:gd name="connsiteY4-422" fmla="*/ 4672934 h 4909443"/>
                  <a:gd name="connsiteX5-423" fmla="*/ 655383 w 2063629"/>
                  <a:gd name="connsiteY5-424" fmla="*/ 4163480 h 4909443"/>
                  <a:gd name="connsiteX6-425" fmla="*/ 636333 w 2063629"/>
                  <a:gd name="connsiteY6-426" fmla="*/ 823566 h 4909443"/>
                  <a:gd name="connsiteX0-427" fmla="*/ 636333 w 2025529"/>
                  <a:gd name="connsiteY0-428" fmla="*/ 823566 h 4909443"/>
                  <a:gd name="connsiteX1-429" fmla="*/ 2025529 w 2025529"/>
                  <a:gd name="connsiteY1-430" fmla="*/ 151733 h 4909443"/>
                  <a:gd name="connsiteX2-431" fmla="*/ 1464554 w 2025529"/>
                  <a:gd name="connsiteY2-432" fmla="*/ 537816 h 4909443"/>
                  <a:gd name="connsiteX3-433" fmla="*/ 1464554 w 2025529"/>
                  <a:gd name="connsiteY3-434" fmla="*/ 4106330 h 4909443"/>
                  <a:gd name="connsiteX4-435" fmla="*/ 2242 w 2025529"/>
                  <a:gd name="connsiteY4-436" fmla="*/ 4672934 h 4909443"/>
                  <a:gd name="connsiteX5-437" fmla="*/ 655383 w 2025529"/>
                  <a:gd name="connsiteY5-438" fmla="*/ 4163480 h 4909443"/>
                  <a:gd name="connsiteX6-439" fmla="*/ 636333 w 2025529"/>
                  <a:gd name="connsiteY6-440" fmla="*/ 823566 h 4909443"/>
                  <a:gd name="connsiteX0-441" fmla="*/ 636333 w 2025529"/>
                  <a:gd name="connsiteY0-442" fmla="*/ 838891 h 4924768"/>
                  <a:gd name="connsiteX1-443" fmla="*/ 2025529 w 2025529"/>
                  <a:gd name="connsiteY1-444" fmla="*/ 167058 h 4924768"/>
                  <a:gd name="connsiteX2-445" fmla="*/ 1464554 w 2025529"/>
                  <a:gd name="connsiteY2-446" fmla="*/ 553141 h 4924768"/>
                  <a:gd name="connsiteX3-447" fmla="*/ 1464554 w 2025529"/>
                  <a:gd name="connsiteY3-448" fmla="*/ 4121655 h 4924768"/>
                  <a:gd name="connsiteX4-449" fmla="*/ 2242 w 2025529"/>
                  <a:gd name="connsiteY4-450" fmla="*/ 4688259 h 4924768"/>
                  <a:gd name="connsiteX5-451" fmla="*/ 655383 w 2025529"/>
                  <a:gd name="connsiteY5-452" fmla="*/ 4178805 h 4924768"/>
                  <a:gd name="connsiteX6-453" fmla="*/ 636333 w 2025529"/>
                  <a:gd name="connsiteY6-454" fmla="*/ 838891 h 4924768"/>
                  <a:gd name="connsiteX0-455" fmla="*/ 636333 w 2025529"/>
                  <a:gd name="connsiteY0-456" fmla="*/ 838891 h 4924768"/>
                  <a:gd name="connsiteX1-457" fmla="*/ 2025529 w 2025529"/>
                  <a:gd name="connsiteY1-458" fmla="*/ 167058 h 4924768"/>
                  <a:gd name="connsiteX2-459" fmla="*/ 1464554 w 2025529"/>
                  <a:gd name="connsiteY2-460" fmla="*/ 553141 h 4924768"/>
                  <a:gd name="connsiteX3-461" fmla="*/ 1464554 w 2025529"/>
                  <a:gd name="connsiteY3-462" fmla="*/ 4121655 h 4924768"/>
                  <a:gd name="connsiteX4-463" fmla="*/ 2242 w 2025529"/>
                  <a:gd name="connsiteY4-464" fmla="*/ 4688259 h 4924768"/>
                  <a:gd name="connsiteX5-465" fmla="*/ 655383 w 2025529"/>
                  <a:gd name="connsiteY5-466" fmla="*/ 4178805 h 4924768"/>
                  <a:gd name="connsiteX6-467" fmla="*/ 636333 w 2025529"/>
                  <a:gd name="connsiteY6-468" fmla="*/ 838891 h 4924768"/>
                  <a:gd name="connsiteX0-469" fmla="*/ 636333 w 2025529"/>
                  <a:gd name="connsiteY0-470" fmla="*/ 838891 h 4924768"/>
                  <a:gd name="connsiteX1-471" fmla="*/ 2025529 w 2025529"/>
                  <a:gd name="connsiteY1-472" fmla="*/ 167058 h 4924768"/>
                  <a:gd name="connsiteX2-473" fmla="*/ 1464554 w 2025529"/>
                  <a:gd name="connsiteY2-474" fmla="*/ 553141 h 4924768"/>
                  <a:gd name="connsiteX3-475" fmla="*/ 1464554 w 2025529"/>
                  <a:gd name="connsiteY3-476" fmla="*/ 4121655 h 4924768"/>
                  <a:gd name="connsiteX4-477" fmla="*/ 2242 w 2025529"/>
                  <a:gd name="connsiteY4-478" fmla="*/ 4688259 h 4924768"/>
                  <a:gd name="connsiteX5-479" fmla="*/ 655383 w 2025529"/>
                  <a:gd name="connsiteY5-480" fmla="*/ 4178805 h 4924768"/>
                  <a:gd name="connsiteX6-481" fmla="*/ 636333 w 2025529"/>
                  <a:gd name="connsiteY6-482" fmla="*/ 838891 h 4924768"/>
                  <a:gd name="connsiteX0-483" fmla="*/ 629983 w 2025529"/>
                  <a:gd name="connsiteY0-484" fmla="*/ 831773 h 4930350"/>
                  <a:gd name="connsiteX1-485" fmla="*/ 2025529 w 2025529"/>
                  <a:gd name="connsiteY1-486" fmla="*/ 172640 h 4930350"/>
                  <a:gd name="connsiteX2-487" fmla="*/ 1464554 w 2025529"/>
                  <a:gd name="connsiteY2-488" fmla="*/ 558723 h 4930350"/>
                  <a:gd name="connsiteX3-489" fmla="*/ 1464554 w 2025529"/>
                  <a:gd name="connsiteY3-490" fmla="*/ 4127237 h 4930350"/>
                  <a:gd name="connsiteX4-491" fmla="*/ 2242 w 2025529"/>
                  <a:gd name="connsiteY4-492" fmla="*/ 4693841 h 4930350"/>
                  <a:gd name="connsiteX5-493" fmla="*/ 655383 w 2025529"/>
                  <a:gd name="connsiteY5-494" fmla="*/ 4184387 h 4930350"/>
                  <a:gd name="connsiteX6-495" fmla="*/ 629983 w 2025529"/>
                  <a:gd name="connsiteY6-496" fmla="*/ 831773 h 4930350"/>
                  <a:gd name="connsiteX0-497" fmla="*/ 629983 w 2025529"/>
                  <a:gd name="connsiteY0-498" fmla="*/ 838892 h 4924769"/>
                  <a:gd name="connsiteX1-499" fmla="*/ 2025529 w 2025529"/>
                  <a:gd name="connsiteY1-500" fmla="*/ 167059 h 4924769"/>
                  <a:gd name="connsiteX2-501" fmla="*/ 1464554 w 2025529"/>
                  <a:gd name="connsiteY2-502" fmla="*/ 553142 h 4924769"/>
                  <a:gd name="connsiteX3-503" fmla="*/ 1464554 w 2025529"/>
                  <a:gd name="connsiteY3-504" fmla="*/ 4121656 h 4924769"/>
                  <a:gd name="connsiteX4-505" fmla="*/ 2242 w 2025529"/>
                  <a:gd name="connsiteY4-506" fmla="*/ 4688260 h 4924769"/>
                  <a:gd name="connsiteX5-507" fmla="*/ 655383 w 2025529"/>
                  <a:gd name="connsiteY5-508" fmla="*/ 4178806 h 4924769"/>
                  <a:gd name="connsiteX6-509" fmla="*/ 629983 w 2025529"/>
                  <a:gd name="connsiteY6-510" fmla="*/ 838892 h 4924769"/>
                  <a:gd name="connsiteX0-511" fmla="*/ 629983 w 2025529"/>
                  <a:gd name="connsiteY0-512" fmla="*/ 821906 h 4907783"/>
                  <a:gd name="connsiteX1-513" fmla="*/ 2025529 w 2025529"/>
                  <a:gd name="connsiteY1-514" fmla="*/ 150073 h 4907783"/>
                  <a:gd name="connsiteX2-515" fmla="*/ 1464554 w 2025529"/>
                  <a:gd name="connsiteY2-516" fmla="*/ 536156 h 4907783"/>
                  <a:gd name="connsiteX3-517" fmla="*/ 1464554 w 2025529"/>
                  <a:gd name="connsiteY3-518" fmla="*/ 4104670 h 4907783"/>
                  <a:gd name="connsiteX4-519" fmla="*/ 2242 w 2025529"/>
                  <a:gd name="connsiteY4-520" fmla="*/ 4671274 h 4907783"/>
                  <a:gd name="connsiteX5-521" fmla="*/ 655383 w 2025529"/>
                  <a:gd name="connsiteY5-522" fmla="*/ 4161820 h 4907783"/>
                  <a:gd name="connsiteX6-523" fmla="*/ 629983 w 2025529"/>
                  <a:gd name="connsiteY6-524" fmla="*/ 821906 h 4907783"/>
                  <a:gd name="connsiteX0-525" fmla="*/ 636333 w 2025529"/>
                  <a:gd name="connsiteY0-526" fmla="*/ 864432 h 4880459"/>
                  <a:gd name="connsiteX1-527" fmla="*/ 2025529 w 2025529"/>
                  <a:gd name="connsiteY1-528" fmla="*/ 122749 h 4880459"/>
                  <a:gd name="connsiteX2-529" fmla="*/ 1464554 w 2025529"/>
                  <a:gd name="connsiteY2-530" fmla="*/ 508832 h 4880459"/>
                  <a:gd name="connsiteX3-531" fmla="*/ 1464554 w 2025529"/>
                  <a:gd name="connsiteY3-532" fmla="*/ 4077346 h 4880459"/>
                  <a:gd name="connsiteX4-533" fmla="*/ 2242 w 2025529"/>
                  <a:gd name="connsiteY4-534" fmla="*/ 4643950 h 4880459"/>
                  <a:gd name="connsiteX5-535" fmla="*/ 655383 w 2025529"/>
                  <a:gd name="connsiteY5-536" fmla="*/ 4134496 h 4880459"/>
                  <a:gd name="connsiteX6-537" fmla="*/ 636333 w 2025529"/>
                  <a:gd name="connsiteY6-538" fmla="*/ 864432 h 4880459"/>
                  <a:gd name="connsiteX0-539" fmla="*/ 636333 w 2025529"/>
                  <a:gd name="connsiteY0-540" fmla="*/ 900258 h 4916285"/>
                  <a:gd name="connsiteX1-541" fmla="*/ 2025529 w 2025529"/>
                  <a:gd name="connsiteY1-542" fmla="*/ 158575 h 4916285"/>
                  <a:gd name="connsiteX2-543" fmla="*/ 1464554 w 2025529"/>
                  <a:gd name="connsiteY2-544" fmla="*/ 544658 h 4916285"/>
                  <a:gd name="connsiteX3-545" fmla="*/ 1464554 w 2025529"/>
                  <a:gd name="connsiteY3-546" fmla="*/ 4113172 h 4916285"/>
                  <a:gd name="connsiteX4-547" fmla="*/ 2242 w 2025529"/>
                  <a:gd name="connsiteY4-548" fmla="*/ 4679776 h 4916285"/>
                  <a:gd name="connsiteX5-549" fmla="*/ 655383 w 2025529"/>
                  <a:gd name="connsiteY5-550" fmla="*/ 4170322 h 4916285"/>
                  <a:gd name="connsiteX6-551" fmla="*/ 636333 w 2025529"/>
                  <a:gd name="connsiteY6-552" fmla="*/ 900258 h 4916285"/>
                  <a:gd name="connsiteX0-553" fmla="*/ 636333 w 2025529"/>
                  <a:gd name="connsiteY0-554" fmla="*/ 945812 h 4961839"/>
                  <a:gd name="connsiteX1-555" fmla="*/ 2025529 w 2025529"/>
                  <a:gd name="connsiteY1-556" fmla="*/ 204129 h 4961839"/>
                  <a:gd name="connsiteX2-557" fmla="*/ 1464554 w 2025529"/>
                  <a:gd name="connsiteY2-558" fmla="*/ 590212 h 4961839"/>
                  <a:gd name="connsiteX3-559" fmla="*/ 1464554 w 2025529"/>
                  <a:gd name="connsiteY3-560" fmla="*/ 4158726 h 4961839"/>
                  <a:gd name="connsiteX4-561" fmla="*/ 2242 w 2025529"/>
                  <a:gd name="connsiteY4-562" fmla="*/ 4725330 h 4961839"/>
                  <a:gd name="connsiteX5-563" fmla="*/ 655383 w 2025529"/>
                  <a:gd name="connsiteY5-564" fmla="*/ 4215876 h 4961839"/>
                  <a:gd name="connsiteX6-565" fmla="*/ 636333 w 2025529"/>
                  <a:gd name="connsiteY6-566" fmla="*/ 945812 h 4961839"/>
                  <a:gd name="connsiteX0-567" fmla="*/ 636333 w 2027750"/>
                  <a:gd name="connsiteY0-568" fmla="*/ 911220 h 4927247"/>
                  <a:gd name="connsiteX1-569" fmla="*/ 2025529 w 2027750"/>
                  <a:gd name="connsiteY1-570" fmla="*/ 169537 h 4927247"/>
                  <a:gd name="connsiteX2-571" fmla="*/ 1464554 w 2027750"/>
                  <a:gd name="connsiteY2-572" fmla="*/ 555620 h 4927247"/>
                  <a:gd name="connsiteX3-573" fmla="*/ 1464554 w 2027750"/>
                  <a:gd name="connsiteY3-574" fmla="*/ 4124134 h 4927247"/>
                  <a:gd name="connsiteX4-575" fmla="*/ 2242 w 2027750"/>
                  <a:gd name="connsiteY4-576" fmla="*/ 4690738 h 4927247"/>
                  <a:gd name="connsiteX5-577" fmla="*/ 655383 w 2027750"/>
                  <a:gd name="connsiteY5-578" fmla="*/ 4181284 h 4927247"/>
                  <a:gd name="connsiteX6-579" fmla="*/ 636333 w 2027750"/>
                  <a:gd name="connsiteY6-580" fmla="*/ 911220 h 4927247"/>
                  <a:gd name="connsiteX0-581" fmla="*/ 636333 w 2027722"/>
                  <a:gd name="connsiteY0-582" fmla="*/ 832593 h 4848620"/>
                  <a:gd name="connsiteX1-583" fmla="*/ 2025529 w 2027722"/>
                  <a:gd name="connsiteY1-584" fmla="*/ 90910 h 4848620"/>
                  <a:gd name="connsiteX2-585" fmla="*/ 1464554 w 2027722"/>
                  <a:gd name="connsiteY2-586" fmla="*/ 476993 h 4848620"/>
                  <a:gd name="connsiteX3-587" fmla="*/ 1464554 w 2027722"/>
                  <a:gd name="connsiteY3-588" fmla="*/ 4045507 h 4848620"/>
                  <a:gd name="connsiteX4-589" fmla="*/ 2242 w 2027722"/>
                  <a:gd name="connsiteY4-590" fmla="*/ 4612111 h 4848620"/>
                  <a:gd name="connsiteX5-591" fmla="*/ 655383 w 2027722"/>
                  <a:gd name="connsiteY5-592" fmla="*/ 4102657 h 4848620"/>
                  <a:gd name="connsiteX6-593" fmla="*/ 636333 w 2027722"/>
                  <a:gd name="connsiteY6-594" fmla="*/ 832593 h 4848620"/>
                  <a:gd name="connsiteX0-595" fmla="*/ 636333 w 2027722"/>
                  <a:gd name="connsiteY0-596" fmla="*/ 832593 h 4848620"/>
                  <a:gd name="connsiteX1-597" fmla="*/ 2025529 w 2027722"/>
                  <a:gd name="connsiteY1-598" fmla="*/ 90910 h 4848620"/>
                  <a:gd name="connsiteX2-599" fmla="*/ 1464554 w 2027722"/>
                  <a:gd name="connsiteY2-600" fmla="*/ 476993 h 4848620"/>
                  <a:gd name="connsiteX3-601" fmla="*/ 1464554 w 2027722"/>
                  <a:gd name="connsiteY3-602" fmla="*/ 4045507 h 4848620"/>
                  <a:gd name="connsiteX4-603" fmla="*/ 2242 w 2027722"/>
                  <a:gd name="connsiteY4-604" fmla="*/ 4612111 h 4848620"/>
                  <a:gd name="connsiteX5-605" fmla="*/ 655383 w 2027722"/>
                  <a:gd name="connsiteY5-606" fmla="*/ 4102657 h 4848620"/>
                  <a:gd name="connsiteX6-607" fmla="*/ 636333 w 2027722"/>
                  <a:gd name="connsiteY6-608" fmla="*/ 832593 h 4848620"/>
                  <a:gd name="connsiteX0-609" fmla="*/ 636333 w 2025529"/>
                  <a:gd name="connsiteY0-610" fmla="*/ 900024 h 4916051"/>
                  <a:gd name="connsiteX1-611" fmla="*/ 2025529 w 2025529"/>
                  <a:gd name="connsiteY1-612" fmla="*/ 158341 h 4916051"/>
                  <a:gd name="connsiteX2-613" fmla="*/ 1464554 w 2025529"/>
                  <a:gd name="connsiteY2-614" fmla="*/ 544424 h 4916051"/>
                  <a:gd name="connsiteX3-615" fmla="*/ 1464554 w 2025529"/>
                  <a:gd name="connsiteY3-616" fmla="*/ 4112938 h 4916051"/>
                  <a:gd name="connsiteX4-617" fmla="*/ 2242 w 2025529"/>
                  <a:gd name="connsiteY4-618" fmla="*/ 4679542 h 4916051"/>
                  <a:gd name="connsiteX5-619" fmla="*/ 655383 w 2025529"/>
                  <a:gd name="connsiteY5-620" fmla="*/ 4170088 h 4916051"/>
                  <a:gd name="connsiteX6-621" fmla="*/ 636333 w 2025529"/>
                  <a:gd name="connsiteY6-622" fmla="*/ 900024 h 4916051"/>
                  <a:gd name="connsiteX0-623" fmla="*/ 636333 w 2025529"/>
                  <a:gd name="connsiteY0-624" fmla="*/ 900024 h 4916051"/>
                  <a:gd name="connsiteX1-625" fmla="*/ 2025529 w 2025529"/>
                  <a:gd name="connsiteY1-626" fmla="*/ 158341 h 4916051"/>
                  <a:gd name="connsiteX2-627" fmla="*/ 1464554 w 2025529"/>
                  <a:gd name="connsiteY2-628" fmla="*/ 544424 h 4916051"/>
                  <a:gd name="connsiteX3-629" fmla="*/ 1464554 w 2025529"/>
                  <a:gd name="connsiteY3-630" fmla="*/ 4112938 h 4916051"/>
                  <a:gd name="connsiteX4-631" fmla="*/ 2242 w 2025529"/>
                  <a:gd name="connsiteY4-632" fmla="*/ 4679542 h 4916051"/>
                  <a:gd name="connsiteX5-633" fmla="*/ 655383 w 2025529"/>
                  <a:gd name="connsiteY5-634" fmla="*/ 4170088 h 4916051"/>
                  <a:gd name="connsiteX6-635" fmla="*/ 636333 w 2025529"/>
                  <a:gd name="connsiteY6-636" fmla="*/ 900024 h 4916051"/>
                  <a:gd name="connsiteX0-637" fmla="*/ 636333 w 2025529"/>
                  <a:gd name="connsiteY0-638" fmla="*/ 900024 h 4916051"/>
                  <a:gd name="connsiteX1-639" fmla="*/ 2025529 w 2025529"/>
                  <a:gd name="connsiteY1-640" fmla="*/ 158341 h 4916051"/>
                  <a:gd name="connsiteX2-641" fmla="*/ 1464554 w 2025529"/>
                  <a:gd name="connsiteY2-642" fmla="*/ 665074 h 4916051"/>
                  <a:gd name="connsiteX3-643" fmla="*/ 1464554 w 2025529"/>
                  <a:gd name="connsiteY3-644" fmla="*/ 4112938 h 4916051"/>
                  <a:gd name="connsiteX4-645" fmla="*/ 2242 w 2025529"/>
                  <a:gd name="connsiteY4-646" fmla="*/ 4679542 h 4916051"/>
                  <a:gd name="connsiteX5-647" fmla="*/ 655383 w 2025529"/>
                  <a:gd name="connsiteY5-648" fmla="*/ 4170088 h 4916051"/>
                  <a:gd name="connsiteX6-649" fmla="*/ 636333 w 2025529"/>
                  <a:gd name="connsiteY6-650" fmla="*/ 900024 h 4916051"/>
                  <a:gd name="connsiteX0-651" fmla="*/ 636333 w 2025529"/>
                  <a:gd name="connsiteY0-652" fmla="*/ 900024 h 4916051"/>
                  <a:gd name="connsiteX1-653" fmla="*/ 2025529 w 2025529"/>
                  <a:gd name="connsiteY1-654" fmla="*/ 158341 h 4916051"/>
                  <a:gd name="connsiteX2-655" fmla="*/ 1458204 w 2025529"/>
                  <a:gd name="connsiteY2-656" fmla="*/ 677774 h 4916051"/>
                  <a:gd name="connsiteX3-657" fmla="*/ 1464554 w 2025529"/>
                  <a:gd name="connsiteY3-658" fmla="*/ 4112938 h 4916051"/>
                  <a:gd name="connsiteX4-659" fmla="*/ 2242 w 2025529"/>
                  <a:gd name="connsiteY4-660" fmla="*/ 4679542 h 4916051"/>
                  <a:gd name="connsiteX5-661" fmla="*/ 655383 w 2025529"/>
                  <a:gd name="connsiteY5-662" fmla="*/ 4170088 h 4916051"/>
                  <a:gd name="connsiteX6-663" fmla="*/ 636333 w 2025529"/>
                  <a:gd name="connsiteY6-664" fmla="*/ 900024 h 4916051"/>
                  <a:gd name="connsiteX0-665" fmla="*/ 636333 w 2025529"/>
                  <a:gd name="connsiteY0-666" fmla="*/ 900024 h 4916051"/>
                  <a:gd name="connsiteX1-667" fmla="*/ 2025529 w 2025529"/>
                  <a:gd name="connsiteY1-668" fmla="*/ 158341 h 4916051"/>
                  <a:gd name="connsiteX2-669" fmla="*/ 1458204 w 2025529"/>
                  <a:gd name="connsiteY2-670" fmla="*/ 677774 h 4916051"/>
                  <a:gd name="connsiteX3-671" fmla="*/ 1464554 w 2025529"/>
                  <a:gd name="connsiteY3-672" fmla="*/ 4112938 h 4916051"/>
                  <a:gd name="connsiteX4-673" fmla="*/ 2242 w 2025529"/>
                  <a:gd name="connsiteY4-674" fmla="*/ 4679542 h 4916051"/>
                  <a:gd name="connsiteX5-675" fmla="*/ 655383 w 2025529"/>
                  <a:gd name="connsiteY5-676" fmla="*/ 4170088 h 4916051"/>
                  <a:gd name="connsiteX6-677" fmla="*/ 636333 w 2025529"/>
                  <a:gd name="connsiteY6-678" fmla="*/ 900024 h 4916051"/>
                  <a:gd name="connsiteX0-679" fmla="*/ 636333 w 2025529"/>
                  <a:gd name="connsiteY0-680" fmla="*/ 880186 h 4896213"/>
                  <a:gd name="connsiteX1-681" fmla="*/ 2025529 w 2025529"/>
                  <a:gd name="connsiteY1-682" fmla="*/ 138503 h 4896213"/>
                  <a:gd name="connsiteX2-683" fmla="*/ 1458204 w 2025529"/>
                  <a:gd name="connsiteY2-684" fmla="*/ 657936 h 4896213"/>
                  <a:gd name="connsiteX3-685" fmla="*/ 1464554 w 2025529"/>
                  <a:gd name="connsiteY3-686" fmla="*/ 4093100 h 4896213"/>
                  <a:gd name="connsiteX4-687" fmla="*/ 2242 w 2025529"/>
                  <a:gd name="connsiteY4-688" fmla="*/ 4659704 h 4896213"/>
                  <a:gd name="connsiteX5-689" fmla="*/ 655383 w 2025529"/>
                  <a:gd name="connsiteY5-690" fmla="*/ 4150250 h 4896213"/>
                  <a:gd name="connsiteX6-691" fmla="*/ 636333 w 2025529"/>
                  <a:gd name="connsiteY6-692" fmla="*/ 880186 h 4896213"/>
                  <a:gd name="connsiteX0-693" fmla="*/ 636333 w 2025529"/>
                  <a:gd name="connsiteY0-694" fmla="*/ 880186 h 4896213"/>
                  <a:gd name="connsiteX1-695" fmla="*/ 2025529 w 2025529"/>
                  <a:gd name="connsiteY1-696" fmla="*/ 138503 h 4896213"/>
                  <a:gd name="connsiteX2-697" fmla="*/ 1458204 w 2025529"/>
                  <a:gd name="connsiteY2-698" fmla="*/ 657936 h 4896213"/>
                  <a:gd name="connsiteX3-699" fmla="*/ 1464554 w 2025529"/>
                  <a:gd name="connsiteY3-700" fmla="*/ 4093100 h 4896213"/>
                  <a:gd name="connsiteX4-701" fmla="*/ 2242 w 2025529"/>
                  <a:gd name="connsiteY4-702" fmla="*/ 4659704 h 4896213"/>
                  <a:gd name="connsiteX5-703" fmla="*/ 655383 w 2025529"/>
                  <a:gd name="connsiteY5-704" fmla="*/ 4150250 h 4896213"/>
                  <a:gd name="connsiteX6-705" fmla="*/ 636333 w 2025529"/>
                  <a:gd name="connsiteY6-706" fmla="*/ 880186 h 4896213"/>
                  <a:gd name="connsiteX0-707" fmla="*/ 636333 w 2025529"/>
                  <a:gd name="connsiteY0-708" fmla="*/ 880186 h 4896213"/>
                  <a:gd name="connsiteX1-709" fmla="*/ 2025529 w 2025529"/>
                  <a:gd name="connsiteY1-710" fmla="*/ 138503 h 4896213"/>
                  <a:gd name="connsiteX2-711" fmla="*/ 1458204 w 2025529"/>
                  <a:gd name="connsiteY2-712" fmla="*/ 657936 h 4896213"/>
                  <a:gd name="connsiteX3-713" fmla="*/ 1464554 w 2025529"/>
                  <a:gd name="connsiteY3-714" fmla="*/ 4093100 h 4896213"/>
                  <a:gd name="connsiteX4-715" fmla="*/ 2242 w 2025529"/>
                  <a:gd name="connsiteY4-716" fmla="*/ 4659704 h 4896213"/>
                  <a:gd name="connsiteX5-717" fmla="*/ 655383 w 2025529"/>
                  <a:gd name="connsiteY5-718" fmla="*/ 4150250 h 4896213"/>
                  <a:gd name="connsiteX6-719" fmla="*/ 636333 w 2025529"/>
                  <a:gd name="connsiteY6-720" fmla="*/ 880186 h 4896213"/>
                  <a:gd name="connsiteX0-721" fmla="*/ 636333 w 2025529"/>
                  <a:gd name="connsiteY0-722" fmla="*/ 880186 h 4896213"/>
                  <a:gd name="connsiteX1-723" fmla="*/ 2025529 w 2025529"/>
                  <a:gd name="connsiteY1-724" fmla="*/ 138503 h 4896213"/>
                  <a:gd name="connsiteX2-725" fmla="*/ 1458204 w 2025529"/>
                  <a:gd name="connsiteY2-726" fmla="*/ 657936 h 4896213"/>
                  <a:gd name="connsiteX3-727" fmla="*/ 1464554 w 2025529"/>
                  <a:gd name="connsiteY3-728" fmla="*/ 4093100 h 4896213"/>
                  <a:gd name="connsiteX4-729" fmla="*/ 2242 w 2025529"/>
                  <a:gd name="connsiteY4-730" fmla="*/ 4659704 h 4896213"/>
                  <a:gd name="connsiteX5-731" fmla="*/ 655383 w 2025529"/>
                  <a:gd name="connsiteY5-732" fmla="*/ 4150250 h 4896213"/>
                  <a:gd name="connsiteX6-733" fmla="*/ 636333 w 2025529"/>
                  <a:gd name="connsiteY6-734" fmla="*/ 880186 h 4896213"/>
                  <a:gd name="connsiteX0-735" fmla="*/ 636333 w 2025529"/>
                  <a:gd name="connsiteY0-736" fmla="*/ 880186 h 4896213"/>
                  <a:gd name="connsiteX1-737" fmla="*/ 2025529 w 2025529"/>
                  <a:gd name="connsiteY1-738" fmla="*/ 138503 h 4896213"/>
                  <a:gd name="connsiteX2-739" fmla="*/ 1458204 w 2025529"/>
                  <a:gd name="connsiteY2-740" fmla="*/ 657936 h 4896213"/>
                  <a:gd name="connsiteX3-741" fmla="*/ 1464554 w 2025529"/>
                  <a:gd name="connsiteY3-742" fmla="*/ 4093100 h 4896213"/>
                  <a:gd name="connsiteX4-743" fmla="*/ 2242 w 2025529"/>
                  <a:gd name="connsiteY4-744" fmla="*/ 4659704 h 4896213"/>
                  <a:gd name="connsiteX5-745" fmla="*/ 655383 w 2025529"/>
                  <a:gd name="connsiteY5-746" fmla="*/ 4150250 h 4896213"/>
                  <a:gd name="connsiteX6-747" fmla="*/ 636333 w 2025529"/>
                  <a:gd name="connsiteY6-748" fmla="*/ 880186 h 4896213"/>
                  <a:gd name="connsiteX0-749" fmla="*/ 636333 w 2025529"/>
                  <a:gd name="connsiteY0-750" fmla="*/ 880186 h 4896213"/>
                  <a:gd name="connsiteX1-751" fmla="*/ 2025529 w 2025529"/>
                  <a:gd name="connsiteY1-752" fmla="*/ 138503 h 4896213"/>
                  <a:gd name="connsiteX2-753" fmla="*/ 1458204 w 2025529"/>
                  <a:gd name="connsiteY2-754" fmla="*/ 657936 h 4896213"/>
                  <a:gd name="connsiteX3-755" fmla="*/ 1464554 w 2025529"/>
                  <a:gd name="connsiteY3-756" fmla="*/ 4093100 h 4896213"/>
                  <a:gd name="connsiteX4-757" fmla="*/ 2242 w 2025529"/>
                  <a:gd name="connsiteY4-758" fmla="*/ 4659704 h 4896213"/>
                  <a:gd name="connsiteX5-759" fmla="*/ 655383 w 2025529"/>
                  <a:gd name="connsiteY5-760" fmla="*/ 4150250 h 4896213"/>
                  <a:gd name="connsiteX6-761" fmla="*/ 636333 w 2025529"/>
                  <a:gd name="connsiteY6-762" fmla="*/ 880186 h 4896213"/>
                  <a:gd name="connsiteX0-763" fmla="*/ 636333 w 2025529"/>
                  <a:gd name="connsiteY0-764" fmla="*/ 880186 h 4944558"/>
                  <a:gd name="connsiteX1-765" fmla="*/ 2025529 w 2025529"/>
                  <a:gd name="connsiteY1-766" fmla="*/ 138503 h 4944558"/>
                  <a:gd name="connsiteX2-767" fmla="*/ 1458204 w 2025529"/>
                  <a:gd name="connsiteY2-768" fmla="*/ 657936 h 4944558"/>
                  <a:gd name="connsiteX3-769" fmla="*/ 1464554 w 2025529"/>
                  <a:gd name="connsiteY3-770" fmla="*/ 4093100 h 4944558"/>
                  <a:gd name="connsiteX4-771" fmla="*/ 2242 w 2025529"/>
                  <a:gd name="connsiteY4-772" fmla="*/ 4659704 h 4944558"/>
                  <a:gd name="connsiteX5-773" fmla="*/ 655383 w 2025529"/>
                  <a:gd name="connsiteY5-774" fmla="*/ 4150250 h 4944558"/>
                  <a:gd name="connsiteX6-775" fmla="*/ 636333 w 2025529"/>
                  <a:gd name="connsiteY6-776" fmla="*/ 880186 h 4944558"/>
                  <a:gd name="connsiteX0-777" fmla="*/ 636333 w 2025529"/>
                  <a:gd name="connsiteY0-778" fmla="*/ 880186 h 5015614"/>
                  <a:gd name="connsiteX1-779" fmla="*/ 2025529 w 2025529"/>
                  <a:gd name="connsiteY1-780" fmla="*/ 138503 h 5015614"/>
                  <a:gd name="connsiteX2-781" fmla="*/ 1458204 w 2025529"/>
                  <a:gd name="connsiteY2-782" fmla="*/ 657936 h 5015614"/>
                  <a:gd name="connsiteX3-783" fmla="*/ 1464554 w 2025529"/>
                  <a:gd name="connsiteY3-784" fmla="*/ 4093100 h 5015614"/>
                  <a:gd name="connsiteX4-785" fmla="*/ 2242 w 2025529"/>
                  <a:gd name="connsiteY4-786" fmla="*/ 4659704 h 5015614"/>
                  <a:gd name="connsiteX5-787" fmla="*/ 655383 w 2025529"/>
                  <a:gd name="connsiteY5-788" fmla="*/ 4150250 h 5015614"/>
                  <a:gd name="connsiteX6-789" fmla="*/ 636333 w 2025529"/>
                  <a:gd name="connsiteY6-790" fmla="*/ 880186 h 5015614"/>
                  <a:gd name="connsiteX0-791" fmla="*/ 636333 w 2025529"/>
                  <a:gd name="connsiteY0-792" fmla="*/ 880186 h 4800902"/>
                  <a:gd name="connsiteX1-793" fmla="*/ 2025529 w 2025529"/>
                  <a:gd name="connsiteY1-794" fmla="*/ 138503 h 4800902"/>
                  <a:gd name="connsiteX2-795" fmla="*/ 1458204 w 2025529"/>
                  <a:gd name="connsiteY2-796" fmla="*/ 657936 h 4800902"/>
                  <a:gd name="connsiteX3-797" fmla="*/ 1464554 w 2025529"/>
                  <a:gd name="connsiteY3-798" fmla="*/ 4093100 h 4800902"/>
                  <a:gd name="connsiteX4-799" fmla="*/ 2242 w 2025529"/>
                  <a:gd name="connsiteY4-800" fmla="*/ 4659704 h 4800902"/>
                  <a:gd name="connsiteX5-801" fmla="*/ 655383 w 2025529"/>
                  <a:gd name="connsiteY5-802" fmla="*/ 4150250 h 4800902"/>
                  <a:gd name="connsiteX6-803" fmla="*/ 636333 w 2025529"/>
                  <a:gd name="connsiteY6-804" fmla="*/ 880186 h 4800902"/>
                  <a:gd name="connsiteX0-805" fmla="*/ 636333 w 2025529"/>
                  <a:gd name="connsiteY0-806" fmla="*/ 880186 h 4910204"/>
                  <a:gd name="connsiteX1-807" fmla="*/ 2025529 w 2025529"/>
                  <a:gd name="connsiteY1-808" fmla="*/ 138503 h 4910204"/>
                  <a:gd name="connsiteX2-809" fmla="*/ 1458204 w 2025529"/>
                  <a:gd name="connsiteY2-810" fmla="*/ 657936 h 4910204"/>
                  <a:gd name="connsiteX3-811" fmla="*/ 1464554 w 2025529"/>
                  <a:gd name="connsiteY3-812" fmla="*/ 4093100 h 4910204"/>
                  <a:gd name="connsiteX4-813" fmla="*/ 2242 w 2025529"/>
                  <a:gd name="connsiteY4-814" fmla="*/ 4659704 h 4910204"/>
                  <a:gd name="connsiteX5-815" fmla="*/ 655383 w 2025529"/>
                  <a:gd name="connsiteY5-816" fmla="*/ 4150250 h 4910204"/>
                  <a:gd name="connsiteX6-817" fmla="*/ 636333 w 2025529"/>
                  <a:gd name="connsiteY6-818" fmla="*/ 880186 h 4910204"/>
                  <a:gd name="connsiteX0-819" fmla="*/ 636333 w 2025529"/>
                  <a:gd name="connsiteY0-820" fmla="*/ 880186 h 4916546"/>
                  <a:gd name="connsiteX1-821" fmla="*/ 2025529 w 2025529"/>
                  <a:gd name="connsiteY1-822" fmla="*/ 138503 h 4916546"/>
                  <a:gd name="connsiteX2-823" fmla="*/ 1458204 w 2025529"/>
                  <a:gd name="connsiteY2-824" fmla="*/ 657936 h 4916546"/>
                  <a:gd name="connsiteX3-825" fmla="*/ 1464554 w 2025529"/>
                  <a:gd name="connsiteY3-826" fmla="*/ 4093100 h 4916546"/>
                  <a:gd name="connsiteX4-827" fmla="*/ 2242 w 2025529"/>
                  <a:gd name="connsiteY4-828" fmla="*/ 4659704 h 4916546"/>
                  <a:gd name="connsiteX5-829" fmla="*/ 655383 w 2025529"/>
                  <a:gd name="connsiteY5-830" fmla="*/ 4150250 h 4916546"/>
                  <a:gd name="connsiteX6-831" fmla="*/ 636333 w 2025529"/>
                  <a:gd name="connsiteY6-832" fmla="*/ 880186 h 4916546"/>
                  <a:gd name="connsiteX0-833" fmla="*/ 636333 w 2025529"/>
                  <a:gd name="connsiteY0-834" fmla="*/ 880186 h 4913731"/>
                  <a:gd name="connsiteX1-835" fmla="*/ 2025529 w 2025529"/>
                  <a:gd name="connsiteY1-836" fmla="*/ 138503 h 4913731"/>
                  <a:gd name="connsiteX2-837" fmla="*/ 1458204 w 2025529"/>
                  <a:gd name="connsiteY2-838" fmla="*/ 657936 h 4913731"/>
                  <a:gd name="connsiteX3-839" fmla="*/ 1464554 w 2025529"/>
                  <a:gd name="connsiteY3-840" fmla="*/ 4093100 h 4913731"/>
                  <a:gd name="connsiteX4-841" fmla="*/ 2242 w 2025529"/>
                  <a:gd name="connsiteY4-842" fmla="*/ 4659704 h 4913731"/>
                  <a:gd name="connsiteX5-843" fmla="*/ 655383 w 2025529"/>
                  <a:gd name="connsiteY5-844" fmla="*/ 4150250 h 4913731"/>
                  <a:gd name="connsiteX6-845" fmla="*/ 636333 w 2025529"/>
                  <a:gd name="connsiteY6-846" fmla="*/ 880186 h 4913731"/>
                  <a:gd name="connsiteX0-847" fmla="*/ 636333 w 2025529"/>
                  <a:gd name="connsiteY0-848" fmla="*/ 880186 h 4895593"/>
                  <a:gd name="connsiteX1-849" fmla="*/ 2025529 w 2025529"/>
                  <a:gd name="connsiteY1-850" fmla="*/ 138503 h 4895593"/>
                  <a:gd name="connsiteX2-851" fmla="*/ 1458204 w 2025529"/>
                  <a:gd name="connsiteY2-852" fmla="*/ 657936 h 4895593"/>
                  <a:gd name="connsiteX3-853" fmla="*/ 1470904 w 2025529"/>
                  <a:gd name="connsiteY3-854" fmla="*/ 4010550 h 4895593"/>
                  <a:gd name="connsiteX4-855" fmla="*/ 2242 w 2025529"/>
                  <a:gd name="connsiteY4-856" fmla="*/ 4659704 h 4895593"/>
                  <a:gd name="connsiteX5-857" fmla="*/ 655383 w 2025529"/>
                  <a:gd name="connsiteY5-858" fmla="*/ 4150250 h 4895593"/>
                  <a:gd name="connsiteX6-859" fmla="*/ 636333 w 2025529"/>
                  <a:gd name="connsiteY6-860" fmla="*/ 880186 h 4895593"/>
                  <a:gd name="connsiteX0-861" fmla="*/ 636333 w 2025529"/>
                  <a:gd name="connsiteY0-862" fmla="*/ 880186 h 4917918"/>
                  <a:gd name="connsiteX1-863" fmla="*/ 2025529 w 2025529"/>
                  <a:gd name="connsiteY1-864" fmla="*/ 138503 h 4917918"/>
                  <a:gd name="connsiteX2-865" fmla="*/ 1458204 w 2025529"/>
                  <a:gd name="connsiteY2-866" fmla="*/ 657936 h 4917918"/>
                  <a:gd name="connsiteX3-867" fmla="*/ 1470904 w 2025529"/>
                  <a:gd name="connsiteY3-868" fmla="*/ 4010550 h 4917918"/>
                  <a:gd name="connsiteX4-869" fmla="*/ 2242 w 2025529"/>
                  <a:gd name="connsiteY4-870" fmla="*/ 4659704 h 4917918"/>
                  <a:gd name="connsiteX5-871" fmla="*/ 655383 w 2025529"/>
                  <a:gd name="connsiteY5-872" fmla="*/ 4150250 h 4917918"/>
                  <a:gd name="connsiteX6-873" fmla="*/ 636333 w 2025529"/>
                  <a:gd name="connsiteY6-874" fmla="*/ 880186 h 4917918"/>
                  <a:gd name="connsiteX0-875" fmla="*/ 644042 w 2025529"/>
                  <a:gd name="connsiteY0-876" fmla="*/ 1704986 h 4804531"/>
                  <a:gd name="connsiteX1-877" fmla="*/ 2025529 w 2025529"/>
                  <a:gd name="connsiteY1-878" fmla="*/ 25116 h 4804531"/>
                  <a:gd name="connsiteX2-879" fmla="*/ 1458204 w 2025529"/>
                  <a:gd name="connsiteY2-880" fmla="*/ 544549 h 4804531"/>
                  <a:gd name="connsiteX3-881" fmla="*/ 1470904 w 2025529"/>
                  <a:gd name="connsiteY3-882" fmla="*/ 3897163 h 4804531"/>
                  <a:gd name="connsiteX4-883" fmla="*/ 2242 w 2025529"/>
                  <a:gd name="connsiteY4-884" fmla="*/ 4546317 h 4804531"/>
                  <a:gd name="connsiteX5-885" fmla="*/ 655383 w 2025529"/>
                  <a:gd name="connsiteY5-886" fmla="*/ 4036863 h 4804531"/>
                  <a:gd name="connsiteX6-887" fmla="*/ 644042 w 2025529"/>
                  <a:gd name="connsiteY6-888" fmla="*/ 1704986 h 4804531"/>
                  <a:gd name="connsiteX0-889" fmla="*/ 644042 w 2025529"/>
                  <a:gd name="connsiteY0-890" fmla="*/ 1704986 h 4804531"/>
                  <a:gd name="connsiteX1-891" fmla="*/ 2025529 w 2025529"/>
                  <a:gd name="connsiteY1-892" fmla="*/ 25116 h 4804531"/>
                  <a:gd name="connsiteX2-893" fmla="*/ 1458204 w 2025529"/>
                  <a:gd name="connsiteY2-894" fmla="*/ 544549 h 4804531"/>
                  <a:gd name="connsiteX3-895" fmla="*/ 1470904 w 2025529"/>
                  <a:gd name="connsiteY3-896" fmla="*/ 3897163 h 4804531"/>
                  <a:gd name="connsiteX4-897" fmla="*/ 2242 w 2025529"/>
                  <a:gd name="connsiteY4-898" fmla="*/ 4546317 h 4804531"/>
                  <a:gd name="connsiteX5-899" fmla="*/ 655383 w 2025529"/>
                  <a:gd name="connsiteY5-900" fmla="*/ 4036863 h 4804531"/>
                  <a:gd name="connsiteX6-901" fmla="*/ 644042 w 2025529"/>
                  <a:gd name="connsiteY6-902" fmla="*/ 1704986 h 4804531"/>
                  <a:gd name="connsiteX0-903" fmla="*/ 644042 w 2025529"/>
                  <a:gd name="connsiteY0-904" fmla="*/ 1798557 h 4898102"/>
                  <a:gd name="connsiteX1-905" fmla="*/ 2025529 w 2025529"/>
                  <a:gd name="connsiteY1-906" fmla="*/ 118687 h 4898102"/>
                  <a:gd name="connsiteX2-907" fmla="*/ 1458204 w 2025529"/>
                  <a:gd name="connsiteY2-908" fmla="*/ 638120 h 4898102"/>
                  <a:gd name="connsiteX3-909" fmla="*/ 1470904 w 2025529"/>
                  <a:gd name="connsiteY3-910" fmla="*/ 3990734 h 4898102"/>
                  <a:gd name="connsiteX4-911" fmla="*/ 2242 w 2025529"/>
                  <a:gd name="connsiteY4-912" fmla="*/ 4639888 h 4898102"/>
                  <a:gd name="connsiteX5-913" fmla="*/ 655383 w 2025529"/>
                  <a:gd name="connsiteY5-914" fmla="*/ 4130434 h 4898102"/>
                  <a:gd name="connsiteX6-915" fmla="*/ 644042 w 2025529"/>
                  <a:gd name="connsiteY6-916" fmla="*/ 1798557 h 4898102"/>
                  <a:gd name="connsiteX0-917" fmla="*/ 644042 w 2025529"/>
                  <a:gd name="connsiteY0-918" fmla="*/ 1798557 h 4898102"/>
                  <a:gd name="connsiteX1-919" fmla="*/ 2025529 w 2025529"/>
                  <a:gd name="connsiteY1-920" fmla="*/ 118687 h 4898102"/>
                  <a:gd name="connsiteX2-921" fmla="*/ 1473623 w 2025529"/>
                  <a:gd name="connsiteY2-922" fmla="*/ 1319063 h 4898102"/>
                  <a:gd name="connsiteX3-923" fmla="*/ 1470904 w 2025529"/>
                  <a:gd name="connsiteY3-924" fmla="*/ 3990734 h 4898102"/>
                  <a:gd name="connsiteX4-925" fmla="*/ 2242 w 2025529"/>
                  <a:gd name="connsiteY4-926" fmla="*/ 4639888 h 4898102"/>
                  <a:gd name="connsiteX5-927" fmla="*/ 655383 w 2025529"/>
                  <a:gd name="connsiteY5-928" fmla="*/ 4130434 h 4898102"/>
                  <a:gd name="connsiteX6-929" fmla="*/ 644042 w 2025529"/>
                  <a:gd name="connsiteY6-930" fmla="*/ 1798557 h 4898102"/>
                  <a:gd name="connsiteX0-931" fmla="*/ 644042 w 2025529"/>
                  <a:gd name="connsiteY0-932" fmla="*/ 1798557 h 4898102"/>
                  <a:gd name="connsiteX1-933" fmla="*/ 2025529 w 2025529"/>
                  <a:gd name="connsiteY1-934" fmla="*/ 118687 h 4898102"/>
                  <a:gd name="connsiteX2-935" fmla="*/ 1473623 w 2025529"/>
                  <a:gd name="connsiteY2-936" fmla="*/ 1319063 h 4898102"/>
                  <a:gd name="connsiteX3-937" fmla="*/ 1470904 w 2025529"/>
                  <a:gd name="connsiteY3-938" fmla="*/ 3990734 h 4898102"/>
                  <a:gd name="connsiteX4-939" fmla="*/ 2242 w 2025529"/>
                  <a:gd name="connsiteY4-940" fmla="*/ 4639888 h 4898102"/>
                  <a:gd name="connsiteX5-941" fmla="*/ 655383 w 2025529"/>
                  <a:gd name="connsiteY5-942" fmla="*/ 4130434 h 4898102"/>
                  <a:gd name="connsiteX6-943" fmla="*/ 644042 w 2025529"/>
                  <a:gd name="connsiteY6-944" fmla="*/ 1798557 h 4898102"/>
                  <a:gd name="connsiteX0-945" fmla="*/ 644042 w 2025529"/>
                  <a:gd name="connsiteY0-946" fmla="*/ 1798557 h 4898102"/>
                  <a:gd name="connsiteX1-947" fmla="*/ 2025529 w 2025529"/>
                  <a:gd name="connsiteY1-948" fmla="*/ 118687 h 4898102"/>
                  <a:gd name="connsiteX2-949" fmla="*/ 1473623 w 2025529"/>
                  <a:gd name="connsiteY2-950" fmla="*/ 1319063 h 4898102"/>
                  <a:gd name="connsiteX3-951" fmla="*/ 1470904 w 2025529"/>
                  <a:gd name="connsiteY3-952" fmla="*/ 3990734 h 4898102"/>
                  <a:gd name="connsiteX4-953" fmla="*/ 2242 w 2025529"/>
                  <a:gd name="connsiteY4-954" fmla="*/ 4639888 h 4898102"/>
                  <a:gd name="connsiteX5-955" fmla="*/ 655383 w 2025529"/>
                  <a:gd name="connsiteY5-956" fmla="*/ 4130434 h 4898102"/>
                  <a:gd name="connsiteX6-957" fmla="*/ 644042 w 2025529"/>
                  <a:gd name="connsiteY6-958" fmla="*/ 1798557 h 4898102"/>
                  <a:gd name="connsiteX0-959" fmla="*/ 644042 w 2025529"/>
                  <a:gd name="connsiteY0-960" fmla="*/ 1798557 h 4807792"/>
                  <a:gd name="connsiteX1-961" fmla="*/ 2025529 w 2025529"/>
                  <a:gd name="connsiteY1-962" fmla="*/ 118687 h 4807792"/>
                  <a:gd name="connsiteX2-963" fmla="*/ 1473623 w 2025529"/>
                  <a:gd name="connsiteY2-964" fmla="*/ 1319063 h 4807792"/>
                  <a:gd name="connsiteX3-965" fmla="*/ 1470904 w 2025529"/>
                  <a:gd name="connsiteY3-966" fmla="*/ 3355188 h 4807792"/>
                  <a:gd name="connsiteX4-967" fmla="*/ 2242 w 2025529"/>
                  <a:gd name="connsiteY4-968" fmla="*/ 4639888 h 4807792"/>
                  <a:gd name="connsiteX5-969" fmla="*/ 655383 w 2025529"/>
                  <a:gd name="connsiteY5-970" fmla="*/ 4130434 h 4807792"/>
                  <a:gd name="connsiteX6-971" fmla="*/ 644042 w 2025529"/>
                  <a:gd name="connsiteY6-972" fmla="*/ 1798557 h 4807792"/>
                  <a:gd name="connsiteX0-973" fmla="*/ 644042 w 2025529"/>
                  <a:gd name="connsiteY0-974" fmla="*/ 1798557 h 4993285"/>
                  <a:gd name="connsiteX1-975" fmla="*/ 2025529 w 2025529"/>
                  <a:gd name="connsiteY1-976" fmla="*/ 118687 h 4993285"/>
                  <a:gd name="connsiteX2-977" fmla="*/ 1473623 w 2025529"/>
                  <a:gd name="connsiteY2-978" fmla="*/ 1319063 h 4993285"/>
                  <a:gd name="connsiteX3-979" fmla="*/ 1470904 w 2025529"/>
                  <a:gd name="connsiteY3-980" fmla="*/ 3355188 h 4993285"/>
                  <a:gd name="connsiteX4-981" fmla="*/ 2242 w 2025529"/>
                  <a:gd name="connsiteY4-982" fmla="*/ 4639888 h 4993285"/>
                  <a:gd name="connsiteX5-983" fmla="*/ 655383 w 2025529"/>
                  <a:gd name="connsiteY5-984" fmla="*/ 4130434 h 4993285"/>
                  <a:gd name="connsiteX6-985" fmla="*/ 644042 w 2025529"/>
                  <a:gd name="connsiteY6-986" fmla="*/ 1798557 h 4993285"/>
                  <a:gd name="connsiteX0-987" fmla="*/ 644065 w 2025552"/>
                  <a:gd name="connsiteY0-988" fmla="*/ 1798557 h 4993285"/>
                  <a:gd name="connsiteX1-989" fmla="*/ 2025552 w 2025552"/>
                  <a:gd name="connsiteY1-990" fmla="*/ 118687 h 4993285"/>
                  <a:gd name="connsiteX2-991" fmla="*/ 1473646 w 2025552"/>
                  <a:gd name="connsiteY2-992" fmla="*/ 1319063 h 4993285"/>
                  <a:gd name="connsiteX3-993" fmla="*/ 1470927 w 2025552"/>
                  <a:gd name="connsiteY3-994" fmla="*/ 3355188 h 4993285"/>
                  <a:gd name="connsiteX4-995" fmla="*/ 2265 w 2025552"/>
                  <a:gd name="connsiteY4-996" fmla="*/ 4639888 h 4993285"/>
                  <a:gd name="connsiteX5-997" fmla="*/ 647697 w 2025552"/>
                  <a:gd name="connsiteY5-998" fmla="*/ 3721868 h 4993285"/>
                  <a:gd name="connsiteX6-999" fmla="*/ 644065 w 2025552"/>
                  <a:gd name="connsiteY6-1000" fmla="*/ 1798557 h 4993285"/>
                  <a:gd name="connsiteX0-1001" fmla="*/ 641800 w 2023287"/>
                  <a:gd name="connsiteY0-1002" fmla="*/ 1798557 h 4993285"/>
                  <a:gd name="connsiteX1-1003" fmla="*/ 2023287 w 2023287"/>
                  <a:gd name="connsiteY1-1004" fmla="*/ 118687 h 4993285"/>
                  <a:gd name="connsiteX2-1005" fmla="*/ 1471381 w 2023287"/>
                  <a:gd name="connsiteY2-1006" fmla="*/ 1319063 h 4993285"/>
                  <a:gd name="connsiteX3-1007" fmla="*/ 1468662 w 2023287"/>
                  <a:gd name="connsiteY3-1008" fmla="*/ 3355188 h 4993285"/>
                  <a:gd name="connsiteX4-1009" fmla="*/ 0 w 2023287"/>
                  <a:gd name="connsiteY4-1010" fmla="*/ 4639888 h 4993285"/>
                  <a:gd name="connsiteX5-1011" fmla="*/ 645432 w 2023287"/>
                  <a:gd name="connsiteY5-1012" fmla="*/ 3721868 h 4993285"/>
                  <a:gd name="connsiteX6-1013" fmla="*/ 641800 w 2023287"/>
                  <a:gd name="connsiteY6-1014" fmla="*/ 1798557 h 4993285"/>
                  <a:gd name="connsiteX0-1015" fmla="*/ 598436 w 1979923"/>
                  <a:gd name="connsiteY0-1016" fmla="*/ 1798557 h 5017844"/>
                  <a:gd name="connsiteX1-1017" fmla="*/ 1979923 w 1979923"/>
                  <a:gd name="connsiteY1-1018" fmla="*/ 118687 h 5017844"/>
                  <a:gd name="connsiteX2-1019" fmla="*/ 1428017 w 1979923"/>
                  <a:gd name="connsiteY2-1020" fmla="*/ 1319063 h 5017844"/>
                  <a:gd name="connsiteX3-1021" fmla="*/ 1425298 w 1979923"/>
                  <a:gd name="connsiteY3-1022" fmla="*/ 3355188 h 5017844"/>
                  <a:gd name="connsiteX4-1023" fmla="*/ 0 w 1979923"/>
                  <a:gd name="connsiteY4-1024" fmla="*/ 4668260 h 5017844"/>
                  <a:gd name="connsiteX5-1025" fmla="*/ 602068 w 1979923"/>
                  <a:gd name="connsiteY5-1026" fmla="*/ 3721868 h 5017844"/>
                  <a:gd name="connsiteX6-1027" fmla="*/ 598436 w 1979923"/>
                  <a:gd name="connsiteY6-1028" fmla="*/ 1798557 h 5017844"/>
                  <a:gd name="connsiteX0-1029" fmla="*/ 583982 w 1965469"/>
                  <a:gd name="connsiteY0-1030" fmla="*/ 1798557 h 5017842"/>
                  <a:gd name="connsiteX1-1031" fmla="*/ 1965469 w 1965469"/>
                  <a:gd name="connsiteY1-1032" fmla="*/ 118687 h 5017842"/>
                  <a:gd name="connsiteX2-1033" fmla="*/ 1413563 w 1965469"/>
                  <a:gd name="connsiteY2-1034" fmla="*/ 1319063 h 5017842"/>
                  <a:gd name="connsiteX3-1035" fmla="*/ 1410844 w 1965469"/>
                  <a:gd name="connsiteY3-1036" fmla="*/ 3355188 h 5017842"/>
                  <a:gd name="connsiteX4-1037" fmla="*/ 0 w 1965469"/>
                  <a:gd name="connsiteY4-1038" fmla="*/ 4668260 h 5017842"/>
                  <a:gd name="connsiteX5-1039" fmla="*/ 587614 w 1965469"/>
                  <a:gd name="connsiteY5-1040" fmla="*/ 3721868 h 5017842"/>
                  <a:gd name="connsiteX6-1041" fmla="*/ 583982 w 1965469"/>
                  <a:gd name="connsiteY6-1042" fmla="*/ 1798557 h 5017842"/>
                  <a:gd name="connsiteX0-1043" fmla="*/ 550253 w 1931740"/>
                  <a:gd name="connsiteY0-1044" fmla="*/ 1798557 h 5034259"/>
                  <a:gd name="connsiteX1-1045" fmla="*/ 1931740 w 1931740"/>
                  <a:gd name="connsiteY1-1046" fmla="*/ 118687 h 5034259"/>
                  <a:gd name="connsiteX2-1047" fmla="*/ 1379834 w 1931740"/>
                  <a:gd name="connsiteY2-1048" fmla="*/ 1319063 h 5034259"/>
                  <a:gd name="connsiteX3-1049" fmla="*/ 1377115 w 1931740"/>
                  <a:gd name="connsiteY3-1050" fmla="*/ 3355188 h 5034259"/>
                  <a:gd name="connsiteX4-1051" fmla="*/ 0 w 1931740"/>
                  <a:gd name="connsiteY4-1052" fmla="*/ 4687175 h 5034259"/>
                  <a:gd name="connsiteX5-1053" fmla="*/ 553885 w 1931740"/>
                  <a:gd name="connsiteY5-1054" fmla="*/ 3721868 h 5034259"/>
                  <a:gd name="connsiteX6-1055" fmla="*/ 550253 w 1931740"/>
                  <a:gd name="connsiteY6-1056" fmla="*/ 1798557 h 5034259"/>
                  <a:gd name="connsiteX0-1057" fmla="*/ 550253 w 1931740"/>
                  <a:gd name="connsiteY0-1058" fmla="*/ 1798557 h 5034257"/>
                  <a:gd name="connsiteX1-1059" fmla="*/ 1931740 w 1931740"/>
                  <a:gd name="connsiteY1-1060" fmla="*/ 118687 h 5034257"/>
                  <a:gd name="connsiteX2-1061" fmla="*/ 1379834 w 1931740"/>
                  <a:gd name="connsiteY2-1062" fmla="*/ 1319063 h 5034257"/>
                  <a:gd name="connsiteX3-1063" fmla="*/ 1377115 w 1931740"/>
                  <a:gd name="connsiteY3-1064" fmla="*/ 3355188 h 5034257"/>
                  <a:gd name="connsiteX4-1065" fmla="*/ 0 w 1931740"/>
                  <a:gd name="connsiteY4-1066" fmla="*/ 4687175 h 5034257"/>
                  <a:gd name="connsiteX5-1067" fmla="*/ 553885 w 1931740"/>
                  <a:gd name="connsiteY5-1068" fmla="*/ 3721868 h 5034257"/>
                  <a:gd name="connsiteX6-1069" fmla="*/ 550253 w 1931740"/>
                  <a:gd name="connsiteY6-1070" fmla="*/ 1798557 h 5034257"/>
                  <a:gd name="connsiteX0-1071" fmla="*/ 550253 w 1931740"/>
                  <a:gd name="connsiteY0-1072" fmla="*/ 1798557 h 5011243"/>
                  <a:gd name="connsiteX1-1073" fmla="*/ 1931740 w 1931740"/>
                  <a:gd name="connsiteY1-1074" fmla="*/ 118687 h 5011243"/>
                  <a:gd name="connsiteX2-1075" fmla="*/ 1379834 w 1931740"/>
                  <a:gd name="connsiteY2-1076" fmla="*/ 1319063 h 5011243"/>
                  <a:gd name="connsiteX3-1077" fmla="*/ 1377115 w 1931740"/>
                  <a:gd name="connsiteY3-1078" fmla="*/ 3355188 h 5011243"/>
                  <a:gd name="connsiteX4-1079" fmla="*/ 0 w 1931740"/>
                  <a:gd name="connsiteY4-1080" fmla="*/ 4687175 h 5011243"/>
                  <a:gd name="connsiteX5-1081" fmla="*/ 553885 w 1931740"/>
                  <a:gd name="connsiteY5-1082" fmla="*/ 3721868 h 5011243"/>
                  <a:gd name="connsiteX6-1083" fmla="*/ 550253 w 1931740"/>
                  <a:gd name="connsiteY6-1084" fmla="*/ 1798557 h 5011243"/>
                  <a:gd name="connsiteX0-1085" fmla="*/ 550253 w 1931740"/>
                  <a:gd name="connsiteY0-1086" fmla="*/ 1798557 h 5011243"/>
                  <a:gd name="connsiteX1-1087" fmla="*/ 1931740 w 1931740"/>
                  <a:gd name="connsiteY1-1088" fmla="*/ 118687 h 5011243"/>
                  <a:gd name="connsiteX2-1089" fmla="*/ 1379834 w 1931740"/>
                  <a:gd name="connsiteY2-1090" fmla="*/ 1319063 h 5011243"/>
                  <a:gd name="connsiteX3-1091" fmla="*/ 1377115 w 1931740"/>
                  <a:gd name="connsiteY3-1092" fmla="*/ 3355188 h 5011243"/>
                  <a:gd name="connsiteX4-1093" fmla="*/ 0 w 1931740"/>
                  <a:gd name="connsiteY4-1094" fmla="*/ 4687175 h 5011243"/>
                  <a:gd name="connsiteX5-1095" fmla="*/ 553885 w 1931740"/>
                  <a:gd name="connsiteY5-1096" fmla="*/ 3721868 h 5011243"/>
                  <a:gd name="connsiteX6-1097" fmla="*/ 550253 w 1931740"/>
                  <a:gd name="connsiteY6-1098" fmla="*/ 1798557 h 5011243"/>
                  <a:gd name="connsiteX0-1099" fmla="*/ 550253 w 1792009"/>
                  <a:gd name="connsiteY0-1100" fmla="*/ 1859766 h 5072452"/>
                  <a:gd name="connsiteX1-1101" fmla="*/ 1792009 w 1792009"/>
                  <a:gd name="connsiteY1-1102" fmla="*/ 113695 h 5072452"/>
                  <a:gd name="connsiteX2-1103" fmla="*/ 1379834 w 1792009"/>
                  <a:gd name="connsiteY2-1104" fmla="*/ 1380272 h 5072452"/>
                  <a:gd name="connsiteX3-1105" fmla="*/ 1377115 w 1792009"/>
                  <a:gd name="connsiteY3-1106" fmla="*/ 3416397 h 5072452"/>
                  <a:gd name="connsiteX4-1107" fmla="*/ 0 w 1792009"/>
                  <a:gd name="connsiteY4-1108" fmla="*/ 4748384 h 5072452"/>
                  <a:gd name="connsiteX5-1109" fmla="*/ 553885 w 1792009"/>
                  <a:gd name="connsiteY5-1110" fmla="*/ 3783077 h 5072452"/>
                  <a:gd name="connsiteX6-1111" fmla="*/ 550253 w 1792009"/>
                  <a:gd name="connsiteY6-1112" fmla="*/ 1859766 h 5072452"/>
                  <a:gd name="connsiteX0-1113" fmla="*/ 550253 w 1792009"/>
                  <a:gd name="connsiteY0-1114" fmla="*/ 1859768 h 5072454"/>
                  <a:gd name="connsiteX1-1115" fmla="*/ 1792009 w 1792009"/>
                  <a:gd name="connsiteY1-1116" fmla="*/ 113697 h 5072454"/>
                  <a:gd name="connsiteX2-1117" fmla="*/ 1379834 w 1792009"/>
                  <a:gd name="connsiteY2-1118" fmla="*/ 1380274 h 5072454"/>
                  <a:gd name="connsiteX3-1119" fmla="*/ 1377115 w 1792009"/>
                  <a:gd name="connsiteY3-1120" fmla="*/ 3416399 h 5072454"/>
                  <a:gd name="connsiteX4-1121" fmla="*/ 0 w 1792009"/>
                  <a:gd name="connsiteY4-1122" fmla="*/ 4748386 h 5072454"/>
                  <a:gd name="connsiteX5-1123" fmla="*/ 553885 w 1792009"/>
                  <a:gd name="connsiteY5-1124" fmla="*/ 3783079 h 5072454"/>
                  <a:gd name="connsiteX6-1125" fmla="*/ 550253 w 1792009"/>
                  <a:gd name="connsiteY6-1126" fmla="*/ 1859768 h 5072454"/>
                  <a:gd name="connsiteX0-1127" fmla="*/ 550253 w 1792009"/>
                  <a:gd name="connsiteY0-1128" fmla="*/ 1783462 h 4996148"/>
                  <a:gd name="connsiteX1-1129" fmla="*/ 1792009 w 1792009"/>
                  <a:gd name="connsiteY1-1130" fmla="*/ 37391 h 4996148"/>
                  <a:gd name="connsiteX2-1131" fmla="*/ 1379834 w 1792009"/>
                  <a:gd name="connsiteY2-1132" fmla="*/ 1303968 h 4996148"/>
                  <a:gd name="connsiteX3-1133" fmla="*/ 1377115 w 1792009"/>
                  <a:gd name="connsiteY3-1134" fmla="*/ 3340093 h 4996148"/>
                  <a:gd name="connsiteX4-1135" fmla="*/ 0 w 1792009"/>
                  <a:gd name="connsiteY4-1136" fmla="*/ 4672080 h 4996148"/>
                  <a:gd name="connsiteX5-1137" fmla="*/ 553885 w 1792009"/>
                  <a:gd name="connsiteY5-1138" fmla="*/ 3706773 h 4996148"/>
                  <a:gd name="connsiteX6-1139" fmla="*/ 550253 w 1792009"/>
                  <a:gd name="connsiteY6-1140" fmla="*/ 1783462 h 4996148"/>
                  <a:gd name="connsiteX0-1141" fmla="*/ 550253 w 1792009"/>
                  <a:gd name="connsiteY0-1142" fmla="*/ 1783462 h 4996148"/>
                  <a:gd name="connsiteX1-1143" fmla="*/ 1792009 w 1792009"/>
                  <a:gd name="connsiteY1-1144" fmla="*/ 37391 h 4996148"/>
                  <a:gd name="connsiteX2-1145" fmla="*/ 1379834 w 1792009"/>
                  <a:gd name="connsiteY2-1146" fmla="*/ 1303968 h 4996148"/>
                  <a:gd name="connsiteX3-1147" fmla="*/ 1377115 w 1792009"/>
                  <a:gd name="connsiteY3-1148" fmla="*/ 3340093 h 4996148"/>
                  <a:gd name="connsiteX4-1149" fmla="*/ 0 w 1792009"/>
                  <a:gd name="connsiteY4-1150" fmla="*/ 4672080 h 4996148"/>
                  <a:gd name="connsiteX5-1151" fmla="*/ 553885 w 1792009"/>
                  <a:gd name="connsiteY5-1152" fmla="*/ 3706774 h 4996148"/>
                  <a:gd name="connsiteX6-1153" fmla="*/ 550253 w 1792009"/>
                  <a:gd name="connsiteY6-1154" fmla="*/ 1783462 h 4996148"/>
                  <a:gd name="connsiteX0-1155" fmla="*/ 550253 w 1792009"/>
                  <a:gd name="connsiteY0-1156" fmla="*/ 1783462 h 4996148"/>
                  <a:gd name="connsiteX1-1157" fmla="*/ 1792009 w 1792009"/>
                  <a:gd name="connsiteY1-1158" fmla="*/ 37391 h 4996148"/>
                  <a:gd name="connsiteX2-1159" fmla="*/ 1379834 w 1792009"/>
                  <a:gd name="connsiteY2-1160" fmla="*/ 1303968 h 4996148"/>
                  <a:gd name="connsiteX3-1161" fmla="*/ 1377115 w 1792009"/>
                  <a:gd name="connsiteY3-1162" fmla="*/ 3340093 h 4996148"/>
                  <a:gd name="connsiteX4-1163" fmla="*/ 0 w 1792009"/>
                  <a:gd name="connsiteY4-1164" fmla="*/ 4672080 h 4996148"/>
                  <a:gd name="connsiteX5-1165" fmla="*/ 553885 w 1792009"/>
                  <a:gd name="connsiteY5-1166" fmla="*/ 3706774 h 4996148"/>
                  <a:gd name="connsiteX6-1167" fmla="*/ 550253 w 1792009"/>
                  <a:gd name="connsiteY6-1168" fmla="*/ 1783462 h 4996148"/>
                  <a:gd name="connsiteX0-1169" fmla="*/ 550253 w 1792009"/>
                  <a:gd name="connsiteY0-1170" fmla="*/ 1783462 h 4996148"/>
                  <a:gd name="connsiteX1-1171" fmla="*/ 1792009 w 1792009"/>
                  <a:gd name="connsiteY1-1172" fmla="*/ 37391 h 4996148"/>
                  <a:gd name="connsiteX2-1173" fmla="*/ 1379834 w 1792009"/>
                  <a:gd name="connsiteY2-1174" fmla="*/ 1303968 h 4996148"/>
                  <a:gd name="connsiteX3-1175" fmla="*/ 1377115 w 1792009"/>
                  <a:gd name="connsiteY3-1176" fmla="*/ 3340093 h 4996148"/>
                  <a:gd name="connsiteX4-1177" fmla="*/ 0 w 1792009"/>
                  <a:gd name="connsiteY4-1178" fmla="*/ 4672080 h 4996148"/>
                  <a:gd name="connsiteX5-1179" fmla="*/ 558703 w 1792009"/>
                  <a:gd name="connsiteY5-1180" fmla="*/ 3385218 h 4996148"/>
                  <a:gd name="connsiteX6-1181" fmla="*/ 550253 w 1792009"/>
                  <a:gd name="connsiteY6-1182" fmla="*/ 1783462 h 4996148"/>
                  <a:gd name="connsiteX0-1183" fmla="*/ 550253 w 1792009"/>
                  <a:gd name="connsiteY0-1184" fmla="*/ 1783462 h 4996148"/>
                  <a:gd name="connsiteX1-1185" fmla="*/ 1792009 w 1792009"/>
                  <a:gd name="connsiteY1-1186" fmla="*/ 37391 h 4996148"/>
                  <a:gd name="connsiteX2-1187" fmla="*/ 1379834 w 1792009"/>
                  <a:gd name="connsiteY2-1188" fmla="*/ 1303968 h 4996148"/>
                  <a:gd name="connsiteX3-1189" fmla="*/ 1377115 w 1792009"/>
                  <a:gd name="connsiteY3-1190" fmla="*/ 3340093 h 4996148"/>
                  <a:gd name="connsiteX4-1191" fmla="*/ 0 w 1792009"/>
                  <a:gd name="connsiteY4-1192" fmla="*/ 4672080 h 4996148"/>
                  <a:gd name="connsiteX5-1193" fmla="*/ 558703 w 1792009"/>
                  <a:gd name="connsiteY5-1194" fmla="*/ 3385218 h 4996148"/>
                  <a:gd name="connsiteX6-1195" fmla="*/ 550253 w 1792009"/>
                  <a:gd name="connsiteY6-1196" fmla="*/ 1783462 h 4996148"/>
                  <a:gd name="connsiteX0-1197" fmla="*/ 550253 w 1792009"/>
                  <a:gd name="connsiteY0-1198" fmla="*/ 1783462 h 4996148"/>
                  <a:gd name="connsiteX1-1199" fmla="*/ 1792009 w 1792009"/>
                  <a:gd name="connsiteY1-1200" fmla="*/ 37391 h 4996148"/>
                  <a:gd name="connsiteX2-1201" fmla="*/ 1379834 w 1792009"/>
                  <a:gd name="connsiteY2-1202" fmla="*/ 1303968 h 4996148"/>
                  <a:gd name="connsiteX3-1203" fmla="*/ 1377115 w 1792009"/>
                  <a:gd name="connsiteY3-1204" fmla="*/ 3340093 h 4996148"/>
                  <a:gd name="connsiteX4-1205" fmla="*/ 0 w 1792009"/>
                  <a:gd name="connsiteY4-1206" fmla="*/ 4672080 h 4996148"/>
                  <a:gd name="connsiteX5-1207" fmla="*/ 553886 w 1792009"/>
                  <a:gd name="connsiteY5-1208" fmla="*/ 2997458 h 4996148"/>
                  <a:gd name="connsiteX6-1209" fmla="*/ 550253 w 1792009"/>
                  <a:gd name="connsiteY6-1210" fmla="*/ 1783462 h 4996148"/>
                  <a:gd name="connsiteX0-1211" fmla="*/ 550253 w 1792009"/>
                  <a:gd name="connsiteY0-1212" fmla="*/ 1783462 h 4996148"/>
                  <a:gd name="connsiteX1-1213" fmla="*/ 1792009 w 1792009"/>
                  <a:gd name="connsiteY1-1214" fmla="*/ 37391 h 4996148"/>
                  <a:gd name="connsiteX2-1215" fmla="*/ 1379834 w 1792009"/>
                  <a:gd name="connsiteY2-1216" fmla="*/ 1303968 h 4996148"/>
                  <a:gd name="connsiteX3-1217" fmla="*/ 1377115 w 1792009"/>
                  <a:gd name="connsiteY3-1218" fmla="*/ 3340093 h 4996148"/>
                  <a:gd name="connsiteX4-1219" fmla="*/ 0 w 1792009"/>
                  <a:gd name="connsiteY4-1220" fmla="*/ 4672080 h 4996148"/>
                  <a:gd name="connsiteX5-1221" fmla="*/ 553886 w 1792009"/>
                  <a:gd name="connsiteY5-1222" fmla="*/ 2997458 h 4996148"/>
                  <a:gd name="connsiteX6-1223" fmla="*/ 550253 w 1792009"/>
                  <a:gd name="connsiteY6-1224" fmla="*/ 1783462 h 4996148"/>
                  <a:gd name="connsiteX0-1225" fmla="*/ 550253 w 1380240"/>
                  <a:gd name="connsiteY0-1226" fmla="*/ 2449904 h 5662590"/>
                  <a:gd name="connsiteX1-1227" fmla="*/ 462151 w 1380240"/>
                  <a:gd name="connsiteY1-1228" fmla="*/ 22891 h 5662590"/>
                  <a:gd name="connsiteX2-1229" fmla="*/ 1379834 w 1380240"/>
                  <a:gd name="connsiteY2-1230" fmla="*/ 1970410 h 5662590"/>
                  <a:gd name="connsiteX3-1231" fmla="*/ 1377115 w 1380240"/>
                  <a:gd name="connsiteY3-1232" fmla="*/ 4006535 h 5662590"/>
                  <a:gd name="connsiteX4-1233" fmla="*/ 0 w 1380240"/>
                  <a:gd name="connsiteY4-1234" fmla="*/ 5338522 h 5662590"/>
                  <a:gd name="connsiteX5-1235" fmla="*/ 553886 w 1380240"/>
                  <a:gd name="connsiteY5-1236" fmla="*/ 3663900 h 5662590"/>
                  <a:gd name="connsiteX6-1237" fmla="*/ 550253 w 1380240"/>
                  <a:gd name="connsiteY6-1238" fmla="*/ 2449904 h 5662590"/>
                  <a:gd name="connsiteX0-1239" fmla="*/ 550253 w 1380240"/>
                  <a:gd name="connsiteY0-1240" fmla="*/ 2449904 h 5662590"/>
                  <a:gd name="connsiteX1-1241" fmla="*/ 462151 w 1380240"/>
                  <a:gd name="connsiteY1-1242" fmla="*/ 22891 h 5662590"/>
                  <a:gd name="connsiteX2-1243" fmla="*/ 1379834 w 1380240"/>
                  <a:gd name="connsiteY2-1244" fmla="*/ 1970410 h 5662590"/>
                  <a:gd name="connsiteX3-1245" fmla="*/ 1377115 w 1380240"/>
                  <a:gd name="connsiteY3-1246" fmla="*/ 4006535 h 5662590"/>
                  <a:gd name="connsiteX4-1247" fmla="*/ 0 w 1380240"/>
                  <a:gd name="connsiteY4-1248" fmla="*/ 5338522 h 5662590"/>
                  <a:gd name="connsiteX5-1249" fmla="*/ 553886 w 1380240"/>
                  <a:gd name="connsiteY5-1250" fmla="*/ 3663900 h 5662590"/>
                  <a:gd name="connsiteX6-1251" fmla="*/ 550253 w 1380240"/>
                  <a:gd name="connsiteY6-1252" fmla="*/ 2449904 h 5662590"/>
                  <a:gd name="connsiteX0-1253" fmla="*/ 550253 w 1380240"/>
                  <a:gd name="connsiteY0-1254" fmla="*/ 2427013 h 5639699"/>
                  <a:gd name="connsiteX1-1255" fmla="*/ 462151 w 1380240"/>
                  <a:gd name="connsiteY1-1256" fmla="*/ 0 h 5639699"/>
                  <a:gd name="connsiteX2-1257" fmla="*/ 1379834 w 1380240"/>
                  <a:gd name="connsiteY2-1258" fmla="*/ 1947519 h 5639699"/>
                  <a:gd name="connsiteX3-1259" fmla="*/ 1377115 w 1380240"/>
                  <a:gd name="connsiteY3-1260" fmla="*/ 3983644 h 5639699"/>
                  <a:gd name="connsiteX4-1261" fmla="*/ 0 w 1380240"/>
                  <a:gd name="connsiteY4-1262" fmla="*/ 5315631 h 5639699"/>
                  <a:gd name="connsiteX5-1263" fmla="*/ 553886 w 1380240"/>
                  <a:gd name="connsiteY5-1264" fmla="*/ 3641009 h 5639699"/>
                  <a:gd name="connsiteX6-1265" fmla="*/ 550253 w 1380240"/>
                  <a:gd name="connsiteY6-1266" fmla="*/ 2427013 h 5639699"/>
                  <a:gd name="connsiteX0-1267" fmla="*/ 550253 w 1380240"/>
                  <a:gd name="connsiteY0-1268" fmla="*/ 2370268 h 5582954"/>
                  <a:gd name="connsiteX1-1269" fmla="*/ 279054 w 1380240"/>
                  <a:gd name="connsiteY1-1270" fmla="*/ 0 h 5582954"/>
                  <a:gd name="connsiteX2-1271" fmla="*/ 1379834 w 1380240"/>
                  <a:gd name="connsiteY2-1272" fmla="*/ 1890774 h 5582954"/>
                  <a:gd name="connsiteX3-1273" fmla="*/ 1377115 w 1380240"/>
                  <a:gd name="connsiteY3-1274" fmla="*/ 3926899 h 5582954"/>
                  <a:gd name="connsiteX4-1275" fmla="*/ 0 w 1380240"/>
                  <a:gd name="connsiteY4-1276" fmla="*/ 5258886 h 5582954"/>
                  <a:gd name="connsiteX5-1277" fmla="*/ 553886 w 1380240"/>
                  <a:gd name="connsiteY5-1278" fmla="*/ 3584264 h 5582954"/>
                  <a:gd name="connsiteX6-1279" fmla="*/ 550253 w 1380240"/>
                  <a:gd name="connsiteY6-1280" fmla="*/ 2370268 h 5582954"/>
                  <a:gd name="connsiteX0-1281" fmla="*/ 550253 w 1380240"/>
                  <a:gd name="connsiteY0-1282" fmla="*/ 2370268 h 5582954"/>
                  <a:gd name="connsiteX1-1283" fmla="*/ 279054 w 1380240"/>
                  <a:gd name="connsiteY1-1284" fmla="*/ 0 h 5582954"/>
                  <a:gd name="connsiteX2-1285" fmla="*/ 1379834 w 1380240"/>
                  <a:gd name="connsiteY2-1286" fmla="*/ 1890774 h 5582954"/>
                  <a:gd name="connsiteX3-1287" fmla="*/ 1377115 w 1380240"/>
                  <a:gd name="connsiteY3-1288" fmla="*/ 3926899 h 5582954"/>
                  <a:gd name="connsiteX4-1289" fmla="*/ 0 w 1380240"/>
                  <a:gd name="connsiteY4-1290" fmla="*/ 5258886 h 5582954"/>
                  <a:gd name="connsiteX5-1291" fmla="*/ 553886 w 1380240"/>
                  <a:gd name="connsiteY5-1292" fmla="*/ 3584264 h 5582954"/>
                  <a:gd name="connsiteX6-1293" fmla="*/ 550253 w 1380240"/>
                  <a:gd name="connsiteY6-1294" fmla="*/ 2370268 h 5582954"/>
                  <a:gd name="connsiteX0-1295" fmla="*/ 550253 w 1380240"/>
                  <a:gd name="connsiteY0-1296" fmla="*/ 2370268 h 5582954"/>
                  <a:gd name="connsiteX1-1297" fmla="*/ 279054 w 1380240"/>
                  <a:gd name="connsiteY1-1298" fmla="*/ 0 h 5582954"/>
                  <a:gd name="connsiteX2-1299" fmla="*/ 1379834 w 1380240"/>
                  <a:gd name="connsiteY2-1300" fmla="*/ 1890774 h 5582954"/>
                  <a:gd name="connsiteX3-1301" fmla="*/ 1377115 w 1380240"/>
                  <a:gd name="connsiteY3-1302" fmla="*/ 3926899 h 5582954"/>
                  <a:gd name="connsiteX4-1303" fmla="*/ 0 w 1380240"/>
                  <a:gd name="connsiteY4-1304" fmla="*/ 5258886 h 5582954"/>
                  <a:gd name="connsiteX5-1305" fmla="*/ 553886 w 1380240"/>
                  <a:gd name="connsiteY5-1306" fmla="*/ 3584264 h 5582954"/>
                  <a:gd name="connsiteX6-1307" fmla="*/ 550253 w 1380240"/>
                  <a:gd name="connsiteY6-1308" fmla="*/ 2370268 h 5582954"/>
                  <a:gd name="connsiteX0-1309" fmla="*/ 550253 w 1380240"/>
                  <a:gd name="connsiteY0-1310" fmla="*/ 2373360 h 5586046"/>
                  <a:gd name="connsiteX1-1311" fmla="*/ 279054 w 1380240"/>
                  <a:gd name="connsiteY1-1312" fmla="*/ 3092 h 5586046"/>
                  <a:gd name="connsiteX2-1313" fmla="*/ 1379834 w 1380240"/>
                  <a:gd name="connsiteY2-1314" fmla="*/ 1893866 h 5586046"/>
                  <a:gd name="connsiteX3-1315" fmla="*/ 1377115 w 1380240"/>
                  <a:gd name="connsiteY3-1316" fmla="*/ 3929991 h 5586046"/>
                  <a:gd name="connsiteX4-1317" fmla="*/ 0 w 1380240"/>
                  <a:gd name="connsiteY4-1318" fmla="*/ 5261978 h 5586046"/>
                  <a:gd name="connsiteX5-1319" fmla="*/ 553886 w 1380240"/>
                  <a:gd name="connsiteY5-1320" fmla="*/ 3587356 h 5586046"/>
                  <a:gd name="connsiteX6-1321" fmla="*/ 550253 w 1380240"/>
                  <a:gd name="connsiteY6-1322" fmla="*/ 2373360 h 5586046"/>
                  <a:gd name="connsiteX0-1323" fmla="*/ 550253 w 1380240"/>
                  <a:gd name="connsiteY0-1324" fmla="*/ 2411075 h 5623761"/>
                  <a:gd name="connsiteX1-1325" fmla="*/ 279054 w 1380240"/>
                  <a:gd name="connsiteY1-1326" fmla="*/ 2977 h 5623761"/>
                  <a:gd name="connsiteX2-1327" fmla="*/ 1379834 w 1380240"/>
                  <a:gd name="connsiteY2-1328" fmla="*/ 1931581 h 5623761"/>
                  <a:gd name="connsiteX3-1329" fmla="*/ 1377115 w 1380240"/>
                  <a:gd name="connsiteY3-1330" fmla="*/ 3967706 h 5623761"/>
                  <a:gd name="connsiteX4-1331" fmla="*/ 0 w 1380240"/>
                  <a:gd name="connsiteY4-1332" fmla="*/ 5299693 h 5623761"/>
                  <a:gd name="connsiteX5-1333" fmla="*/ 553886 w 1380240"/>
                  <a:gd name="connsiteY5-1334" fmla="*/ 3625071 h 5623761"/>
                  <a:gd name="connsiteX6-1335" fmla="*/ 550253 w 1380240"/>
                  <a:gd name="connsiteY6-1336" fmla="*/ 2411075 h 5623761"/>
                  <a:gd name="connsiteX0-1337" fmla="*/ 550253 w 1380240"/>
                  <a:gd name="connsiteY0-1338" fmla="*/ 2424027 h 5636713"/>
                  <a:gd name="connsiteX1-1339" fmla="*/ 279054 w 1380240"/>
                  <a:gd name="connsiteY1-1340" fmla="*/ 15929 h 5636713"/>
                  <a:gd name="connsiteX2-1341" fmla="*/ 1379834 w 1380240"/>
                  <a:gd name="connsiteY2-1342" fmla="*/ 1944533 h 5636713"/>
                  <a:gd name="connsiteX3-1343" fmla="*/ 1377115 w 1380240"/>
                  <a:gd name="connsiteY3-1344" fmla="*/ 3980658 h 5636713"/>
                  <a:gd name="connsiteX4-1345" fmla="*/ 0 w 1380240"/>
                  <a:gd name="connsiteY4-1346" fmla="*/ 5312645 h 5636713"/>
                  <a:gd name="connsiteX5-1347" fmla="*/ 553886 w 1380240"/>
                  <a:gd name="connsiteY5-1348" fmla="*/ 3638023 h 5636713"/>
                  <a:gd name="connsiteX6-1349" fmla="*/ 550253 w 1380240"/>
                  <a:gd name="connsiteY6-1350" fmla="*/ 2424027 h 5636713"/>
                  <a:gd name="connsiteX0-1351" fmla="*/ 271199 w 1921239"/>
                  <a:gd name="connsiteY0-1352" fmla="*/ 2424027 h 6529191"/>
                  <a:gd name="connsiteX1-1353" fmla="*/ 0 w 1921239"/>
                  <a:gd name="connsiteY1-1354" fmla="*/ 15929 h 6529191"/>
                  <a:gd name="connsiteX2-1355" fmla="*/ 1100780 w 1921239"/>
                  <a:gd name="connsiteY2-1356" fmla="*/ 1944533 h 6529191"/>
                  <a:gd name="connsiteX3-1357" fmla="*/ 1098061 w 1921239"/>
                  <a:gd name="connsiteY3-1358" fmla="*/ 3980658 h 6529191"/>
                  <a:gd name="connsiteX4-1359" fmla="*/ 1600094 w 1921239"/>
                  <a:gd name="connsiteY4-1360" fmla="*/ 6296228 h 6529191"/>
                  <a:gd name="connsiteX5-1361" fmla="*/ 274832 w 1921239"/>
                  <a:gd name="connsiteY5-1362" fmla="*/ 3638023 h 6529191"/>
                  <a:gd name="connsiteX6-1363" fmla="*/ 271199 w 1921239"/>
                  <a:gd name="connsiteY6-1364" fmla="*/ 2424027 h 6529191"/>
                  <a:gd name="connsiteX0-1365" fmla="*/ 271199 w 1921239"/>
                  <a:gd name="connsiteY0-1366" fmla="*/ 2424027 h 6529191"/>
                  <a:gd name="connsiteX1-1367" fmla="*/ 0 w 1921239"/>
                  <a:gd name="connsiteY1-1368" fmla="*/ 15929 h 6529191"/>
                  <a:gd name="connsiteX2-1369" fmla="*/ 1100780 w 1921239"/>
                  <a:gd name="connsiteY2-1370" fmla="*/ 1944533 h 6529191"/>
                  <a:gd name="connsiteX3-1371" fmla="*/ 1098061 w 1921239"/>
                  <a:gd name="connsiteY3-1372" fmla="*/ 3980658 h 6529191"/>
                  <a:gd name="connsiteX4-1373" fmla="*/ 1600094 w 1921239"/>
                  <a:gd name="connsiteY4-1374" fmla="*/ 6296228 h 6529191"/>
                  <a:gd name="connsiteX5-1375" fmla="*/ 274832 w 1921239"/>
                  <a:gd name="connsiteY5-1376" fmla="*/ 3638023 h 6529191"/>
                  <a:gd name="connsiteX6-1377" fmla="*/ 271199 w 1921239"/>
                  <a:gd name="connsiteY6-1378" fmla="*/ 2424027 h 6529191"/>
                  <a:gd name="connsiteX0-1379" fmla="*/ 271199 w 1600094"/>
                  <a:gd name="connsiteY0-1380" fmla="*/ 2424027 h 6369202"/>
                  <a:gd name="connsiteX1-1381" fmla="*/ 0 w 1600094"/>
                  <a:gd name="connsiteY1-1382" fmla="*/ 15929 h 6369202"/>
                  <a:gd name="connsiteX2-1383" fmla="*/ 1100780 w 1600094"/>
                  <a:gd name="connsiteY2-1384" fmla="*/ 1944533 h 6369202"/>
                  <a:gd name="connsiteX3-1385" fmla="*/ 1098061 w 1600094"/>
                  <a:gd name="connsiteY3-1386" fmla="*/ 3980658 h 6369202"/>
                  <a:gd name="connsiteX4-1387" fmla="*/ 1600094 w 1600094"/>
                  <a:gd name="connsiteY4-1388" fmla="*/ 6296228 h 6369202"/>
                  <a:gd name="connsiteX5-1389" fmla="*/ 274832 w 1600094"/>
                  <a:gd name="connsiteY5-1390" fmla="*/ 3638023 h 6369202"/>
                  <a:gd name="connsiteX6-1391" fmla="*/ 271199 w 1600094"/>
                  <a:gd name="connsiteY6-1392" fmla="*/ 2424027 h 6369202"/>
                  <a:gd name="connsiteX0-1393" fmla="*/ 271199 w 1619367"/>
                  <a:gd name="connsiteY0-1394" fmla="*/ 2424027 h 6424440"/>
                  <a:gd name="connsiteX1-1395" fmla="*/ 0 w 1619367"/>
                  <a:gd name="connsiteY1-1396" fmla="*/ 15929 h 6424440"/>
                  <a:gd name="connsiteX2-1397" fmla="*/ 1100780 w 1619367"/>
                  <a:gd name="connsiteY2-1398" fmla="*/ 1944533 h 6424440"/>
                  <a:gd name="connsiteX3-1399" fmla="*/ 1098061 w 1619367"/>
                  <a:gd name="connsiteY3-1400" fmla="*/ 3980658 h 6424440"/>
                  <a:gd name="connsiteX4-1401" fmla="*/ 1619367 w 1619367"/>
                  <a:gd name="connsiteY4-1402" fmla="*/ 6352974 h 6424440"/>
                  <a:gd name="connsiteX5-1403" fmla="*/ 274832 w 1619367"/>
                  <a:gd name="connsiteY5-1404" fmla="*/ 3638023 h 6424440"/>
                  <a:gd name="connsiteX6-1405" fmla="*/ 271199 w 1619367"/>
                  <a:gd name="connsiteY6-1406" fmla="*/ 2424027 h 6424440"/>
                  <a:gd name="connsiteX0-1407" fmla="*/ 271199 w 1619367"/>
                  <a:gd name="connsiteY0-1408" fmla="*/ 2424027 h 6424438"/>
                  <a:gd name="connsiteX1-1409" fmla="*/ 0 w 1619367"/>
                  <a:gd name="connsiteY1-1410" fmla="*/ 15929 h 6424438"/>
                  <a:gd name="connsiteX2-1411" fmla="*/ 1100780 w 1619367"/>
                  <a:gd name="connsiteY2-1412" fmla="*/ 1944533 h 6424438"/>
                  <a:gd name="connsiteX3-1413" fmla="*/ 1098061 w 1619367"/>
                  <a:gd name="connsiteY3-1414" fmla="*/ 3980658 h 6424438"/>
                  <a:gd name="connsiteX4-1415" fmla="*/ 1619367 w 1619367"/>
                  <a:gd name="connsiteY4-1416" fmla="*/ 6352974 h 6424438"/>
                  <a:gd name="connsiteX5-1417" fmla="*/ 274832 w 1619367"/>
                  <a:gd name="connsiteY5-1418" fmla="*/ 3638023 h 6424438"/>
                  <a:gd name="connsiteX6-1419" fmla="*/ 271199 w 1619367"/>
                  <a:gd name="connsiteY6-1420" fmla="*/ 2424027 h 6424438"/>
                  <a:gd name="connsiteX0-1421" fmla="*/ 271199 w 1619367"/>
                  <a:gd name="connsiteY0-1422" fmla="*/ 2424027 h 6424440"/>
                  <a:gd name="connsiteX1-1423" fmla="*/ 0 w 1619367"/>
                  <a:gd name="connsiteY1-1424" fmla="*/ 15929 h 6424440"/>
                  <a:gd name="connsiteX2-1425" fmla="*/ 1100780 w 1619367"/>
                  <a:gd name="connsiteY2-1426" fmla="*/ 1944533 h 6424440"/>
                  <a:gd name="connsiteX3-1427" fmla="*/ 1098061 w 1619367"/>
                  <a:gd name="connsiteY3-1428" fmla="*/ 3980658 h 6424440"/>
                  <a:gd name="connsiteX4-1429" fmla="*/ 1619367 w 1619367"/>
                  <a:gd name="connsiteY4-1430" fmla="*/ 6352974 h 6424440"/>
                  <a:gd name="connsiteX5-1431" fmla="*/ 274832 w 1619367"/>
                  <a:gd name="connsiteY5-1432" fmla="*/ 3638023 h 6424440"/>
                  <a:gd name="connsiteX6-1433" fmla="*/ 271199 w 1619367"/>
                  <a:gd name="connsiteY6-1434" fmla="*/ 2424027 h 6424440"/>
                  <a:gd name="connsiteX0-1435" fmla="*/ 271199 w 1606151"/>
                  <a:gd name="connsiteY0-1436" fmla="*/ 2424027 h 6197608"/>
                  <a:gd name="connsiteX1-1437" fmla="*/ 0 w 1606151"/>
                  <a:gd name="connsiteY1-1438" fmla="*/ 15929 h 6197608"/>
                  <a:gd name="connsiteX2-1439" fmla="*/ 1100780 w 1606151"/>
                  <a:gd name="connsiteY2-1440" fmla="*/ 1944533 h 6197608"/>
                  <a:gd name="connsiteX3-1441" fmla="*/ 1098061 w 1606151"/>
                  <a:gd name="connsiteY3-1442" fmla="*/ 3980658 h 6197608"/>
                  <a:gd name="connsiteX4-1443" fmla="*/ 1606151 w 1606151"/>
                  <a:gd name="connsiteY4-1444" fmla="*/ 6119507 h 6197608"/>
                  <a:gd name="connsiteX5-1445" fmla="*/ 274832 w 1606151"/>
                  <a:gd name="connsiteY5-1446" fmla="*/ 3638023 h 6197608"/>
                  <a:gd name="connsiteX6-1447" fmla="*/ 271199 w 1606151"/>
                  <a:gd name="connsiteY6-1448" fmla="*/ 2424027 h 6197608"/>
                  <a:gd name="connsiteX0-1449" fmla="*/ 271199 w 1606151"/>
                  <a:gd name="connsiteY0-1450" fmla="*/ 2424027 h 6197610"/>
                  <a:gd name="connsiteX1-1451" fmla="*/ 0 w 1606151"/>
                  <a:gd name="connsiteY1-1452" fmla="*/ 15929 h 6197610"/>
                  <a:gd name="connsiteX2-1453" fmla="*/ 1100780 w 1606151"/>
                  <a:gd name="connsiteY2-1454" fmla="*/ 1944533 h 6197610"/>
                  <a:gd name="connsiteX3-1455" fmla="*/ 1098061 w 1606151"/>
                  <a:gd name="connsiteY3-1456" fmla="*/ 3980658 h 6197610"/>
                  <a:gd name="connsiteX4-1457" fmla="*/ 1606151 w 1606151"/>
                  <a:gd name="connsiteY4-1458" fmla="*/ 6119507 h 6197610"/>
                  <a:gd name="connsiteX5-1459" fmla="*/ 274832 w 1606151"/>
                  <a:gd name="connsiteY5-1460" fmla="*/ 3638023 h 6197610"/>
                  <a:gd name="connsiteX6-1461" fmla="*/ 271199 w 1606151"/>
                  <a:gd name="connsiteY6-1462" fmla="*/ 2424027 h 6197610"/>
                  <a:gd name="connsiteX0-1463" fmla="*/ 271199 w 1606151"/>
                  <a:gd name="connsiteY0-1464" fmla="*/ 2424027 h 6435715"/>
                  <a:gd name="connsiteX1-1465" fmla="*/ 0 w 1606151"/>
                  <a:gd name="connsiteY1-1466" fmla="*/ 15929 h 6435715"/>
                  <a:gd name="connsiteX2-1467" fmla="*/ 1100780 w 1606151"/>
                  <a:gd name="connsiteY2-1468" fmla="*/ 1944533 h 6435715"/>
                  <a:gd name="connsiteX3-1469" fmla="*/ 1098061 w 1606151"/>
                  <a:gd name="connsiteY3-1470" fmla="*/ 3980658 h 6435715"/>
                  <a:gd name="connsiteX4-1471" fmla="*/ 1606151 w 1606151"/>
                  <a:gd name="connsiteY4-1472" fmla="*/ 6119507 h 6435715"/>
                  <a:gd name="connsiteX5-1473" fmla="*/ 274832 w 1606151"/>
                  <a:gd name="connsiteY5-1474" fmla="*/ 3638023 h 6435715"/>
                  <a:gd name="connsiteX6-1475" fmla="*/ 271199 w 1606151"/>
                  <a:gd name="connsiteY6-1476" fmla="*/ 2424027 h 64357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606151" h="6435715">
                    <a:moveTo>
                      <a:pt x="271199" y="2424027"/>
                    </a:moveTo>
                    <a:cubicBezTo>
                      <a:pt x="265393" y="1294998"/>
                      <a:pt x="340211" y="619998"/>
                      <a:pt x="0" y="15929"/>
                    </a:cubicBezTo>
                    <a:cubicBezTo>
                      <a:pt x="854739" y="-141472"/>
                      <a:pt x="1092253" y="894308"/>
                      <a:pt x="1100780" y="1944533"/>
                    </a:cubicBezTo>
                    <a:cubicBezTo>
                      <a:pt x="1102897" y="3131921"/>
                      <a:pt x="1095944" y="2793270"/>
                      <a:pt x="1098061" y="3980658"/>
                    </a:cubicBezTo>
                    <a:cubicBezTo>
                      <a:pt x="1101509" y="4647771"/>
                      <a:pt x="919881" y="6265114"/>
                      <a:pt x="1606151" y="6119507"/>
                    </a:cubicBezTo>
                    <a:cubicBezTo>
                      <a:pt x="186183" y="7379656"/>
                      <a:pt x="274832" y="4525921"/>
                      <a:pt x="274832" y="3638023"/>
                    </a:cubicBezTo>
                    <a:cubicBezTo>
                      <a:pt x="271052" y="2860731"/>
                      <a:pt x="274979" y="3201319"/>
                      <a:pt x="271199" y="2424027"/>
                    </a:cubicBezTo>
                    <a:close/>
                  </a:path>
                </a:pathLst>
              </a:custGeom>
              <a:solidFill>
                <a:schemeClr val="bg1">
                  <a:lumMod val="7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圆角矩形 12"/>
              <p:cNvSpPr/>
              <p:nvPr/>
            </p:nvSpPr>
            <p:spPr>
              <a:xfrm>
                <a:off x="1271562" y="3813085"/>
                <a:ext cx="2323819" cy="761471"/>
              </a:xfrm>
              <a:custGeom>
                <a:avLst/>
                <a:gdLst>
                  <a:gd name="connsiteX0" fmla="*/ 0 w 2819400"/>
                  <a:gd name="connsiteY0" fmla="*/ 162580 h 975463"/>
                  <a:gd name="connsiteX1" fmla="*/ 162580 w 2819400"/>
                  <a:gd name="connsiteY1" fmla="*/ 0 h 975463"/>
                  <a:gd name="connsiteX2" fmla="*/ 2656820 w 2819400"/>
                  <a:gd name="connsiteY2" fmla="*/ 0 h 975463"/>
                  <a:gd name="connsiteX3" fmla="*/ 2819400 w 2819400"/>
                  <a:gd name="connsiteY3" fmla="*/ 162580 h 975463"/>
                  <a:gd name="connsiteX4" fmla="*/ 2819400 w 2819400"/>
                  <a:gd name="connsiteY4" fmla="*/ 812883 h 975463"/>
                  <a:gd name="connsiteX5" fmla="*/ 2656820 w 2819400"/>
                  <a:gd name="connsiteY5" fmla="*/ 975463 h 975463"/>
                  <a:gd name="connsiteX6" fmla="*/ 162580 w 2819400"/>
                  <a:gd name="connsiteY6" fmla="*/ 975463 h 975463"/>
                  <a:gd name="connsiteX7" fmla="*/ 0 w 2819400"/>
                  <a:gd name="connsiteY7" fmla="*/ 812883 h 975463"/>
                  <a:gd name="connsiteX8" fmla="*/ 0 w 2819400"/>
                  <a:gd name="connsiteY8" fmla="*/ 162580 h 975463"/>
                  <a:gd name="connsiteX0-1" fmla="*/ 0 w 2819400"/>
                  <a:gd name="connsiteY0-2" fmla="*/ 812883 h 975463"/>
                  <a:gd name="connsiteX1-3" fmla="*/ 162580 w 2819400"/>
                  <a:gd name="connsiteY1-4" fmla="*/ 0 h 975463"/>
                  <a:gd name="connsiteX2-5" fmla="*/ 2656820 w 2819400"/>
                  <a:gd name="connsiteY2-6" fmla="*/ 0 h 975463"/>
                  <a:gd name="connsiteX3-7" fmla="*/ 2819400 w 2819400"/>
                  <a:gd name="connsiteY3-8" fmla="*/ 162580 h 975463"/>
                  <a:gd name="connsiteX4-9" fmla="*/ 2819400 w 2819400"/>
                  <a:gd name="connsiteY4-10" fmla="*/ 812883 h 975463"/>
                  <a:gd name="connsiteX5-11" fmla="*/ 2656820 w 2819400"/>
                  <a:gd name="connsiteY5-12" fmla="*/ 975463 h 975463"/>
                  <a:gd name="connsiteX6-13" fmla="*/ 162580 w 2819400"/>
                  <a:gd name="connsiteY6-14" fmla="*/ 975463 h 975463"/>
                  <a:gd name="connsiteX7-15" fmla="*/ 0 w 2819400"/>
                  <a:gd name="connsiteY7-16" fmla="*/ 812883 h 975463"/>
                  <a:gd name="connsiteX0-17" fmla="*/ 311780 w 2968600"/>
                  <a:gd name="connsiteY0-18" fmla="*/ 975463 h 975463"/>
                  <a:gd name="connsiteX1-19" fmla="*/ 311780 w 2968600"/>
                  <a:gd name="connsiteY1-20" fmla="*/ 0 h 975463"/>
                  <a:gd name="connsiteX2-21" fmla="*/ 2806020 w 2968600"/>
                  <a:gd name="connsiteY2-22" fmla="*/ 0 h 975463"/>
                  <a:gd name="connsiteX3-23" fmla="*/ 2968600 w 2968600"/>
                  <a:gd name="connsiteY3-24" fmla="*/ 162580 h 975463"/>
                  <a:gd name="connsiteX4-25" fmla="*/ 2968600 w 2968600"/>
                  <a:gd name="connsiteY4-26" fmla="*/ 812883 h 975463"/>
                  <a:gd name="connsiteX5-27" fmla="*/ 2806020 w 2968600"/>
                  <a:gd name="connsiteY5-28" fmla="*/ 975463 h 975463"/>
                  <a:gd name="connsiteX6-29" fmla="*/ 311780 w 2968600"/>
                  <a:gd name="connsiteY6-30" fmla="*/ 975463 h 975463"/>
                  <a:gd name="connsiteX0-31" fmla="*/ 188288 w 2845108"/>
                  <a:gd name="connsiteY0-32" fmla="*/ 975463 h 975463"/>
                  <a:gd name="connsiteX1-33" fmla="*/ 188288 w 2845108"/>
                  <a:gd name="connsiteY1-34" fmla="*/ 0 h 975463"/>
                  <a:gd name="connsiteX2-35" fmla="*/ 2682528 w 2845108"/>
                  <a:gd name="connsiteY2-36" fmla="*/ 0 h 975463"/>
                  <a:gd name="connsiteX3-37" fmla="*/ 2845108 w 2845108"/>
                  <a:gd name="connsiteY3-38" fmla="*/ 162580 h 975463"/>
                  <a:gd name="connsiteX4-39" fmla="*/ 2845108 w 2845108"/>
                  <a:gd name="connsiteY4-40" fmla="*/ 812883 h 975463"/>
                  <a:gd name="connsiteX5-41" fmla="*/ 2682528 w 2845108"/>
                  <a:gd name="connsiteY5-42" fmla="*/ 975463 h 975463"/>
                  <a:gd name="connsiteX6-43" fmla="*/ 188288 w 2845108"/>
                  <a:gd name="connsiteY6-44" fmla="*/ 975463 h 975463"/>
                  <a:gd name="connsiteX0-45" fmla="*/ 6264 w 2663084"/>
                  <a:gd name="connsiteY0-46" fmla="*/ 975463 h 975463"/>
                  <a:gd name="connsiteX1-47" fmla="*/ 6264 w 2663084"/>
                  <a:gd name="connsiteY1-48" fmla="*/ 0 h 975463"/>
                  <a:gd name="connsiteX2-49" fmla="*/ 2500504 w 2663084"/>
                  <a:gd name="connsiteY2-50" fmla="*/ 0 h 975463"/>
                  <a:gd name="connsiteX3-51" fmla="*/ 2663084 w 2663084"/>
                  <a:gd name="connsiteY3-52" fmla="*/ 162580 h 975463"/>
                  <a:gd name="connsiteX4-53" fmla="*/ 2663084 w 2663084"/>
                  <a:gd name="connsiteY4-54" fmla="*/ 812883 h 975463"/>
                  <a:gd name="connsiteX5-55" fmla="*/ 2500504 w 2663084"/>
                  <a:gd name="connsiteY5-56" fmla="*/ 975463 h 975463"/>
                  <a:gd name="connsiteX6-57" fmla="*/ 6264 w 2663084"/>
                  <a:gd name="connsiteY6-58" fmla="*/ 975463 h 975463"/>
                  <a:gd name="connsiteX0-59" fmla="*/ 6264 w 2663084"/>
                  <a:gd name="connsiteY0-60" fmla="*/ 975463 h 975463"/>
                  <a:gd name="connsiteX1-61" fmla="*/ 6264 w 2663084"/>
                  <a:gd name="connsiteY1-62" fmla="*/ 0 h 975463"/>
                  <a:gd name="connsiteX2-63" fmla="*/ 2500504 w 2663084"/>
                  <a:gd name="connsiteY2-64" fmla="*/ 0 h 975463"/>
                  <a:gd name="connsiteX3-65" fmla="*/ 2663084 w 2663084"/>
                  <a:gd name="connsiteY3-66" fmla="*/ 162580 h 975463"/>
                  <a:gd name="connsiteX4-67" fmla="*/ 2654553 w 2663084"/>
                  <a:gd name="connsiteY4-68" fmla="*/ 355098 h 975463"/>
                  <a:gd name="connsiteX5-69" fmla="*/ 2500504 w 2663084"/>
                  <a:gd name="connsiteY5-70" fmla="*/ 975463 h 975463"/>
                  <a:gd name="connsiteX6-71" fmla="*/ 6264 w 2663084"/>
                  <a:gd name="connsiteY6-72" fmla="*/ 975463 h 975463"/>
                  <a:gd name="connsiteX0-73" fmla="*/ 6264 w 2663084"/>
                  <a:gd name="connsiteY0-74" fmla="*/ 975463 h 995847"/>
                  <a:gd name="connsiteX1-75" fmla="*/ 6264 w 2663084"/>
                  <a:gd name="connsiteY1-76" fmla="*/ 0 h 995847"/>
                  <a:gd name="connsiteX2-77" fmla="*/ 2500504 w 2663084"/>
                  <a:gd name="connsiteY2-78" fmla="*/ 0 h 995847"/>
                  <a:gd name="connsiteX3-79" fmla="*/ 2663084 w 2663084"/>
                  <a:gd name="connsiteY3-80" fmla="*/ 162580 h 995847"/>
                  <a:gd name="connsiteX4-81" fmla="*/ 2654553 w 2663084"/>
                  <a:gd name="connsiteY4-82" fmla="*/ 355098 h 995847"/>
                  <a:gd name="connsiteX5-83" fmla="*/ 2593569 w 2663084"/>
                  <a:gd name="connsiteY5-84" fmla="*/ 995847 h 995847"/>
                  <a:gd name="connsiteX6-85" fmla="*/ 6264 w 2663084"/>
                  <a:gd name="connsiteY6-86" fmla="*/ 975463 h 995847"/>
                  <a:gd name="connsiteX0-87" fmla="*/ 6264 w 3268781"/>
                  <a:gd name="connsiteY0-88" fmla="*/ 975463 h 995847"/>
                  <a:gd name="connsiteX1-89" fmla="*/ 6264 w 3268781"/>
                  <a:gd name="connsiteY1-90" fmla="*/ 0 h 995847"/>
                  <a:gd name="connsiteX2-91" fmla="*/ 2500504 w 3268781"/>
                  <a:gd name="connsiteY2-92" fmla="*/ 0 h 995847"/>
                  <a:gd name="connsiteX3-93" fmla="*/ 2663084 w 3268781"/>
                  <a:gd name="connsiteY3-94" fmla="*/ 162580 h 995847"/>
                  <a:gd name="connsiteX4-95" fmla="*/ 3268781 w 3268781"/>
                  <a:gd name="connsiteY4-96" fmla="*/ 242988 h 995847"/>
                  <a:gd name="connsiteX5-97" fmla="*/ 2593569 w 3268781"/>
                  <a:gd name="connsiteY5-98" fmla="*/ 995847 h 995847"/>
                  <a:gd name="connsiteX6-99" fmla="*/ 6264 w 3268781"/>
                  <a:gd name="connsiteY6-100" fmla="*/ 975463 h 995847"/>
                  <a:gd name="connsiteX0-101" fmla="*/ 6264 w 3271226"/>
                  <a:gd name="connsiteY0-102" fmla="*/ 975463 h 995847"/>
                  <a:gd name="connsiteX1-103" fmla="*/ 6264 w 3271226"/>
                  <a:gd name="connsiteY1-104" fmla="*/ 0 h 995847"/>
                  <a:gd name="connsiteX2-105" fmla="*/ 2500504 w 3271226"/>
                  <a:gd name="connsiteY2-106" fmla="*/ 0 h 995847"/>
                  <a:gd name="connsiteX3-107" fmla="*/ 2663084 w 3271226"/>
                  <a:gd name="connsiteY3-108" fmla="*/ 162580 h 995847"/>
                  <a:gd name="connsiteX4-109" fmla="*/ 3268781 w 3271226"/>
                  <a:gd name="connsiteY4-110" fmla="*/ 242988 h 995847"/>
                  <a:gd name="connsiteX5-111" fmla="*/ 2593569 w 3271226"/>
                  <a:gd name="connsiteY5-112" fmla="*/ 995847 h 995847"/>
                  <a:gd name="connsiteX6-113" fmla="*/ 6264 w 3271226"/>
                  <a:gd name="connsiteY6-114" fmla="*/ 975463 h 995847"/>
                  <a:gd name="connsiteX0-115" fmla="*/ 6264 w 3271226"/>
                  <a:gd name="connsiteY0-116" fmla="*/ 975463 h 995847"/>
                  <a:gd name="connsiteX1-117" fmla="*/ 6264 w 3271226"/>
                  <a:gd name="connsiteY1-118" fmla="*/ 0 h 995847"/>
                  <a:gd name="connsiteX2-119" fmla="*/ 2500504 w 3271226"/>
                  <a:gd name="connsiteY2-120" fmla="*/ 0 h 995847"/>
                  <a:gd name="connsiteX3-121" fmla="*/ 2663084 w 3271226"/>
                  <a:gd name="connsiteY3-122" fmla="*/ 162580 h 995847"/>
                  <a:gd name="connsiteX4-123" fmla="*/ 3268781 w 3271226"/>
                  <a:gd name="connsiteY4-124" fmla="*/ 242988 h 995847"/>
                  <a:gd name="connsiteX5-125" fmla="*/ 2593569 w 3271226"/>
                  <a:gd name="connsiteY5-126" fmla="*/ 995847 h 995847"/>
                  <a:gd name="connsiteX6-127" fmla="*/ 6264 w 3271226"/>
                  <a:gd name="connsiteY6-128" fmla="*/ 975463 h 995847"/>
                  <a:gd name="connsiteX0-129" fmla="*/ 6264 w 2730754"/>
                  <a:gd name="connsiteY0-130" fmla="*/ 975463 h 995847"/>
                  <a:gd name="connsiteX1-131" fmla="*/ 6264 w 2730754"/>
                  <a:gd name="connsiteY1-132" fmla="*/ 0 h 995847"/>
                  <a:gd name="connsiteX2-133" fmla="*/ 2500504 w 2730754"/>
                  <a:gd name="connsiteY2-134" fmla="*/ 0 h 995847"/>
                  <a:gd name="connsiteX3-135" fmla="*/ 2663084 w 2730754"/>
                  <a:gd name="connsiteY3-136" fmla="*/ 162580 h 995847"/>
                  <a:gd name="connsiteX4-137" fmla="*/ 2717113 w 2730754"/>
                  <a:gd name="connsiteY4-138" fmla="*/ 267901 h 995847"/>
                  <a:gd name="connsiteX5-139" fmla="*/ 2593569 w 2730754"/>
                  <a:gd name="connsiteY5-140" fmla="*/ 995847 h 995847"/>
                  <a:gd name="connsiteX6-141" fmla="*/ 6264 w 2730754"/>
                  <a:gd name="connsiteY6-142" fmla="*/ 975463 h 995847"/>
                  <a:gd name="connsiteX0-143" fmla="*/ 6264 w 2722121"/>
                  <a:gd name="connsiteY0-144" fmla="*/ 975463 h 1002075"/>
                  <a:gd name="connsiteX1-145" fmla="*/ 6264 w 2722121"/>
                  <a:gd name="connsiteY1-146" fmla="*/ 0 h 1002075"/>
                  <a:gd name="connsiteX2-147" fmla="*/ 2500504 w 2722121"/>
                  <a:gd name="connsiteY2-148" fmla="*/ 0 h 1002075"/>
                  <a:gd name="connsiteX3-149" fmla="*/ 2663084 w 2722121"/>
                  <a:gd name="connsiteY3-150" fmla="*/ 162580 h 1002075"/>
                  <a:gd name="connsiteX4-151" fmla="*/ 2717113 w 2722121"/>
                  <a:gd name="connsiteY4-152" fmla="*/ 267901 h 1002075"/>
                  <a:gd name="connsiteX5-153" fmla="*/ 2383139 w 2722121"/>
                  <a:gd name="connsiteY5-154" fmla="*/ 1002075 h 1002075"/>
                  <a:gd name="connsiteX6-155" fmla="*/ 6264 w 2722121"/>
                  <a:gd name="connsiteY6-156" fmla="*/ 975463 h 1002075"/>
                  <a:gd name="connsiteX0-157" fmla="*/ 6264 w 2719894"/>
                  <a:gd name="connsiteY0-158" fmla="*/ 975463 h 1002075"/>
                  <a:gd name="connsiteX1-159" fmla="*/ 6264 w 2719894"/>
                  <a:gd name="connsiteY1-160" fmla="*/ 0 h 1002075"/>
                  <a:gd name="connsiteX2-161" fmla="*/ 2500504 w 2719894"/>
                  <a:gd name="connsiteY2-162" fmla="*/ 0 h 1002075"/>
                  <a:gd name="connsiteX3-163" fmla="*/ 2663084 w 2719894"/>
                  <a:gd name="connsiteY3-164" fmla="*/ 162580 h 1002075"/>
                  <a:gd name="connsiteX4-165" fmla="*/ 2717113 w 2719894"/>
                  <a:gd name="connsiteY4-166" fmla="*/ 267901 h 1002075"/>
                  <a:gd name="connsiteX5-167" fmla="*/ 2650280 w 2719894"/>
                  <a:gd name="connsiteY5-168" fmla="*/ 289053 h 1002075"/>
                  <a:gd name="connsiteX6-169" fmla="*/ 2383139 w 2719894"/>
                  <a:gd name="connsiteY6-170" fmla="*/ 1002075 h 1002075"/>
                  <a:gd name="connsiteX7-171" fmla="*/ 6264 w 2719894"/>
                  <a:gd name="connsiteY7-172" fmla="*/ 975463 h 1002075"/>
                  <a:gd name="connsiteX0-173" fmla="*/ 6264 w 2769276"/>
                  <a:gd name="connsiteY0-174" fmla="*/ 975463 h 1002075"/>
                  <a:gd name="connsiteX1-175" fmla="*/ 6264 w 2769276"/>
                  <a:gd name="connsiteY1-176" fmla="*/ 0 h 1002075"/>
                  <a:gd name="connsiteX2-177" fmla="*/ 2500504 w 2769276"/>
                  <a:gd name="connsiteY2-178" fmla="*/ 0 h 1002075"/>
                  <a:gd name="connsiteX3-179" fmla="*/ 2717113 w 2769276"/>
                  <a:gd name="connsiteY3-180" fmla="*/ 267901 h 1002075"/>
                  <a:gd name="connsiteX4-181" fmla="*/ 2650280 w 2769276"/>
                  <a:gd name="connsiteY4-182" fmla="*/ 289053 h 1002075"/>
                  <a:gd name="connsiteX5-183" fmla="*/ 2383139 w 2769276"/>
                  <a:gd name="connsiteY5-184" fmla="*/ 1002075 h 1002075"/>
                  <a:gd name="connsiteX6-185" fmla="*/ 6264 w 2769276"/>
                  <a:gd name="connsiteY6-186" fmla="*/ 975463 h 1002075"/>
                  <a:gd name="connsiteX0-187" fmla="*/ 6264 w 2750756"/>
                  <a:gd name="connsiteY0-188" fmla="*/ 975463 h 1002075"/>
                  <a:gd name="connsiteX1-189" fmla="*/ 6264 w 2750756"/>
                  <a:gd name="connsiteY1-190" fmla="*/ 0 h 1002075"/>
                  <a:gd name="connsiteX2-191" fmla="*/ 2500504 w 2750756"/>
                  <a:gd name="connsiteY2-192" fmla="*/ 0 h 1002075"/>
                  <a:gd name="connsiteX3-193" fmla="*/ 2650280 w 2750756"/>
                  <a:gd name="connsiteY3-194" fmla="*/ 289053 h 1002075"/>
                  <a:gd name="connsiteX4-195" fmla="*/ 2383139 w 2750756"/>
                  <a:gd name="connsiteY4-196" fmla="*/ 1002075 h 1002075"/>
                  <a:gd name="connsiteX5-197" fmla="*/ 6264 w 2750756"/>
                  <a:gd name="connsiteY5-198" fmla="*/ 975463 h 1002075"/>
                  <a:gd name="connsiteX0-199" fmla="*/ 6264 w 2731211"/>
                  <a:gd name="connsiteY0-200" fmla="*/ 975463 h 1002075"/>
                  <a:gd name="connsiteX1-201" fmla="*/ 6264 w 2731211"/>
                  <a:gd name="connsiteY1-202" fmla="*/ 0 h 1002075"/>
                  <a:gd name="connsiteX2-203" fmla="*/ 2500504 w 2731211"/>
                  <a:gd name="connsiteY2-204" fmla="*/ 0 h 1002075"/>
                  <a:gd name="connsiteX3-205" fmla="*/ 2599094 w 2731211"/>
                  <a:gd name="connsiteY3-206" fmla="*/ 245454 h 1002075"/>
                  <a:gd name="connsiteX4-207" fmla="*/ 2383139 w 2731211"/>
                  <a:gd name="connsiteY4-208" fmla="*/ 1002075 h 1002075"/>
                  <a:gd name="connsiteX5-209" fmla="*/ 6264 w 2731211"/>
                  <a:gd name="connsiteY5-210" fmla="*/ 975463 h 1002075"/>
                  <a:gd name="connsiteX0-211" fmla="*/ 6264 w 2652440"/>
                  <a:gd name="connsiteY0-212" fmla="*/ 975463 h 1002075"/>
                  <a:gd name="connsiteX1-213" fmla="*/ 6264 w 2652440"/>
                  <a:gd name="connsiteY1-214" fmla="*/ 0 h 1002075"/>
                  <a:gd name="connsiteX2-215" fmla="*/ 2500504 w 2652440"/>
                  <a:gd name="connsiteY2-216" fmla="*/ 0 h 1002075"/>
                  <a:gd name="connsiteX3-217" fmla="*/ 2599094 w 2652440"/>
                  <a:gd name="connsiteY3-218" fmla="*/ 245454 h 1002075"/>
                  <a:gd name="connsiteX4-219" fmla="*/ 2383139 w 2652440"/>
                  <a:gd name="connsiteY4-220" fmla="*/ 1002075 h 1002075"/>
                  <a:gd name="connsiteX5-221" fmla="*/ 6264 w 2652440"/>
                  <a:gd name="connsiteY5-222" fmla="*/ 975463 h 1002075"/>
                  <a:gd name="connsiteX0-223" fmla="*/ 6264 w 2706520"/>
                  <a:gd name="connsiteY0-224" fmla="*/ 975463 h 1002075"/>
                  <a:gd name="connsiteX1-225" fmla="*/ 6264 w 2706520"/>
                  <a:gd name="connsiteY1-226" fmla="*/ 0 h 1002075"/>
                  <a:gd name="connsiteX2-227" fmla="*/ 2585814 w 2706520"/>
                  <a:gd name="connsiteY2-228" fmla="*/ 6228 h 1002075"/>
                  <a:gd name="connsiteX3-229" fmla="*/ 2599094 w 2706520"/>
                  <a:gd name="connsiteY3-230" fmla="*/ 245454 h 1002075"/>
                  <a:gd name="connsiteX4-231" fmla="*/ 2383139 w 2706520"/>
                  <a:gd name="connsiteY4-232" fmla="*/ 1002075 h 1002075"/>
                  <a:gd name="connsiteX5-233" fmla="*/ 6264 w 2706520"/>
                  <a:gd name="connsiteY5-234" fmla="*/ 975463 h 1002075"/>
                  <a:gd name="connsiteX0-235" fmla="*/ 6264 w 2641784"/>
                  <a:gd name="connsiteY0-236" fmla="*/ 975463 h 1002075"/>
                  <a:gd name="connsiteX1-237" fmla="*/ 6264 w 2641784"/>
                  <a:gd name="connsiteY1-238" fmla="*/ 0 h 1002075"/>
                  <a:gd name="connsiteX2-239" fmla="*/ 2585814 w 2641784"/>
                  <a:gd name="connsiteY2-240" fmla="*/ 6228 h 1002075"/>
                  <a:gd name="connsiteX3-241" fmla="*/ 2599094 w 2641784"/>
                  <a:gd name="connsiteY3-242" fmla="*/ 245454 h 1002075"/>
                  <a:gd name="connsiteX4-243" fmla="*/ 2383139 w 2641784"/>
                  <a:gd name="connsiteY4-244" fmla="*/ 1002075 h 1002075"/>
                  <a:gd name="connsiteX5-245" fmla="*/ 6264 w 2641784"/>
                  <a:gd name="connsiteY5-246" fmla="*/ 975463 h 1002075"/>
                  <a:gd name="connsiteX0-247" fmla="*/ 6264 w 2641784"/>
                  <a:gd name="connsiteY0-248" fmla="*/ 975463 h 1002075"/>
                  <a:gd name="connsiteX1-249" fmla="*/ 6264 w 2641784"/>
                  <a:gd name="connsiteY1-250" fmla="*/ 0 h 1002075"/>
                  <a:gd name="connsiteX2-251" fmla="*/ 2585814 w 2641784"/>
                  <a:gd name="connsiteY2-252" fmla="*/ 6228 h 1002075"/>
                  <a:gd name="connsiteX3-253" fmla="*/ 2599094 w 2641784"/>
                  <a:gd name="connsiteY3-254" fmla="*/ 245454 h 1002075"/>
                  <a:gd name="connsiteX4-255" fmla="*/ 2383139 w 2641784"/>
                  <a:gd name="connsiteY4-256" fmla="*/ 1002075 h 1002075"/>
                  <a:gd name="connsiteX5-257" fmla="*/ 6264 w 2641784"/>
                  <a:gd name="connsiteY5-258" fmla="*/ 975463 h 1002075"/>
                  <a:gd name="connsiteX0-259" fmla="*/ 6264 w 2641784"/>
                  <a:gd name="connsiteY0-260" fmla="*/ 975463 h 1002075"/>
                  <a:gd name="connsiteX1-261" fmla="*/ 6264 w 2641784"/>
                  <a:gd name="connsiteY1-262" fmla="*/ 0 h 1002075"/>
                  <a:gd name="connsiteX2-263" fmla="*/ 2585814 w 2641784"/>
                  <a:gd name="connsiteY2-264" fmla="*/ 6228 h 1002075"/>
                  <a:gd name="connsiteX3-265" fmla="*/ 2599094 w 2641784"/>
                  <a:gd name="connsiteY3-266" fmla="*/ 245454 h 1002075"/>
                  <a:gd name="connsiteX4-267" fmla="*/ 2383139 w 2641784"/>
                  <a:gd name="connsiteY4-268" fmla="*/ 1002075 h 1002075"/>
                  <a:gd name="connsiteX5-269" fmla="*/ 6264 w 2641784"/>
                  <a:gd name="connsiteY5-270" fmla="*/ 975463 h 1002075"/>
                  <a:gd name="connsiteX0-271" fmla="*/ 6264 w 2641784"/>
                  <a:gd name="connsiteY0-272" fmla="*/ 975463 h 1002075"/>
                  <a:gd name="connsiteX1-273" fmla="*/ 6264 w 2641784"/>
                  <a:gd name="connsiteY1-274" fmla="*/ 0 h 1002075"/>
                  <a:gd name="connsiteX2-275" fmla="*/ 2585814 w 2641784"/>
                  <a:gd name="connsiteY2-276" fmla="*/ 6228 h 1002075"/>
                  <a:gd name="connsiteX3-277" fmla="*/ 2599094 w 2641784"/>
                  <a:gd name="connsiteY3-278" fmla="*/ 245454 h 1002075"/>
                  <a:gd name="connsiteX4-279" fmla="*/ 2383139 w 2641784"/>
                  <a:gd name="connsiteY4-280" fmla="*/ 1002075 h 1002075"/>
                  <a:gd name="connsiteX5-281" fmla="*/ 6264 w 2641784"/>
                  <a:gd name="connsiteY5-282" fmla="*/ 975463 h 1002075"/>
                  <a:gd name="connsiteX0-283" fmla="*/ 6264 w 2641784"/>
                  <a:gd name="connsiteY0-284" fmla="*/ 975463 h 1002075"/>
                  <a:gd name="connsiteX1-285" fmla="*/ 6264 w 2641784"/>
                  <a:gd name="connsiteY1-286" fmla="*/ 0 h 1002075"/>
                  <a:gd name="connsiteX2-287" fmla="*/ 2580127 w 2641784"/>
                  <a:gd name="connsiteY2-288" fmla="*/ 0 h 1002075"/>
                  <a:gd name="connsiteX3-289" fmla="*/ 2599094 w 2641784"/>
                  <a:gd name="connsiteY3-290" fmla="*/ 245454 h 1002075"/>
                  <a:gd name="connsiteX4-291" fmla="*/ 2383139 w 2641784"/>
                  <a:gd name="connsiteY4-292" fmla="*/ 1002075 h 1002075"/>
                  <a:gd name="connsiteX5-293" fmla="*/ 6264 w 2641784"/>
                  <a:gd name="connsiteY5-294" fmla="*/ 975463 h 1002075"/>
                  <a:gd name="connsiteX0-295" fmla="*/ 6264 w 2599094"/>
                  <a:gd name="connsiteY0-296" fmla="*/ 975463 h 995847"/>
                  <a:gd name="connsiteX1-297" fmla="*/ 6264 w 2599094"/>
                  <a:gd name="connsiteY1-298" fmla="*/ 0 h 995847"/>
                  <a:gd name="connsiteX2-299" fmla="*/ 2580127 w 2599094"/>
                  <a:gd name="connsiteY2-300" fmla="*/ 0 h 995847"/>
                  <a:gd name="connsiteX3-301" fmla="*/ 2599094 w 2599094"/>
                  <a:gd name="connsiteY3-302" fmla="*/ 245454 h 995847"/>
                  <a:gd name="connsiteX4-303" fmla="*/ 2064651 w 2599094"/>
                  <a:gd name="connsiteY4-304" fmla="*/ 995847 h 995847"/>
                  <a:gd name="connsiteX5-305" fmla="*/ 6264 w 2599094"/>
                  <a:gd name="connsiteY5-306" fmla="*/ 975463 h 995847"/>
                  <a:gd name="connsiteX0-307" fmla="*/ 6264 w 2704672"/>
                  <a:gd name="connsiteY0-308" fmla="*/ 975463 h 995847"/>
                  <a:gd name="connsiteX1-309" fmla="*/ 6264 w 2704672"/>
                  <a:gd name="connsiteY1-310" fmla="*/ 0 h 995847"/>
                  <a:gd name="connsiteX2-311" fmla="*/ 2580127 w 2704672"/>
                  <a:gd name="connsiteY2-312" fmla="*/ 0 h 995847"/>
                  <a:gd name="connsiteX3-313" fmla="*/ 2064651 w 2704672"/>
                  <a:gd name="connsiteY3-314" fmla="*/ 995847 h 995847"/>
                  <a:gd name="connsiteX4-315" fmla="*/ 6264 w 2704672"/>
                  <a:gd name="connsiteY4-316" fmla="*/ 975463 h 995847"/>
                  <a:gd name="connsiteX0-317" fmla="*/ 6264 w 2589801"/>
                  <a:gd name="connsiteY0-318" fmla="*/ 975463 h 995847"/>
                  <a:gd name="connsiteX1-319" fmla="*/ 6264 w 2589801"/>
                  <a:gd name="connsiteY1-320" fmla="*/ 0 h 995847"/>
                  <a:gd name="connsiteX2-321" fmla="*/ 2437945 w 2589801"/>
                  <a:gd name="connsiteY2-322" fmla="*/ 0 h 995847"/>
                  <a:gd name="connsiteX3-323" fmla="*/ 2064651 w 2589801"/>
                  <a:gd name="connsiteY3-324" fmla="*/ 995847 h 995847"/>
                  <a:gd name="connsiteX4-325" fmla="*/ 6264 w 2589801"/>
                  <a:gd name="connsiteY4-326" fmla="*/ 975463 h 995847"/>
                  <a:gd name="connsiteX0-327" fmla="*/ 6264 w 2447953"/>
                  <a:gd name="connsiteY0-328" fmla="*/ 975463 h 995847"/>
                  <a:gd name="connsiteX1-329" fmla="*/ 6264 w 2447953"/>
                  <a:gd name="connsiteY1-330" fmla="*/ 0 h 995847"/>
                  <a:gd name="connsiteX2-331" fmla="*/ 2437945 w 2447953"/>
                  <a:gd name="connsiteY2-332" fmla="*/ 0 h 995847"/>
                  <a:gd name="connsiteX3-333" fmla="*/ 2064651 w 2447953"/>
                  <a:gd name="connsiteY3-334" fmla="*/ 995847 h 995847"/>
                  <a:gd name="connsiteX4-335" fmla="*/ 6264 w 2447953"/>
                  <a:gd name="connsiteY4-336" fmla="*/ 975463 h 995847"/>
                  <a:gd name="connsiteX0-337" fmla="*/ 6264 w 2441026"/>
                  <a:gd name="connsiteY0-338" fmla="*/ 975463 h 995847"/>
                  <a:gd name="connsiteX1-339" fmla="*/ 6264 w 2441026"/>
                  <a:gd name="connsiteY1-340" fmla="*/ 0 h 995847"/>
                  <a:gd name="connsiteX2-341" fmla="*/ 2437945 w 2441026"/>
                  <a:gd name="connsiteY2-342" fmla="*/ 0 h 995847"/>
                  <a:gd name="connsiteX3-343" fmla="*/ 2064651 w 2441026"/>
                  <a:gd name="connsiteY3-344" fmla="*/ 995847 h 995847"/>
                  <a:gd name="connsiteX4-345" fmla="*/ 6264 w 2441026"/>
                  <a:gd name="connsiteY4-346" fmla="*/ 975463 h 995847"/>
                  <a:gd name="connsiteX0-347" fmla="*/ 6264 w 2442353"/>
                  <a:gd name="connsiteY0-348" fmla="*/ 975463 h 995847"/>
                  <a:gd name="connsiteX1-349" fmla="*/ 6264 w 2442353"/>
                  <a:gd name="connsiteY1-350" fmla="*/ 0 h 995847"/>
                  <a:gd name="connsiteX2-351" fmla="*/ 2437945 w 2442353"/>
                  <a:gd name="connsiteY2-352" fmla="*/ 0 h 995847"/>
                  <a:gd name="connsiteX3-353" fmla="*/ 2064651 w 2442353"/>
                  <a:gd name="connsiteY3-354" fmla="*/ 995847 h 995847"/>
                  <a:gd name="connsiteX4-355" fmla="*/ 6264 w 2442353"/>
                  <a:gd name="connsiteY4-356" fmla="*/ 975463 h 995847"/>
                  <a:gd name="connsiteX0-357" fmla="*/ 6264 w 2442353"/>
                  <a:gd name="connsiteY0-358" fmla="*/ 975463 h 995847"/>
                  <a:gd name="connsiteX1-359" fmla="*/ 6264 w 2442353"/>
                  <a:gd name="connsiteY1-360" fmla="*/ 0 h 995847"/>
                  <a:gd name="connsiteX2-361" fmla="*/ 2437945 w 2442353"/>
                  <a:gd name="connsiteY2-362" fmla="*/ 0 h 995847"/>
                  <a:gd name="connsiteX3-363" fmla="*/ 2064651 w 2442353"/>
                  <a:gd name="connsiteY3-364" fmla="*/ 995847 h 995847"/>
                  <a:gd name="connsiteX4-365" fmla="*/ 6264 w 2442353"/>
                  <a:gd name="connsiteY4-366" fmla="*/ 975463 h 99584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42353" h="995847">
                    <a:moveTo>
                      <a:pt x="6264" y="975463"/>
                    </a:moveTo>
                    <a:cubicBezTo>
                      <a:pt x="9657" y="50886"/>
                      <a:pt x="-9393" y="962677"/>
                      <a:pt x="6264" y="0"/>
                    </a:cubicBezTo>
                    <a:lnTo>
                      <a:pt x="2437945" y="0"/>
                    </a:lnTo>
                    <a:cubicBezTo>
                      <a:pt x="2439772" y="633101"/>
                      <a:pt x="2505003" y="864412"/>
                      <a:pt x="2064651" y="995847"/>
                    </a:cubicBezTo>
                    <a:lnTo>
                      <a:pt x="6264" y="975463"/>
                    </a:lnTo>
                    <a:close/>
                  </a:path>
                </a:pathLst>
              </a:custGeom>
              <a:solidFill>
                <a:schemeClr val="bg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9" name="圆角矩形 4"/>
              <p:cNvSpPr/>
              <p:nvPr/>
            </p:nvSpPr>
            <p:spPr>
              <a:xfrm>
                <a:off x="3181502" y="2706772"/>
                <a:ext cx="1328435" cy="1869303"/>
              </a:xfrm>
              <a:custGeom>
                <a:avLst/>
                <a:gdLst>
                  <a:gd name="connsiteX0" fmla="*/ 0 w 783771"/>
                  <a:gd name="connsiteY0" fmla="*/ 130631 h 3683726"/>
                  <a:gd name="connsiteX1" fmla="*/ 130631 w 783771"/>
                  <a:gd name="connsiteY1" fmla="*/ 0 h 3683726"/>
                  <a:gd name="connsiteX2" fmla="*/ 653140 w 783771"/>
                  <a:gd name="connsiteY2" fmla="*/ 0 h 3683726"/>
                  <a:gd name="connsiteX3" fmla="*/ 783771 w 783771"/>
                  <a:gd name="connsiteY3" fmla="*/ 130631 h 3683726"/>
                  <a:gd name="connsiteX4" fmla="*/ 783771 w 783771"/>
                  <a:gd name="connsiteY4" fmla="*/ 3553095 h 3683726"/>
                  <a:gd name="connsiteX5" fmla="*/ 653140 w 783771"/>
                  <a:gd name="connsiteY5" fmla="*/ 3683726 h 3683726"/>
                  <a:gd name="connsiteX6" fmla="*/ 130631 w 783771"/>
                  <a:gd name="connsiteY6" fmla="*/ 3683726 h 3683726"/>
                  <a:gd name="connsiteX7" fmla="*/ 0 w 783771"/>
                  <a:gd name="connsiteY7" fmla="*/ 3553095 h 3683726"/>
                  <a:gd name="connsiteX8" fmla="*/ 0 w 783771"/>
                  <a:gd name="connsiteY8" fmla="*/ 130631 h 3683726"/>
                  <a:gd name="connsiteX0-1" fmla="*/ 0 w 1338243"/>
                  <a:gd name="connsiteY0-2" fmla="*/ 627020 h 4180115"/>
                  <a:gd name="connsiteX1-3" fmla="*/ 130631 w 1338243"/>
                  <a:gd name="connsiteY1-4" fmla="*/ 496389 h 4180115"/>
                  <a:gd name="connsiteX2-5" fmla="*/ 1332409 w 1338243"/>
                  <a:gd name="connsiteY2-6" fmla="*/ 0 h 4180115"/>
                  <a:gd name="connsiteX3-7" fmla="*/ 783771 w 1338243"/>
                  <a:gd name="connsiteY3-8" fmla="*/ 627020 h 4180115"/>
                  <a:gd name="connsiteX4-9" fmla="*/ 783771 w 1338243"/>
                  <a:gd name="connsiteY4-10" fmla="*/ 4049484 h 4180115"/>
                  <a:gd name="connsiteX5-11" fmla="*/ 653140 w 1338243"/>
                  <a:gd name="connsiteY5-12" fmla="*/ 4180115 h 4180115"/>
                  <a:gd name="connsiteX6-13" fmla="*/ 130631 w 1338243"/>
                  <a:gd name="connsiteY6-14" fmla="*/ 4180115 h 4180115"/>
                  <a:gd name="connsiteX7-15" fmla="*/ 0 w 1338243"/>
                  <a:gd name="connsiteY7-16" fmla="*/ 4049484 h 4180115"/>
                  <a:gd name="connsiteX8-17" fmla="*/ 0 w 1338243"/>
                  <a:gd name="connsiteY8-18" fmla="*/ 627020 h 4180115"/>
                  <a:gd name="connsiteX0-19" fmla="*/ 0 w 1325296"/>
                  <a:gd name="connsiteY0-20" fmla="*/ 640083 h 4193178"/>
                  <a:gd name="connsiteX1-21" fmla="*/ 130631 w 1325296"/>
                  <a:gd name="connsiteY1-22" fmla="*/ 509452 h 4193178"/>
                  <a:gd name="connsiteX2-23" fmla="*/ 1319346 w 1325296"/>
                  <a:gd name="connsiteY2-24" fmla="*/ 0 h 4193178"/>
                  <a:gd name="connsiteX3-25" fmla="*/ 783771 w 1325296"/>
                  <a:gd name="connsiteY3-26" fmla="*/ 640083 h 4193178"/>
                  <a:gd name="connsiteX4-27" fmla="*/ 783771 w 1325296"/>
                  <a:gd name="connsiteY4-28" fmla="*/ 4062547 h 4193178"/>
                  <a:gd name="connsiteX5-29" fmla="*/ 653140 w 1325296"/>
                  <a:gd name="connsiteY5-30" fmla="*/ 4193178 h 4193178"/>
                  <a:gd name="connsiteX6-31" fmla="*/ 130631 w 1325296"/>
                  <a:gd name="connsiteY6-32" fmla="*/ 4193178 h 4193178"/>
                  <a:gd name="connsiteX7-33" fmla="*/ 0 w 1325296"/>
                  <a:gd name="connsiteY7-34" fmla="*/ 4062547 h 4193178"/>
                  <a:gd name="connsiteX8-35" fmla="*/ 0 w 1325296"/>
                  <a:gd name="connsiteY8-36" fmla="*/ 640083 h 4193178"/>
                  <a:gd name="connsiteX0-37" fmla="*/ 0 w 1325296"/>
                  <a:gd name="connsiteY0-38" fmla="*/ 738804 h 4291899"/>
                  <a:gd name="connsiteX1-39" fmla="*/ 130631 w 1325296"/>
                  <a:gd name="connsiteY1-40" fmla="*/ 608173 h 4291899"/>
                  <a:gd name="connsiteX2-41" fmla="*/ 1319346 w 1325296"/>
                  <a:gd name="connsiteY2-42" fmla="*/ 98721 h 4291899"/>
                  <a:gd name="connsiteX3-43" fmla="*/ 783771 w 1325296"/>
                  <a:gd name="connsiteY3-44" fmla="*/ 738804 h 4291899"/>
                  <a:gd name="connsiteX4-45" fmla="*/ 783771 w 1325296"/>
                  <a:gd name="connsiteY4-46" fmla="*/ 4161268 h 4291899"/>
                  <a:gd name="connsiteX5-47" fmla="*/ 653140 w 1325296"/>
                  <a:gd name="connsiteY5-48" fmla="*/ 4291899 h 4291899"/>
                  <a:gd name="connsiteX6-49" fmla="*/ 130631 w 1325296"/>
                  <a:gd name="connsiteY6-50" fmla="*/ 4291899 h 4291899"/>
                  <a:gd name="connsiteX7-51" fmla="*/ 0 w 1325296"/>
                  <a:gd name="connsiteY7-52" fmla="*/ 4161268 h 4291899"/>
                  <a:gd name="connsiteX8-53" fmla="*/ 0 w 1325296"/>
                  <a:gd name="connsiteY8-54" fmla="*/ 738804 h 4291899"/>
                  <a:gd name="connsiteX0-55" fmla="*/ 0 w 1325296"/>
                  <a:gd name="connsiteY0-56" fmla="*/ 640443 h 4193538"/>
                  <a:gd name="connsiteX1-57" fmla="*/ 1319346 w 1325296"/>
                  <a:gd name="connsiteY1-58" fmla="*/ 360 h 4193538"/>
                  <a:gd name="connsiteX2-59" fmla="*/ 783771 w 1325296"/>
                  <a:gd name="connsiteY2-60" fmla="*/ 640443 h 4193538"/>
                  <a:gd name="connsiteX3-61" fmla="*/ 783771 w 1325296"/>
                  <a:gd name="connsiteY3-62" fmla="*/ 4062907 h 4193538"/>
                  <a:gd name="connsiteX4-63" fmla="*/ 653140 w 1325296"/>
                  <a:gd name="connsiteY4-64" fmla="*/ 4193538 h 4193538"/>
                  <a:gd name="connsiteX5-65" fmla="*/ 130631 w 1325296"/>
                  <a:gd name="connsiteY5-66" fmla="*/ 4193538 h 4193538"/>
                  <a:gd name="connsiteX6-67" fmla="*/ 0 w 1325296"/>
                  <a:gd name="connsiteY6-68" fmla="*/ 4062907 h 4193538"/>
                  <a:gd name="connsiteX7-69" fmla="*/ 0 w 1325296"/>
                  <a:gd name="connsiteY7-70" fmla="*/ 640443 h 4193538"/>
                  <a:gd name="connsiteX0-71" fmla="*/ 0 w 1325296"/>
                  <a:gd name="connsiteY0-72" fmla="*/ 761033 h 4314128"/>
                  <a:gd name="connsiteX1-73" fmla="*/ 1319346 w 1325296"/>
                  <a:gd name="connsiteY1-74" fmla="*/ 120950 h 4314128"/>
                  <a:gd name="connsiteX2-75" fmla="*/ 783771 w 1325296"/>
                  <a:gd name="connsiteY2-76" fmla="*/ 761033 h 4314128"/>
                  <a:gd name="connsiteX3-77" fmla="*/ 783771 w 1325296"/>
                  <a:gd name="connsiteY3-78" fmla="*/ 4183497 h 4314128"/>
                  <a:gd name="connsiteX4-79" fmla="*/ 653140 w 1325296"/>
                  <a:gd name="connsiteY4-80" fmla="*/ 4314128 h 4314128"/>
                  <a:gd name="connsiteX5-81" fmla="*/ 130631 w 1325296"/>
                  <a:gd name="connsiteY5-82" fmla="*/ 4314128 h 4314128"/>
                  <a:gd name="connsiteX6-83" fmla="*/ 0 w 1325296"/>
                  <a:gd name="connsiteY6-84" fmla="*/ 4183497 h 4314128"/>
                  <a:gd name="connsiteX7-85" fmla="*/ 0 w 1325296"/>
                  <a:gd name="connsiteY7-86" fmla="*/ 761033 h 4314128"/>
                  <a:gd name="connsiteX0-87" fmla="*/ 0 w 1324671"/>
                  <a:gd name="connsiteY0-88" fmla="*/ 761033 h 4314128"/>
                  <a:gd name="connsiteX1-89" fmla="*/ 1319346 w 1324671"/>
                  <a:gd name="connsiteY1-90" fmla="*/ 120950 h 4314128"/>
                  <a:gd name="connsiteX2-91" fmla="*/ 783771 w 1324671"/>
                  <a:gd name="connsiteY2-92" fmla="*/ 761033 h 4314128"/>
                  <a:gd name="connsiteX3-93" fmla="*/ 783771 w 1324671"/>
                  <a:gd name="connsiteY3-94" fmla="*/ 4183497 h 4314128"/>
                  <a:gd name="connsiteX4-95" fmla="*/ 653140 w 1324671"/>
                  <a:gd name="connsiteY4-96" fmla="*/ 4314128 h 4314128"/>
                  <a:gd name="connsiteX5-97" fmla="*/ 130631 w 1324671"/>
                  <a:gd name="connsiteY5-98" fmla="*/ 4314128 h 4314128"/>
                  <a:gd name="connsiteX6-99" fmla="*/ 0 w 1324671"/>
                  <a:gd name="connsiteY6-100" fmla="*/ 4183497 h 4314128"/>
                  <a:gd name="connsiteX7-101" fmla="*/ 0 w 1324671"/>
                  <a:gd name="connsiteY7-102" fmla="*/ 761033 h 4314128"/>
                  <a:gd name="connsiteX0-103" fmla="*/ 658187 w 1982858"/>
                  <a:gd name="connsiteY0-104" fmla="*/ 761033 h 4692951"/>
                  <a:gd name="connsiteX1-105" fmla="*/ 1977533 w 1982858"/>
                  <a:gd name="connsiteY1-106" fmla="*/ 120950 h 4692951"/>
                  <a:gd name="connsiteX2-107" fmla="*/ 1441958 w 1982858"/>
                  <a:gd name="connsiteY2-108" fmla="*/ 761033 h 4692951"/>
                  <a:gd name="connsiteX3-109" fmla="*/ 1441958 w 1982858"/>
                  <a:gd name="connsiteY3-110" fmla="*/ 4183497 h 4692951"/>
                  <a:gd name="connsiteX4-111" fmla="*/ 1311327 w 1982858"/>
                  <a:gd name="connsiteY4-112" fmla="*/ 4314128 h 4692951"/>
                  <a:gd name="connsiteX5-113" fmla="*/ 5046 w 1982858"/>
                  <a:gd name="connsiteY5-114" fmla="*/ 4692951 h 4692951"/>
                  <a:gd name="connsiteX6-115" fmla="*/ 658187 w 1982858"/>
                  <a:gd name="connsiteY6-116" fmla="*/ 4183497 h 4692951"/>
                  <a:gd name="connsiteX7-117" fmla="*/ 658187 w 1982858"/>
                  <a:gd name="connsiteY7-118" fmla="*/ 761033 h 4692951"/>
                  <a:gd name="connsiteX0-119" fmla="*/ 658187 w 1982858"/>
                  <a:gd name="connsiteY0-120" fmla="*/ 761033 h 4706792"/>
                  <a:gd name="connsiteX1-121" fmla="*/ 1977533 w 1982858"/>
                  <a:gd name="connsiteY1-122" fmla="*/ 120950 h 4706792"/>
                  <a:gd name="connsiteX2-123" fmla="*/ 1441958 w 1982858"/>
                  <a:gd name="connsiteY2-124" fmla="*/ 761033 h 4706792"/>
                  <a:gd name="connsiteX3-125" fmla="*/ 1441958 w 1982858"/>
                  <a:gd name="connsiteY3-126" fmla="*/ 4183497 h 4706792"/>
                  <a:gd name="connsiteX4-127" fmla="*/ 5046 w 1982858"/>
                  <a:gd name="connsiteY4-128" fmla="*/ 4692951 h 4706792"/>
                  <a:gd name="connsiteX5-129" fmla="*/ 658187 w 1982858"/>
                  <a:gd name="connsiteY5-130" fmla="*/ 4183497 h 4706792"/>
                  <a:gd name="connsiteX6-131" fmla="*/ 658187 w 1982858"/>
                  <a:gd name="connsiteY6-132" fmla="*/ 761033 h 4706792"/>
                  <a:gd name="connsiteX0-133" fmla="*/ 658187 w 1982858"/>
                  <a:gd name="connsiteY0-134" fmla="*/ 761033 h 4934485"/>
                  <a:gd name="connsiteX1-135" fmla="*/ 1977533 w 1982858"/>
                  <a:gd name="connsiteY1-136" fmla="*/ 120950 h 4934485"/>
                  <a:gd name="connsiteX2-137" fmla="*/ 1441958 w 1982858"/>
                  <a:gd name="connsiteY2-138" fmla="*/ 761033 h 4934485"/>
                  <a:gd name="connsiteX3-139" fmla="*/ 1441958 w 1982858"/>
                  <a:gd name="connsiteY3-140" fmla="*/ 4183497 h 4934485"/>
                  <a:gd name="connsiteX4-141" fmla="*/ 5046 w 1982858"/>
                  <a:gd name="connsiteY4-142" fmla="*/ 4692951 h 4934485"/>
                  <a:gd name="connsiteX5-143" fmla="*/ 658187 w 1982858"/>
                  <a:gd name="connsiteY5-144" fmla="*/ 4183497 h 4934485"/>
                  <a:gd name="connsiteX6-145" fmla="*/ 658187 w 1982858"/>
                  <a:gd name="connsiteY6-146" fmla="*/ 761033 h 4934485"/>
                  <a:gd name="connsiteX0-147" fmla="*/ 658187 w 1982858"/>
                  <a:gd name="connsiteY0-148" fmla="*/ 761033 h 4934485"/>
                  <a:gd name="connsiteX1-149" fmla="*/ 1977533 w 1982858"/>
                  <a:gd name="connsiteY1-150" fmla="*/ 120950 h 4934485"/>
                  <a:gd name="connsiteX2-151" fmla="*/ 1441958 w 1982858"/>
                  <a:gd name="connsiteY2-152" fmla="*/ 761033 h 4934485"/>
                  <a:gd name="connsiteX3-153" fmla="*/ 1441958 w 1982858"/>
                  <a:gd name="connsiteY3-154" fmla="*/ 4183497 h 4934485"/>
                  <a:gd name="connsiteX4-155" fmla="*/ 5046 w 1982858"/>
                  <a:gd name="connsiteY4-156" fmla="*/ 4692951 h 4934485"/>
                  <a:gd name="connsiteX5-157" fmla="*/ 658187 w 1982858"/>
                  <a:gd name="connsiteY5-158" fmla="*/ 4183497 h 4934485"/>
                  <a:gd name="connsiteX6-159" fmla="*/ 658187 w 1982858"/>
                  <a:gd name="connsiteY6-160" fmla="*/ 761033 h 4934485"/>
                  <a:gd name="connsiteX0-161" fmla="*/ 658187 w 1982858"/>
                  <a:gd name="connsiteY0-162" fmla="*/ 761033 h 4952169"/>
                  <a:gd name="connsiteX1-163" fmla="*/ 1977533 w 1982858"/>
                  <a:gd name="connsiteY1-164" fmla="*/ 120950 h 4952169"/>
                  <a:gd name="connsiteX2-165" fmla="*/ 1441958 w 1982858"/>
                  <a:gd name="connsiteY2-166" fmla="*/ 761033 h 4952169"/>
                  <a:gd name="connsiteX3-167" fmla="*/ 1441958 w 1982858"/>
                  <a:gd name="connsiteY3-168" fmla="*/ 4183497 h 4952169"/>
                  <a:gd name="connsiteX4-169" fmla="*/ 5046 w 1982858"/>
                  <a:gd name="connsiteY4-170" fmla="*/ 4692951 h 4952169"/>
                  <a:gd name="connsiteX5-171" fmla="*/ 658187 w 1982858"/>
                  <a:gd name="connsiteY5-172" fmla="*/ 4183497 h 4952169"/>
                  <a:gd name="connsiteX6-173" fmla="*/ 658187 w 1982858"/>
                  <a:gd name="connsiteY6-174" fmla="*/ 761033 h 4952169"/>
                  <a:gd name="connsiteX0-175" fmla="*/ 658187 w 1982858"/>
                  <a:gd name="connsiteY0-176" fmla="*/ 761033 h 4917559"/>
                  <a:gd name="connsiteX1-177" fmla="*/ 1977533 w 1982858"/>
                  <a:gd name="connsiteY1-178" fmla="*/ 120950 h 4917559"/>
                  <a:gd name="connsiteX2-179" fmla="*/ 1441958 w 1982858"/>
                  <a:gd name="connsiteY2-180" fmla="*/ 761033 h 4917559"/>
                  <a:gd name="connsiteX3-181" fmla="*/ 1473708 w 1982858"/>
                  <a:gd name="connsiteY3-182" fmla="*/ 4119997 h 4917559"/>
                  <a:gd name="connsiteX4-183" fmla="*/ 5046 w 1982858"/>
                  <a:gd name="connsiteY4-184" fmla="*/ 4692951 h 4917559"/>
                  <a:gd name="connsiteX5-185" fmla="*/ 658187 w 1982858"/>
                  <a:gd name="connsiteY5-186" fmla="*/ 4183497 h 4917559"/>
                  <a:gd name="connsiteX6-187" fmla="*/ 658187 w 1982858"/>
                  <a:gd name="connsiteY6-188" fmla="*/ 761033 h 4917559"/>
                  <a:gd name="connsiteX0-189" fmla="*/ 658187 w 1982858"/>
                  <a:gd name="connsiteY0-190" fmla="*/ 761033 h 4907713"/>
                  <a:gd name="connsiteX1-191" fmla="*/ 1977533 w 1982858"/>
                  <a:gd name="connsiteY1-192" fmla="*/ 120950 h 4907713"/>
                  <a:gd name="connsiteX2-193" fmla="*/ 1441958 w 1982858"/>
                  <a:gd name="connsiteY2-194" fmla="*/ 761033 h 4907713"/>
                  <a:gd name="connsiteX3-195" fmla="*/ 1473708 w 1982858"/>
                  <a:gd name="connsiteY3-196" fmla="*/ 4119997 h 4907713"/>
                  <a:gd name="connsiteX4-197" fmla="*/ 5046 w 1982858"/>
                  <a:gd name="connsiteY4-198" fmla="*/ 4692951 h 4907713"/>
                  <a:gd name="connsiteX5-199" fmla="*/ 658187 w 1982858"/>
                  <a:gd name="connsiteY5-200" fmla="*/ 4183497 h 4907713"/>
                  <a:gd name="connsiteX6-201" fmla="*/ 658187 w 1982858"/>
                  <a:gd name="connsiteY6-202" fmla="*/ 761033 h 4907713"/>
                  <a:gd name="connsiteX0-203" fmla="*/ 658187 w 1982858"/>
                  <a:gd name="connsiteY0-204" fmla="*/ 761033 h 4938173"/>
                  <a:gd name="connsiteX1-205" fmla="*/ 1977533 w 1982858"/>
                  <a:gd name="connsiteY1-206" fmla="*/ 120950 h 4938173"/>
                  <a:gd name="connsiteX2-207" fmla="*/ 1441958 w 1982858"/>
                  <a:gd name="connsiteY2-208" fmla="*/ 761033 h 4938173"/>
                  <a:gd name="connsiteX3-209" fmla="*/ 1473708 w 1982858"/>
                  <a:gd name="connsiteY3-210" fmla="*/ 4119997 h 4938173"/>
                  <a:gd name="connsiteX4-211" fmla="*/ 5046 w 1982858"/>
                  <a:gd name="connsiteY4-212" fmla="*/ 4692951 h 4938173"/>
                  <a:gd name="connsiteX5-213" fmla="*/ 658187 w 1982858"/>
                  <a:gd name="connsiteY5-214" fmla="*/ 4183497 h 4938173"/>
                  <a:gd name="connsiteX6-215" fmla="*/ 658187 w 1982858"/>
                  <a:gd name="connsiteY6-216" fmla="*/ 761033 h 4938173"/>
                  <a:gd name="connsiteX0-217" fmla="*/ 655383 w 1980054"/>
                  <a:gd name="connsiteY0-218" fmla="*/ 761033 h 4938173"/>
                  <a:gd name="connsiteX1-219" fmla="*/ 1974729 w 1980054"/>
                  <a:gd name="connsiteY1-220" fmla="*/ 120950 h 4938173"/>
                  <a:gd name="connsiteX2-221" fmla="*/ 1439154 w 1980054"/>
                  <a:gd name="connsiteY2-222" fmla="*/ 761033 h 4938173"/>
                  <a:gd name="connsiteX3-223" fmla="*/ 1470904 w 1980054"/>
                  <a:gd name="connsiteY3-224" fmla="*/ 4119997 h 4938173"/>
                  <a:gd name="connsiteX4-225" fmla="*/ 2242 w 1980054"/>
                  <a:gd name="connsiteY4-226" fmla="*/ 4692951 h 4938173"/>
                  <a:gd name="connsiteX5-227" fmla="*/ 655383 w 1980054"/>
                  <a:gd name="connsiteY5-228" fmla="*/ 4183497 h 4938173"/>
                  <a:gd name="connsiteX6-229" fmla="*/ 655383 w 1980054"/>
                  <a:gd name="connsiteY6-230" fmla="*/ 761033 h 4938173"/>
                  <a:gd name="connsiteX0-231" fmla="*/ 655383 w 1980245"/>
                  <a:gd name="connsiteY0-232" fmla="*/ 761033 h 4938173"/>
                  <a:gd name="connsiteX1-233" fmla="*/ 1974729 w 1980245"/>
                  <a:gd name="connsiteY1-234" fmla="*/ 120950 h 4938173"/>
                  <a:gd name="connsiteX2-235" fmla="*/ 1464554 w 1980245"/>
                  <a:gd name="connsiteY2-236" fmla="*/ 557833 h 4938173"/>
                  <a:gd name="connsiteX3-237" fmla="*/ 1470904 w 1980245"/>
                  <a:gd name="connsiteY3-238" fmla="*/ 4119997 h 4938173"/>
                  <a:gd name="connsiteX4-239" fmla="*/ 2242 w 1980245"/>
                  <a:gd name="connsiteY4-240" fmla="*/ 4692951 h 4938173"/>
                  <a:gd name="connsiteX5-241" fmla="*/ 655383 w 1980245"/>
                  <a:gd name="connsiteY5-242" fmla="*/ 4183497 h 4938173"/>
                  <a:gd name="connsiteX6-243" fmla="*/ 655383 w 1980245"/>
                  <a:gd name="connsiteY6-244" fmla="*/ 761033 h 4938173"/>
                  <a:gd name="connsiteX0-245" fmla="*/ 655383 w 2049599"/>
                  <a:gd name="connsiteY0-246" fmla="*/ 731526 h 4908666"/>
                  <a:gd name="connsiteX1-247" fmla="*/ 2044579 w 2049599"/>
                  <a:gd name="connsiteY1-248" fmla="*/ 148593 h 4908666"/>
                  <a:gd name="connsiteX2-249" fmla="*/ 1464554 w 2049599"/>
                  <a:gd name="connsiteY2-250" fmla="*/ 528326 h 4908666"/>
                  <a:gd name="connsiteX3-251" fmla="*/ 1470904 w 2049599"/>
                  <a:gd name="connsiteY3-252" fmla="*/ 4090490 h 4908666"/>
                  <a:gd name="connsiteX4-253" fmla="*/ 2242 w 2049599"/>
                  <a:gd name="connsiteY4-254" fmla="*/ 4663444 h 4908666"/>
                  <a:gd name="connsiteX5-255" fmla="*/ 655383 w 2049599"/>
                  <a:gd name="connsiteY5-256" fmla="*/ 4153990 h 4908666"/>
                  <a:gd name="connsiteX6-257" fmla="*/ 655383 w 2049599"/>
                  <a:gd name="connsiteY6-258" fmla="*/ 731526 h 4908666"/>
                  <a:gd name="connsiteX0-259" fmla="*/ 655383 w 2044579"/>
                  <a:gd name="connsiteY0-260" fmla="*/ 731526 h 4908666"/>
                  <a:gd name="connsiteX1-261" fmla="*/ 2044579 w 2044579"/>
                  <a:gd name="connsiteY1-262" fmla="*/ 148593 h 4908666"/>
                  <a:gd name="connsiteX2-263" fmla="*/ 1464554 w 2044579"/>
                  <a:gd name="connsiteY2-264" fmla="*/ 528326 h 4908666"/>
                  <a:gd name="connsiteX3-265" fmla="*/ 1470904 w 2044579"/>
                  <a:gd name="connsiteY3-266" fmla="*/ 4090490 h 4908666"/>
                  <a:gd name="connsiteX4-267" fmla="*/ 2242 w 2044579"/>
                  <a:gd name="connsiteY4-268" fmla="*/ 4663444 h 4908666"/>
                  <a:gd name="connsiteX5-269" fmla="*/ 655383 w 2044579"/>
                  <a:gd name="connsiteY5-270" fmla="*/ 4153990 h 4908666"/>
                  <a:gd name="connsiteX6-271" fmla="*/ 655383 w 2044579"/>
                  <a:gd name="connsiteY6-272" fmla="*/ 731526 h 4908666"/>
                  <a:gd name="connsiteX0-273" fmla="*/ 655383 w 2044579"/>
                  <a:gd name="connsiteY0-274" fmla="*/ 765358 h 4942498"/>
                  <a:gd name="connsiteX1-275" fmla="*/ 2044579 w 2044579"/>
                  <a:gd name="connsiteY1-276" fmla="*/ 182425 h 4942498"/>
                  <a:gd name="connsiteX2-277" fmla="*/ 1464554 w 2044579"/>
                  <a:gd name="connsiteY2-278" fmla="*/ 562158 h 4942498"/>
                  <a:gd name="connsiteX3-279" fmla="*/ 1470904 w 2044579"/>
                  <a:gd name="connsiteY3-280" fmla="*/ 4124322 h 4942498"/>
                  <a:gd name="connsiteX4-281" fmla="*/ 2242 w 2044579"/>
                  <a:gd name="connsiteY4-282" fmla="*/ 4697276 h 4942498"/>
                  <a:gd name="connsiteX5-283" fmla="*/ 655383 w 2044579"/>
                  <a:gd name="connsiteY5-284" fmla="*/ 4187822 h 4942498"/>
                  <a:gd name="connsiteX6-285" fmla="*/ 655383 w 2044579"/>
                  <a:gd name="connsiteY6-286" fmla="*/ 765358 h 4942498"/>
                  <a:gd name="connsiteX0-287" fmla="*/ 655383 w 2044579"/>
                  <a:gd name="connsiteY0-288" fmla="*/ 755574 h 4932714"/>
                  <a:gd name="connsiteX1-289" fmla="*/ 2044579 w 2044579"/>
                  <a:gd name="connsiteY1-290" fmla="*/ 172641 h 4932714"/>
                  <a:gd name="connsiteX2-291" fmla="*/ 1464554 w 2044579"/>
                  <a:gd name="connsiteY2-292" fmla="*/ 552374 h 4932714"/>
                  <a:gd name="connsiteX3-293" fmla="*/ 1470904 w 2044579"/>
                  <a:gd name="connsiteY3-294" fmla="*/ 4114538 h 4932714"/>
                  <a:gd name="connsiteX4-295" fmla="*/ 2242 w 2044579"/>
                  <a:gd name="connsiteY4-296" fmla="*/ 4687492 h 4932714"/>
                  <a:gd name="connsiteX5-297" fmla="*/ 655383 w 2044579"/>
                  <a:gd name="connsiteY5-298" fmla="*/ 4178038 h 4932714"/>
                  <a:gd name="connsiteX6-299" fmla="*/ 655383 w 2044579"/>
                  <a:gd name="connsiteY6-300" fmla="*/ 755574 h 4932714"/>
                  <a:gd name="connsiteX0-301" fmla="*/ 655383 w 2044579"/>
                  <a:gd name="connsiteY0-302" fmla="*/ 755574 h 4932714"/>
                  <a:gd name="connsiteX1-303" fmla="*/ 2044579 w 2044579"/>
                  <a:gd name="connsiteY1-304" fmla="*/ 172641 h 4932714"/>
                  <a:gd name="connsiteX2-305" fmla="*/ 1464554 w 2044579"/>
                  <a:gd name="connsiteY2-306" fmla="*/ 552374 h 4932714"/>
                  <a:gd name="connsiteX3-307" fmla="*/ 1470904 w 2044579"/>
                  <a:gd name="connsiteY3-308" fmla="*/ 4114538 h 4932714"/>
                  <a:gd name="connsiteX4-309" fmla="*/ 2242 w 2044579"/>
                  <a:gd name="connsiteY4-310" fmla="*/ 4687492 h 4932714"/>
                  <a:gd name="connsiteX5-311" fmla="*/ 655383 w 2044579"/>
                  <a:gd name="connsiteY5-312" fmla="*/ 4178038 h 4932714"/>
                  <a:gd name="connsiteX6-313" fmla="*/ 655383 w 2044579"/>
                  <a:gd name="connsiteY6-314" fmla="*/ 755574 h 4932714"/>
                  <a:gd name="connsiteX0-315" fmla="*/ 655383 w 2044579"/>
                  <a:gd name="connsiteY0-316" fmla="*/ 755574 h 4932714"/>
                  <a:gd name="connsiteX1-317" fmla="*/ 2044579 w 2044579"/>
                  <a:gd name="connsiteY1-318" fmla="*/ 172641 h 4932714"/>
                  <a:gd name="connsiteX2-319" fmla="*/ 1464554 w 2044579"/>
                  <a:gd name="connsiteY2-320" fmla="*/ 552374 h 4932714"/>
                  <a:gd name="connsiteX3-321" fmla="*/ 1470904 w 2044579"/>
                  <a:gd name="connsiteY3-322" fmla="*/ 4114538 h 4932714"/>
                  <a:gd name="connsiteX4-323" fmla="*/ 2242 w 2044579"/>
                  <a:gd name="connsiteY4-324" fmla="*/ 4687492 h 4932714"/>
                  <a:gd name="connsiteX5-325" fmla="*/ 655383 w 2044579"/>
                  <a:gd name="connsiteY5-326" fmla="*/ 4178038 h 4932714"/>
                  <a:gd name="connsiteX6-327" fmla="*/ 655383 w 2044579"/>
                  <a:gd name="connsiteY6-328" fmla="*/ 755574 h 4932714"/>
                  <a:gd name="connsiteX0-329" fmla="*/ 655383 w 2050929"/>
                  <a:gd name="connsiteY0-330" fmla="*/ 758871 h 4936011"/>
                  <a:gd name="connsiteX1-331" fmla="*/ 2050929 w 2050929"/>
                  <a:gd name="connsiteY1-332" fmla="*/ 169588 h 4936011"/>
                  <a:gd name="connsiteX2-333" fmla="*/ 1464554 w 2050929"/>
                  <a:gd name="connsiteY2-334" fmla="*/ 555671 h 4936011"/>
                  <a:gd name="connsiteX3-335" fmla="*/ 1470904 w 2050929"/>
                  <a:gd name="connsiteY3-336" fmla="*/ 4117835 h 4936011"/>
                  <a:gd name="connsiteX4-337" fmla="*/ 2242 w 2050929"/>
                  <a:gd name="connsiteY4-338" fmla="*/ 4690789 h 4936011"/>
                  <a:gd name="connsiteX5-339" fmla="*/ 655383 w 2050929"/>
                  <a:gd name="connsiteY5-340" fmla="*/ 4181335 h 4936011"/>
                  <a:gd name="connsiteX6-341" fmla="*/ 655383 w 2050929"/>
                  <a:gd name="connsiteY6-342" fmla="*/ 758871 h 4936011"/>
                  <a:gd name="connsiteX0-343" fmla="*/ 655383 w 2063629"/>
                  <a:gd name="connsiteY0-344" fmla="*/ 758871 h 4936011"/>
                  <a:gd name="connsiteX1-345" fmla="*/ 2063629 w 2063629"/>
                  <a:gd name="connsiteY1-346" fmla="*/ 169588 h 4936011"/>
                  <a:gd name="connsiteX2-347" fmla="*/ 1464554 w 2063629"/>
                  <a:gd name="connsiteY2-348" fmla="*/ 555671 h 4936011"/>
                  <a:gd name="connsiteX3-349" fmla="*/ 1470904 w 2063629"/>
                  <a:gd name="connsiteY3-350" fmla="*/ 4117835 h 4936011"/>
                  <a:gd name="connsiteX4-351" fmla="*/ 2242 w 2063629"/>
                  <a:gd name="connsiteY4-352" fmla="*/ 4690789 h 4936011"/>
                  <a:gd name="connsiteX5-353" fmla="*/ 655383 w 2063629"/>
                  <a:gd name="connsiteY5-354" fmla="*/ 4181335 h 4936011"/>
                  <a:gd name="connsiteX6-355" fmla="*/ 655383 w 2063629"/>
                  <a:gd name="connsiteY6-356" fmla="*/ 758871 h 4936011"/>
                  <a:gd name="connsiteX0-357" fmla="*/ 655383 w 2063629"/>
                  <a:gd name="connsiteY0-358" fmla="*/ 749684 h 4926824"/>
                  <a:gd name="connsiteX1-359" fmla="*/ 2063629 w 2063629"/>
                  <a:gd name="connsiteY1-360" fmla="*/ 160401 h 4926824"/>
                  <a:gd name="connsiteX2-361" fmla="*/ 1464554 w 2063629"/>
                  <a:gd name="connsiteY2-362" fmla="*/ 546484 h 4926824"/>
                  <a:gd name="connsiteX3-363" fmla="*/ 1470904 w 2063629"/>
                  <a:gd name="connsiteY3-364" fmla="*/ 4108648 h 4926824"/>
                  <a:gd name="connsiteX4-365" fmla="*/ 2242 w 2063629"/>
                  <a:gd name="connsiteY4-366" fmla="*/ 4681602 h 4926824"/>
                  <a:gd name="connsiteX5-367" fmla="*/ 655383 w 2063629"/>
                  <a:gd name="connsiteY5-368" fmla="*/ 4172148 h 4926824"/>
                  <a:gd name="connsiteX6-369" fmla="*/ 655383 w 2063629"/>
                  <a:gd name="connsiteY6-370" fmla="*/ 749684 h 4926824"/>
                  <a:gd name="connsiteX0-371" fmla="*/ 636333 w 2063629"/>
                  <a:gd name="connsiteY0-372" fmla="*/ 795790 h 4890380"/>
                  <a:gd name="connsiteX1-373" fmla="*/ 2063629 w 2063629"/>
                  <a:gd name="connsiteY1-374" fmla="*/ 123957 h 4890380"/>
                  <a:gd name="connsiteX2-375" fmla="*/ 1464554 w 2063629"/>
                  <a:gd name="connsiteY2-376" fmla="*/ 510040 h 4890380"/>
                  <a:gd name="connsiteX3-377" fmla="*/ 1470904 w 2063629"/>
                  <a:gd name="connsiteY3-378" fmla="*/ 4072204 h 4890380"/>
                  <a:gd name="connsiteX4-379" fmla="*/ 2242 w 2063629"/>
                  <a:gd name="connsiteY4-380" fmla="*/ 4645158 h 4890380"/>
                  <a:gd name="connsiteX5-381" fmla="*/ 655383 w 2063629"/>
                  <a:gd name="connsiteY5-382" fmla="*/ 4135704 h 4890380"/>
                  <a:gd name="connsiteX6-383" fmla="*/ 636333 w 2063629"/>
                  <a:gd name="connsiteY6-384" fmla="*/ 795790 h 4890380"/>
                  <a:gd name="connsiteX0-385" fmla="*/ 636333 w 2063629"/>
                  <a:gd name="connsiteY0-386" fmla="*/ 823566 h 4918156"/>
                  <a:gd name="connsiteX1-387" fmla="*/ 2063629 w 2063629"/>
                  <a:gd name="connsiteY1-388" fmla="*/ 151733 h 4918156"/>
                  <a:gd name="connsiteX2-389" fmla="*/ 1464554 w 2063629"/>
                  <a:gd name="connsiteY2-390" fmla="*/ 537816 h 4918156"/>
                  <a:gd name="connsiteX3-391" fmla="*/ 1470904 w 2063629"/>
                  <a:gd name="connsiteY3-392" fmla="*/ 4099980 h 4918156"/>
                  <a:gd name="connsiteX4-393" fmla="*/ 2242 w 2063629"/>
                  <a:gd name="connsiteY4-394" fmla="*/ 4672934 h 4918156"/>
                  <a:gd name="connsiteX5-395" fmla="*/ 655383 w 2063629"/>
                  <a:gd name="connsiteY5-396" fmla="*/ 4163480 h 4918156"/>
                  <a:gd name="connsiteX6-397" fmla="*/ 636333 w 2063629"/>
                  <a:gd name="connsiteY6-398" fmla="*/ 823566 h 4918156"/>
                  <a:gd name="connsiteX0-399" fmla="*/ 636333 w 2063629"/>
                  <a:gd name="connsiteY0-400" fmla="*/ 823566 h 4921345"/>
                  <a:gd name="connsiteX1-401" fmla="*/ 2063629 w 2063629"/>
                  <a:gd name="connsiteY1-402" fmla="*/ 151733 h 4921345"/>
                  <a:gd name="connsiteX2-403" fmla="*/ 1464554 w 2063629"/>
                  <a:gd name="connsiteY2-404" fmla="*/ 537816 h 4921345"/>
                  <a:gd name="connsiteX3-405" fmla="*/ 1464554 w 2063629"/>
                  <a:gd name="connsiteY3-406" fmla="*/ 4106330 h 4921345"/>
                  <a:gd name="connsiteX4-407" fmla="*/ 2242 w 2063629"/>
                  <a:gd name="connsiteY4-408" fmla="*/ 4672934 h 4921345"/>
                  <a:gd name="connsiteX5-409" fmla="*/ 655383 w 2063629"/>
                  <a:gd name="connsiteY5-410" fmla="*/ 4163480 h 4921345"/>
                  <a:gd name="connsiteX6-411" fmla="*/ 636333 w 2063629"/>
                  <a:gd name="connsiteY6-412" fmla="*/ 823566 h 4921345"/>
                  <a:gd name="connsiteX0-413" fmla="*/ 636333 w 2063629"/>
                  <a:gd name="connsiteY0-414" fmla="*/ 823566 h 4909443"/>
                  <a:gd name="connsiteX1-415" fmla="*/ 2063629 w 2063629"/>
                  <a:gd name="connsiteY1-416" fmla="*/ 151733 h 4909443"/>
                  <a:gd name="connsiteX2-417" fmla="*/ 1464554 w 2063629"/>
                  <a:gd name="connsiteY2-418" fmla="*/ 537816 h 4909443"/>
                  <a:gd name="connsiteX3-419" fmla="*/ 1464554 w 2063629"/>
                  <a:gd name="connsiteY3-420" fmla="*/ 4106330 h 4909443"/>
                  <a:gd name="connsiteX4-421" fmla="*/ 2242 w 2063629"/>
                  <a:gd name="connsiteY4-422" fmla="*/ 4672934 h 4909443"/>
                  <a:gd name="connsiteX5-423" fmla="*/ 655383 w 2063629"/>
                  <a:gd name="connsiteY5-424" fmla="*/ 4163480 h 4909443"/>
                  <a:gd name="connsiteX6-425" fmla="*/ 636333 w 2063629"/>
                  <a:gd name="connsiteY6-426" fmla="*/ 823566 h 4909443"/>
                  <a:gd name="connsiteX0-427" fmla="*/ 636333 w 2025529"/>
                  <a:gd name="connsiteY0-428" fmla="*/ 823566 h 4909443"/>
                  <a:gd name="connsiteX1-429" fmla="*/ 2025529 w 2025529"/>
                  <a:gd name="connsiteY1-430" fmla="*/ 151733 h 4909443"/>
                  <a:gd name="connsiteX2-431" fmla="*/ 1464554 w 2025529"/>
                  <a:gd name="connsiteY2-432" fmla="*/ 537816 h 4909443"/>
                  <a:gd name="connsiteX3-433" fmla="*/ 1464554 w 2025529"/>
                  <a:gd name="connsiteY3-434" fmla="*/ 4106330 h 4909443"/>
                  <a:gd name="connsiteX4-435" fmla="*/ 2242 w 2025529"/>
                  <a:gd name="connsiteY4-436" fmla="*/ 4672934 h 4909443"/>
                  <a:gd name="connsiteX5-437" fmla="*/ 655383 w 2025529"/>
                  <a:gd name="connsiteY5-438" fmla="*/ 4163480 h 4909443"/>
                  <a:gd name="connsiteX6-439" fmla="*/ 636333 w 2025529"/>
                  <a:gd name="connsiteY6-440" fmla="*/ 823566 h 4909443"/>
                  <a:gd name="connsiteX0-441" fmla="*/ 636333 w 2025529"/>
                  <a:gd name="connsiteY0-442" fmla="*/ 838891 h 4924768"/>
                  <a:gd name="connsiteX1-443" fmla="*/ 2025529 w 2025529"/>
                  <a:gd name="connsiteY1-444" fmla="*/ 167058 h 4924768"/>
                  <a:gd name="connsiteX2-445" fmla="*/ 1464554 w 2025529"/>
                  <a:gd name="connsiteY2-446" fmla="*/ 553141 h 4924768"/>
                  <a:gd name="connsiteX3-447" fmla="*/ 1464554 w 2025529"/>
                  <a:gd name="connsiteY3-448" fmla="*/ 4121655 h 4924768"/>
                  <a:gd name="connsiteX4-449" fmla="*/ 2242 w 2025529"/>
                  <a:gd name="connsiteY4-450" fmla="*/ 4688259 h 4924768"/>
                  <a:gd name="connsiteX5-451" fmla="*/ 655383 w 2025529"/>
                  <a:gd name="connsiteY5-452" fmla="*/ 4178805 h 4924768"/>
                  <a:gd name="connsiteX6-453" fmla="*/ 636333 w 2025529"/>
                  <a:gd name="connsiteY6-454" fmla="*/ 838891 h 4924768"/>
                  <a:gd name="connsiteX0-455" fmla="*/ 636333 w 2025529"/>
                  <a:gd name="connsiteY0-456" fmla="*/ 838891 h 4924768"/>
                  <a:gd name="connsiteX1-457" fmla="*/ 2025529 w 2025529"/>
                  <a:gd name="connsiteY1-458" fmla="*/ 167058 h 4924768"/>
                  <a:gd name="connsiteX2-459" fmla="*/ 1464554 w 2025529"/>
                  <a:gd name="connsiteY2-460" fmla="*/ 553141 h 4924768"/>
                  <a:gd name="connsiteX3-461" fmla="*/ 1464554 w 2025529"/>
                  <a:gd name="connsiteY3-462" fmla="*/ 4121655 h 4924768"/>
                  <a:gd name="connsiteX4-463" fmla="*/ 2242 w 2025529"/>
                  <a:gd name="connsiteY4-464" fmla="*/ 4688259 h 4924768"/>
                  <a:gd name="connsiteX5-465" fmla="*/ 655383 w 2025529"/>
                  <a:gd name="connsiteY5-466" fmla="*/ 4178805 h 4924768"/>
                  <a:gd name="connsiteX6-467" fmla="*/ 636333 w 2025529"/>
                  <a:gd name="connsiteY6-468" fmla="*/ 838891 h 4924768"/>
                  <a:gd name="connsiteX0-469" fmla="*/ 636333 w 2025529"/>
                  <a:gd name="connsiteY0-470" fmla="*/ 838891 h 4924768"/>
                  <a:gd name="connsiteX1-471" fmla="*/ 2025529 w 2025529"/>
                  <a:gd name="connsiteY1-472" fmla="*/ 167058 h 4924768"/>
                  <a:gd name="connsiteX2-473" fmla="*/ 1464554 w 2025529"/>
                  <a:gd name="connsiteY2-474" fmla="*/ 553141 h 4924768"/>
                  <a:gd name="connsiteX3-475" fmla="*/ 1464554 w 2025529"/>
                  <a:gd name="connsiteY3-476" fmla="*/ 4121655 h 4924768"/>
                  <a:gd name="connsiteX4-477" fmla="*/ 2242 w 2025529"/>
                  <a:gd name="connsiteY4-478" fmla="*/ 4688259 h 4924768"/>
                  <a:gd name="connsiteX5-479" fmla="*/ 655383 w 2025529"/>
                  <a:gd name="connsiteY5-480" fmla="*/ 4178805 h 4924768"/>
                  <a:gd name="connsiteX6-481" fmla="*/ 636333 w 2025529"/>
                  <a:gd name="connsiteY6-482" fmla="*/ 838891 h 4924768"/>
                  <a:gd name="connsiteX0-483" fmla="*/ 629983 w 2025529"/>
                  <a:gd name="connsiteY0-484" fmla="*/ 831773 h 4930350"/>
                  <a:gd name="connsiteX1-485" fmla="*/ 2025529 w 2025529"/>
                  <a:gd name="connsiteY1-486" fmla="*/ 172640 h 4930350"/>
                  <a:gd name="connsiteX2-487" fmla="*/ 1464554 w 2025529"/>
                  <a:gd name="connsiteY2-488" fmla="*/ 558723 h 4930350"/>
                  <a:gd name="connsiteX3-489" fmla="*/ 1464554 w 2025529"/>
                  <a:gd name="connsiteY3-490" fmla="*/ 4127237 h 4930350"/>
                  <a:gd name="connsiteX4-491" fmla="*/ 2242 w 2025529"/>
                  <a:gd name="connsiteY4-492" fmla="*/ 4693841 h 4930350"/>
                  <a:gd name="connsiteX5-493" fmla="*/ 655383 w 2025529"/>
                  <a:gd name="connsiteY5-494" fmla="*/ 4184387 h 4930350"/>
                  <a:gd name="connsiteX6-495" fmla="*/ 629983 w 2025529"/>
                  <a:gd name="connsiteY6-496" fmla="*/ 831773 h 4930350"/>
                  <a:gd name="connsiteX0-497" fmla="*/ 629983 w 2025529"/>
                  <a:gd name="connsiteY0-498" fmla="*/ 838892 h 4924769"/>
                  <a:gd name="connsiteX1-499" fmla="*/ 2025529 w 2025529"/>
                  <a:gd name="connsiteY1-500" fmla="*/ 167059 h 4924769"/>
                  <a:gd name="connsiteX2-501" fmla="*/ 1464554 w 2025529"/>
                  <a:gd name="connsiteY2-502" fmla="*/ 553142 h 4924769"/>
                  <a:gd name="connsiteX3-503" fmla="*/ 1464554 w 2025529"/>
                  <a:gd name="connsiteY3-504" fmla="*/ 4121656 h 4924769"/>
                  <a:gd name="connsiteX4-505" fmla="*/ 2242 w 2025529"/>
                  <a:gd name="connsiteY4-506" fmla="*/ 4688260 h 4924769"/>
                  <a:gd name="connsiteX5-507" fmla="*/ 655383 w 2025529"/>
                  <a:gd name="connsiteY5-508" fmla="*/ 4178806 h 4924769"/>
                  <a:gd name="connsiteX6-509" fmla="*/ 629983 w 2025529"/>
                  <a:gd name="connsiteY6-510" fmla="*/ 838892 h 4924769"/>
                  <a:gd name="connsiteX0-511" fmla="*/ 629983 w 2025529"/>
                  <a:gd name="connsiteY0-512" fmla="*/ 821906 h 4907783"/>
                  <a:gd name="connsiteX1-513" fmla="*/ 2025529 w 2025529"/>
                  <a:gd name="connsiteY1-514" fmla="*/ 150073 h 4907783"/>
                  <a:gd name="connsiteX2-515" fmla="*/ 1464554 w 2025529"/>
                  <a:gd name="connsiteY2-516" fmla="*/ 536156 h 4907783"/>
                  <a:gd name="connsiteX3-517" fmla="*/ 1464554 w 2025529"/>
                  <a:gd name="connsiteY3-518" fmla="*/ 4104670 h 4907783"/>
                  <a:gd name="connsiteX4-519" fmla="*/ 2242 w 2025529"/>
                  <a:gd name="connsiteY4-520" fmla="*/ 4671274 h 4907783"/>
                  <a:gd name="connsiteX5-521" fmla="*/ 655383 w 2025529"/>
                  <a:gd name="connsiteY5-522" fmla="*/ 4161820 h 4907783"/>
                  <a:gd name="connsiteX6-523" fmla="*/ 629983 w 2025529"/>
                  <a:gd name="connsiteY6-524" fmla="*/ 821906 h 4907783"/>
                  <a:gd name="connsiteX0-525" fmla="*/ 636333 w 2025529"/>
                  <a:gd name="connsiteY0-526" fmla="*/ 864432 h 4880459"/>
                  <a:gd name="connsiteX1-527" fmla="*/ 2025529 w 2025529"/>
                  <a:gd name="connsiteY1-528" fmla="*/ 122749 h 4880459"/>
                  <a:gd name="connsiteX2-529" fmla="*/ 1464554 w 2025529"/>
                  <a:gd name="connsiteY2-530" fmla="*/ 508832 h 4880459"/>
                  <a:gd name="connsiteX3-531" fmla="*/ 1464554 w 2025529"/>
                  <a:gd name="connsiteY3-532" fmla="*/ 4077346 h 4880459"/>
                  <a:gd name="connsiteX4-533" fmla="*/ 2242 w 2025529"/>
                  <a:gd name="connsiteY4-534" fmla="*/ 4643950 h 4880459"/>
                  <a:gd name="connsiteX5-535" fmla="*/ 655383 w 2025529"/>
                  <a:gd name="connsiteY5-536" fmla="*/ 4134496 h 4880459"/>
                  <a:gd name="connsiteX6-537" fmla="*/ 636333 w 2025529"/>
                  <a:gd name="connsiteY6-538" fmla="*/ 864432 h 4880459"/>
                  <a:gd name="connsiteX0-539" fmla="*/ 636333 w 2025529"/>
                  <a:gd name="connsiteY0-540" fmla="*/ 900258 h 4916285"/>
                  <a:gd name="connsiteX1-541" fmla="*/ 2025529 w 2025529"/>
                  <a:gd name="connsiteY1-542" fmla="*/ 158575 h 4916285"/>
                  <a:gd name="connsiteX2-543" fmla="*/ 1464554 w 2025529"/>
                  <a:gd name="connsiteY2-544" fmla="*/ 544658 h 4916285"/>
                  <a:gd name="connsiteX3-545" fmla="*/ 1464554 w 2025529"/>
                  <a:gd name="connsiteY3-546" fmla="*/ 4113172 h 4916285"/>
                  <a:gd name="connsiteX4-547" fmla="*/ 2242 w 2025529"/>
                  <a:gd name="connsiteY4-548" fmla="*/ 4679776 h 4916285"/>
                  <a:gd name="connsiteX5-549" fmla="*/ 655383 w 2025529"/>
                  <a:gd name="connsiteY5-550" fmla="*/ 4170322 h 4916285"/>
                  <a:gd name="connsiteX6-551" fmla="*/ 636333 w 2025529"/>
                  <a:gd name="connsiteY6-552" fmla="*/ 900258 h 4916285"/>
                  <a:gd name="connsiteX0-553" fmla="*/ 636333 w 2025529"/>
                  <a:gd name="connsiteY0-554" fmla="*/ 945812 h 4961839"/>
                  <a:gd name="connsiteX1-555" fmla="*/ 2025529 w 2025529"/>
                  <a:gd name="connsiteY1-556" fmla="*/ 204129 h 4961839"/>
                  <a:gd name="connsiteX2-557" fmla="*/ 1464554 w 2025529"/>
                  <a:gd name="connsiteY2-558" fmla="*/ 590212 h 4961839"/>
                  <a:gd name="connsiteX3-559" fmla="*/ 1464554 w 2025529"/>
                  <a:gd name="connsiteY3-560" fmla="*/ 4158726 h 4961839"/>
                  <a:gd name="connsiteX4-561" fmla="*/ 2242 w 2025529"/>
                  <a:gd name="connsiteY4-562" fmla="*/ 4725330 h 4961839"/>
                  <a:gd name="connsiteX5-563" fmla="*/ 655383 w 2025529"/>
                  <a:gd name="connsiteY5-564" fmla="*/ 4215876 h 4961839"/>
                  <a:gd name="connsiteX6-565" fmla="*/ 636333 w 2025529"/>
                  <a:gd name="connsiteY6-566" fmla="*/ 945812 h 4961839"/>
                  <a:gd name="connsiteX0-567" fmla="*/ 636333 w 2027750"/>
                  <a:gd name="connsiteY0-568" fmla="*/ 911220 h 4927247"/>
                  <a:gd name="connsiteX1-569" fmla="*/ 2025529 w 2027750"/>
                  <a:gd name="connsiteY1-570" fmla="*/ 169537 h 4927247"/>
                  <a:gd name="connsiteX2-571" fmla="*/ 1464554 w 2027750"/>
                  <a:gd name="connsiteY2-572" fmla="*/ 555620 h 4927247"/>
                  <a:gd name="connsiteX3-573" fmla="*/ 1464554 w 2027750"/>
                  <a:gd name="connsiteY3-574" fmla="*/ 4124134 h 4927247"/>
                  <a:gd name="connsiteX4-575" fmla="*/ 2242 w 2027750"/>
                  <a:gd name="connsiteY4-576" fmla="*/ 4690738 h 4927247"/>
                  <a:gd name="connsiteX5-577" fmla="*/ 655383 w 2027750"/>
                  <a:gd name="connsiteY5-578" fmla="*/ 4181284 h 4927247"/>
                  <a:gd name="connsiteX6-579" fmla="*/ 636333 w 2027750"/>
                  <a:gd name="connsiteY6-580" fmla="*/ 911220 h 4927247"/>
                  <a:gd name="connsiteX0-581" fmla="*/ 636333 w 2027722"/>
                  <a:gd name="connsiteY0-582" fmla="*/ 832593 h 4848620"/>
                  <a:gd name="connsiteX1-583" fmla="*/ 2025529 w 2027722"/>
                  <a:gd name="connsiteY1-584" fmla="*/ 90910 h 4848620"/>
                  <a:gd name="connsiteX2-585" fmla="*/ 1464554 w 2027722"/>
                  <a:gd name="connsiteY2-586" fmla="*/ 476993 h 4848620"/>
                  <a:gd name="connsiteX3-587" fmla="*/ 1464554 w 2027722"/>
                  <a:gd name="connsiteY3-588" fmla="*/ 4045507 h 4848620"/>
                  <a:gd name="connsiteX4-589" fmla="*/ 2242 w 2027722"/>
                  <a:gd name="connsiteY4-590" fmla="*/ 4612111 h 4848620"/>
                  <a:gd name="connsiteX5-591" fmla="*/ 655383 w 2027722"/>
                  <a:gd name="connsiteY5-592" fmla="*/ 4102657 h 4848620"/>
                  <a:gd name="connsiteX6-593" fmla="*/ 636333 w 2027722"/>
                  <a:gd name="connsiteY6-594" fmla="*/ 832593 h 4848620"/>
                  <a:gd name="connsiteX0-595" fmla="*/ 636333 w 2027722"/>
                  <a:gd name="connsiteY0-596" fmla="*/ 832593 h 4848620"/>
                  <a:gd name="connsiteX1-597" fmla="*/ 2025529 w 2027722"/>
                  <a:gd name="connsiteY1-598" fmla="*/ 90910 h 4848620"/>
                  <a:gd name="connsiteX2-599" fmla="*/ 1464554 w 2027722"/>
                  <a:gd name="connsiteY2-600" fmla="*/ 476993 h 4848620"/>
                  <a:gd name="connsiteX3-601" fmla="*/ 1464554 w 2027722"/>
                  <a:gd name="connsiteY3-602" fmla="*/ 4045507 h 4848620"/>
                  <a:gd name="connsiteX4-603" fmla="*/ 2242 w 2027722"/>
                  <a:gd name="connsiteY4-604" fmla="*/ 4612111 h 4848620"/>
                  <a:gd name="connsiteX5-605" fmla="*/ 655383 w 2027722"/>
                  <a:gd name="connsiteY5-606" fmla="*/ 4102657 h 4848620"/>
                  <a:gd name="connsiteX6-607" fmla="*/ 636333 w 2027722"/>
                  <a:gd name="connsiteY6-608" fmla="*/ 832593 h 4848620"/>
                  <a:gd name="connsiteX0-609" fmla="*/ 636333 w 2025529"/>
                  <a:gd name="connsiteY0-610" fmla="*/ 900024 h 4916051"/>
                  <a:gd name="connsiteX1-611" fmla="*/ 2025529 w 2025529"/>
                  <a:gd name="connsiteY1-612" fmla="*/ 158341 h 4916051"/>
                  <a:gd name="connsiteX2-613" fmla="*/ 1464554 w 2025529"/>
                  <a:gd name="connsiteY2-614" fmla="*/ 544424 h 4916051"/>
                  <a:gd name="connsiteX3-615" fmla="*/ 1464554 w 2025529"/>
                  <a:gd name="connsiteY3-616" fmla="*/ 4112938 h 4916051"/>
                  <a:gd name="connsiteX4-617" fmla="*/ 2242 w 2025529"/>
                  <a:gd name="connsiteY4-618" fmla="*/ 4679542 h 4916051"/>
                  <a:gd name="connsiteX5-619" fmla="*/ 655383 w 2025529"/>
                  <a:gd name="connsiteY5-620" fmla="*/ 4170088 h 4916051"/>
                  <a:gd name="connsiteX6-621" fmla="*/ 636333 w 2025529"/>
                  <a:gd name="connsiteY6-622" fmla="*/ 900024 h 4916051"/>
                  <a:gd name="connsiteX0-623" fmla="*/ 636333 w 2025529"/>
                  <a:gd name="connsiteY0-624" fmla="*/ 900024 h 4916051"/>
                  <a:gd name="connsiteX1-625" fmla="*/ 2025529 w 2025529"/>
                  <a:gd name="connsiteY1-626" fmla="*/ 158341 h 4916051"/>
                  <a:gd name="connsiteX2-627" fmla="*/ 1464554 w 2025529"/>
                  <a:gd name="connsiteY2-628" fmla="*/ 544424 h 4916051"/>
                  <a:gd name="connsiteX3-629" fmla="*/ 1464554 w 2025529"/>
                  <a:gd name="connsiteY3-630" fmla="*/ 4112938 h 4916051"/>
                  <a:gd name="connsiteX4-631" fmla="*/ 2242 w 2025529"/>
                  <a:gd name="connsiteY4-632" fmla="*/ 4679542 h 4916051"/>
                  <a:gd name="connsiteX5-633" fmla="*/ 655383 w 2025529"/>
                  <a:gd name="connsiteY5-634" fmla="*/ 4170088 h 4916051"/>
                  <a:gd name="connsiteX6-635" fmla="*/ 636333 w 2025529"/>
                  <a:gd name="connsiteY6-636" fmla="*/ 900024 h 4916051"/>
                  <a:gd name="connsiteX0-637" fmla="*/ 636333 w 2025529"/>
                  <a:gd name="connsiteY0-638" fmla="*/ 900024 h 4916051"/>
                  <a:gd name="connsiteX1-639" fmla="*/ 2025529 w 2025529"/>
                  <a:gd name="connsiteY1-640" fmla="*/ 158341 h 4916051"/>
                  <a:gd name="connsiteX2-641" fmla="*/ 1464554 w 2025529"/>
                  <a:gd name="connsiteY2-642" fmla="*/ 665074 h 4916051"/>
                  <a:gd name="connsiteX3-643" fmla="*/ 1464554 w 2025529"/>
                  <a:gd name="connsiteY3-644" fmla="*/ 4112938 h 4916051"/>
                  <a:gd name="connsiteX4-645" fmla="*/ 2242 w 2025529"/>
                  <a:gd name="connsiteY4-646" fmla="*/ 4679542 h 4916051"/>
                  <a:gd name="connsiteX5-647" fmla="*/ 655383 w 2025529"/>
                  <a:gd name="connsiteY5-648" fmla="*/ 4170088 h 4916051"/>
                  <a:gd name="connsiteX6-649" fmla="*/ 636333 w 2025529"/>
                  <a:gd name="connsiteY6-650" fmla="*/ 900024 h 4916051"/>
                  <a:gd name="connsiteX0-651" fmla="*/ 636333 w 2025529"/>
                  <a:gd name="connsiteY0-652" fmla="*/ 900024 h 4916051"/>
                  <a:gd name="connsiteX1-653" fmla="*/ 2025529 w 2025529"/>
                  <a:gd name="connsiteY1-654" fmla="*/ 158341 h 4916051"/>
                  <a:gd name="connsiteX2-655" fmla="*/ 1458204 w 2025529"/>
                  <a:gd name="connsiteY2-656" fmla="*/ 677774 h 4916051"/>
                  <a:gd name="connsiteX3-657" fmla="*/ 1464554 w 2025529"/>
                  <a:gd name="connsiteY3-658" fmla="*/ 4112938 h 4916051"/>
                  <a:gd name="connsiteX4-659" fmla="*/ 2242 w 2025529"/>
                  <a:gd name="connsiteY4-660" fmla="*/ 4679542 h 4916051"/>
                  <a:gd name="connsiteX5-661" fmla="*/ 655383 w 2025529"/>
                  <a:gd name="connsiteY5-662" fmla="*/ 4170088 h 4916051"/>
                  <a:gd name="connsiteX6-663" fmla="*/ 636333 w 2025529"/>
                  <a:gd name="connsiteY6-664" fmla="*/ 900024 h 4916051"/>
                  <a:gd name="connsiteX0-665" fmla="*/ 636333 w 2025529"/>
                  <a:gd name="connsiteY0-666" fmla="*/ 900024 h 4916051"/>
                  <a:gd name="connsiteX1-667" fmla="*/ 2025529 w 2025529"/>
                  <a:gd name="connsiteY1-668" fmla="*/ 158341 h 4916051"/>
                  <a:gd name="connsiteX2-669" fmla="*/ 1458204 w 2025529"/>
                  <a:gd name="connsiteY2-670" fmla="*/ 677774 h 4916051"/>
                  <a:gd name="connsiteX3-671" fmla="*/ 1464554 w 2025529"/>
                  <a:gd name="connsiteY3-672" fmla="*/ 4112938 h 4916051"/>
                  <a:gd name="connsiteX4-673" fmla="*/ 2242 w 2025529"/>
                  <a:gd name="connsiteY4-674" fmla="*/ 4679542 h 4916051"/>
                  <a:gd name="connsiteX5-675" fmla="*/ 655383 w 2025529"/>
                  <a:gd name="connsiteY5-676" fmla="*/ 4170088 h 4916051"/>
                  <a:gd name="connsiteX6-677" fmla="*/ 636333 w 2025529"/>
                  <a:gd name="connsiteY6-678" fmla="*/ 900024 h 4916051"/>
                  <a:gd name="connsiteX0-679" fmla="*/ 636333 w 2025529"/>
                  <a:gd name="connsiteY0-680" fmla="*/ 880186 h 4896213"/>
                  <a:gd name="connsiteX1-681" fmla="*/ 2025529 w 2025529"/>
                  <a:gd name="connsiteY1-682" fmla="*/ 138503 h 4896213"/>
                  <a:gd name="connsiteX2-683" fmla="*/ 1458204 w 2025529"/>
                  <a:gd name="connsiteY2-684" fmla="*/ 657936 h 4896213"/>
                  <a:gd name="connsiteX3-685" fmla="*/ 1464554 w 2025529"/>
                  <a:gd name="connsiteY3-686" fmla="*/ 4093100 h 4896213"/>
                  <a:gd name="connsiteX4-687" fmla="*/ 2242 w 2025529"/>
                  <a:gd name="connsiteY4-688" fmla="*/ 4659704 h 4896213"/>
                  <a:gd name="connsiteX5-689" fmla="*/ 655383 w 2025529"/>
                  <a:gd name="connsiteY5-690" fmla="*/ 4150250 h 4896213"/>
                  <a:gd name="connsiteX6-691" fmla="*/ 636333 w 2025529"/>
                  <a:gd name="connsiteY6-692" fmla="*/ 880186 h 4896213"/>
                  <a:gd name="connsiteX0-693" fmla="*/ 636333 w 2025529"/>
                  <a:gd name="connsiteY0-694" fmla="*/ 880186 h 4896213"/>
                  <a:gd name="connsiteX1-695" fmla="*/ 2025529 w 2025529"/>
                  <a:gd name="connsiteY1-696" fmla="*/ 138503 h 4896213"/>
                  <a:gd name="connsiteX2-697" fmla="*/ 1458204 w 2025529"/>
                  <a:gd name="connsiteY2-698" fmla="*/ 657936 h 4896213"/>
                  <a:gd name="connsiteX3-699" fmla="*/ 1464554 w 2025529"/>
                  <a:gd name="connsiteY3-700" fmla="*/ 4093100 h 4896213"/>
                  <a:gd name="connsiteX4-701" fmla="*/ 2242 w 2025529"/>
                  <a:gd name="connsiteY4-702" fmla="*/ 4659704 h 4896213"/>
                  <a:gd name="connsiteX5-703" fmla="*/ 655383 w 2025529"/>
                  <a:gd name="connsiteY5-704" fmla="*/ 4150250 h 4896213"/>
                  <a:gd name="connsiteX6-705" fmla="*/ 636333 w 2025529"/>
                  <a:gd name="connsiteY6-706" fmla="*/ 880186 h 4896213"/>
                  <a:gd name="connsiteX0-707" fmla="*/ 636333 w 2025529"/>
                  <a:gd name="connsiteY0-708" fmla="*/ 880186 h 4896213"/>
                  <a:gd name="connsiteX1-709" fmla="*/ 2025529 w 2025529"/>
                  <a:gd name="connsiteY1-710" fmla="*/ 138503 h 4896213"/>
                  <a:gd name="connsiteX2-711" fmla="*/ 1458204 w 2025529"/>
                  <a:gd name="connsiteY2-712" fmla="*/ 657936 h 4896213"/>
                  <a:gd name="connsiteX3-713" fmla="*/ 1464554 w 2025529"/>
                  <a:gd name="connsiteY3-714" fmla="*/ 4093100 h 4896213"/>
                  <a:gd name="connsiteX4-715" fmla="*/ 2242 w 2025529"/>
                  <a:gd name="connsiteY4-716" fmla="*/ 4659704 h 4896213"/>
                  <a:gd name="connsiteX5-717" fmla="*/ 655383 w 2025529"/>
                  <a:gd name="connsiteY5-718" fmla="*/ 4150250 h 4896213"/>
                  <a:gd name="connsiteX6-719" fmla="*/ 636333 w 2025529"/>
                  <a:gd name="connsiteY6-720" fmla="*/ 880186 h 4896213"/>
                  <a:gd name="connsiteX0-721" fmla="*/ 636333 w 2025529"/>
                  <a:gd name="connsiteY0-722" fmla="*/ 880186 h 4896213"/>
                  <a:gd name="connsiteX1-723" fmla="*/ 2025529 w 2025529"/>
                  <a:gd name="connsiteY1-724" fmla="*/ 138503 h 4896213"/>
                  <a:gd name="connsiteX2-725" fmla="*/ 1458204 w 2025529"/>
                  <a:gd name="connsiteY2-726" fmla="*/ 657936 h 4896213"/>
                  <a:gd name="connsiteX3-727" fmla="*/ 1464554 w 2025529"/>
                  <a:gd name="connsiteY3-728" fmla="*/ 4093100 h 4896213"/>
                  <a:gd name="connsiteX4-729" fmla="*/ 2242 w 2025529"/>
                  <a:gd name="connsiteY4-730" fmla="*/ 4659704 h 4896213"/>
                  <a:gd name="connsiteX5-731" fmla="*/ 655383 w 2025529"/>
                  <a:gd name="connsiteY5-732" fmla="*/ 4150250 h 4896213"/>
                  <a:gd name="connsiteX6-733" fmla="*/ 636333 w 2025529"/>
                  <a:gd name="connsiteY6-734" fmla="*/ 880186 h 4896213"/>
                  <a:gd name="connsiteX0-735" fmla="*/ 636333 w 2025529"/>
                  <a:gd name="connsiteY0-736" fmla="*/ 880186 h 4896213"/>
                  <a:gd name="connsiteX1-737" fmla="*/ 2025529 w 2025529"/>
                  <a:gd name="connsiteY1-738" fmla="*/ 138503 h 4896213"/>
                  <a:gd name="connsiteX2-739" fmla="*/ 1458204 w 2025529"/>
                  <a:gd name="connsiteY2-740" fmla="*/ 657936 h 4896213"/>
                  <a:gd name="connsiteX3-741" fmla="*/ 1464554 w 2025529"/>
                  <a:gd name="connsiteY3-742" fmla="*/ 4093100 h 4896213"/>
                  <a:gd name="connsiteX4-743" fmla="*/ 2242 w 2025529"/>
                  <a:gd name="connsiteY4-744" fmla="*/ 4659704 h 4896213"/>
                  <a:gd name="connsiteX5-745" fmla="*/ 655383 w 2025529"/>
                  <a:gd name="connsiteY5-746" fmla="*/ 4150250 h 4896213"/>
                  <a:gd name="connsiteX6-747" fmla="*/ 636333 w 2025529"/>
                  <a:gd name="connsiteY6-748" fmla="*/ 880186 h 4896213"/>
                  <a:gd name="connsiteX0-749" fmla="*/ 636333 w 2025529"/>
                  <a:gd name="connsiteY0-750" fmla="*/ 880186 h 4896213"/>
                  <a:gd name="connsiteX1-751" fmla="*/ 2025529 w 2025529"/>
                  <a:gd name="connsiteY1-752" fmla="*/ 138503 h 4896213"/>
                  <a:gd name="connsiteX2-753" fmla="*/ 1458204 w 2025529"/>
                  <a:gd name="connsiteY2-754" fmla="*/ 657936 h 4896213"/>
                  <a:gd name="connsiteX3-755" fmla="*/ 1464554 w 2025529"/>
                  <a:gd name="connsiteY3-756" fmla="*/ 4093100 h 4896213"/>
                  <a:gd name="connsiteX4-757" fmla="*/ 2242 w 2025529"/>
                  <a:gd name="connsiteY4-758" fmla="*/ 4659704 h 4896213"/>
                  <a:gd name="connsiteX5-759" fmla="*/ 655383 w 2025529"/>
                  <a:gd name="connsiteY5-760" fmla="*/ 4150250 h 4896213"/>
                  <a:gd name="connsiteX6-761" fmla="*/ 636333 w 2025529"/>
                  <a:gd name="connsiteY6-762" fmla="*/ 880186 h 4896213"/>
                  <a:gd name="connsiteX0-763" fmla="*/ 636333 w 2025529"/>
                  <a:gd name="connsiteY0-764" fmla="*/ 880186 h 4944558"/>
                  <a:gd name="connsiteX1-765" fmla="*/ 2025529 w 2025529"/>
                  <a:gd name="connsiteY1-766" fmla="*/ 138503 h 4944558"/>
                  <a:gd name="connsiteX2-767" fmla="*/ 1458204 w 2025529"/>
                  <a:gd name="connsiteY2-768" fmla="*/ 657936 h 4944558"/>
                  <a:gd name="connsiteX3-769" fmla="*/ 1464554 w 2025529"/>
                  <a:gd name="connsiteY3-770" fmla="*/ 4093100 h 4944558"/>
                  <a:gd name="connsiteX4-771" fmla="*/ 2242 w 2025529"/>
                  <a:gd name="connsiteY4-772" fmla="*/ 4659704 h 4944558"/>
                  <a:gd name="connsiteX5-773" fmla="*/ 655383 w 2025529"/>
                  <a:gd name="connsiteY5-774" fmla="*/ 4150250 h 4944558"/>
                  <a:gd name="connsiteX6-775" fmla="*/ 636333 w 2025529"/>
                  <a:gd name="connsiteY6-776" fmla="*/ 880186 h 4944558"/>
                  <a:gd name="connsiteX0-777" fmla="*/ 636333 w 2025529"/>
                  <a:gd name="connsiteY0-778" fmla="*/ 880186 h 5015614"/>
                  <a:gd name="connsiteX1-779" fmla="*/ 2025529 w 2025529"/>
                  <a:gd name="connsiteY1-780" fmla="*/ 138503 h 5015614"/>
                  <a:gd name="connsiteX2-781" fmla="*/ 1458204 w 2025529"/>
                  <a:gd name="connsiteY2-782" fmla="*/ 657936 h 5015614"/>
                  <a:gd name="connsiteX3-783" fmla="*/ 1464554 w 2025529"/>
                  <a:gd name="connsiteY3-784" fmla="*/ 4093100 h 5015614"/>
                  <a:gd name="connsiteX4-785" fmla="*/ 2242 w 2025529"/>
                  <a:gd name="connsiteY4-786" fmla="*/ 4659704 h 5015614"/>
                  <a:gd name="connsiteX5-787" fmla="*/ 655383 w 2025529"/>
                  <a:gd name="connsiteY5-788" fmla="*/ 4150250 h 5015614"/>
                  <a:gd name="connsiteX6-789" fmla="*/ 636333 w 2025529"/>
                  <a:gd name="connsiteY6-790" fmla="*/ 880186 h 5015614"/>
                  <a:gd name="connsiteX0-791" fmla="*/ 636333 w 2025529"/>
                  <a:gd name="connsiteY0-792" fmla="*/ 880186 h 4800902"/>
                  <a:gd name="connsiteX1-793" fmla="*/ 2025529 w 2025529"/>
                  <a:gd name="connsiteY1-794" fmla="*/ 138503 h 4800902"/>
                  <a:gd name="connsiteX2-795" fmla="*/ 1458204 w 2025529"/>
                  <a:gd name="connsiteY2-796" fmla="*/ 657936 h 4800902"/>
                  <a:gd name="connsiteX3-797" fmla="*/ 1464554 w 2025529"/>
                  <a:gd name="connsiteY3-798" fmla="*/ 4093100 h 4800902"/>
                  <a:gd name="connsiteX4-799" fmla="*/ 2242 w 2025529"/>
                  <a:gd name="connsiteY4-800" fmla="*/ 4659704 h 4800902"/>
                  <a:gd name="connsiteX5-801" fmla="*/ 655383 w 2025529"/>
                  <a:gd name="connsiteY5-802" fmla="*/ 4150250 h 4800902"/>
                  <a:gd name="connsiteX6-803" fmla="*/ 636333 w 2025529"/>
                  <a:gd name="connsiteY6-804" fmla="*/ 880186 h 4800902"/>
                  <a:gd name="connsiteX0-805" fmla="*/ 636333 w 2025529"/>
                  <a:gd name="connsiteY0-806" fmla="*/ 880186 h 4910204"/>
                  <a:gd name="connsiteX1-807" fmla="*/ 2025529 w 2025529"/>
                  <a:gd name="connsiteY1-808" fmla="*/ 138503 h 4910204"/>
                  <a:gd name="connsiteX2-809" fmla="*/ 1458204 w 2025529"/>
                  <a:gd name="connsiteY2-810" fmla="*/ 657936 h 4910204"/>
                  <a:gd name="connsiteX3-811" fmla="*/ 1464554 w 2025529"/>
                  <a:gd name="connsiteY3-812" fmla="*/ 4093100 h 4910204"/>
                  <a:gd name="connsiteX4-813" fmla="*/ 2242 w 2025529"/>
                  <a:gd name="connsiteY4-814" fmla="*/ 4659704 h 4910204"/>
                  <a:gd name="connsiteX5-815" fmla="*/ 655383 w 2025529"/>
                  <a:gd name="connsiteY5-816" fmla="*/ 4150250 h 4910204"/>
                  <a:gd name="connsiteX6-817" fmla="*/ 636333 w 2025529"/>
                  <a:gd name="connsiteY6-818" fmla="*/ 880186 h 4910204"/>
                  <a:gd name="connsiteX0-819" fmla="*/ 636333 w 2025529"/>
                  <a:gd name="connsiteY0-820" fmla="*/ 880186 h 4916546"/>
                  <a:gd name="connsiteX1-821" fmla="*/ 2025529 w 2025529"/>
                  <a:gd name="connsiteY1-822" fmla="*/ 138503 h 4916546"/>
                  <a:gd name="connsiteX2-823" fmla="*/ 1458204 w 2025529"/>
                  <a:gd name="connsiteY2-824" fmla="*/ 657936 h 4916546"/>
                  <a:gd name="connsiteX3-825" fmla="*/ 1464554 w 2025529"/>
                  <a:gd name="connsiteY3-826" fmla="*/ 4093100 h 4916546"/>
                  <a:gd name="connsiteX4-827" fmla="*/ 2242 w 2025529"/>
                  <a:gd name="connsiteY4-828" fmla="*/ 4659704 h 4916546"/>
                  <a:gd name="connsiteX5-829" fmla="*/ 655383 w 2025529"/>
                  <a:gd name="connsiteY5-830" fmla="*/ 4150250 h 4916546"/>
                  <a:gd name="connsiteX6-831" fmla="*/ 636333 w 2025529"/>
                  <a:gd name="connsiteY6-832" fmla="*/ 880186 h 4916546"/>
                  <a:gd name="connsiteX0-833" fmla="*/ 636333 w 2025529"/>
                  <a:gd name="connsiteY0-834" fmla="*/ 880186 h 4913731"/>
                  <a:gd name="connsiteX1-835" fmla="*/ 2025529 w 2025529"/>
                  <a:gd name="connsiteY1-836" fmla="*/ 138503 h 4913731"/>
                  <a:gd name="connsiteX2-837" fmla="*/ 1458204 w 2025529"/>
                  <a:gd name="connsiteY2-838" fmla="*/ 657936 h 4913731"/>
                  <a:gd name="connsiteX3-839" fmla="*/ 1464554 w 2025529"/>
                  <a:gd name="connsiteY3-840" fmla="*/ 4093100 h 4913731"/>
                  <a:gd name="connsiteX4-841" fmla="*/ 2242 w 2025529"/>
                  <a:gd name="connsiteY4-842" fmla="*/ 4659704 h 4913731"/>
                  <a:gd name="connsiteX5-843" fmla="*/ 655383 w 2025529"/>
                  <a:gd name="connsiteY5-844" fmla="*/ 4150250 h 4913731"/>
                  <a:gd name="connsiteX6-845" fmla="*/ 636333 w 2025529"/>
                  <a:gd name="connsiteY6-846" fmla="*/ 880186 h 4913731"/>
                  <a:gd name="connsiteX0-847" fmla="*/ 636333 w 2025529"/>
                  <a:gd name="connsiteY0-848" fmla="*/ 880186 h 4895593"/>
                  <a:gd name="connsiteX1-849" fmla="*/ 2025529 w 2025529"/>
                  <a:gd name="connsiteY1-850" fmla="*/ 138503 h 4895593"/>
                  <a:gd name="connsiteX2-851" fmla="*/ 1458204 w 2025529"/>
                  <a:gd name="connsiteY2-852" fmla="*/ 657936 h 4895593"/>
                  <a:gd name="connsiteX3-853" fmla="*/ 1470904 w 2025529"/>
                  <a:gd name="connsiteY3-854" fmla="*/ 4010550 h 4895593"/>
                  <a:gd name="connsiteX4-855" fmla="*/ 2242 w 2025529"/>
                  <a:gd name="connsiteY4-856" fmla="*/ 4659704 h 4895593"/>
                  <a:gd name="connsiteX5-857" fmla="*/ 655383 w 2025529"/>
                  <a:gd name="connsiteY5-858" fmla="*/ 4150250 h 4895593"/>
                  <a:gd name="connsiteX6-859" fmla="*/ 636333 w 2025529"/>
                  <a:gd name="connsiteY6-860" fmla="*/ 880186 h 4895593"/>
                  <a:gd name="connsiteX0-861" fmla="*/ 636333 w 2025529"/>
                  <a:gd name="connsiteY0-862" fmla="*/ 880186 h 4917918"/>
                  <a:gd name="connsiteX1-863" fmla="*/ 2025529 w 2025529"/>
                  <a:gd name="connsiteY1-864" fmla="*/ 138503 h 4917918"/>
                  <a:gd name="connsiteX2-865" fmla="*/ 1458204 w 2025529"/>
                  <a:gd name="connsiteY2-866" fmla="*/ 657936 h 4917918"/>
                  <a:gd name="connsiteX3-867" fmla="*/ 1470904 w 2025529"/>
                  <a:gd name="connsiteY3-868" fmla="*/ 4010550 h 4917918"/>
                  <a:gd name="connsiteX4-869" fmla="*/ 2242 w 2025529"/>
                  <a:gd name="connsiteY4-870" fmla="*/ 4659704 h 4917918"/>
                  <a:gd name="connsiteX5-871" fmla="*/ 655383 w 2025529"/>
                  <a:gd name="connsiteY5-872" fmla="*/ 4150250 h 4917918"/>
                  <a:gd name="connsiteX6-873" fmla="*/ 636333 w 2025529"/>
                  <a:gd name="connsiteY6-874" fmla="*/ 880186 h 4917918"/>
                  <a:gd name="connsiteX0-875" fmla="*/ 644042 w 2025529"/>
                  <a:gd name="connsiteY0-876" fmla="*/ 1704986 h 4804531"/>
                  <a:gd name="connsiteX1-877" fmla="*/ 2025529 w 2025529"/>
                  <a:gd name="connsiteY1-878" fmla="*/ 25116 h 4804531"/>
                  <a:gd name="connsiteX2-879" fmla="*/ 1458204 w 2025529"/>
                  <a:gd name="connsiteY2-880" fmla="*/ 544549 h 4804531"/>
                  <a:gd name="connsiteX3-881" fmla="*/ 1470904 w 2025529"/>
                  <a:gd name="connsiteY3-882" fmla="*/ 3897163 h 4804531"/>
                  <a:gd name="connsiteX4-883" fmla="*/ 2242 w 2025529"/>
                  <a:gd name="connsiteY4-884" fmla="*/ 4546317 h 4804531"/>
                  <a:gd name="connsiteX5-885" fmla="*/ 655383 w 2025529"/>
                  <a:gd name="connsiteY5-886" fmla="*/ 4036863 h 4804531"/>
                  <a:gd name="connsiteX6-887" fmla="*/ 644042 w 2025529"/>
                  <a:gd name="connsiteY6-888" fmla="*/ 1704986 h 4804531"/>
                  <a:gd name="connsiteX0-889" fmla="*/ 644042 w 2025529"/>
                  <a:gd name="connsiteY0-890" fmla="*/ 1704986 h 4804531"/>
                  <a:gd name="connsiteX1-891" fmla="*/ 2025529 w 2025529"/>
                  <a:gd name="connsiteY1-892" fmla="*/ 25116 h 4804531"/>
                  <a:gd name="connsiteX2-893" fmla="*/ 1458204 w 2025529"/>
                  <a:gd name="connsiteY2-894" fmla="*/ 544549 h 4804531"/>
                  <a:gd name="connsiteX3-895" fmla="*/ 1470904 w 2025529"/>
                  <a:gd name="connsiteY3-896" fmla="*/ 3897163 h 4804531"/>
                  <a:gd name="connsiteX4-897" fmla="*/ 2242 w 2025529"/>
                  <a:gd name="connsiteY4-898" fmla="*/ 4546317 h 4804531"/>
                  <a:gd name="connsiteX5-899" fmla="*/ 655383 w 2025529"/>
                  <a:gd name="connsiteY5-900" fmla="*/ 4036863 h 4804531"/>
                  <a:gd name="connsiteX6-901" fmla="*/ 644042 w 2025529"/>
                  <a:gd name="connsiteY6-902" fmla="*/ 1704986 h 4804531"/>
                  <a:gd name="connsiteX0-903" fmla="*/ 644042 w 2025529"/>
                  <a:gd name="connsiteY0-904" fmla="*/ 1798557 h 4898102"/>
                  <a:gd name="connsiteX1-905" fmla="*/ 2025529 w 2025529"/>
                  <a:gd name="connsiteY1-906" fmla="*/ 118687 h 4898102"/>
                  <a:gd name="connsiteX2-907" fmla="*/ 1458204 w 2025529"/>
                  <a:gd name="connsiteY2-908" fmla="*/ 638120 h 4898102"/>
                  <a:gd name="connsiteX3-909" fmla="*/ 1470904 w 2025529"/>
                  <a:gd name="connsiteY3-910" fmla="*/ 3990734 h 4898102"/>
                  <a:gd name="connsiteX4-911" fmla="*/ 2242 w 2025529"/>
                  <a:gd name="connsiteY4-912" fmla="*/ 4639888 h 4898102"/>
                  <a:gd name="connsiteX5-913" fmla="*/ 655383 w 2025529"/>
                  <a:gd name="connsiteY5-914" fmla="*/ 4130434 h 4898102"/>
                  <a:gd name="connsiteX6-915" fmla="*/ 644042 w 2025529"/>
                  <a:gd name="connsiteY6-916" fmla="*/ 1798557 h 4898102"/>
                  <a:gd name="connsiteX0-917" fmla="*/ 644042 w 2025529"/>
                  <a:gd name="connsiteY0-918" fmla="*/ 1798557 h 4898102"/>
                  <a:gd name="connsiteX1-919" fmla="*/ 2025529 w 2025529"/>
                  <a:gd name="connsiteY1-920" fmla="*/ 118687 h 4898102"/>
                  <a:gd name="connsiteX2-921" fmla="*/ 1473623 w 2025529"/>
                  <a:gd name="connsiteY2-922" fmla="*/ 1319063 h 4898102"/>
                  <a:gd name="connsiteX3-923" fmla="*/ 1470904 w 2025529"/>
                  <a:gd name="connsiteY3-924" fmla="*/ 3990734 h 4898102"/>
                  <a:gd name="connsiteX4-925" fmla="*/ 2242 w 2025529"/>
                  <a:gd name="connsiteY4-926" fmla="*/ 4639888 h 4898102"/>
                  <a:gd name="connsiteX5-927" fmla="*/ 655383 w 2025529"/>
                  <a:gd name="connsiteY5-928" fmla="*/ 4130434 h 4898102"/>
                  <a:gd name="connsiteX6-929" fmla="*/ 644042 w 2025529"/>
                  <a:gd name="connsiteY6-930" fmla="*/ 1798557 h 4898102"/>
                  <a:gd name="connsiteX0-931" fmla="*/ 644042 w 2025529"/>
                  <a:gd name="connsiteY0-932" fmla="*/ 1798557 h 4898102"/>
                  <a:gd name="connsiteX1-933" fmla="*/ 2025529 w 2025529"/>
                  <a:gd name="connsiteY1-934" fmla="*/ 118687 h 4898102"/>
                  <a:gd name="connsiteX2-935" fmla="*/ 1473623 w 2025529"/>
                  <a:gd name="connsiteY2-936" fmla="*/ 1319063 h 4898102"/>
                  <a:gd name="connsiteX3-937" fmla="*/ 1470904 w 2025529"/>
                  <a:gd name="connsiteY3-938" fmla="*/ 3990734 h 4898102"/>
                  <a:gd name="connsiteX4-939" fmla="*/ 2242 w 2025529"/>
                  <a:gd name="connsiteY4-940" fmla="*/ 4639888 h 4898102"/>
                  <a:gd name="connsiteX5-941" fmla="*/ 655383 w 2025529"/>
                  <a:gd name="connsiteY5-942" fmla="*/ 4130434 h 4898102"/>
                  <a:gd name="connsiteX6-943" fmla="*/ 644042 w 2025529"/>
                  <a:gd name="connsiteY6-944" fmla="*/ 1798557 h 4898102"/>
                  <a:gd name="connsiteX0-945" fmla="*/ 644042 w 2025529"/>
                  <a:gd name="connsiteY0-946" fmla="*/ 1798557 h 4898102"/>
                  <a:gd name="connsiteX1-947" fmla="*/ 2025529 w 2025529"/>
                  <a:gd name="connsiteY1-948" fmla="*/ 118687 h 4898102"/>
                  <a:gd name="connsiteX2-949" fmla="*/ 1473623 w 2025529"/>
                  <a:gd name="connsiteY2-950" fmla="*/ 1319063 h 4898102"/>
                  <a:gd name="connsiteX3-951" fmla="*/ 1470904 w 2025529"/>
                  <a:gd name="connsiteY3-952" fmla="*/ 3990734 h 4898102"/>
                  <a:gd name="connsiteX4-953" fmla="*/ 2242 w 2025529"/>
                  <a:gd name="connsiteY4-954" fmla="*/ 4639888 h 4898102"/>
                  <a:gd name="connsiteX5-955" fmla="*/ 655383 w 2025529"/>
                  <a:gd name="connsiteY5-956" fmla="*/ 4130434 h 4898102"/>
                  <a:gd name="connsiteX6-957" fmla="*/ 644042 w 2025529"/>
                  <a:gd name="connsiteY6-958" fmla="*/ 1798557 h 4898102"/>
                  <a:gd name="connsiteX0-959" fmla="*/ 644042 w 2025529"/>
                  <a:gd name="connsiteY0-960" fmla="*/ 1798557 h 4807792"/>
                  <a:gd name="connsiteX1-961" fmla="*/ 2025529 w 2025529"/>
                  <a:gd name="connsiteY1-962" fmla="*/ 118687 h 4807792"/>
                  <a:gd name="connsiteX2-963" fmla="*/ 1473623 w 2025529"/>
                  <a:gd name="connsiteY2-964" fmla="*/ 1319063 h 4807792"/>
                  <a:gd name="connsiteX3-965" fmla="*/ 1470904 w 2025529"/>
                  <a:gd name="connsiteY3-966" fmla="*/ 3355188 h 4807792"/>
                  <a:gd name="connsiteX4-967" fmla="*/ 2242 w 2025529"/>
                  <a:gd name="connsiteY4-968" fmla="*/ 4639888 h 4807792"/>
                  <a:gd name="connsiteX5-969" fmla="*/ 655383 w 2025529"/>
                  <a:gd name="connsiteY5-970" fmla="*/ 4130434 h 4807792"/>
                  <a:gd name="connsiteX6-971" fmla="*/ 644042 w 2025529"/>
                  <a:gd name="connsiteY6-972" fmla="*/ 1798557 h 4807792"/>
                  <a:gd name="connsiteX0-973" fmla="*/ 644042 w 2025529"/>
                  <a:gd name="connsiteY0-974" fmla="*/ 1798557 h 4993285"/>
                  <a:gd name="connsiteX1-975" fmla="*/ 2025529 w 2025529"/>
                  <a:gd name="connsiteY1-976" fmla="*/ 118687 h 4993285"/>
                  <a:gd name="connsiteX2-977" fmla="*/ 1473623 w 2025529"/>
                  <a:gd name="connsiteY2-978" fmla="*/ 1319063 h 4993285"/>
                  <a:gd name="connsiteX3-979" fmla="*/ 1470904 w 2025529"/>
                  <a:gd name="connsiteY3-980" fmla="*/ 3355188 h 4993285"/>
                  <a:gd name="connsiteX4-981" fmla="*/ 2242 w 2025529"/>
                  <a:gd name="connsiteY4-982" fmla="*/ 4639888 h 4993285"/>
                  <a:gd name="connsiteX5-983" fmla="*/ 655383 w 2025529"/>
                  <a:gd name="connsiteY5-984" fmla="*/ 4130434 h 4993285"/>
                  <a:gd name="connsiteX6-985" fmla="*/ 644042 w 2025529"/>
                  <a:gd name="connsiteY6-986" fmla="*/ 1798557 h 4993285"/>
                  <a:gd name="connsiteX0-987" fmla="*/ 644065 w 2025552"/>
                  <a:gd name="connsiteY0-988" fmla="*/ 1798557 h 4993285"/>
                  <a:gd name="connsiteX1-989" fmla="*/ 2025552 w 2025552"/>
                  <a:gd name="connsiteY1-990" fmla="*/ 118687 h 4993285"/>
                  <a:gd name="connsiteX2-991" fmla="*/ 1473646 w 2025552"/>
                  <a:gd name="connsiteY2-992" fmla="*/ 1319063 h 4993285"/>
                  <a:gd name="connsiteX3-993" fmla="*/ 1470927 w 2025552"/>
                  <a:gd name="connsiteY3-994" fmla="*/ 3355188 h 4993285"/>
                  <a:gd name="connsiteX4-995" fmla="*/ 2265 w 2025552"/>
                  <a:gd name="connsiteY4-996" fmla="*/ 4639888 h 4993285"/>
                  <a:gd name="connsiteX5-997" fmla="*/ 647697 w 2025552"/>
                  <a:gd name="connsiteY5-998" fmla="*/ 3721868 h 4993285"/>
                  <a:gd name="connsiteX6-999" fmla="*/ 644065 w 2025552"/>
                  <a:gd name="connsiteY6-1000" fmla="*/ 1798557 h 4993285"/>
                  <a:gd name="connsiteX0-1001" fmla="*/ 641800 w 2023287"/>
                  <a:gd name="connsiteY0-1002" fmla="*/ 1798557 h 4993285"/>
                  <a:gd name="connsiteX1-1003" fmla="*/ 2023287 w 2023287"/>
                  <a:gd name="connsiteY1-1004" fmla="*/ 118687 h 4993285"/>
                  <a:gd name="connsiteX2-1005" fmla="*/ 1471381 w 2023287"/>
                  <a:gd name="connsiteY2-1006" fmla="*/ 1319063 h 4993285"/>
                  <a:gd name="connsiteX3-1007" fmla="*/ 1468662 w 2023287"/>
                  <a:gd name="connsiteY3-1008" fmla="*/ 3355188 h 4993285"/>
                  <a:gd name="connsiteX4-1009" fmla="*/ 0 w 2023287"/>
                  <a:gd name="connsiteY4-1010" fmla="*/ 4639888 h 4993285"/>
                  <a:gd name="connsiteX5-1011" fmla="*/ 645432 w 2023287"/>
                  <a:gd name="connsiteY5-1012" fmla="*/ 3721868 h 4993285"/>
                  <a:gd name="connsiteX6-1013" fmla="*/ 641800 w 2023287"/>
                  <a:gd name="connsiteY6-1014" fmla="*/ 1798557 h 4993285"/>
                  <a:gd name="connsiteX0-1015" fmla="*/ 598436 w 1979923"/>
                  <a:gd name="connsiteY0-1016" fmla="*/ 1798557 h 5017844"/>
                  <a:gd name="connsiteX1-1017" fmla="*/ 1979923 w 1979923"/>
                  <a:gd name="connsiteY1-1018" fmla="*/ 118687 h 5017844"/>
                  <a:gd name="connsiteX2-1019" fmla="*/ 1428017 w 1979923"/>
                  <a:gd name="connsiteY2-1020" fmla="*/ 1319063 h 5017844"/>
                  <a:gd name="connsiteX3-1021" fmla="*/ 1425298 w 1979923"/>
                  <a:gd name="connsiteY3-1022" fmla="*/ 3355188 h 5017844"/>
                  <a:gd name="connsiteX4-1023" fmla="*/ 0 w 1979923"/>
                  <a:gd name="connsiteY4-1024" fmla="*/ 4668260 h 5017844"/>
                  <a:gd name="connsiteX5-1025" fmla="*/ 602068 w 1979923"/>
                  <a:gd name="connsiteY5-1026" fmla="*/ 3721868 h 5017844"/>
                  <a:gd name="connsiteX6-1027" fmla="*/ 598436 w 1979923"/>
                  <a:gd name="connsiteY6-1028" fmla="*/ 1798557 h 5017844"/>
                  <a:gd name="connsiteX0-1029" fmla="*/ 583982 w 1965469"/>
                  <a:gd name="connsiteY0-1030" fmla="*/ 1798557 h 5017842"/>
                  <a:gd name="connsiteX1-1031" fmla="*/ 1965469 w 1965469"/>
                  <a:gd name="connsiteY1-1032" fmla="*/ 118687 h 5017842"/>
                  <a:gd name="connsiteX2-1033" fmla="*/ 1413563 w 1965469"/>
                  <a:gd name="connsiteY2-1034" fmla="*/ 1319063 h 5017842"/>
                  <a:gd name="connsiteX3-1035" fmla="*/ 1410844 w 1965469"/>
                  <a:gd name="connsiteY3-1036" fmla="*/ 3355188 h 5017842"/>
                  <a:gd name="connsiteX4-1037" fmla="*/ 0 w 1965469"/>
                  <a:gd name="connsiteY4-1038" fmla="*/ 4668260 h 5017842"/>
                  <a:gd name="connsiteX5-1039" fmla="*/ 587614 w 1965469"/>
                  <a:gd name="connsiteY5-1040" fmla="*/ 3721868 h 5017842"/>
                  <a:gd name="connsiteX6-1041" fmla="*/ 583982 w 1965469"/>
                  <a:gd name="connsiteY6-1042" fmla="*/ 1798557 h 5017842"/>
                  <a:gd name="connsiteX0-1043" fmla="*/ 550253 w 1931740"/>
                  <a:gd name="connsiteY0-1044" fmla="*/ 1798557 h 5034259"/>
                  <a:gd name="connsiteX1-1045" fmla="*/ 1931740 w 1931740"/>
                  <a:gd name="connsiteY1-1046" fmla="*/ 118687 h 5034259"/>
                  <a:gd name="connsiteX2-1047" fmla="*/ 1379834 w 1931740"/>
                  <a:gd name="connsiteY2-1048" fmla="*/ 1319063 h 5034259"/>
                  <a:gd name="connsiteX3-1049" fmla="*/ 1377115 w 1931740"/>
                  <a:gd name="connsiteY3-1050" fmla="*/ 3355188 h 5034259"/>
                  <a:gd name="connsiteX4-1051" fmla="*/ 0 w 1931740"/>
                  <a:gd name="connsiteY4-1052" fmla="*/ 4687175 h 5034259"/>
                  <a:gd name="connsiteX5-1053" fmla="*/ 553885 w 1931740"/>
                  <a:gd name="connsiteY5-1054" fmla="*/ 3721868 h 5034259"/>
                  <a:gd name="connsiteX6-1055" fmla="*/ 550253 w 1931740"/>
                  <a:gd name="connsiteY6-1056" fmla="*/ 1798557 h 5034259"/>
                  <a:gd name="connsiteX0-1057" fmla="*/ 550253 w 1931740"/>
                  <a:gd name="connsiteY0-1058" fmla="*/ 1798557 h 5034257"/>
                  <a:gd name="connsiteX1-1059" fmla="*/ 1931740 w 1931740"/>
                  <a:gd name="connsiteY1-1060" fmla="*/ 118687 h 5034257"/>
                  <a:gd name="connsiteX2-1061" fmla="*/ 1379834 w 1931740"/>
                  <a:gd name="connsiteY2-1062" fmla="*/ 1319063 h 5034257"/>
                  <a:gd name="connsiteX3-1063" fmla="*/ 1377115 w 1931740"/>
                  <a:gd name="connsiteY3-1064" fmla="*/ 3355188 h 5034257"/>
                  <a:gd name="connsiteX4-1065" fmla="*/ 0 w 1931740"/>
                  <a:gd name="connsiteY4-1066" fmla="*/ 4687175 h 5034257"/>
                  <a:gd name="connsiteX5-1067" fmla="*/ 553885 w 1931740"/>
                  <a:gd name="connsiteY5-1068" fmla="*/ 3721868 h 5034257"/>
                  <a:gd name="connsiteX6-1069" fmla="*/ 550253 w 1931740"/>
                  <a:gd name="connsiteY6-1070" fmla="*/ 1798557 h 5034257"/>
                  <a:gd name="connsiteX0-1071" fmla="*/ 550253 w 1931740"/>
                  <a:gd name="connsiteY0-1072" fmla="*/ 1798557 h 5011243"/>
                  <a:gd name="connsiteX1-1073" fmla="*/ 1931740 w 1931740"/>
                  <a:gd name="connsiteY1-1074" fmla="*/ 118687 h 5011243"/>
                  <a:gd name="connsiteX2-1075" fmla="*/ 1379834 w 1931740"/>
                  <a:gd name="connsiteY2-1076" fmla="*/ 1319063 h 5011243"/>
                  <a:gd name="connsiteX3-1077" fmla="*/ 1377115 w 1931740"/>
                  <a:gd name="connsiteY3-1078" fmla="*/ 3355188 h 5011243"/>
                  <a:gd name="connsiteX4-1079" fmla="*/ 0 w 1931740"/>
                  <a:gd name="connsiteY4-1080" fmla="*/ 4687175 h 5011243"/>
                  <a:gd name="connsiteX5-1081" fmla="*/ 553885 w 1931740"/>
                  <a:gd name="connsiteY5-1082" fmla="*/ 3721868 h 5011243"/>
                  <a:gd name="connsiteX6-1083" fmla="*/ 550253 w 1931740"/>
                  <a:gd name="connsiteY6-1084" fmla="*/ 1798557 h 5011243"/>
                  <a:gd name="connsiteX0-1085" fmla="*/ 550253 w 1931740"/>
                  <a:gd name="connsiteY0-1086" fmla="*/ 1798557 h 5011243"/>
                  <a:gd name="connsiteX1-1087" fmla="*/ 1931740 w 1931740"/>
                  <a:gd name="connsiteY1-1088" fmla="*/ 118687 h 5011243"/>
                  <a:gd name="connsiteX2-1089" fmla="*/ 1379834 w 1931740"/>
                  <a:gd name="connsiteY2-1090" fmla="*/ 1319063 h 5011243"/>
                  <a:gd name="connsiteX3-1091" fmla="*/ 1377115 w 1931740"/>
                  <a:gd name="connsiteY3-1092" fmla="*/ 3355188 h 5011243"/>
                  <a:gd name="connsiteX4-1093" fmla="*/ 0 w 1931740"/>
                  <a:gd name="connsiteY4-1094" fmla="*/ 4687175 h 5011243"/>
                  <a:gd name="connsiteX5-1095" fmla="*/ 553885 w 1931740"/>
                  <a:gd name="connsiteY5-1096" fmla="*/ 3721868 h 5011243"/>
                  <a:gd name="connsiteX6-1097" fmla="*/ 550253 w 1931740"/>
                  <a:gd name="connsiteY6-1098" fmla="*/ 1798557 h 5011243"/>
                  <a:gd name="connsiteX0-1099" fmla="*/ 550253 w 1792009"/>
                  <a:gd name="connsiteY0-1100" fmla="*/ 1859766 h 5072452"/>
                  <a:gd name="connsiteX1-1101" fmla="*/ 1792009 w 1792009"/>
                  <a:gd name="connsiteY1-1102" fmla="*/ 113695 h 5072452"/>
                  <a:gd name="connsiteX2-1103" fmla="*/ 1379834 w 1792009"/>
                  <a:gd name="connsiteY2-1104" fmla="*/ 1380272 h 5072452"/>
                  <a:gd name="connsiteX3-1105" fmla="*/ 1377115 w 1792009"/>
                  <a:gd name="connsiteY3-1106" fmla="*/ 3416397 h 5072452"/>
                  <a:gd name="connsiteX4-1107" fmla="*/ 0 w 1792009"/>
                  <a:gd name="connsiteY4-1108" fmla="*/ 4748384 h 5072452"/>
                  <a:gd name="connsiteX5-1109" fmla="*/ 553885 w 1792009"/>
                  <a:gd name="connsiteY5-1110" fmla="*/ 3783077 h 5072452"/>
                  <a:gd name="connsiteX6-1111" fmla="*/ 550253 w 1792009"/>
                  <a:gd name="connsiteY6-1112" fmla="*/ 1859766 h 5072452"/>
                  <a:gd name="connsiteX0-1113" fmla="*/ 550253 w 1792009"/>
                  <a:gd name="connsiteY0-1114" fmla="*/ 1859768 h 5072454"/>
                  <a:gd name="connsiteX1-1115" fmla="*/ 1792009 w 1792009"/>
                  <a:gd name="connsiteY1-1116" fmla="*/ 113697 h 5072454"/>
                  <a:gd name="connsiteX2-1117" fmla="*/ 1379834 w 1792009"/>
                  <a:gd name="connsiteY2-1118" fmla="*/ 1380274 h 5072454"/>
                  <a:gd name="connsiteX3-1119" fmla="*/ 1377115 w 1792009"/>
                  <a:gd name="connsiteY3-1120" fmla="*/ 3416399 h 5072454"/>
                  <a:gd name="connsiteX4-1121" fmla="*/ 0 w 1792009"/>
                  <a:gd name="connsiteY4-1122" fmla="*/ 4748386 h 5072454"/>
                  <a:gd name="connsiteX5-1123" fmla="*/ 553885 w 1792009"/>
                  <a:gd name="connsiteY5-1124" fmla="*/ 3783079 h 5072454"/>
                  <a:gd name="connsiteX6-1125" fmla="*/ 550253 w 1792009"/>
                  <a:gd name="connsiteY6-1126" fmla="*/ 1859768 h 5072454"/>
                  <a:gd name="connsiteX0-1127" fmla="*/ 550253 w 1792009"/>
                  <a:gd name="connsiteY0-1128" fmla="*/ 1783462 h 4996148"/>
                  <a:gd name="connsiteX1-1129" fmla="*/ 1792009 w 1792009"/>
                  <a:gd name="connsiteY1-1130" fmla="*/ 37391 h 4996148"/>
                  <a:gd name="connsiteX2-1131" fmla="*/ 1379834 w 1792009"/>
                  <a:gd name="connsiteY2-1132" fmla="*/ 1303968 h 4996148"/>
                  <a:gd name="connsiteX3-1133" fmla="*/ 1377115 w 1792009"/>
                  <a:gd name="connsiteY3-1134" fmla="*/ 3340093 h 4996148"/>
                  <a:gd name="connsiteX4-1135" fmla="*/ 0 w 1792009"/>
                  <a:gd name="connsiteY4-1136" fmla="*/ 4672080 h 4996148"/>
                  <a:gd name="connsiteX5-1137" fmla="*/ 553885 w 1792009"/>
                  <a:gd name="connsiteY5-1138" fmla="*/ 3706773 h 4996148"/>
                  <a:gd name="connsiteX6-1139" fmla="*/ 550253 w 1792009"/>
                  <a:gd name="connsiteY6-1140" fmla="*/ 1783462 h 4996148"/>
                  <a:gd name="connsiteX0-1141" fmla="*/ 550253 w 1792009"/>
                  <a:gd name="connsiteY0-1142" fmla="*/ 1783462 h 4996148"/>
                  <a:gd name="connsiteX1-1143" fmla="*/ 1792009 w 1792009"/>
                  <a:gd name="connsiteY1-1144" fmla="*/ 37391 h 4996148"/>
                  <a:gd name="connsiteX2-1145" fmla="*/ 1379834 w 1792009"/>
                  <a:gd name="connsiteY2-1146" fmla="*/ 1303968 h 4996148"/>
                  <a:gd name="connsiteX3-1147" fmla="*/ 1377115 w 1792009"/>
                  <a:gd name="connsiteY3-1148" fmla="*/ 3340093 h 4996148"/>
                  <a:gd name="connsiteX4-1149" fmla="*/ 0 w 1792009"/>
                  <a:gd name="connsiteY4-1150" fmla="*/ 4672080 h 4996148"/>
                  <a:gd name="connsiteX5-1151" fmla="*/ 553885 w 1792009"/>
                  <a:gd name="connsiteY5-1152" fmla="*/ 3706774 h 4996148"/>
                  <a:gd name="connsiteX6-1153" fmla="*/ 550253 w 1792009"/>
                  <a:gd name="connsiteY6-1154" fmla="*/ 1783462 h 4996148"/>
                  <a:gd name="connsiteX0-1155" fmla="*/ 550253 w 1792009"/>
                  <a:gd name="connsiteY0-1156" fmla="*/ 1783462 h 4996148"/>
                  <a:gd name="connsiteX1-1157" fmla="*/ 1792009 w 1792009"/>
                  <a:gd name="connsiteY1-1158" fmla="*/ 37391 h 4996148"/>
                  <a:gd name="connsiteX2-1159" fmla="*/ 1379834 w 1792009"/>
                  <a:gd name="connsiteY2-1160" fmla="*/ 1303968 h 4996148"/>
                  <a:gd name="connsiteX3-1161" fmla="*/ 1377115 w 1792009"/>
                  <a:gd name="connsiteY3-1162" fmla="*/ 3340093 h 4996148"/>
                  <a:gd name="connsiteX4-1163" fmla="*/ 0 w 1792009"/>
                  <a:gd name="connsiteY4-1164" fmla="*/ 4672080 h 4996148"/>
                  <a:gd name="connsiteX5-1165" fmla="*/ 553885 w 1792009"/>
                  <a:gd name="connsiteY5-1166" fmla="*/ 3706774 h 4996148"/>
                  <a:gd name="connsiteX6-1167" fmla="*/ 550253 w 1792009"/>
                  <a:gd name="connsiteY6-1168" fmla="*/ 1783462 h 4996148"/>
                  <a:gd name="connsiteX0-1169" fmla="*/ 550253 w 1792009"/>
                  <a:gd name="connsiteY0-1170" fmla="*/ 1783462 h 4996148"/>
                  <a:gd name="connsiteX1-1171" fmla="*/ 1792009 w 1792009"/>
                  <a:gd name="connsiteY1-1172" fmla="*/ 37391 h 4996148"/>
                  <a:gd name="connsiteX2-1173" fmla="*/ 1379834 w 1792009"/>
                  <a:gd name="connsiteY2-1174" fmla="*/ 1303968 h 4996148"/>
                  <a:gd name="connsiteX3-1175" fmla="*/ 1377115 w 1792009"/>
                  <a:gd name="connsiteY3-1176" fmla="*/ 3340093 h 4996148"/>
                  <a:gd name="connsiteX4-1177" fmla="*/ 0 w 1792009"/>
                  <a:gd name="connsiteY4-1178" fmla="*/ 4672080 h 4996148"/>
                  <a:gd name="connsiteX5-1179" fmla="*/ 558703 w 1792009"/>
                  <a:gd name="connsiteY5-1180" fmla="*/ 3385218 h 4996148"/>
                  <a:gd name="connsiteX6-1181" fmla="*/ 550253 w 1792009"/>
                  <a:gd name="connsiteY6-1182" fmla="*/ 1783462 h 4996148"/>
                  <a:gd name="connsiteX0-1183" fmla="*/ 550253 w 1792009"/>
                  <a:gd name="connsiteY0-1184" fmla="*/ 1783462 h 4996148"/>
                  <a:gd name="connsiteX1-1185" fmla="*/ 1792009 w 1792009"/>
                  <a:gd name="connsiteY1-1186" fmla="*/ 37391 h 4996148"/>
                  <a:gd name="connsiteX2-1187" fmla="*/ 1379834 w 1792009"/>
                  <a:gd name="connsiteY2-1188" fmla="*/ 1303968 h 4996148"/>
                  <a:gd name="connsiteX3-1189" fmla="*/ 1377115 w 1792009"/>
                  <a:gd name="connsiteY3-1190" fmla="*/ 3340093 h 4996148"/>
                  <a:gd name="connsiteX4-1191" fmla="*/ 0 w 1792009"/>
                  <a:gd name="connsiteY4-1192" fmla="*/ 4672080 h 4996148"/>
                  <a:gd name="connsiteX5-1193" fmla="*/ 558703 w 1792009"/>
                  <a:gd name="connsiteY5-1194" fmla="*/ 3385218 h 4996148"/>
                  <a:gd name="connsiteX6-1195" fmla="*/ 550253 w 1792009"/>
                  <a:gd name="connsiteY6-1196" fmla="*/ 1783462 h 4996148"/>
                  <a:gd name="connsiteX0-1197" fmla="*/ 550253 w 1792009"/>
                  <a:gd name="connsiteY0-1198" fmla="*/ 1783462 h 4996148"/>
                  <a:gd name="connsiteX1-1199" fmla="*/ 1792009 w 1792009"/>
                  <a:gd name="connsiteY1-1200" fmla="*/ 37391 h 4996148"/>
                  <a:gd name="connsiteX2-1201" fmla="*/ 1379834 w 1792009"/>
                  <a:gd name="connsiteY2-1202" fmla="*/ 1303968 h 4996148"/>
                  <a:gd name="connsiteX3-1203" fmla="*/ 1377115 w 1792009"/>
                  <a:gd name="connsiteY3-1204" fmla="*/ 3340093 h 4996148"/>
                  <a:gd name="connsiteX4-1205" fmla="*/ 0 w 1792009"/>
                  <a:gd name="connsiteY4-1206" fmla="*/ 4672080 h 4996148"/>
                  <a:gd name="connsiteX5-1207" fmla="*/ 553886 w 1792009"/>
                  <a:gd name="connsiteY5-1208" fmla="*/ 2997458 h 4996148"/>
                  <a:gd name="connsiteX6-1209" fmla="*/ 550253 w 1792009"/>
                  <a:gd name="connsiteY6-1210" fmla="*/ 1783462 h 4996148"/>
                  <a:gd name="connsiteX0-1211" fmla="*/ 550253 w 1792009"/>
                  <a:gd name="connsiteY0-1212" fmla="*/ 1783462 h 4996148"/>
                  <a:gd name="connsiteX1-1213" fmla="*/ 1792009 w 1792009"/>
                  <a:gd name="connsiteY1-1214" fmla="*/ 37391 h 4996148"/>
                  <a:gd name="connsiteX2-1215" fmla="*/ 1379834 w 1792009"/>
                  <a:gd name="connsiteY2-1216" fmla="*/ 1303968 h 4996148"/>
                  <a:gd name="connsiteX3-1217" fmla="*/ 1377115 w 1792009"/>
                  <a:gd name="connsiteY3-1218" fmla="*/ 3340093 h 4996148"/>
                  <a:gd name="connsiteX4-1219" fmla="*/ 0 w 1792009"/>
                  <a:gd name="connsiteY4-1220" fmla="*/ 4672080 h 4996148"/>
                  <a:gd name="connsiteX5-1221" fmla="*/ 553886 w 1792009"/>
                  <a:gd name="connsiteY5-1222" fmla="*/ 2997458 h 4996148"/>
                  <a:gd name="connsiteX6-1223" fmla="*/ 550253 w 1792009"/>
                  <a:gd name="connsiteY6-1224" fmla="*/ 1783462 h 4996148"/>
                  <a:gd name="connsiteX0-1225" fmla="*/ 575951 w 1817707"/>
                  <a:gd name="connsiteY0-1226" fmla="*/ 1783462 h 5151607"/>
                  <a:gd name="connsiteX1-1227" fmla="*/ 1817707 w 1817707"/>
                  <a:gd name="connsiteY1-1228" fmla="*/ 37391 h 5151607"/>
                  <a:gd name="connsiteX2-1229" fmla="*/ 1405532 w 1817707"/>
                  <a:gd name="connsiteY2-1230" fmla="*/ 1303968 h 5151607"/>
                  <a:gd name="connsiteX3-1231" fmla="*/ 1402813 w 1817707"/>
                  <a:gd name="connsiteY3-1232" fmla="*/ 3340093 h 5151607"/>
                  <a:gd name="connsiteX4-1233" fmla="*/ 0 w 1817707"/>
                  <a:gd name="connsiteY4-1234" fmla="*/ 4848620 h 5151607"/>
                  <a:gd name="connsiteX5-1235" fmla="*/ 579584 w 1817707"/>
                  <a:gd name="connsiteY5-1236" fmla="*/ 2997458 h 5151607"/>
                  <a:gd name="connsiteX6-1237" fmla="*/ 575951 w 1817707"/>
                  <a:gd name="connsiteY6-1238" fmla="*/ 1783462 h 5151607"/>
                  <a:gd name="connsiteX0-1239" fmla="*/ 575951 w 1817707"/>
                  <a:gd name="connsiteY0-1240" fmla="*/ 1783462 h 5151609"/>
                  <a:gd name="connsiteX1-1241" fmla="*/ 1817707 w 1817707"/>
                  <a:gd name="connsiteY1-1242" fmla="*/ 37391 h 5151609"/>
                  <a:gd name="connsiteX2-1243" fmla="*/ 1405532 w 1817707"/>
                  <a:gd name="connsiteY2-1244" fmla="*/ 1303968 h 5151609"/>
                  <a:gd name="connsiteX3-1245" fmla="*/ 1402813 w 1817707"/>
                  <a:gd name="connsiteY3-1246" fmla="*/ 3340093 h 5151609"/>
                  <a:gd name="connsiteX4-1247" fmla="*/ 0 w 1817707"/>
                  <a:gd name="connsiteY4-1248" fmla="*/ 4848620 h 5151609"/>
                  <a:gd name="connsiteX5-1249" fmla="*/ 579584 w 1817707"/>
                  <a:gd name="connsiteY5-1250" fmla="*/ 2997458 h 5151609"/>
                  <a:gd name="connsiteX6-1251" fmla="*/ 575951 w 1817707"/>
                  <a:gd name="connsiteY6-1252" fmla="*/ 1783462 h 5151609"/>
                  <a:gd name="connsiteX0-1253" fmla="*/ 575951 w 1817707"/>
                  <a:gd name="connsiteY0-1254" fmla="*/ 1783462 h 4941659"/>
                  <a:gd name="connsiteX1-1255" fmla="*/ 1817707 w 1817707"/>
                  <a:gd name="connsiteY1-1256" fmla="*/ 37391 h 4941659"/>
                  <a:gd name="connsiteX2-1257" fmla="*/ 1405532 w 1817707"/>
                  <a:gd name="connsiteY2-1258" fmla="*/ 1303968 h 4941659"/>
                  <a:gd name="connsiteX3-1259" fmla="*/ 1402813 w 1817707"/>
                  <a:gd name="connsiteY3-1260" fmla="*/ 3340093 h 4941659"/>
                  <a:gd name="connsiteX4-1261" fmla="*/ 0 w 1817707"/>
                  <a:gd name="connsiteY4-1262" fmla="*/ 4848620 h 4941659"/>
                  <a:gd name="connsiteX5-1263" fmla="*/ 579584 w 1817707"/>
                  <a:gd name="connsiteY5-1264" fmla="*/ 2997458 h 4941659"/>
                  <a:gd name="connsiteX6-1265" fmla="*/ 575951 w 1817707"/>
                  <a:gd name="connsiteY6-1266" fmla="*/ 1783462 h 4941659"/>
                  <a:gd name="connsiteX0-1267" fmla="*/ 550253 w 1792009"/>
                  <a:gd name="connsiteY0-1268" fmla="*/ 1783462 h 5037245"/>
                  <a:gd name="connsiteX1-1269" fmla="*/ 1792009 w 1792009"/>
                  <a:gd name="connsiteY1-1270" fmla="*/ 37391 h 5037245"/>
                  <a:gd name="connsiteX2-1271" fmla="*/ 1379834 w 1792009"/>
                  <a:gd name="connsiteY2-1272" fmla="*/ 1303968 h 5037245"/>
                  <a:gd name="connsiteX3-1273" fmla="*/ 1377115 w 1792009"/>
                  <a:gd name="connsiteY3-1274" fmla="*/ 3340093 h 5037245"/>
                  <a:gd name="connsiteX4-1275" fmla="*/ 0 w 1792009"/>
                  <a:gd name="connsiteY4-1276" fmla="*/ 4949501 h 5037245"/>
                  <a:gd name="connsiteX5-1277" fmla="*/ 553886 w 1792009"/>
                  <a:gd name="connsiteY5-1278" fmla="*/ 2997458 h 5037245"/>
                  <a:gd name="connsiteX6-1279" fmla="*/ 550253 w 1792009"/>
                  <a:gd name="connsiteY6-1280" fmla="*/ 1783462 h 5037245"/>
                  <a:gd name="connsiteX0-1281" fmla="*/ 550253 w 1792009"/>
                  <a:gd name="connsiteY0-1282" fmla="*/ 1783462 h 4949501"/>
                  <a:gd name="connsiteX1-1283" fmla="*/ 1792009 w 1792009"/>
                  <a:gd name="connsiteY1-1284" fmla="*/ 37391 h 4949501"/>
                  <a:gd name="connsiteX2-1285" fmla="*/ 1379834 w 1792009"/>
                  <a:gd name="connsiteY2-1286" fmla="*/ 1303968 h 4949501"/>
                  <a:gd name="connsiteX3-1287" fmla="*/ 1377115 w 1792009"/>
                  <a:gd name="connsiteY3-1288" fmla="*/ 3340093 h 4949501"/>
                  <a:gd name="connsiteX4-1289" fmla="*/ 0 w 1792009"/>
                  <a:gd name="connsiteY4-1290" fmla="*/ 4949501 h 4949501"/>
                  <a:gd name="connsiteX5-1291" fmla="*/ 553886 w 1792009"/>
                  <a:gd name="connsiteY5-1292" fmla="*/ 2997458 h 4949501"/>
                  <a:gd name="connsiteX6-1293" fmla="*/ 550253 w 1792009"/>
                  <a:gd name="connsiteY6-1294" fmla="*/ 1783462 h 4949501"/>
                  <a:gd name="connsiteX0-1295" fmla="*/ 550253 w 1792009"/>
                  <a:gd name="connsiteY0-1296" fmla="*/ 1783462 h 4949501"/>
                  <a:gd name="connsiteX1-1297" fmla="*/ 1792009 w 1792009"/>
                  <a:gd name="connsiteY1-1298" fmla="*/ 37391 h 4949501"/>
                  <a:gd name="connsiteX2-1299" fmla="*/ 1379834 w 1792009"/>
                  <a:gd name="connsiteY2-1300" fmla="*/ 1303968 h 4949501"/>
                  <a:gd name="connsiteX3-1301" fmla="*/ 1377115 w 1792009"/>
                  <a:gd name="connsiteY3-1302" fmla="*/ 3340093 h 4949501"/>
                  <a:gd name="connsiteX4-1303" fmla="*/ 0 w 1792009"/>
                  <a:gd name="connsiteY4-1304" fmla="*/ 4949501 h 4949501"/>
                  <a:gd name="connsiteX5-1305" fmla="*/ 553886 w 1792009"/>
                  <a:gd name="connsiteY5-1306" fmla="*/ 2997458 h 4949501"/>
                  <a:gd name="connsiteX6-1307" fmla="*/ 550253 w 1792009"/>
                  <a:gd name="connsiteY6-1308" fmla="*/ 1783462 h 4949501"/>
                  <a:gd name="connsiteX0-1309" fmla="*/ 550253 w 1792009"/>
                  <a:gd name="connsiteY0-1310" fmla="*/ 1783462 h 4949501"/>
                  <a:gd name="connsiteX1-1311" fmla="*/ 1792009 w 1792009"/>
                  <a:gd name="connsiteY1-1312" fmla="*/ 37391 h 4949501"/>
                  <a:gd name="connsiteX2-1313" fmla="*/ 1379834 w 1792009"/>
                  <a:gd name="connsiteY2-1314" fmla="*/ 1303968 h 4949501"/>
                  <a:gd name="connsiteX3-1315" fmla="*/ 1377115 w 1792009"/>
                  <a:gd name="connsiteY3-1316" fmla="*/ 3340093 h 4949501"/>
                  <a:gd name="connsiteX4-1317" fmla="*/ 0 w 1792009"/>
                  <a:gd name="connsiteY4-1318" fmla="*/ 4949501 h 4949501"/>
                  <a:gd name="connsiteX5-1319" fmla="*/ 553886 w 1792009"/>
                  <a:gd name="connsiteY5-1320" fmla="*/ 2997458 h 4949501"/>
                  <a:gd name="connsiteX6-1321" fmla="*/ 550253 w 1792009"/>
                  <a:gd name="connsiteY6-1322" fmla="*/ 1783462 h 4949501"/>
                  <a:gd name="connsiteX0-1323" fmla="*/ 550253 w 1792009"/>
                  <a:gd name="connsiteY0-1324" fmla="*/ 1783462 h 4949501"/>
                  <a:gd name="connsiteX1-1325" fmla="*/ 1792009 w 1792009"/>
                  <a:gd name="connsiteY1-1326" fmla="*/ 37391 h 4949501"/>
                  <a:gd name="connsiteX2-1327" fmla="*/ 1379834 w 1792009"/>
                  <a:gd name="connsiteY2-1328" fmla="*/ 1303968 h 4949501"/>
                  <a:gd name="connsiteX3-1329" fmla="*/ 1377115 w 1792009"/>
                  <a:gd name="connsiteY3-1330" fmla="*/ 3340093 h 4949501"/>
                  <a:gd name="connsiteX4-1331" fmla="*/ 0 w 1792009"/>
                  <a:gd name="connsiteY4-1332" fmla="*/ 4949501 h 4949501"/>
                  <a:gd name="connsiteX5-1333" fmla="*/ 553886 w 1792009"/>
                  <a:gd name="connsiteY5-1334" fmla="*/ 2997458 h 4949501"/>
                  <a:gd name="connsiteX6-1335" fmla="*/ 550253 w 1792009"/>
                  <a:gd name="connsiteY6-1336" fmla="*/ 1783462 h 49495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792009" h="4949501">
                    <a:moveTo>
                      <a:pt x="550253" y="1783462"/>
                    </a:moveTo>
                    <a:cubicBezTo>
                      <a:pt x="544447" y="654433"/>
                      <a:pt x="1024004" y="-190803"/>
                      <a:pt x="1792009" y="37391"/>
                    </a:cubicBezTo>
                    <a:cubicBezTo>
                      <a:pt x="1528895" y="106971"/>
                      <a:pt x="1371307" y="253743"/>
                      <a:pt x="1379834" y="1303968"/>
                    </a:cubicBezTo>
                    <a:cubicBezTo>
                      <a:pt x="1381951" y="2491356"/>
                      <a:pt x="1374998" y="2152705"/>
                      <a:pt x="1377115" y="3340093"/>
                    </a:cubicBezTo>
                    <a:cubicBezTo>
                      <a:pt x="1380563" y="4007206"/>
                      <a:pt x="1279972" y="4894789"/>
                      <a:pt x="0" y="4949501"/>
                    </a:cubicBezTo>
                    <a:cubicBezTo>
                      <a:pt x="656409" y="4902528"/>
                      <a:pt x="553886" y="3885356"/>
                      <a:pt x="553886" y="2997458"/>
                    </a:cubicBezTo>
                    <a:cubicBezTo>
                      <a:pt x="550106" y="2220166"/>
                      <a:pt x="554033" y="2560754"/>
                      <a:pt x="550253" y="1783462"/>
                    </a:cubicBezTo>
                    <a:close/>
                  </a:path>
                </a:pathLst>
              </a:custGeom>
              <a:solidFill>
                <a:srgbClr val="94212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0" name="圆角矩形 4"/>
              <p:cNvSpPr/>
              <p:nvPr/>
            </p:nvSpPr>
            <p:spPr>
              <a:xfrm>
                <a:off x="5644346" y="1538256"/>
                <a:ext cx="1205732" cy="4231286"/>
              </a:xfrm>
              <a:custGeom>
                <a:avLst/>
                <a:gdLst>
                  <a:gd name="connsiteX0" fmla="*/ 0 w 783771"/>
                  <a:gd name="connsiteY0" fmla="*/ 130631 h 3683726"/>
                  <a:gd name="connsiteX1" fmla="*/ 130631 w 783771"/>
                  <a:gd name="connsiteY1" fmla="*/ 0 h 3683726"/>
                  <a:gd name="connsiteX2" fmla="*/ 653140 w 783771"/>
                  <a:gd name="connsiteY2" fmla="*/ 0 h 3683726"/>
                  <a:gd name="connsiteX3" fmla="*/ 783771 w 783771"/>
                  <a:gd name="connsiteY3" fmla="*/ 130631 h 3683726"/>
                  <a:gd name="connsiteX4" fmla="*/ 783771 w 783771"/>
                  <a:gd name="connsiteY4" fmla="*/ 3553095 h 3683726"/>
                  <a:gd name="connsiteX5" fmla="*/ 653140 w 783771"/>
                  <a:gd name="connsiteY5" fmla="*/ 3683726 h 3683726"/>
                  <a:gd name="connsiteX6" fmla="*/ 130631 w 783771"/>
                  <a:gd name="connsiteY6" fmla="*/ 3683726 h 3683726"/>
                  <a:gd name="connsiteX7" fmla="*/ 0 w 783771"/>
                  <a:gd name="connsiteY7" fmla="*/ 3553095 h 3683726"/>
                  <a:gd name="connsiteX8" fmla="*/ 0 w 783771"/>
                  <a:gd name="connsiteY8" fmla="*/ 130631 h 3683726"/>
                  <a:gd name="connsiteX0-1" fmla="*/ 0 w 1338243"/>
                  <a:gd name="connsiteY0-2" fmla="*/ 627020 h 4180115"/>
                  <a:gd name="connsiteX1-3" fmla="*/ 130631 w 1338243"/>
                  <a:gd name="connsiteY1-4" fmla="*/ 496389 h 4180115"/>
                  <a:gd name="connsiteX2-5" fmla="*/ 1332409 w 1338243"/>
                  <a:gd name="connsiteY2-6" fmla="*/ 0 h 4180115"/>
                  <a:gd name="connsiteX3-7" fmla="*/ 783771 w 1338243"/>
                  <a:gd name="connsiteY3-8" fmla="*/ 627020 h 4180115"/>
                  <a:gd name="connsiteX4-9" fmla="*/ 783771 w 1338243"/>
                  <a:gd name="connsiteY4-10" fmla="*/ 4049484 h 4180115"/>
                  <a:gd name="connsiteX5-11" fmla="*/ 653140 w 1338243"/>
                  <a:gd name="connsiteY5-12" fmla="*/ 4180115 h 4180115"/>
                  <a:gd name="connsiteX6-13" fmla="*/ 130631 w 1338243"/>
                  <a:gd name="connsiteY6-14" fmla="*/ 4180115 h 4180115"/>
                  <a:gd name="connsiteX7-15" fmla="*/ 0 w 1338243"/>
                  <a:gd name="connsiteY7-16" fmla="*/ 4049484 h 4180115"/>
                  <a:gd name="connsiteX8-17" fmla="*/ 0 w 1338243"/>
                  <a:gd name="connsiteY8-18" fmla="*/ 627020 h 4180115"/>
                  <a:gd name="connsiteX0-19" fmla="*/ 0 w 1325296"/>
                  <a:gd name="connsiteY0-20" fmla="*/ 640083 h 4193178"/>
                  <a:gd name="connsiteX1-21" fmla="*/ 130631 w 1325296"/>
                  <a:gd name="connsiteY1-22" fmla="*/ 509452 h 4193178"/>
                  <a:gd name="connsiteX2-23" fmla="*/ 1319346 w 1325296"/>
                  <a:gd name="connsiteY2-24" fmla="*/ 0 h 4193178"/>
                  <a:gd name="connsiteX3-25" fmla="*/ 783771 w 1325296"/>
                  <a:gd name="connsiteY3-26" fmla="*/ 640083 h 4193178"/>
                  <a:gd name="connsiteX4-27" fmla="*/ 783771 w 1325296"/>
                  <a:gd name="connsiteY4-28" fmla="*/ 4062547 h 4193178"/>
                  <a:gd name="connsiteX5-29" fmla="*/ 653140 w 1325296"/>
                  <a:gd name="connsiteY5-30" fmla="*/ 4193178 h 4193178"/>
                  <a:gd name="connsiteX6-31" fmla="*/ 130631 w 1325296"/>
                  <a:gd name="connsiteY6-32" fmla="*/ 4193178 h 4193178"/>
                  <a:gd name="connsiteX7-33" fmla="*/ 0 w 1325296"/>
                  <a:gd name="connsiteY7-34" fmla="*/ 4062547 h 4193178"/>
                  <a:gd name="connsiteX8-35" fmla="*/ 0 w 1325296"/>
                  <a:gd name="connsiteY8-36" fmla="*/ 640083 h 4193178"/>
                  <a:gd name="connsiteX0-37" fmla="*/ 0 w 1325296"/>
                  <a:gd name="connsiteY0-38" fmla="*/ 738804 h 4291899"/>
                  <a:gd name="connsiteX1-39" fmla="*/ 130631 w 1325296"/>
                  <a:gd name="connsiteY1-40" fmla="*/ 608173 h 4291899"/>
                  <a:gd name="connsiteX2-41" fmla="*/ 1319346 w 1325296"/>
                  <a:gd name="connsiteY2-42" fmla="*/ 98721 h 4291899"/>
                  <a:gd name="connsiteX3-43" fmla="*/ 783771 w 1325296"/>
                  <a:gd name="connsiteY3-44" fmla="*/ 738804 h 4291899"/>
                  <a:gd name="connsiteX4-45" fmla="*/ 783771 w 1325296"/>
                  <a:gd name="connsiteY4-46" fmla="*/ 4161268 h 4291899"/>
                  <a:gd name="connsiteX5-47" fmla="*/ 653140 w 1325296"/>
                  <a:gd name="connsiteY5-48" fmla="*/ 4291899 h 4291899"/>
                  <a:gd name="connsiteX6-49" fmla="*/ 130631 w 1325296"/>
                  <a:gd name="connsiteY6-50" fmla="*/ 4291899 h 4291899"/>
                  <a:gd name="connsiteX7-51" fmla="*/ 0 w 1325296"/>
                  <a:gd name="connsiteY7-52" fmla="*/ 4161268 h 4291899"/>
                  <a:gd name="connsiteX8-53" fmla="*/ 0 w 1325296"/>
                  <a:gd name="connsiteY8-54" fmla="*/ 738804 h 4291899"/>
                  <a:gd name="connsiteX0-55" fmla="*/ 0 w 1325296"/>
                  <a:gd name="connsiteY0-56" fmla="*/ 640443 h 4193538"/>
                  <a:gd name="connsiteX1-57" fmla="*/ 1319346 w 1325296"/>
                  <a:gd name="connsiteY1-58" fmla="*/ 360 h 4193538"/>
                  <a:gd name="connsiteX2-59" fmla="*/ 783771 w 1325296"/>
                  <a:gd name="connsiteY2-60" fmla="*/ 640443 h 4193538"/>
                  <a:gd name="connsiteX3-61" fmla="*/ 783771 w 1325296"/>
                  <a:gd name="connsiteY3-62" fmla="*/ 4062907 h 4193538"/>
                  <a:gd name="connsiteX4-63" fmla="*/ 653140 w 1325296"/>
                  <a:gd name="connsiteY4-64" fmla="*/ 4193538 h 4193538"/>
                  <a:gd name="connsiteX5-65" fmla="*/ 130631 w 1325296"/>
                  <a:gd name="connsiteY5-66" fmla="*/ 4193538 h 4193538"/>
                  <a:gd name="connsiteX6-67" fmla="*/ 0 w 1325296"/>
                  <a:gd name="connsiteY6-68" fmla="*/ 4062907 h 4193538"/>
                  <a:gd name="connsiteX7-69" fmla="*/ 0 w 1325296"/>
                  <a:gd name="connsiteY7-70" fmla="*/ 640443 h 4193538"/>
                  <a:gd name="connsiteX0-71" fmla="*/ 0 w 1325296"/>
                  <a:gd name="connsiteY0-72" fmla="*/ 761033 h 4314128"/>
                  <a:gd name="connsiteX1-73" fmla="*/ 1319346 w 1325296"/>
                  <a:gd name="connsiteY1-74" fmla="*/ 120950 h 4314128"/>
                  <a:gd name="connsiteX2-75" fmla="*/ 783771 w 1325296"/>
                  <a:gd name="connsiteY2-76" fmla="*/ 761033 h 4314128"/>
                  <a:gd name="connsiteX3-77" fmla="*/ 783771 w 1325296"/>
                  <a:gd name="connsiteY3-78" fmla="*/ 4183497 h 4314128"/>
                  <a:gd name="connsiteX4-79" fmla="*/ 653140 w 1325296"/>
                  <a:gd name="connsiteY4-80" fmla="*/ 4314128 h 4314128"/>
                  <a:gd name="connsiteX5-81" fmla="*/ 130631 w 1325296"/>
                  <a:gd name="connsiteY5-82" fmla="*/ 4314128 h 4314128"/>
                  <a:gd name="connsiteX6-83" fmla="*/ 0 w 1325296"/>
                  <a:gd name="connsiteY6-84" fmla="*/ 4183497 h 4314128"/>
                  <a:gd name="connsiteX7-85" fmla="*/ 0 w 1325296"/>
                  <a:gd name="connsiteY7-86" fmla="*/ 761033 h 4314128"/>
                  <a:gd name="connsiteX0-87" fmla="*/ 0 w 1324671"/>
                  <a:gd name="connsiteY0-88" fmla="*/ 761033 h 4314128"/>
                  <a:gd name="connsiteX1-89" fmla="*/ 1319346 w 1324671"/>
                  <a:gd name="connsiteY1-90" fmla="*/ 120950 h 4314128"/>
                  <a:gd name="connsiteX2-91" fmla="*/ 783771 w 1324671"/>
                  <a:gd name="connsiteY2-92" fmla="*/ 761033 h 4314128"/>
                  <a:gd name="connsiteX3-93" fmla="*/ 783771 w 1324671"/>
                  <a:gd name="connsiteY3-94" fmla="*/ 4183497 h 4314128"/>
                  <a:gd name="connsiteX4-95" fmla="*/ 653140 w 1324671"/>
                  <a:gd name="connsiteY4-96" fmla="*/ 4314128 h 4314128"/>
                  <a:gd name="connsiteX5-97" fmla="*/ 130631 w 1324671"/>
                  <a:gd name="connsiteY5-98" fmla="*/ 4314128 h 4314128"/>
                  <a:gd name="connsiteX6-99" fmla="*/ 0 w 1324671"/>
                  <a:gd name="connsiteY6-100" fmla="*/ 4183497 h 4314128"/>
                  <a:gd name="connsiteX7-101" fmla="*/ 0 w 1324671"/>
                  <a:gd name="connsiteY7-102" fmla="*/ 761033 h 4314128"/>
                  <a:gd name="connsiteX0-103" fmla="*/ 658187 w 1982858"/>
                  <a:gd name="connsiteY0-104" fmla="*/ 761033 h 4692951"/>
                  <a:gd name="connsiteX1-105" fmla="*/ 1977533 w 1982858"/>
                  <a:gd name="connsiteY1-106" fmla="*/ 120950 h 4692951"/>
                  <a:gd name="connsiteX2-107" fmla="*/ 1441958 w 1982858"/>
                  <a:gd name="connsiteY2-108" fmla="*/ 761033 h 4692951"/>
                  <a:gd name="connsiteX3-109" fmla="*/ 1441958 w 1982858"/>
                  <a:gd name="connsiteY3-110" fmla="*/ 4183497 h 4692951"/>
                  <a:gd name="connsiteX4-111" fmla="*/ 1311327 w 1982858"/>
                  <a:gd name="connsiteY4-112" fmla="*/ 4314128 h 4692951"/>
                  <a:gd name="connsiteX5-113" fmla="*/ 5046 w 1982858"/>
                  <a:gd name="connsiteY5-114" fmla="*/ 4692951 h 4692951"/>
                  <a:gd name="connsiteX6-115" fmla="*/ 658187 w 1982858"/>
                  <a:gd name="connsiteY6-116" fmla="*/ 4183497 h 4692951"/>
                  <a:gd name="connsiteX7-117" fmla="*/ 658187 w 1982858"/>
                  <a:gd name="connsiteY7-118" fmla="*/ 761033 h 4692951"/>
                  <a:gd name="connsiteX0-119" fmla="*/ 658187 w 1982858"/>
                  <a:gd name="connsiteY0-120" fmla="*/ 761033 h 4706792"/>
                  <a:gd name="connsiteX1-121" fmla="*/ 1977533 w 1982858"/>
                  <a:gd name="connsiteY1-122" fmla="*/ 120950 h 4706792"/>
                  <a:gd name="connsiteX2-123" fmla="*/ 1441958 w 1982858"/>
                  <a:gd name="connsiteY2-124" fmla="*/ 761033 h 4706792"/>
                  <a:gd name="connsiteX3-125" fmla="*/ 1441958 w 1982858"/>
                  <a:gd name="connsiteY3-126" fmla="*/ 4183497 h 4706792"/>
                  <a:gd name="connsiteX4-127" fmla="*/ 5046 w 1982858"/>
                  <a:gd name="connsiteY4-128" fmla="*/ 4692951 h 4706792"/>
                  <a:gd name="connsiteX5-129" fmla="*/ 658187 w 1982858"/>
                  <a:gd name="connsiteY5-130" fmla="*/ 4183497 h 4706792"/>
                  <a:gd name="connsiteX6-131" fmla="*/ 658187 w 1982858"/>
                  <a:gd name="connsiteY6-132" fmla="*/ 761033 h 4706792"/>
                  <a:gd name="connsiteX0-133" fmla="*/ 658187 w 1982858"/>
                  <a:gd name="connsiteY0-134" fmla="*/ 761033 h 4934485"/>
                  <a:gd name="connsiteX1-135" fmla="*/ 1977533 w 1982858"/>
                  <a:gd name="connsiteY1-136" fmla="*/ 120950 h 4934485"/>
                  <a:gd name="connsiteX2-137" fmla="*/ 1441958 w 1982858"/>
                  <a:gd name="connsiteY2-138" fmla="*/ 761033 h 4934485"/>
                  <a:gd name="connsiteX3-139" fmla="*/ 1441958 w 1982858"/>
                  <a:gd name="connsiteY3-140" fmla="*/ 4183497 h 4934485"/>
                  <a:gd name="connsiteX4-141" fmla="*/ 5046 w 1982858"/>
                  <a:gd name="connsiteY4-142" fmla="*/ 4692951 h 4934485"/>
                  <a:gd name="connsiteX5-143" fmla="*/ 658187 w 1982858"/>
                  <a:gd name="connsiteY5-144" fmla="*/ 4183497 h 4934485"/>
                  <a:gd name="connsiteX6-145" fmla="*/ 658187 w 1982858"/>
                  <a:gd name="connsiteY6-146" fmla="*/ 761033 h 4934485"/>
                  <a:gd name="connsiteX0-147" fmla="*/ 658187 w 1982858"/>
                  <a:gd name="connsiteY0-148" fmla="*/ 761033 h 4934485"/>
                  <a:gd name="connsiteX1-149" fmla="*/ 1977533 w 1982858"/>
                  <a:gd name="connsiteY1-150" fmla="*/ 120950 h 4934485"/>
                  <a:gd name="connsiteX2-151" fmla="*/ 1441958 w 1982858"/>
                  <a:gd name="connsiteY2-152" fmla="*/ 761033 h 4934485"/>
                  <a:gd name="connsiteX3-153" fmla="*/ 1441958 w 1982858"/>
                  <a:gd name="connsiteY3-154" fmla="*/ 4183497 h 4934485"/>
                  <a:gd name="connsiteX4-155" fmla="*/ 5046 w 1982858"/>
                  <a:gd name="connsiteY4-156" fmla="*/ 4692951 h 4934485"/>
                  <a:gd name="connsiteX5-157" fmla="*/ 658187 w 1982858"/>
                  <a:gd name="connsiteY5-158" fmla="*/ 4183497 h 4934485"/>
                  <a:gd name="connsiteX6-159" fmla="*/ 658187 w 1982858"/>
                  <a:gd name="connsiteY6-160" fmla="*/ 761033 h 4934485"/>
                  <a:gd name="connsiteX0-161" fmla="*/ 658187 w 1982858"/>
                  <a:gd name="connsiteY0-162" fmla="*/ 761033 h 4952169"/>
                  <a:gd name="connsiteX1-163" fmla="*/ 1977533 w 1982858"/>
                  <a:gd name="connsiteY1-164" fmla="*/ 120950 h 4952169"/>
                  <a:gd name="connsiteX2-165" fmla="*/ 1441958 w 1982858"/>
                  <a:gd name="connsiteY2-166" fmla="*/ 761033 h 4952169"/>
                  <a:gd name="connsiteX3-167" fmla="*/ 1441958 w 1982858"/>
                  <a:gd name="connsiteY3-168" fmla="*/ 4183497 h 4952169"/>
                  <a:gd name="connsiteX4-169" fmla="*/ 5046 w 1982858"/>
                  <a:gd name="connsiteY4-170" fmla="*/ 4692951 h 4952169"/>
                  <a:gd name="connsiteX5-171" fmla="*/ 658187 w 1982858"/>
                  <a:gd name="connsiteY5-172" fmla="*/ 4183497 h 4952169"/>
                  <a:gd name="connsiteX6-173" fmla="*/ 658187 w 1982858"/>
                  <a:gd name="connsiteY6-174" fmla="*/ 761033 h 4952169"/>
                  <a:gd name="connsiteX0-175" fmla="*/ 658187 w 1982858"/>
                  <a:gd name="connsiteY0-176" fmla="*/ 761033 h 4917559"/>
                  <a:gd name="connsiteX1-177" fmla="*/ 1977533 w 1982858"/>
                  <a:gd name="connsiteY1-178" fmla="*/ 120950 h 4917559"/>
                  <a:gd name="connsiteX2-179" fmla="*/ 1441958 w 1982858"/>
                  <a:gd name="connsiteY2-180" fmla="*/ 761033 h 4917559"/>
                  <a:gd name="connsiteX3-181" fmla="*/ 1473708 w 1982858"/>
                  <a:gd name="connsiteY3-182" fmla="*/ 4119997 h 4917559"/>
                  <a:gd name="connsiteX4-183" fmla="*/ 5046 w 1982858"/>
                  <a:gd name="connsiteY4-184" fmla="*/ 4692951 h 4917559"/>
                  <a:gd name="connsiteX5-185" fmla="*/ 658187 w 1982858"/>
                  <a:gd name="connsiteY5-186" fmla="*/ 4183497 h 4917559"/>
                  <a:gd name="connsiteX6-187" fmla="*/ 658187 w 1982858"/>
                  <a:gd name="connsiteY6-188" fmla="*/ 761033 h 4917559"/>
                  <a:gd name="connsiteX0-189" fmla="*/ 658187 w 1982858"/>
                  <a:gd name="connsiteY0-190" fmla="*/ 761033 h 4907713"/>
                  <a:gd name="connsiteX1-191" fmla="*/ 1977533 w 1982858"/>
                  <a:gd name="connsiteY1-192" fmla="*/ 120950 h 4907713"/>
                  <a:gd name="connsiteX2-193" fmla="*/ 1441958 w 1982858"/>
                  <a:gd name="connsiteY2-194" fmla="*/ 761033 h 4907713"/>
                  <a:gd name="connsiteX3-195" fmla="*/ 1473708 w 1982858"/>
                  <a:gd name="connsiteY3-196" fmla="*/ 4119997 h 4907713"/>
                  <a:gd name="connsiteX4-197" fmla="*/ 5046 w 1982858"/>
                  <a:gd name="connsiteY4-198" fmla="*/ 4692951 h 4907713"/>
                  <a:gd name="connsiteX5-199" fmla="*/ 658187 w 1982858"/>
                  <a:gd name="connsiteY5-200" fmla="*/ 4183497 h 4907713"/>
                  <a:gd name="connsiteX6-201" fmla="*/ 658187 w 1982858"/>
                  <a:gd name="connsiteY6-202" fmla="*/ 761033 h 4907713"/>
                  <a:gd name="connsiteX0-203" fmla="*/ 658187 w 1982858"/>
                  <a:gd name="connsiteY0-204" fmla="*/ 761033 h 4938173"/>
                  <a:gd name="connsiteX1-205" fmla="*/ 1977533 w 1982858"/>
                  <a:gd name="connsiteY1-206" fmla="*/ 120950 h 4938173"/>
                  <a:gd name="connsiteX2-207" fmla="*/ 1441958 w 1982858"/>
                  <a:gd name="connsiteY2-208" fmla="*/ 761033 h 4938173"/>
                  <a:gd name="connsiteX3-209" fmla="*/ 1473708 w 1982858"/>
                  <a:gd name="connsiteY3-210" fmla="*/ 4119997 h 4938173"/>
                  <a:gd name="connsiteX4-211" fmla="*/ 5046 w 1982858"/>
                  <a:gd name="connsiteY4-212" fmla="*/ 4692951 h 4938173"/>
                  <a:gd name="connsiteX5-213" fmla="*/ 658187 w 1982858"/>
                  <a:gd name="connsiteY5-214" fmla="*/ 4183497 h 4938173"/>
                  <a:gd name="connsiteX6-215" fmla="*/ 658187 w 1982858"/>
                  <a:gd name="connsiteY6-216" fmla="*/ 761033 h 4938173"/>
                  <a:gd name="connsiteX0-217" fmla="*/ 655383 w 1980054"/>
                  <a:gd name="connsiteY0-218" fmla="*/ 761033 h 4938173"/>
                  <a:gd name="connsiteX1-219" fmla="*/ 1974729 w 1980054"/>
                  <a:gd name="connsiteY1-220" fmla="*/ 120950 h 4938173"/>
                  <a:gd name="connsiteX2-221" fmla="*/ 1439154 w 1980054"/>
                  <a:gd name="connsiteY2-222" fmla="*/ 761033 h 4938173"/>
                  <a:gd name="connsiteX3-223" fmla="*/ 1470904 w 1980054"/>
                  <a:gd name="connsiteY3-224" fmla="*/ 4119997 h 4938173"/>
                  <a:gd name="connsiteX4-225" fmla="*/ 2242 w 1980054"/>
                  <a:gd name="connsiteY4-226" fmla="*/ 4692951 h 4938173"/>
                  <a:gd name="connsiteX5-227" fmla="*/ 655383 w 1980054"/>
                  <a:gd name="connsiteY5-228" fmla="*/ 4183497 h 4938173"/>
                  <a:gd name="connsiteX6-229" fmla="*/ 655383 w 1980054"/>
                  <a:gd name="connsiteY6-230" fmla="*/ 761033 h 4938173"/>
                  <a:gd name="connsiteX0-231" fmla="*/ 655383 w 1980245"/>
                  <a:gd name="connsiteY0-232" fmla="*/ 761033 h 4938173"/>
                  <a:gd name="connsiteX1-233" fmla="*/ 1974729 w 1980245"/>
                  <a:gd name="connsiteY1-234" fmla="*/ 120950 h 4938173"/>
                  <a:gd name="connsiteX2-235" fmla="*/ 1464554 w 1980245"/>
                  <a:gd name="connsiteY2-236" fmla="*/ 557833 h 4938173"/>
                  <a:gd name="connsiteX3-237" fmla="*/ 1470904 w 1980245"/>
                  <a:gd name="connsiteY3-238" fmla="*/ 4119997 h 4938173"/>
                  <a:gd name="connsiteX4-239" fmla="*/ 2242 w 1980245"/>
                  <a:gd name="connsiteY4-240" fmla="*/ 4692951 h 4938173"/>
                  <a:gd name="connsiteX5-241" fmla="*/ 655383 w 1980245"/>
                  <a:gd name="connsiteY5-242" fmla="*/ 4183497 h 4938173"/>
                  <a:gd name="connsiteX6-243" fmla="*/ 655383 w 1980245"/>
                  <a:gd name="connsiteY6-244" fmla="*/ 761033 h 4938173"/>
                  <a:gd name="connsiteX0-245" fmla="*/ 655383 w 2049599"/>
                  <a:gd name="connsiteY0-246" fmla="*/ 731526 h 4908666"/>
                  <a:gd name="connsiteX1-247" fmla="*/ 2044579 w 2049599"/>
                  <a:gd name="connsiteY1-248" fmla="*/ 148593 h 4908666"/>
                  <a:gd name="connsiteX2-249" fmla="*/ 1464554 w 2049599"/>
                  <a:gd name="connsiteY2-250" fmla="*/ 528326 h 4908666"/>
                  <a:gd name="connsiteX3-251" fmla="*/ 1470904 w 2049599"/>
                  <a:gd name="connsiteY3-252" fmla="*/ 4090490 h 4908666"/>
                  <a:gd name="connsiteX4-253" fmla="*/ 2242 w 2049599"/>
                  <a:gd name="connsiteY4-254" fmla="*/ 4663444 h 4908666"/>
                  <a:gd name="connsiteX5-255" fmla="*/ 655383 w 2049599"/>
                  <a:gd name="connsiteY5-256" fmla="*/ 4153990 h 4908666"/>
                  <a:gd name="connsiteX6-257" fmla="*/ 655383 w 2049599"/>
                  <a:gd name="connsiteY6-258" fmla="*/ 731526 h 4908666"/>
                  <a:gd name="connsiteX0-259" fmla="*/ 655383 w 2044579"/>
                  <a:gd name="connsiteY0-260" fmla="*/ 731526 h 4908666"/>
                  <a:gd name="connsiteX1-261" fmla="*/ 2044579 w 2044579"/>
                  <a:gd name="connsiteY1-262" fmla="*/ 148593 h 4908666"/>
                  <a:gd name="connsiteX2-263" fmla="*/ 1464554 w 2044579"/>
                  <a:gd name="connsiteY2-264" fmla="*/ 528326 h 4908666"/>
                  <a:gd name="connsiteX3-265" fmla="*/ 1470904 w 2044579"/>
                  <a:gd name="connsiteY3-266" fmla="*/ 4090490 h 4908666"/>
                  <a:gd name="connsiteX4-267" fmla="*/ 2242 w 2044579"/>
                  <a:gd name="connsiteY4-268" fmla="*/ 4663444 h 4908666"/>
                  <a:gd name="connsiteX5-269" fmla="*/ 655383 w 2044579"/>
                  <a:gd name="connsiteY5-270" fmla="*/ 4153990 h 4908666"/>
                  <a:gd name="connsiteX6-271" fmla="*/ 655383 w 2044579"/>
                  <a:gd name="connsiteY6-272" fmla="*/ 731526 h 4908666"/>
                  <a:gd name="connsiteX0-273" fmla="*/ 655383 w 2044579"/>
                  <a:gd name="connsiteY0-274" fmla="*/ 765358 h 4942498"/>
                  <a:gd name="connsiteX1-275" fmla="*/ 2044579 w 2044579"/>
                  <a:gd name="connsiteY1-276" fmla="*/ 182425 h 4942498"/>
                  <a:gd name="connsiteX2-277" fmla="*/ 1464554 w 2044579"/>
                  <a:gd name="connsiteY2-278" fmla="*/ 562158 h 4942498"/>
                  <a:gd name="connsiteX3-279" fmla="*/ 1470904 w 2044579"/>
                  <a:gd name="connsiteY3-280" fmla="*/ 4124322 h 4942498"/>
                  <a:gd name="connsiteX4-281" fmla="*/ 2242 w 2044579"/>
                  <a:gd name="connsiteY4-282" fmla="*/ 4697276 h 4942498"/>
                  <a:gd name="connsiteX5-283" fmla="*/ 655383 w 2044579"/>
                  <a:gd name="connsiteY5-284" fmla="*/ 4187822 h 4942498"/>
                  <a:gd name="connsiteX6-285" fmla="*/ 655383 w 2044579"/>
                  <a:gd name="connsiteY6-286" fmla="*/ 765358 h 4942498"/>
                  <a:gd name="connsiteX0-287" fmla="*/ 655383 w 2044579"/>
                  <a:gd name="connsiteY0-288" fmla="*/ 755574 h 4932714"/>
                  <a:gd name="connsiteX1-289" fmla="*/ 2044579 w 2044579"/>
                  <a:gd name="connsiteY1-290" fmla="*/ 172641 h 4932714"/>
                  <a:gd name="connsiteX2-291" fmla="*/ 1464554 w 2044579"/>
                  <a:gd name="connsiteY2-292" fmla="*/ 552374 h 4932714"/>
                  <a:gd name="connsiteX3-293" fmla="*/ 1470904 w 2044579"/>
                  <a:gd name="connsiteY3-294" fmla="*/ 4114538 h 4932714"/>
                  <a:gd name="connsiteX4-295" fmla="*/ 2242 w 2044579"/>
                  <a:gd name="connsiteY4-296" fmla="*/ 4687492 h 4932714"/>
                  <a:gd name="connsiteX5-297" fmla="*/ 655383 w 2044579"/>
                  <a:gd name="connsiteY5-298" fmla="*/ 4178038 h 4932714"/>
                  <a:gd name="connsiteX6-299" fmla="*/ 655383 w 2044579"/>
                  <a:gd name="connsiteY6-300" fmla="*/ 755574 h 4932714"/>
                  <a:gd name="connsiteX0-301" fmla="*/ 655383 w 2044579"/>
                  <a:gd name="connsiteY0-302" fmla="*/ 755574 h 4932714"/>
                  <a:gd name="connsiteX1-303" fmla="*/ 2044579 w 2044579"/>
                  <a:gd name="connsiteY1-304" fmla="*/ 172641 h 4932714"/>
                  <a:gd name="connsiteX2-305" fmla="*/ 1464554 w 2044579"/>
                  <a:gd name="connsiteY2-306" fmla="*/ 552374 h 4932714"/>
                  <a:gd name="connsiteX3-307" fmla="*/ 1470904 w 2044579"/>
                  <a:gd name="connsiteY3-308" fmla="*/ 4114538 h 4932714"/>
                  <a:gd name="connsiteX4-309" fmla="*/ 2242 w 2044579"/>
                  <a:gd name="connsiteY4-310" fmla="*/ 4687492 h 4932714"/>
                  <a:gd name="connsiteX5-311" fmla="*/ 655383 w 2044579"/>
                  <a:gd name="connsiteY5-312" fmla="*/ 4178038 h 4932714"/>
                  <a:gd name="connsiteX6-313" fmla="*/ 655383 w 2044579"/>
                  <a:gd name="connsiteY6-314" fmla="*/ 755574 h 4932714"/>
                  <a:gd name="connsiteX0-315" fmla="*/ 655383 w 2044579"/>
                  <a:gd name="connsiteY0-316" fmla="*/ 755574 h 4932714"/>
                  <a:gd name="connsiteX1-317" fmla="*/ 2044579 w 2044579"/>
                  <a:gd name="connsiteY1-318" fmla="*/ 172641 h 4932714"/>
                  <a:gd name="connsiteX2-319" fmla="*/ 1464554 w 2044579"/>
                  <a:gd name="connsiteY2-320" fmla="*/ 552374 h 4932714"/>
                  <a:gd name="connsiteX3-321" fmla="*/ 1470904 w 2044579"/>
                  <a:gd name="connsiteY3-322" fmla="*/ 4114538 h 4932714"/>
                  <a:gd name="connsiteX4-323" fmla="*/ 2242 w 2044579"/>
                  <a:gd name="connsiteY4-324" fmla="*/ 4687492 h 4932714"/>
                  <a:gd name="connsiteX5-325" fmla="*/ 655383 w 2044579"/>
                  <a:gd name="connsiteY5-326" fmla="*/ 4178038 h 4932714"/>
                  <a:gd name="connsiteX6-327" fmla="*/ 655383 w 2044579"/>
                  <a:gd name="connsiteY6-328" fmla="*/ 755574 h 4932714"/>
                  <a:gd name="connsiteX0-329" fmla="*/ 655383 w 2050929"/>
                  <a:gd name="connsiteY0-330" fmla="*/ 758871 h 4936011"/>
                  <a:gd name="connsiteX1-331" fmla="*/ 2050929 w 2050929"/>
                  <a:gd name="connsiteY1-332" fmla="*/ 169588 h 4936011"/>
                  <a:gd name="connsiteX2-333" fmla="*/ 1464554 w 2050929"/>
                  <a:gd name="connsiteY2-334" fmla="*/ 555671 h 4936011"/>
                  <a:gd name="connsiteX3-335" fmla="*/ 1470904 w 2050929"/>
                  <a:gd name="connsiteY3-336" fmla="*/ 4117835 h 4936011"/>
                  <a:gd name="connsiteX4-337" fmla="*/ 2242 w 2050929"/>
                  <a:gd name="connsiteY4-338" fmla="*/ 4690789 h 4936011"/>
                  <a:gd name="connsiteX5-339" fmla="*/ 655383 w 2050929"/>
                  <a:gd name="connsiteY5-340" fmla="*/ 4181335 h 4936011"/>
                  <a:gd name="connsiteX6-341" fmla="*/ 655383 w 2050929"/>
                  <a:gd name="connsiteY6-342" fmla="*/ 758871 h 4936011"/>
                  <a:gd name="connsiteX0-343" fmla="*/ 655383 w 2063629"/>
                  <a:gd name="connsiteY0-344" fmla="*/ 758871 h 4936011"/>
                  <a:gd name="connsiteX1-345" fmla="*/ 2063629 w 2063629"/>
                  <a:gd name="connsiteY1-346" fmla="*/ 169588 h 4936011"/>
                  <a:gd name="connsiteX2-347" fmla="*/ 1464554 w 2063629"/>
                  <a:gd name="connsiteY2-348" fmla="*/ 555671 h 4936011"/>
                  <a:gd name="connsiteX3-349" fmla="*/ 1470904 w 2063629"/>
                  <a:gd name="connsiteY3-350" fmla="*/ 4117835 h 4936011"/>
                  <a:gd name="connsiteX4-351" fmla="*/ 2242 w 2063629"/>
                  <a:gd name="connsiteY4-352" fmla="*/ 4690789 h 4936011"/>
                  <a:gd name="connsiteX5-353" fmla="*/ 655383 w 2063629"/>
                  <a:gd name="connsiteY5-354" fmla="*/ 4181335 h 4936011"/>
                  <a:gd name="connsiteX6-355" fmla="*/ 655383 w 2063629"/>
                  <a:gd name="connsiteY6-356" fmla="*/ 758871 h 4936011"/>
                  <a:gd name="connsiteX0-357" fmla="*/ 655383 w 2063629"/>
                  <a:gd name="connsiteY0-358" fmla="*/ 749684 h 4926824"/>
                  <a:gd name="connsiteX1-359" fmla="*/ 2063629 w 2063629"/>
                  <a:gd name="connsiteY1-360" fmla="*/ 160401 h 4926824"/>
                  <a:gd name="connsiteX2-361" fmla="*/ 1464554 w 2063629"/>
                  <a:gd name="connsiteY2-362" fmla="*/ 546484 h 4926824"/>
                  <a:gd name="connsiteX3-363" fmla="*/ 1470904 w 2063629"/>
                  <a:gd name="connsiteY3-364" fmla="*/ 4108648 h 4926824"/>
                  <a:gd name="connsiteX4-365" fmla="*/ 2242 w 2063629"/>
                  <a:gd name="connsiteY4-366" fmla="*/ 4681602 h 4926824"/>
                  <a:gd name="connsiteX5-367" fmla="*/ 655383 w 2063629"/>
                  <a:gd name="connsiteY5-368" fmla="*/ 4172148 h 4926824"/>
                  <a:gd name="connsiteX6-369" fmla="*/ 655383 w 2063629"/>
                  <a:gd name="connsiteY6-370" fmla="*/ 749684 h 4926824"/>
                  <a:gd name="connsiteX0-371" fmla="*/ 636333 w 2063629"/>
                  <a:gd name="connsiteY0-372" fmla="*/ 795790 h 4890380"/>
                  <a:gd name="connsiteX1-373" fmla="*/ 2063629 w 2063629"/>
                  <a:gd name="connsiteY1-374" fmla="*/ 123957 h 4890380"/>
                  <a:gd name="connsiteX2-375" fmla="*/ 1464554 w 2063629"/>
                  <a:gd name="connsiteY2-376" fmla="*/ 510040 h 4890380"/>
                  <a:gd name="connsiteX3-377" fmla="*/ 1470904 w 2063629"/>
                  <a:gd name="connsiteY3-378" fmla="*/ 4072204 h 4890380"/>
                  <a:gd name="connsiteX4-379" fmla="*/ 2242 w 2063629"/>
                  <a:gd name="connsiteY4-380" fmla="*/ 4645158 h 4890380"/>
                  <a:gd name="connsiteX5-381" fmla="*/ 655383 w 2063629"/>
                  <a:gd name="connsiteY5-382" fmla="*/ 4135704 h 4890380"/>
                  <a:gd name="connsiteX6-383" fmla="*/ 636333 w 2063629"/>
                  <a:gd name="connsiteY6-384" fmla="*/ 795790 h 4890380"/>
                  <a:gd name="connsiteX0-385" fmla="*/ 636333 w 2063629"/>
                  <a:gd name="connsiteY0-386" fmla="*/ 823566 h 4918156"/>
                  <a:gd name="connsiteX1-387" fmla="*/ 2063629 w 2063629"/>
                  <a:gd name="connsiteY1-388" fmla="*/ 151733 h 4918156"/>
                  <a:gd name="connsiteX2-389" fmla="*/ 1464554 w 2063629"/>
                  <a:gd name="connsiteY2-390" fmla="*/ 537816 h 4918156"/>
                  <a:gd name="connsiteX3-391" fmla="*/ 1470904 w 2063629"/>
                  <a:gd name="connsiteY3-392" fmla="*/ 4099980 h 4918156"/>
                  <a:gd name="connsiteX4-393" fmla="*/ 2242 w 2063629"/>
                  <a:gd name="connsiteY4-394" fmla="*/ 4672934 h 4918156"/>
                  <a:gd name="connsiteX5-395" fmla="*/ 655383 w 2063629"/>
                  <a:gd name="connsiteY5-396" fmla="*/ 4163480 h 4918156"/>
                  <a:gd name="connsiteX6-397" fmla="*/ 636333 w 2063629"/>
                  <a:gd name="connsiteY6-398" fmla="*/ 823566 h 4918156"/>
                  <a:gd name="connsiteX0-399" fmla="*/ 636333 w 2063629"/>
                  <a:gd name="connsiteY0-400" fmla="*/ 823566 h 4921345"/>
                  <a:gd name="connsiteX1-401" fmla="*/ 2063629 w 2063629"/>
                  <a:gd name="connsiteY1-402" fmla="*/ 151733 h 4921345"/>
                  <a:gd name="connsiteX2-403" fmla="*/ 1464554 w 2063629"/>
                  <a:gd name="connsiteY2-404" fmla="*/ 537816 h 4921345"/>
                  <a:gd name="connsiteX3-405" fmla="*/ 1464554 w 2063629"/>
                  <a:gd name="connsiteY3-406" fmla="*/ 4106330 h 4921345"/>
                  <a:gd name="connsiteX4-407" fmla="*/ 2242 w 2063629"/>
                  <a:gd name="connsiteY4-408" fmla="*/ 4672934 h 4921345"/>
                  <a:gd name="connsiteX5-409" fmla="*/ 655383 w 2063629"/>
                  <a:gd name="connsiteY5-410" fmla="*/ 4163480 h 4921345"/>
                  <a:gd name="connsiteX6-411" fmla="*/ 636333 w 2063629"/>
                  <a:gd name="connsiteY6-412" fmla="*/ 823566 h 4921345"/>
                  <a:gd name="connsiteX0-413" fmla="*/ 636333 w 2063629"/>
                  <a:gd name="connsiteY0-414" fmla="*/ 823566 h 4909443"/>
                  <a:gd name="connsiteX1-415" fmla="*/ 2063629 w 2063629"/>
                  <a:gd name="connsiteY1-416" fmla="*/ 151733 h 4909443"/>
                  <a:gd name="connsiteX2-417" fmla="*/ 1464554 w 2063629"/>
                  <a:gd name="connsiteY2-418" fmla="*/ 537816 h 4909443"/>
                  <a:gd name="connsiteX3-419" fmla="*/ 1464554 w 2063629"/>
                  <a:gd name="connsiteY3-420" fmla="*/ 4106330 h 4909443"/>
                  <a:gd name="connsiteX4-421" fmla="*/ 2242 w 2063629"/>
                  <a:gd name="connsiteY4-422" fmla="*/ 4672934 h 4909443"/>
                  <a:gd name="connsiteX5-423" fmla="*/ 655383 w 2063629"/>
                  <a:gd name="connsiteY5-424" fmla="*/ 4163480 h 4909443"/>
                  <a:gd name="connsiteX6-425" fmla="*/ 636333 w 2063629"/>
                  <a:gd name="connsiteY6-426" fmla="*/ 823566 h 4909443"/>
                  <a:gd name="connsiteX0-427" fmla="*/ 636333 w 2025529"/>
                  <a:gd name="connsiteY0-428" fmla="*/ 823566 h 4909443"/>
                  <a:gd name="connsiteX1-429" fmla="*/ 2025529 w 2025529"/>
                  <a:gd name="connsiteY1-430" fmla="*/ 151733 h 4909443"/>
                  <a:gd name="connsiteX2-431" fmla="*/ 1464554 w 2025529"/>
                  <a:gd name="connsiteY2-432" fmla="*/ 537816 h 4909443"/>
                  <a:gd name="connsiteX3-433" fmla="*/ 1464554 w 2025529"/>
                  <a:gd name="connsiteY3-434" fmla="*/ 4106330 h 4909443"/>
                  <a:gd name="connsiteX4-435" fmla="*/ 2242 w 2025529"/>
                  <a:gd name="connsiteY4-436" fmla="*/ 4672934 h 4909443"/>
                  <a:gd name="connsiteX5-437" fmla="*/ 655383 w 2025529"/>
                  <a:gd name="connsiteY5-438" fmla="*/ 4163480 h 4909443"/>
                  <a:gd name="connsiteX6-439" fmla="*/ 636333 w 2025529"/>
                  <a:gd name="connsiteY6-440" fmla="*/ 823566 h 4909443"/>
                  <a:gd name="connsiteX0-441" fmla="*/ 636333 w 2025529"/>
                  <a:gd name="connsiteY0-442" fmla="*/ 838891 h 4924768"/>
                  <a:gd name="connsiteX1-443" fmla="*/ 2025529 w 2025529"/>
                  <a:gd name="connsiteY1-444" fmla="*/ 167058 h 4924768"/>
                  <a:gd name="connsiteX2-445" fmla="*/ 1464554 w 2025529"/>
                  <a:gd name="connsiteY2-446" fmla="*/ 553141 h 4924768"/>
                  <a:gd name="connsiteX3-447" fmla="*/ 1464554 w 2025529"/>
                  <a:gd name="connsiteY3-448" fmla="*/ 4121655 h 4924768"/>
                  <a:gd name="connsiteX4-449" fmla="*/ 2242 w 2025529"/>
                  <a:gd name="connsiteY4-450" fmla="*/ 4688259 h 4924768"/>
                  <a:gd name="connsiteX5-451" fmla="*/ 655383 w 2025529"/>
                  <a:gd name="connsiteY5-452" fmla="*/ 4178805 h 4924768"/>
                  <a:gd name="connsiteX6-453" fmla="*/ 636333 w 2025529"/>
                  <a:gd name="connsiteY6-454" fmla="*/ 838891 h 4924768"/>
                  <a:gd name="connsiteX0-455" fmla="*/ 636333 w 2025529"/>
                  <a:gd name="connsiteY0-456" fmla="*/ 838891 h 4924768"/>
                  <a:gd name="connsiteX1-457" fmla="*/ 2025529 w 2025529"/>
                  <a:gd name="connsiteY1-458" fmla="*/ 167058 h 4924768"/>
                  <a:gd name="connsiteX2-459" fmla="*/ 1464554 w 2025529"/>
                  <a:gd name="connsiteY2-460" fmla="*/ 553141 h 4924768"/>
                  <a:gd name="connsiteX3-461" fmla="*/ 1464554 w 2025529"/>
                  <a:gd name="connsiteY3-462" fmla="*/ 4121655 h 4924768"/>
                  <a:gd name="connsiteX4-463" fmla="*/ 2242 w 2025529"/>
                  <a:gd name="connsiteY4-464" fmla="*/ 4688259 h 4924768"/>
                  <a:gd name="connsiteX5-465" fmla="*/ 655383 w 2025529"/>
                  <a:gd name="connsiteY5-466" fmla="*/ 4178805 h 4924768"/>
                  <a:gd name="connsiteX6-467" fmla="*/ 636333 w 2025529"/>
                  <a:gd name="connsiteY6-468" fmla="*/ 838891 h 4924768"/>
                  <a:gd name="connsiteX0-469" fmla="*/ 636333 w 2025529"/>
                  <a:gd name="connsiteY0-470" fmla="*/ 838891 h 4924768"/>
                  <a:gd name="connsiteX1-471" fmla="*/ 2025529 w 2025529"/>
                  <a:gd name="connsiteY1-472" fmla="*/ 167058 h 4924768"/>
                  <a:gd name="connsiteX2-473" fmla="*/ 1464554 w 2025529"/>
                  <a:gd name="connsiteY2-474" fmla="*/ 553141 h 4924768"/>
                  <a:gd name="connsiteX3-475" fmla="*/ 1464554 w 2025529"/>
                  <a:gd name="connsiteY3-476" fmla="*/ 4121655 h 4924768"/>
                  <a:gd name="connsiteX4-477" fmla="*/ 2242 w 2025529"/>
                  <a:gd name="connsiteY4-478" fmla="*/ 4688259 h 4924768"/>
                  <a:gd name="connsiteX5-479" fmla="*/ 655383 w 2025529"/>
                  <a:gd name="connsiteY5-480" fmla="*/ 4178805 h 4924768"/>
                  <a:gd name="connsiteX6-481" fmla="*/ 636333 w 2025529"/>
                  <a:gd name="connsiteY6-482" fmla="*/ 838891 h 4924768"/>
                  <a:gd name="connsiteX0-483" fmla="*/ 629983 w 2025529"/>
                  <a:gd name="connsiteY0-484" fmla="*/ 831773 h 4930350"/>
                  <a:gd name="connsiteX1-485" fmla="*/ 2025529 w 2025529"/>
                  <a:gd name="connsiteY1-486" fmla="*/ 172640 h 4930350"/>
                  <a:gd name="connsiteX2-487" fmla="*/ 1464554 w 2025529"/>
                  <a:gd name="connsiteY2-488" fmla="*/ 558723 h 4930350"/>
                  <a:gd name="connsiteX3-489" fmla="*/ 1464554 w 2025529"/>
                  <a:gd name="connsiteY3-490" fmla="*/ 4127237 h 4930350"/>
                  <a:gd name="connsiteX4-491" fmla="*/ 2242 w 2025529"/>
                  <a:gd name="connsiteY4-492" fmla="*/ 4693841 h 4930350"/>
                  <a:gd name="connsiteX5-493" fmla="*/ 655383 w 2025529"/>
                  <a:gd name="connsiteY5-494" fmla="*/ 4184387 h 4930350"/>
                  <a:gd name="connsiteX6-495" fmla="*/ 629983 w 2025529"/>
                  <a:gd name="connsiteY6-496" fmla="*/ 831773 h 4930350"/>
                  <a:gd name="connsiteX0-497" fmla="*/ 629983 w 2025529"/>
                  <a:gd name="connsiteY0-498" fmla="*/ 838892 h 4924769"/>
                  <a:gd name="connsiteX1-499" fmla="*/ 2025529 w 2025529"/>
                  <a:gd name="connsiteY1-500" fmla="*/ 167059 h 4924769"/>
                  <a:gd name="connsiteX2-501" fmla="*/ 1464554 w 2025529"/>
                  <a:gd name="connsiteY2-502" fmla="*/ 553142 h 4924769"/>
                  <a:gd name="connsiteX3-503" fmla="*/ 1464554 w 2025529"/>
                  <a:gd name="connsiteY3-504" fmla="*/ 4121656 h 4924769"/>
                  <a:gd name="connsiteX4-505" fmla="*/ 2242 w 2025529"/>
                  <a:gd name="connsiteY4-506" fmla="*/ 4688260 h 4924769"/>
                  <a:gd name="connsiteX5-507" fmla="*/ 655383 w 2025529"/>
                  <a:gd name="connsiteY5-508" fmla="*/ 4178806 h 4924769"/>
                  <a:gd name="connsiteX6-509" fmla="*/ 629983 w 2025529"/>
                  <a:gd name="connsiteY6-510" fmla="*/ 838892 h 4924769"/>
                  <a:gd name="connsiteX0-511" fmla="*/ 629983 w 2025529"/>
                  <a:gd name="connsiteY0-512" fmla="*/ 821906 h 4907783"/>
                  <a:gd name="connsiteX1-513" fmla="*/ 2025529 w 2025529"/>
                  <a:gd name="connsiteY1-514" fmla="*/ 150073 h 4907783"/>
                  <a:gd name="connsiteX2-515" fmla="*/ 1464554 w 2025529"/>
                  <a:gd name="connsiteY2-516" fmla="*/ 536156 h 4907783"/>
                  <a:gd name="connsiteX3-517" fmla="*/ 1464554 w 2025529"/>
                  <a:gd name="connsiteY3-518" fmla="*/ 4104670 h 4907783"/>
                  <a:gd name="connsiteX4-519" fmla="*/ 2242 w 2025529"/>
                  <a:gd name="connsiteY4-520" fmla="*/ 4671274 h 4907783"/>
                  <a:gd name="connsiteX5-521" fmla="*/ 655383 w 2025529"/>
                  <a:gd name="connsiteY5-522" fmla="*/ 4161820 h 4907783"/>
                  <a:gd name="connsiteX6-523" fmla="*/ 629983 w 2025529"/>
                  <a:gd name="connsiteY6-524" fmla="*/ 821906 h 4907783"/>
                  <a:gd name="connsiteX0-525" fmla="*/ 636333 w 2025529"/>
                  <a:gd name="connsiteY0-526" fmla="*/ 864432 h 4880459"/>
                  <a:gd name="connsiteX1-527" fmla="*/ 2025529 w 2025529"/>
                  <a:gd name="connsiteY1-528" fmla="*/ 122749 h 4880459"/>
                  <a:gd name="connsiteX2-529" fmla="*/ 1464554 w 2025529"/>
                  <a:gd name="connsiteY2-530" fmla="*/ 508832 h 4880459"/>
                  <a:gd name="connsiteX3-531" fmla="*/ 1464554 w 2025529"/>
                  <a:gd name="connsiteY3-532" fmla="*/ 4077346 h 4880459"/>
                  <a:gd name="connsiteX4-533" fmla="*/ 2242 w 2025529"/>
                  <a:gd name="connsiteY4-534" fmla="*/ 4643950 h 4880459"/>
                  <a:gd name="connsiteX5-535" fmla="*/ 655383 w 2025529"/>
                  <a:gd name="connsiteY5-536" fmla="*/ 4134496 h 4880459"/>
                  <a:gd name="connsiteX6-537" fmla="*/ 636333 w 2025529"/>
                  <a:gd name="connsiteY6-538" fmla="*/ 864432 h 4880459"/>
                  <a:gd name="connsiteX0-539" fmla="*/ 636333 w 2025529"/>
                  <a:gd name="connsiteY0-540" fmla="*/ 900258 h 4916285"/>
                  <a:gd name="connsiteX1-541" fmla="*/ 2025529 w 2025529"/>
                  <a:gd name="connsiteY1-542" fmla="*/ 158575 h 4916285"/>
                  <a:gd name="connsiteX2-543" fmla="*/ 1464554 w 2025529"/>
                  <a:gd name="connsiteY2-544" fmla="*/ 544658 h 4916285"/>
                  <a:gd name="connsiteX3-545" fmla="*/ 1464554 w 2025529"/>
                  <a:gd name="connsiteY3-546" fmla="*/ 4113172 h 4916285"/>
                  <a:gd name="connsiteX4-547" fmla="*/ 2242 w 2025529"/>
                  <a:gd name="connsiteY4-548" fmla="*/ 4679776 h 4916285"/>
                  <a:gd name="connsiteX5-549" fmla="*/ 655383 w 2025529"/>
                  <a:gd name="connsiteY5-550" fmla="*/ 4170322 h 4916285"/>
                  <a:gd name="connsiteX6-551" fmla="*/ 636333 w 2025529"/>
                  <a:gd name="connsiteY6-552" fmla="*/ 900258 h 4916285"/>
                  <a:gd name="connsiteX0-553" fmla="*/ 636333 w 2025529"/>
                  <a:gd name="connsiteY0-554" fmla="*/ 945812 h 4961839"/>
                  <a:gd name="connsiteX1-555" fmla="*/ 2025529 w 2025529"/>
                  <a:gd name="connsiteY1-556" fmla="*/ 204129 h 4961839"/>
                  <a:gd name="connsiteX2-557" fmla="*/ 1464554 w 2025529"/>
                  <a:gd name="connsiteY2-558" fmla="*/ 590212 h 4961839"/>
                  <a:gd name="connsiteX3-559" fmla="*/ 1464554 w 2025529"/>
                  <a:gd name="connsiteY3-560" fmla="*/ 4158726 h 4961839"/>
                  <a:gd name="connsiteX4-561" fmla="*/ 2242 w 2025529"/>
                  <a:gd name="connsiteY4-562" fmla="*/ 4725330 h 4961839"/>
                  <a:gd name="connsiteX5-563" fmla="*/ 655383 w 2025529"/>
                  <a:gd name="connsiteY5-564" fmla="*/ 4215876 h 4961839"/>
                  <a:gd name="connsiteX6-565" fmla="*/ 636333 w 2025529"/>
                  <a:gd name="connsiteY6-566" fmla="*/ 945812 h 4961839"/>
                  <a:gd name="connsiteX0-567" fmla="*/ 636333 w 2027750"/>
                  <a:gd name="connsiteY0-568" fmla="*/ 911220 h 4927247"/>
                  <a:gd name="connsiteX1-569" fmla="*/ 2025529 w 2027750"/>
                  <a:gd name="connsiteY1-570" fmla="*/ 169537 h 4927247"/>
                  <a:gd name="connsiteX2-571" fmla="*/ 1464554 w 2027750"/>
                  <a:gd name="connsiteY2-572" fmla="*/ 555620 h 4927247"/>
                  <a:gd name="connsiteX3-573" fmla="*/ 1464554 w 2027750"/>
                  <a:gd name="connsiteY3-574" fmla="*/ 4124134 h 4927247"/>
                  <a:gd name="connsiteX4-575" fmla="*/ 2242 w 2027750"/>
                  <a:gd name="connsiteY4-576" fmla="*/ 4690738 h 4927247"/>
                  <a:gd name="connsiteX5-577" fmla="*/ 655383 w 2027750"/>
                  <a:gd name="connsiteY5-578" fmla="*/ 4181284 h 4927247"/>
                  <a:gd name="connsiteX6-579" fmla="*/ 636333 w 2027750"/>
                  <a:gd name="connsiteY6-580" fmla="*/ 911220 h 4927247"/>
                  <a:gd name="connsiteX0-581" fmla="*/ 636333 w 2027722"/>
                  <a:gd name="connsiteY0-582" fmla="*/ 832593 h 4848620"/>
                  <a:gd name="connsiteX1-583" fmla="*/ 2025529 w 2027722"/>
                  <a:gd name="connsiteY1-584" fmla="*/ 90910 h 4848620"/>
                  <a:gd name="connsiteX2-585" fmla="*/ 1464554 w 2027722"/>
                  <a:gd name="connsiteY2-586" fmla="*/ 476993 h 4848620"/>
                  <a:gd name="connsiteX3-587" fmla="*/ 1464554 w 2027722"/>
                  <a:gd name="connsiteY3-588" fmla="*/ 4045507 h 4848620"/>
                  <a:gd name="connsiteX4-589" fmla="*/ 2242 w 2027722"/>
                  <a:gd name="connsiteY4-590" fmla="*/ 4612111 h 4848620"/>
                  <a:gd name="connsiteX5-591" fmla="*/ 655383 w 2027722"/>
                  <a:gd name="connsiteY5-592" fmla="*/ 4102657 h 4848620"/>
                  <a:gd name="connsiteX6-593" fmla="*/ 636333 w 2027722"/>
                  <a:gd name="connsiteY6-594" fmla="*/ 832593 h 4848620"/>
                  <a:gd name="connsiteX0-595" fmla="*/ 636333 w 2027722"/>
                  <a:gd name="connsiteY0-596" fmla="*/ 832593 h 4848620"/>
                  <a:gd name="connsiteX1-597" fmla="*/ 2025529 w 2027722"/>
                  <a:gd name="connsiteY1-598" fmla="*/ 90910 h 4848620"/>
                  <a:gd name="connsiteX2-599" fmla="*/ 1464554 w 2027722"/>
                  <a:gd name="connsiteY2-600" fmla="*/ 476993 h 4848620"/>
                  <a:gd name="connsiteX3-601" fmla="*/ 1464554 w 2027722"/>
                  <a:gd name="connsiteY3-602" fmla="*/ 4045507 h 4848620"/>
                  <a:gd name="connsiteX4-603" fmla="*/ 2242 w 2027722"/>
                  <a:gd name="connsiteY4-604" fmla="*/ 4612111 h 4848620"/>
                  <a:gd name="connsiteX5-605" fmla="*/ 655383 w 2027722"/>
                  <a:gd name="connsiteY5-606" fmla="*/ 4102657 h 4848620"/>
                  <a:gd name="connsiteX6-607" fmla="*/ 636333 w 2027722"/>
                  <a:gd name="connsiteY6-608" fmla="*/ 832593 h 4848620"/>
                  <a:gd name="connsiteX0-609" fmla="*/ 636333 w 2025529"/>
                  <a:gd name="connsiteY0-610" fmla="*/ 900024 h 4916051"/>
                  <a:gd name="connsiteX1-611" fmla="*/ 2025529 w 2025529"/>
                  <a:gd name="connsiteY1-612" fmla="*/ 158341 h 4916051"/>
                  <a:gd name="connsiteX2-613" fmla="*/ 1464554 w 2025529"/>
                  <a:gd name="connsiteY2-614" fmla="*/ 544424 h 4916051"/>
                  <a:gd name="connsiteX3-615" fmla="*/ 1464554 w 2025529"/>
                  <a:gd name="connsiteY3-616" fmla="*/ 4112938 h 4916051"/>
                  <a:gd name="connsiteX4-617" fmla="*/ 2242 w 2025529"/>
                  <a:gd name="connsiteY4-618" fmla="*/ 4679542 h 4916051"/>
                  <a:gd name="connsiteX5-619" fmla="*/ 655383 w 2025529"/>
                  <a:gd name="connsiteY5-620" fmla="*/ 4170088 h 4916051"/>
                  <a:gd name="connsiteX6-621" fmla="*/ 636333 w 2025529"/>
                  <a:gd name="connsiteY6-622" fmla="*/ 900024 h 4916051"/>
                  <a:gd name="connsiteX0-623" fmla="*/ 636333 w 2025529"/>
                  <a:gd name="connsiteY0-624" fmla="*/ 900024 h 4916051"/>
                  <a:gd name="connsiteX1-625" fmla="*/ 2025529 w 2025529"/>
                  <a:gd name="connsiteY1-626" fmla="*/ 158341 h 4916051"/>
                  <a:gd name="connsiteX2-627" fmla="*/ 1464554 w 2025529"/>
                  <a:gd name="connsiteY2-628" fmla="*/ 544424 h 4916051"/>
                  <a:gd name="connsiteX3-629" fmla="*/ 1464554 w 2025529"/>
                  <a:gd name="connsiteY3-630" fmla="*/ 4112938 h 4916051"/>
                  <a:gd name="connsiteX4-631" fmla="*/ 2242 w 2025529"/>
                  <a:gd name="connsiteY4-632" fmla="*/ 4679542 h 4916051"/>
                  <a:gd name="connsiteX5-633" fmla="*/ 655383 w 2025529"/>
                  <a:gd name="connsiteY5-634" fmla="*/ 4170088 h 4916051"/>
                  <a:gd name="connsiteX6-635" fmla="*/ 636333 w 2025529"/>
                  <a:gd name="connsiteY6-636" fmla="*/ 900024 h 4916051"/>
                  <a:gd name="connsiteX0-637" fmla="*/ 636333 w 2025529"/>
                  <a:gd name="connsiteY0-638" fmla="*/ 900024 h 4916051"/>
                  <a:gd name="connsiteX1-639" fmla="*/ 2025529 w 2025529"/>
                  <a:gd name="connsiteY1-640" fmla="*/ 158341 h 4916051"/>
                  <a:gd name="connsiteX2-641" fmla="*/ 1464554 w 2025529"/>
                  <a:gd name="connsiteY2-642" fmla="*/ 665074 h 4916051"/>
                  <a:gd name="connsiteX3-643" fmla="*/ 1464554 w 2025529"/>
                  <a:gd name="connsiteY3-644" fmla="*/ 4112938 h 4916051"/>
                  <a:gd name="connsiteX4-645" fmla="*/ 2242 w 2025529"/>
                  <a:gd name="connsiteY4-646" fmla="*/ 4679542 h 4916051"/>
                  <a:gd name="connsiteX5-647" fmla="*/ 655383 w 2025529"/>
                  <a:gd name="connsiteY5-648" fmla="*/ 4170088 h 4916051"/>
                  <a:gd name="connsiteX6-649" fmla="*/ 636333 w 2025529"/>
                  <a:gd name="connsiteY6-650" fmla="*/ 900024 h 4916051"/>
                  <a:gd name="connsiteX0-651" fmla="*/ 636333 w 2025529"/>
                  <a:gd name="connsiteY0-652" fmla="*/ 900024 h 4916051"/>
                  <a:gd name="connsiteX1-653" fmla="*/ 2025529 w 2025529"/>
                  <a:gd name="connsiteY1-654" fmla="*/ 158341 h 4916051"/>
                  <a:gd name="connsiteX2-655" fmla="*/ 1458204 w 2025529"/>
                  <a:gd name="connsiteY2-656" fmla="*/ 677774 h 4916051"/>
                  <a:gd name="connsiteX3-657" fmla="*/ 1464554 w 2025529"/>
                  <a:gd name="connsiteY3-658" fmla="*/ 4112938 h 4916051"/>
                  <a:gd name="connsiteX4-659" fmla="*/ 2242 w 2025529"/>
                  <a:gd name="connsiteY4-660" fmla="*/ 4679542 h 4916051"/>
                  <a:gd name="connsiteX5-661" fmla="*/ 655383 w 2025529"/>
                  <a:gd name="connsiteY5-662" fmla="*/ 4170088 h 4916051"/>
                  <a:gd name="connsiteX6-663" fmla="*/ 636333 w 2025529"/>
                  <a:gd name="connsiteY6-664" fmla="*/ 900024 h 4916051"/>
                  <a:gd name="connsiteX0-665" fmla="*/ 636333 w 2025529"/>
                  <a:gd name="connsiteY0-666" fmla="*/ 900024 h 4916051"/>
                  <a:gd name="connsiteX1-667" fmla="*/ 2025529 w 2025529"/>
                  <a:gd name="connsiteY1-668" fmla="*/ 158341 h 4916051"/>
                  <a:gd name="connsiteX2-669" fmla="*/ 1458204 w 2025529"/>
                  <a:gd name="connsiteY2-670" fmla="*/ 677774 h 4916051"/>
                  <a:gd name="connsiteX3-671" fmla="*/ 1464554 w 2025529"/>
                  <a:gd name="connsiteY3-672" fmla="*/ 4112938 h 4916051"/>
                  <a:gd name="connsiteX4-673" fmla="*/ 2242 w 2025529"/>
                  <a:gd name="connsiteY4-674" fmla="*/ 4679542 h 4916051"/>
                  <a:gd name="connsiteX5-675" fmla="*/ 655383 w 2025529"/>
                  <a:gd name="connsiteY5-676" fmla="*/ 4170088 h 4916051"/>
                  <a:gd name="connsiteX6-677" fmla="*/ 636333 w 2025529"/>
                  <a:gd name="connsiteY6-678" fmla="*/ 900024 h 4916051"/>
                  <a:gd name="connsiteX0-679" fmla="*/ 636333 w 2025529"/>
                  <a:gd name="connsiteY0-680" fmla="*/ 880186 h 4896213"/>
                  <a:gd name="connsiteX1-681" fmla="*/ 2025529 w 2025529"/>
                  <a:gd name="connsiteY1-682" fmla="*/ 138503 h 4896213"/>
                  <a:gd name="connsiteX2-683" fmla="*/ 1458204 w 2025529"/>
                  <a:gd name="connsiteY2-684" fmla="*/ 657936 h 4896213"/>
                  <a:gd name="connsiteX3-685" fmla="*/ 1464554 w 2025529"/>
                  <a:gd name="connsiteY3-686" fmla="*/ 4093100 h 4896213"/>
                  <a:gd name="connsiteX4-687" fmla="*/ 2242 w 2025529"/>
                  <a:gd name="connsiteY4-688" fmla="*/ 4659704 h 4896213"/>
                  <a:gd name="connsiteX5-689" fmla="*/ 655383 w 2025529"/>
                  <a:gd name="connsiteY5-690" fmla="*/ 4150250 h 4896213"/>
                  <a:gd name="connsiteX6-691" fmla="*/ 636333 w 2025529"/>
                  <a:gd name="connsiteY6-692" fmla="*/ 880186 h 4896213"/>
                  <a:gd name="connsiteX0-693" fmla="*/ 636333 w 2025529"/>
                  <a:gd name="connsiteY0-694" fmla="*/ 880186 h 4896213"/>
                  <a:gd name="connsiteX1-695" fmla="*/ 2025529 w 2025529"/>
                  <a:gd name="connsiteY1-696" fmla="*/ 138503 h 4896213"/>
                  <a:gd name="connsiteX2-697" fmla="*/ 1458204 w 2025529"/>
                  <a:gd name="connsiteY2-698" fmla="*/ 657936 h 4896213"/>
                  <a:gd name="connsiteX3-699" fmla="*/ 1464554 w 2025529"/>
                  <a:gd name="connsiteY3-700" fmla="*/ 4093100 h 4896213"/>
                  <a:gd name="connsiteX4-701" fmla="*/ 2242 w 2025529"/>
                  <a:gd name="connsiteY4-702" fmla="*/ 4659704 h 4896213"/>
                  <a:gd name="connsiteX5-703" fmla="*/ 655383 w 2025529"/>
                  <a:gd name="connsiteY5-704" fmla="*/ 4150250 h 4896213"/>
                  <a:gd name="connsiteX6-705" fmla="*/ 636333 w 2025529"/>
                  <a:gd name="connsiteY6-706" fmla="*/ 880186 h 4896213"/>
                  <a:gd name="connsiteX0-707" fmla="*/ 636333 w 2025529"/>
                  <a:gd name="connsiteY0-708" fmla="*/ 880186 h 4896213"/>
                  <a:gd name="connsiteX1-709" fmla="*/ 2025529 w 2025529"/>
                  <a:gd name="connsiteY1-710" fmla="*/ 138503 h 4896213"/>
                  <a:gd name="connsiteX2-711" fmla="*/ 1458204 w 2025529"/>
                  <a:gd name="connsiteY2-712" fmla="*/ 657936 h 4896213"/>
                  <a:gd name="connsiteX3-713" fmla="*/ 1464554 w 2025529"/>
                  <a:gd name="connsiteY3-714" fmla="*/ 4093100 h 4896213"/>
                  <a:gd name="connsiteX4-715" fmla="*/ 2242 w 2025529"/>
                  <a:gd name="connsiteY4-716" fmla="*/ 4659704 h 4896213"/>
                  <a:gd name="connsiteX5-717" fmla="*/ 655383 w 2025529"/>
                  <a:gd name="connsiteY5-718" fmla="*/ 4150250 h 4896213"/>
                  <a:gd name="connsiteX6-719" fmla="*/ 636333 w 2025529"/>
                  <a:gd name="connsiteY6-720" fmla="*/ 880186 h 4896213"/>
                  <a:gd name="connsiteX0-721" fmla="*/ 636333 w 2025529"/>
                  <a:gd name="connsiteY0-722" fmla="*/ 880186 h 4896213"/>
                  <a:gd name="connsiteX1-723" fmla="*/ 2025529 w 2025529"/>
                  <a:gd name="connsiteY1-724" fmla="*/ 138503 h 4896213"/>
                  <a:gd name="connsiteX2-725" fmla="*/ 1458204 w 2025529"/>
                  <a:gd name="connsiteY2-726" fmla="*/ 657936 h 4896213"/>
                  <a:gd name="connsiteX3-727" fmla="*/ 1464554 w 2025529"/>
                  <a:gd name="connsiteY3-728" fmla="*/ 4093100 h 4896213"/>
                  <a:gd name="connsiteX4-729" fmla="*/ 2242 w 2025529"/>
                  <a:gd name="connsiteY4-730" fmla="*/ 4659704 h 4896213"/>
                  <a:gd name="connsiteX5-731" fmla="*/ 655383 w 2025529"/>
                  <a:gd name="connsiteY5-732" fmla="*/ 4150250 h 4896213"/>
                  <a:gd name="connsiteX6-733" fmla="*/ 636333 w 2025529"/>
                  <a:gd name="connsiteY6-734" fmla="*/ 880186 h 4896213"/>
                  <a:gd name="connsiteX0-735" fmla="*/ 636333 w 2025529"/>
                  <a:gd name="connsiteY0-736" fmla="*/ 880186 h 4896213"/>
                  <a:gd name="connsiteX1-737" fmla="*/ 2025529 w 2025529"/>
                  <a:gd name="connsiteY1-738" fmla="*/ 138503 h 4896213"/>
                  <a:gd name="connsiteX2-739" fmla="*/ 1458204 w 2025529"/>
                  <a:gd name="connsiteY2-740" fmla="*/ 657936 h 4896213"/>
                  <a:gd name="connsiteX3-741" fmla="*/ 1464554 w 2025529"/>
                  <a:gd name="connsiteY3-742" fmla="*/ 4093100 h 4896213"/>
                  <a:gd name="connsiteX4-743" fmla="*/ 2242 w 2025529"/>
                  <a:gd name="connsiteY4-744" fmla="*/ 4659704 h 4896213"/>
                  <a:gd name="connsiteX5-745" fmla="*/ 655383 w 2025529"/>
                  <a:gd name="connsiteY5-746" fmla="*/ 4150250 h 4896213"/>
                  <a:gd name="connsiteX6-747" fmla="*/ 636333 w 2025529"/>
                  <a:gd name="connsiteY6-748" fmla="*/ 880186 h 4896213"/>
                  <a:gd name="connsiteX0-749" fmla="*/ 636333 w 2025529"/>
                  <a:gd name="connsiteY0-750" fmla="*/ 880186 h 4896213"/>
                  <a:gd name="connsiteX1-751" fmla="*/ 2025529 w 2025529"/>
                  <a:gd name="connsiteY1-752" fmla="*/ 138503 h 4896213"/>
                  <a:gd name="connsiteX2-753" fmla="*/ 1458204 w 2025529"/>
                  <a:gd name="connsiteY2-754" fmla="*/ 657936 h 4896213"/>
                  <a:gd name="connsiteX3-755" fmla="*/ 1464554 w 2025529"/>
                  <a:gd name="connsiteY3-756" fmla="*/ 4093100 h 4896213"/>
                  <a:gd name="connsiteX4-757" fmla="*/ 2242 w 2025529"/>
                  <a:gd name="connsiteY4-758" fmla="*/ 4659704 h 4896213"/>
                  <a:gd name="connsiteX5-759" fmla="*/ 655383 w 2025529"/>
                  <a:gd name="connsiteY5-760" fmla="*/ 4150250 h 4896213"/>
                  <a:gd name="connsiteX6-761" fmla="*/ 636333 w 2025529"/>
                  <a:gd name="connsiteY6-762" fmla="*/ 880186 h 4896213"/>
                  <a:gd name="connsiteX0-763" fmla="*/ 636333 w 2025529"/>
                  <a:gd name="connsiteY0-764" fmla="*/ 880186 h 4944558"/>
                  <a:gd name="connsiteX1-765" fmla="*/ 2025529 w 2025529"/>
                  <a:gd name="connsiteY1-766" fmla="*/ 138503 h 4944558"/>
                  <a:gd name="connsiteX2-767" fmla="*/ 1458204 w 2025529"/>
                  <a:gd name="connsiteY2-768" fmla="*/ 657936 h 4944558"/>
                  <a:gd name="connsiteX3-769" fmla="*/ 1464554 w 2025529"/>
                  <a:gd name="connsiteY3-770" fmla="*/ 4093100 h 4944558"/>
                  <a:gd name="connsiteX4-771" fmla="*/ 2242 w 2025529"/>
                  <a:gd name="connsiteY4-772" fmla="*/ 4659704 h 4944558"/>
                  <a:gd name="connsiteX5-773" fmla="*/ 655383 w 2025529"/>
                  <a:gd name="connsiteY5-774" fmla="*/ 4150250 h 4944558"/>
                  <a:gd name="connsiteX6-775" fmla="*/ 636333 w 2025529"/>
                  <a:gd name="connsiteY6-776" fmla="*/ 880186 h 4944558"/>
                  <a:gd name="connsiteX0-777" fmla="*/ 636333 w 2025529"/>
                  <a:gd name="connsiteY0-778" fmla="*/ 880186 h 5015614"/>
                  <a:gd name="connsiteX1-779" fmla="*/ 2025529 w 2025529"/>
                  <a:gd name="connsiteY1-780" fmla="*/ 138503 h 5015614"/>
                  <a:gd name="connsiteX2-781" fmla="*/ 1458204 w 2025529"/>
                  <a:gd name="connsiteY2-782" fmla="*/ 657936 h 5015614"/>
                  <a:gd name="connsiteX3-783" fmla="*/ 1464554 w 2025529"/>
                  <a:gd name="connsiteY3-784" fmla="*/ 4093100 h 5015614"/>
                  <a:gd name="connsiteX4-785" fmla="*/ 2242 w 2025529"/>
                  <a:gd name="connsiteY4-786" fmla="*/ 4659704 h 5015614"/>
                  <a:gd name="connsiteX5-787" fmla="*/ 655383 w 2025529"/>
                  <a:gd name="connsiteY5-788" fmla="*/ 4150250 h 5015614"/>
                  <a:gd name="connsiteX6-789" fmla="*/ 636333 w 2025529"/>
                  <a:gd name="connsiteY6-790" fmla="*/ 880186 h 5015614"/>
                  <a:gd name="connsiteX0-791" fmla="*/ 636333 w 2025529"/>
                  <a:gd name="connsiteY0-792" fmla="*/ 880186 h 4800902"/>
                  <a:gd name="connsiteX1-793" fmla="*/ 2025529 w 2025529"/>
                  <a:gd name="connsiteY1-794" fmla="*/ 138503 h 4800902"/>
                  <a:gd name="connsiteX2-795" fmla="*/ 1458204 w 2025529"/>
                  <a:gd name="connsiteY2-796" fmla="*/ 657936 h 4800902"/>
                  <a:gd name="connsiteX3-797" fmla="*/ 1464554 w 2025529"/>
                  <a:gd name="connsiteY3-798" fmla="*/ 4093100 h 4800902"/>
                  <a:gd name="connsiteX4-799" fmla="*/ 2242 w 2025529"/>
                  <a:gd name="connsiteY4-800" fmla="*/ 4659704 h 4800902"/>
                  <a:gd name="connsiteX5-801" fmla="*/ 655383 w 2025529"/>
                  <a:gd name="connsiteY5-802" fmla="*/ 4150250 h 4800902"/>
                  <a:gd name="connsiteX6-803" fmla="*/ 636333 w 2025529"/>
                  <a:gd name="connsiteY6-804" fmla="*/ 880186 h 4800902"/>
                  <a:gd name="connsiteX0-805" fmla="*/ 636333 w 2025529"/>
                  <a:gd name="connsiteY0-806" fmla="*/ 880186 h 4910204"/>
                  <a:gd name="connsiteX1-807" fmla="*/ 2025529 w 2025529"/>
                  <a:gd name="connsiteY1-808" fmla="*/ 138503 h 4910204"/>
                  <a:gd name="connsiteX2-809" fmla="*/ 1458204 w 2025529"/>
                  <a:gd name="connsiteY2-810" fmla="*/ 657936 h 4910204"/>
                  <a:gd name="connsiteX3-811" fmla="*/ 1464554 w 2025529"/>
                  <a:gd name="connsiteY3-812" fmla="*/ 4093100 h 4910204"/>
                  <a:gd name="connsiteX4-813" fmla="*/ 2242 w 2025529"/>
                  <a:gd name="connsiteY4-814" fmla="*/ 4659704 h 4910204"/>
                  <a:gd name="connsiteX5-815" fmla="*/ 655383 w 2025529"/>
                  <a:gd name="connsiteY5-816" fmla="*/ 4150250 h 4910204"/>
                  <a:gd name="connsiteX6-817" fmla="*/ 636333 w 2025529"/>
                  <a:gd name="connsiteY6-818" fmla="*/ 880186 h 4910204"/>
                  <a:gd name="connsiteX0-819" fmla="*/ 636333 w 2025529"/>
                  <a:gd name="connsiteY0-820" fmla="*/ 880186 h 4916546"/>
                  <a:gd name="connsiteX1-821" fmla="*/ 2025529 w 2025529"/>
                  <a:gd name="connsiteY1-822" fmla="*/ 138503 h 4916546"/>
                  <a:gd name="connsiteX2-823" fmla="*/ 1458204 w 2025529"/>
                  <a:gd name="connsiteY2-824" fmla="*/ 657936 h 4916546"/>
                  <a:gd name="connsiteX3-825" fmla="*/ 1464554 w 2025529"/>
                  <a:gd name="connsiteY3-826" fmla="*/ 4093100 h 4916546"/>
                  <a:gd name="connsiteX4-827" fmla="*/ 2242 w 2025529"/>
                  <a:gd name="connsiteY4-828" fmla="*/ 4659704 h 4916546"/>
                  <a:gd name="connsiteX5-829" fmla="*/ 655383 w 2025529"/>
                  <a:gd name="connsiteY5-830" fmla="*/ 4150250 h 4916546"/>
                  <a:gd name="connsiteX6-831" fmla="*/ 636333 w 2025529"/>
                  <a:gd name="connsiteY6-832" fmla="*/ 880186 h 4916546"/>
                  <a:gd name="connsiteX0-833" fmla="*/ 636333 w 2025529"/>
                  <a:gd name="connsiteY0-834" fmla="*/ 880186 h 4913731"/>
                  <a:gd name="connsiteX1-835" fmla="*/ 2025529 w 2025529"/>
                  <a:gd name="connsiteY1-836" fmla="*/ 138503 h 4913731"/>
                  <a:gd name="connsiteX2-837" fmla="*/ 1458204 w 2025529"/>
                  <a:gd name="connsiteY2-838" fmla="*/ 657936 h 4913731"/>
                  <a:gd name="connsiteX3-839" fmla="*/ 1464554 w 2025529"/>
                  <a:gd name="connsiteY3-840" fmla="*/ 4093100 h 4913731"/>
                  <a:gd name="connsiteX4-841" fmla="*/ 2242 w 2025529"/>
                  <a:gd name="connsiteY4-842" fmla="*/ 4659704 h 4913731"/>
                  <a:gd name="connsiteX5-843" fmla="*/ 655383 w 2025529"/>
                  <a:gd name="connsiteY5-844" fmla="*/ 4150250 h 4913731"/>
                  <a:gd name="connsiteX6-845" fmla="*/ 636333 w 2025529"/>
                  <a:gd name="connsiteY6-846" fmla="*/ 880186 h 4913731"/>
                  <a:gd name="connsiteX0-847" fmla="*/ 636333 w 2025529"/>
                  <a:gd name="connsiteY0-848" fmla="*/ 880186 h 4895593"/>
                  <a:gd name="connsiteX1-849" fmla="*/ 2025529 w 2025529"/>
                  <a:gd name="connsiteY1-850" fmla="*/ 138503 h 4895593"/>
                  <a:gd name="connsiteX2-851" fmla="*/ 1458204 w 2025529"/>
                  <a:gd name="connsiteY2-852" fmla="*/ 657936 h 4895593"/>
                  <a:gd name="connsiteX3-853" fmla="*/ 1470904 w 2025529"/>
                  <a:gd name="connsiteY3-854" fmla="*/ 4010550 h 4895593"/>
                  <a:gd name="connsiteX4-855" fmla="*/ 2242 w 2025529"/>
                  <a:gd name="connsiteY4-856" fmla="*/ 4659704 h 4895593"/>
                  <a:gd name="connsiteX5-857" fmla="*/ 655383 w 2025529"/>
                  <a:gd name="connsiteY5-858" fmla="*/ 4150250 h 4895593"/>
                  <a:gd name="connsiteX6-859" fmla="*/ 636333 w 2025529"/>
                  <a:gd name="connsiteY6-860" fmla="*/ 880186 h 4895593"/>
                  <a:gd name="connsiteX0-861" fmla="*/ 636333 w 2025529"/>
                  <a:gd name="connsiteY0-862" fmla="*/ 880186 h 4917918"/>
                  <a:gd name="connsiteX1-863" fmla="*/ 2025529 w 2025529"/>
                  <a:gd name="connsiteY1-864" fmla="*/ 138503 h 4917918"/>
                  <a:gd name="connsiteX2-865" fmla="*/ 1458204 w 2025529"/>
                  <a:gd name="connsiteY2-866" fmla="*/ 657936 h 4917918"/>
                  <a:gd name="connsiteX3-867" fmla="*/ 1470904 w 2025529"/>
                  <a:gd name="connsiteY3-868" fmla="*/ 4010550 h 4917918"/>
                  <a:gd name="connsiteX4-869" fmla="*/ 2242 w 2025529"/>
                  <a:gd name="connsiteY4-870" fmla="*/ 4659704 h 4917918"/>
                  <a:gd name="connsiteX5-871" fmla="*/ 655383 w 2025529"/>
                  <a:gd name="connsiteY5-872" fmla="*/ 4150250 h 4917918"/>
                  <a:gd name="connsiteX6-873" fmla="*/ 636333 w 2025529"/>
                  <a:gd name="connsiteY6-874" fmla="*/ 880186 h 4917918"/>
                  <a:gd name="connsiteX0-875" fmla="*/ 636333 w 1470913"/>
                  <a:gd name="connsiteY0-876" fmla="*/ 1345121 h 5382853"/>
                  <a:gd name="connsiteX1-877" fmla="*/ 368179 w 1470913"/>
                  <a:gd name="connsiteY1-878" fmla="*/ 41463 h 5382853"/>
                  <a:gd name="connsiteX2-879" fmla="*/ 1458204 w 1470913"/>
                  <a:gd name="connsiteY2-880" fmla="*/ 1122871 h 5382853"/>
                  <a:gd name="connsiteX3-881" fmla="*/ 1470904 w 1470913"/>
                  <a:gd name="connsiteY3-882" fmla="*/ 4475485 h 5382853"/>
                  <a:gd name="connsiteX4-883" fmla="*/ 2242 w 1470913"/>
                  <a:gd name="connsiteY4-884" fmla="*/ 5124639 h 5382853"/>
                  <a:gd name="connsiteX5-885" fmla="*/ 655383 w 1470913"/>
                  <a:gd name="connsiteY5-886" fmla="*/ 4615185 h 5382853"/>
                  <a:gd name="connsiteX6-887" fmla="*/ 636333 w 1470913"/>
                  <a:gd name="connsiteY6-888" fmla="*/ 1345121 h 5382853"/>
                  <a:gd name="connsiteX0-889" fmla="*/ 636333 w 1470913"/>
                  <a:gd name="connsiteY0-890" fmla="*/ 1307191 h 5344923"/>
                  <a:gd name="connsiteX1-891" fmla="*/ 368179 w 1470913"/>
                  <a:gd name="connsiteY1-892" fmla="*/ 3533 h 5344923"/>
                  <a:gd name="connsiteX2-893" fmla="*/ 1458204 w 1470913"/>
                  <a:gd name="connsiteY2-894" fmla="*/ 1084941 h 5344923"/>
                  <a:gd name="connsiteX3-895" fmla="*/ 1470904 w 1470913"/>
                  <a:gd name="connsiteY3-896" fmla="*/ 4437555 h 5344923"/>
                  <a:gd name="connsiteX4-897" fmla="*/ 2242 w 1470913"/>
                  <a:gd name="connsiteY4-898" fmla="*/ 5086709 h 5344923"/>
                  <a:gd name="connsiteX5-899" fmla="*/ 655383 w 1470913"/>
                  <a:gd name="connsiteY5-900" fmla="*/ 4577255 h 5344923"/>
                  <a:gd name="connsiteX6-901" fmla="*/ 636333 w 1470913"/>
                  <a:gd name="connsiteY6-902" fmla="*/ 1307191 h 5344923"/>
                  <a:gd name="connsiteX0-903" fmla="*/ 636333 w 1470913"/>
                  <a:gd name="connsiteY0-904" fmla="*/ 1311064 h 5348796"/>
                  <a:gd name="connsiteX1-905" fmla="*/ 368179 w 1470913"/>
                  <a:gd name="connsiteY1-906" fmla="*/ 7406 h 5348796"/>
                  <a:gd name="connsiteX2-907" fmla="*/ 1458204 w 1470913"/>
                  <a:gd name="connsiteY2-908" fmla="*/ 1088814 h 5348796"/>
                  <a:gd name="connsiteX3-909" fmla="*/ 1470904 w 1470913"/>
                  <a:gd name="connsiteY3-910" fmla="*/ 4441428 h 5348796"/>
                  <a:gd name="connsiteX4-911" fmla="*/ 2242 w 1470913"/>
                  <a:gd name="connsiteY4-912" fmla="*/ 5090582 h 5348796"/>
                  <a:gd name="connsiteX5-913" fmla="*/ 655383 w 1470913"/>
                  <a:gd name="connsiteY5-914" fmla="*/ 4581128 h 5348796"/>
                  <a:gd name="connsiteX6-915" fmla="*/ 636333 w 1470913"/>
                  <a:gd name="connsiteY6-916" fmla="*/ 1311064 h 5348796"/>
                  <a:gd name="connsiteX0-917" fmla="*/ 268154 w 1851699"/>
                  <a:gd name="connsiteY0-918" fmla="*/ 1311064 h 5734396"/>
                  <a:gd name="connsiteX1-919" fmla="*/ 0 w 1851699"/>
                  <a:gd name="connsiteY1-920" fmla="*/ 7406 h 5734396"/>
                  <a:gd name="connsiteX2-921" fmla="*/ 1090025 w 1851699"/>
                  <a:gd name="connsiteY2-922" fmla="*/ 1088814 h 5734396"/>
                  <a:gd name="connsiteX3-923" fmla="*/ 1102725 w 1851699"/>
                  <a:gd name="connsiteY3-924" fmla="*/ 4441428 h 5734396"/>
                  <a:gd name="connsiteX4-925" fmla="*/ 1691463 w 1851699"/>
                  <a:gd name="connsiteY4-926" fmla="*/ 5547782 h 5734396"/>
                  <a:gd name="connsiteX5-927" fmla="*/ 287204 w 1851699"/>
                  <a:gd name="connsiteY5-928" fmla="*/ 4581128 h 5734396"/>
                  <a:gd name="connsiteX6-929" fmla="*/ 268154 w 1851699"/>
                  <a:gd name="connsiteY6-930" fmla="*/ 1311064 h 5734396"/>
                  <a:gd name="connsiteX0-931" fmla="*/ 268154 w 1851699"/>
                  <a:gd name="connsiteY0-932" fmla="*/ 1311064 h 5734396"/>
                  <a:gd name="connsiteX1-933" fmla="*/ 0 w 1851699"/>
                  <a:gd name="connsiteY1-934" fmla="*/ 7406 h 5734396"/>
                  <a:gd name="connsiteX2-935" fmla="*/ 1090025 w 1851699"/>
                  <a:gd name="connsiteY2-936" fmla="*/ 1088814 h 5734396"/>
                  <a:gd name="connsiteX3-937" fmla="*/ 1102725 w 1851699"/>
                  <a:gd name="connsiteY3-938" fmla="*/ 4441428 h 5734396"/>
                  <a:gd name="connsiteX4-939" fmla="*/ 1691463 w 1851699"/>
                  <a:gd name="connsiteY4-940" fmla="*/ 5547782 h 5734396"/>
                  <a:gd name="connsiteX5-941" fmla="*/ 287204 w 1851699"/>
                  <a:gd name="connsiteY5-942" fmla="*/ 4581128 h 5734396"/>
                  <a:gd name="connsiteX6-943" fmla="*/ 268154 w 1851699"/>
                  <a:gd name="connsiteY6-944" fmla="*/ 1311064 h 5734396"/>
                  <a:gd name="connsiteX0-945" fmla="*/ 268154 w 1691463"/>
                  <a:gd name="connsiteY0-946" fmla="*/ 1311064 h 5609920"/>
                  <a:gd name="connsiteX1-947" fmla="*/ 0 w 1691463"/>
                  <a:gd name="connsiteY1-948" fmla="*/ 7406 h 5609920"/>
                  <a:gd name="connsiteX2-949" fmla="*/ 1090025 w 1691463"/>
                  <a:gd name="connsiteY2-950" fmla="*/ 1088814 h 5609920"/>
                  <a:gd name="connsiteX3-951" fmla="*/ 1102725 w 1691463"/>
                  <a:gd name="connsiteY3-952" fmla="*/ 4441428 h 5609920"/>
                  <a:gd name="connsiteX4-953" fmla="*/ 1691463 w 1691463"/>
                  <a:gd name="connsiteY4-954" fmla="*/ 5547782 h 5609920"/>
                  <a:gd name="connsiteX5-955" fmla="*/ 287204 w 1691463"/>
                  <a:gd name="connsiteY5-956" fmla="*/ 4581128 h 5609920"/>
                  <a:gd name="connsiteX6-957" fmla="*/ 268154 w 1691463"/>
                  <a:gd name="connsiteY6-958" fmla="*/ 1311064 h 5609920"/>
                  <a:gd name="connsiteX0-959" fmla="*/ 268154 w 1691463"/>
                  <a:gd name="connsiteY0-960" fmla="*/ 1311064 h 5609920"/>
                  <a:gd name="connsiteX1-961" fmla="*/ 0 w 1691463"/>
                  <a:gd name="connsiteY1-962" fmla="*/ 7406 h 5609920"/>
                  <a:gd name="connsiteX2-963" fmla="*/ 1090025 w 1691463"/>
                  <a:gd name="connsiteY2-964" fmla="*/ 1088814 h 5609920"/>
                  <a:gd name="connsiteX3-965" fmla="*/ 1102725 w 1691463"/>
                  <a:gd name="connsiteY3-966" fmla="*/ 4441428 h 5609920"/>
                  <a:gd name="connsiteX4-967" fmla="*/ 1691463 w 1691463"/>
                  <a:gd name="connsiteY4-968" fmla="*/ 5547782 h 5609920"/>
                  <a:gd name="connsiteX5-969" fmla="*/ 287204 w 1691463"/>
                  <a:gd name="connsiteY5-970" fmla="*/ 4581128 h 5609920"/>
                  <a:gd name="connsiteX6-971" fmla="*/ 268154 w 1691463"/>
                  <a:gd name="connsiteY6-972" fmla="*/ 1311064 h 5609920"/>
                  <a:gd name="connsiteX0-973" fmla="*/ 268154 w 1691463"/>
                  <a:gd name="connsiteY0-974" fmla="*/ 1311064 h 5609920"/>
                  <a:gd name="connsiteX1-975" fmla="*/ 0 w 1691463"/>
                  <a:gd name="connsiteY1-976" fmla="*/ 7406 h 5609920"/>
                  <a:gd name="connsiteX2-977" fmla="*/ 1090025 w 1691463"/>
                  <a:gd name="connsiteY2-978" fmla="*/ 1088814 h 5609920"/>
                  <a:gd name="connsiteX3-979" fmla="*/ 1102725 w 1691463"/>
                  <a:gd name="connsiteY3-980" fmla="*/ 4441428 h 5609920"/>
                  <a:gd name="connsiteX4-981" fmla="*/ 1691463 w 1691463"/>
                  <a:gd name="connsiteY4-982" fmla="*/ 5547782 h 5609920"/>
                  <a:gd name="connsiteX5-983" fmla="*/ 287204 w 1691463"/>
                  <a:gd name="connsiteY5-984" fmla="*/ 4581128 h 5609920"/>
                  <a:gd name="connsiteX6-985" fmla="*/ 268154 w 1691463"/>
                  <a:gd name="connsiteY6-986" fmla="*/ 1311064 h 5609920"/>
                  <a:gd name="connsiteX0-987" fmla="*/ 268154 w 1691463"/>
                  <a:gd name="connsiteY0-988" fmla="*/ 1311064 h 5607064"/>
                  <a:gd name="connsiteX1-989" fmla="*/ 0 w 1691463"/>
                  <a:gd name="connsiteY1-990" fmla="*/ 7406 h 5607064"/>
                  <a:gd name="connsiteX2-991" fmla="*/ 1090025 w 1691463"/>
                  <a:gd name="connsiteY2-992" fmla="*/ 1088814 h 5607064"/>
                  <a:gd name="connsiteX3-993" fmla="*/ 1102725 w 1691463"/>
                  <a:gd name="connsiteY3-994" fmla="*/ 4441428 h 5607064"/>
                  <a:gd name="connsiteX4-995" fmla="*/ 1691463 w 1691463"/>
                  <a:gd name="connsiteY4-996" fmla="*/ 5547782 h 5607064"/>
                  <a:gd name="connsiteX5-997" fmla="*/ 258629 w 1691463"/>
                  <a:gd name="connsiteY5-998" fmla="*/ 4552553 h 5607064"/>
                  <a:gd name="connsiteX6-999" fmla="*/ 268154 w 1691463"/>
                  <a:gd name="connsiteY6-1000" fmla="*/ 1311064 h 5607064"/>
                  <a:gd name="connsiteX0-1001" fmla="*/ 268154 w 1607643"/>
                  <a:gd name="connsiteY0-1002" fmla="*/ 1311064 h 5662635"/>
                  <a:gd name="connsiteX1-1003" fmla="*/ 0 w 1607643"/>
                  <a:gd name="connsiteY1-1004" fmla="*/ 7406 h 5662635"/>
                  <a:gd name="connsiteX2-1005" fmla="*/ 1090025 w 1607643"/>
                  <a:gd name="connsiteY2-1006" fmla="*/ 1088814 h 5662635"/>
                  <a:gd name="connsiteX3-1007" fmla="*/ 1102725 w 1607643"/>
                  <a:gd name="connsiteY3-1008" fmla="*/ 4441428 h 5662635"/>
                  <a:gd name="connsiteX4-1009" fmla="*/ 1607643 w 1607643"/>
                  <a:gd name="connsiteY4-1010" fmla="*/ 5608742 h 5662635"/>
                  <a:gd name="connsiteX5-1011" fmla="*/ 258629 w 1607643"/>
                  <a:gd name="connsiteY5-1012" fmla="*/ 4552553 h 5662635"/>
                  <a:gd name="connsiteX6-1013" fmla="*/ 268154 w 1607643"/>
                  <a:gd name="connsiteY6-1014" fmla="*/ 1311064 h 5662635"/>
                  <a:gd name="connsiteX0-1015" fmla="*/ 268154 w 1607643"/>
                  <a:gd name="connsiteY0-1016" fmla="*/ 1311064 h 5641715"/>
                  <a:gd name="connsiteX1-1017" fmla="*/ 0 w 1607643"/>
                  <a:gd name="connsiteY1-1018" fmla="*/ 7406 h 5641715"/>
                  <a:gd name="connsiteX2-1019" fmla="*/ 1090025 w 1607643"/>
                  <a:gd name="connsiteY2-1020" fmla="*/ 1088814 h 5641715"/>
                  <a:gd name="connsiteX3-1021" fmla="*/ 1102725 w 1607643"/>
                  <a:gd name="connsiteY3-1022" fmla="*/ 4441428 h 5641715"/>
                  <a:gd name="connsiteX4-1023" fmla="*/ 1607643 w 1607643"/>
                  <a:gd name="connsiteY4-1024" fmla="*/ 5608742 h 5641715"/>
                  <a:gd name="connsiteX5-1025" fmla="*/ 258629 w 1607643"/>
                  <a:gd name="connsiteY5-1026" fmla="*/ 4552553 h 5641715"/>
                  <a:gd name="connsiteX6-1027" fmla="*/ 268154 w 1607643"/>
                  <a:gd name="connsiteY6-1028" fmla="*/ 1311064 h 5641715"/>
                  <a:gd name="connsiteX0-1029" fmla="*/ 268154 w 1607643"/>
                  <a:gd name="connsiteY0-1030" fmla="*/ 1311064 h 5641715"/>
                  <a:gd name="connsiteX1-1031" fmla="*/ 0 w 1607643"/>
                  <a:gd name="connsiteY1-1032" fmla="*/ 7406 h 5641715"/>
                  <a:gd name="connsiteX2-1033" fmla="*/ 1090025 w 1607643"/>
                  <a:gd name="connsiteY2-1034" fmla="*/ 1088814 h 5641715"/>
                  <a:gd name="connsiteX3-1035" fmla="*/ 1102725 w 1607643"/>
                  <a:gd name="connsiteY3-1036" fmla="*/ 4441428 h 5641715"/>
                  <a:gd name="connsiteX4-1037" fmla="*/ 1607643 w 1607643"/>
                  <a:gd name="connsiteY4-1038" fmla="*/ 5608742 h 5641715"/>
                  <a:gd name="connsiteX5-1039" fmla="*/ 258629 w 1607643"/>
                  <a:gd name="connsiteY5-1040" fmla="*/ 4552553 h 5641715"/>
                  <a:gd name="connsiteX6-1041" fmla="*/ 268154 w 1607643"/>
                  <a:gd name="connsiteY6-1042" fmla="*/ 1311064 h 56417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607643" h="5641715">
                    <a:moveTo>
                      <a:pt x="268154" y="1311064"/>
                    </a:moveTo>
                    <a:cubicBezTo>
                      <a:pt x="262348" y="182035"/>
                      <a:pt x="332922" y="474131"/>
                      <a:pt x="0" y="7406"/>
                    </a:cubicBezTo>
                    <a:cubicBezTo>
                      <a:pt x="1015121" y="-78319"/>
                      <a:pt x="1081498" y="598475"/>
                      <a:pt x="1090025" y="1088814"/>
                    </a:cubicBezTo>
                    <a:cubicBezTo>
                      <a:pt x="1092142" y="2276202"/>
                      <a:pt x="1100608" y="3254040"/>
                      <a:pt x="1102725" y="4441428"/>
                    </a:cubicBezTo>
                    <a:cubicBezTo>
                      <a:pt x="1106173" y="5108541"/>
                      <a:pt x="954772" y="5715603"/>
                      <a:pt x="1607643" y="5608742"/>
                    </a:cubicBezTo>
                    <a:cubicBezTo>
                      <a:pt x="436947" y="5754157"/>
                      <a:pt x="258629" y="5421534"/>
                      <a:pt x="258629" y="4552553"/>
                    </a:cubicBezTo>
                    <a:lnTo>
                      <a:pt x="268154" y="1311064"/>
                    </a:lnTo>
                    <a:close/>
                  </a:path>
                </a:pathLst>
              </a:custGeom>
              <a:gradFill flip="none" rotWithShape="1">
                <a:gsLst>
                  <a:gs pos="0">
                    <a:srgbClr val="B1C1D8"/>
                  </a:gs>
                  <a:gs pos="54000">
                    <a:srgbClr val="595474"/>
                  </a:gs>
                  <a:gs pos="85000">
                    <a:srgbClr val="806DA5"/>
                  </a:gs>
                  <a:gs pos="100000">
                    <a:srgbClr val="2E2A3B"/>
                  </a:gs>
                </a:gsLst>
                <a:lin ang="126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圆角矩形 4"/>
              <p:cNvSpPr/>
              <p:nvPr/>
            </p:nvSpPr>
            <p:spPr>
              <a:xfrm>
                <a:off x="7045999" y="2154341"/>
                <a:ext cx="1200454" cy="2426351"/>
              </a:xfrm>
              <a:custGeom>
                <a:avLst/>
                <a:gdLst>
                  <a:gd name="connsiteX0" fmla="*/ 0 w 783771"/>
                  <a:gd name="connsiteY0" fmla="*/ 130631 h 3683726"/>
                  <a:gd name="connsiteX1" fmla="*/ 130631 w 783771"/>
                  <a:gd name="connsiteY1" fmla="*/ 0 h 3683726"/>
                  <a:gd name="connsiteX2" fmla="*/ 653140 w 783771"/>
                  <a:gd name="connsiteY2" fmla="*/ 0 h 3683726"/>
                  <a:gd name="connsiteX3" fmla="*/ 783771 w 783771"/>
                  <a:gd name="connsiteY3" fmla="*/ 130631 h 3683726"/>
                  <a:gd name="connsiteX4" fmla="*/ 783771 w 783771"/>
                  <a:gd name="connsiteY4" fmla="*/ 3553095 h 3683726"/>
                  <a:gd name="connsiteX5" fmla="*/ 653140 w 783771"/>
                  <a:gd name="connsiteY5" fmla="*/ 3683726 h 3683726"/>
                  <a:gd name="connsiteX6" fmla="*/ 130631 w 783771"/>
                  <a:gd name="connsiteY6" fmla="*/ 3683726 h 3683726"/>
                  <a:gd name="connsiteX7" fmla="*/ 0 w 783771"/>
                  <a:gd name="connsiteY7" fmla="*/ 3553095 h 3683726"/>
                  <a:gd name="connsiteX8" fmla="*/ 0 w 783771"/>
                  <a:gd name="connsiteY8" fmla="*/ 130631 h 3683726"/>
                  <a:gd name="connsiteX0-1" fmla="*/ 0 w 1338243"/>
                  <a:gd name="connsiteY0-2" fmla="*/ 627020 h 4180115"/>
                  <a:gd name="connsiteX1-3" fmla="*/ 130631 w 1338243"/>
                  <a:gd name="connsiteY1-4" fmla="*/ 496389 h 4180115"/>
                  <a:gd name="connsiteX2-5" fmla="*/ 1332409 w 1338243"/>
                  <a:gd name="connsiteY2-6" fmla="*/ 0 h 4180115"/>
                  <a:gd name="connsiteX3-7" fmla="*/ 783771 w 1338243"/>
                  <a:gd name="connsiteY3-8" fmla="*/ 627020 h 4180115"/>
                  <a:gd name="connsiteX4-9" fmla="*/ 783771 w 1338243"/>
                  <a:gd name="connsiteY4-10" fmla="*/ 4049484 h 4180115"/>
                  <a:gd name="connsiteX5-11" fmla="*/ 653140 w 1338243"/>
                  <a:gd name="connsiteY5-12" fmla="*/ 4180115 h 4180115"/>
                  <a:gd name="connsiteX6-13" fmla="*/ 130631 w 1338243"/>
                  <a:gd name="connsiteY6-14" fmla="*/ 4180115 h 4180115"/>
                  <a:gd name="connsiteX7-15" fmla="*/ 0 w 1338243"/>
                  <a:gd name="connsiteY7-16" fmla="*/ 4049484 h 4180115"/>
                  <a:gd name="connsiteX8-17" fmla="*/ 0 w 1338243"/>
                  <a:gd name="connsiteY8-18" fmla="*/ 627020 h 4180115"/>
                  <a:gd name="connsiteX0-19" fmla="*/ 0 w 1325296"/>
                  <a:gd name="connsiteY0-20" fmla="*/ 640083 h 4193178"/>
                  <a:gd name="connsiteX1-21" fmla="*/ 130631 w 1325296"/>
                  <a:gd name="connsiteY1-22" fmla="*/ 509452 h 4193178"/>
                  <a:gd name="connsiteX2-23" fmla="*/ 1319346 w 1325296"/>
                  <a:gd name="connsiteY2-24" fmla="*/ 0 h 4193178"/>
                  <a:gd name="connsiteX3-25" fmla="*/ 783771 w 1325296"/>
                  <a:gd name="connsiteY3-26" fmla="*/ 640083 h 4193178"/>
                  <a:gd name="connsiteX4-27" fmla="*/ 783771 w 1325296"/>
                  <a:gd name="connsiteY4-28" fmla="*/ 4062547 h 4193178"/>
                  <a:gd name="connsiteX5-29" fmla="*/ 653140 w 1325296"/>
                  <a:gd name="connsiteY5-30" fmla="*/ 4193178 h 4193178"/>
                  <a:gd name="connsiteX6-31" fmla="*/ 130631 w 1325296"/>
                  <a:gd name="connsiteY6-32" fmla="*/ 4193178 h 4193178"/>
                  <a:gd name="connsiteX7-33" fmla="*/ 0 w 1325296"/>
                  <a:gd name="connsiteY7-34" fmla="*/ 4062547 h 4193178"/>
                  <a:gd name="connsiteX8-35" fmla="*/ 0 w 1325296"/>
                  <a:gd name="connsiteY8-36" fmla="*/ 640083 h 4193178"/>
                  <a:gd name="connsiteX0-37" fmla="*/ 0 w 1325296"/>
                  <a:gd name="connsiteY0-38" fmla="*/ 738804 h 4291899"/>
                  <a:gd name="connsiteX1-39" fmla="*/ 130631 w 1325296"/>
                  <a:gd name="connsiteY1-40" fmla="*/ 608173 h 4291899"/>
                  <a:gd name="connsiteX2-41" fmla="*/ 1319346 w 1325296"/>
                  <a:gd name="connsiteY2-42" fmla="*/ 98721 h 4291899"/>
                  <a:gd name="connsiteX3-43" fmla="*/ 783771 w 1325296"/>
                  <a:gd name="connsiteY3-44" fmla="*/ 738804 h 4291899"/>
                  <a:gd name="connsiteX4-45" fmla="*/ 783771 w 1325296"/>
                  <a:gd name="connsiteY4-46" fmla="*/ 4161268 h 4291899"/>
                  <a:gd name="connsiteX5-47" fmla="*/ 653140 w 1325296"/>
                  <a:gd name="connsiteY5-48" fmla="*/ 4291899 h 4291899"/>
                  <a:gd name="connsiteX6-49" fmla="*/ 130631 w 1325296"/>
                  <a:gd name="connsiteY6-50" fmla="*/ 4291899 h 4291899"/>
                  <a:gd name="connsiteX7-51" fmla="*/ 0 w 1325296"/>
                  <a:gd name="connsiteY7-52" fmla="*/ 4161268 h 4291899"/>
                  <a:gd name="connsiteX8-53" fmla="*/ 0 w 1325296"/>
                  <a:gd name="connsiteY8-54" fmla="*/ 738804 h 4291899"/>
                  <a:gd name="connsiteX0-55" fmla="*/ 0 w 1325296"/>
                  <a:gd name="connsiteY0-56" fmla="*/ 640443 h 4193538"/>
                  <a:gd name="connsiteX1-57" fmla="*/ 1319346 w 1325296"/>
                  <a:gd name="connsiteY1-58" fmla="*/ 360 h 4193538"/>
                  <a:gd name="connsiteX2-59" fmla="*/ 783771 w 1325296"/>
                  <a:gd name="connsiteY2-60" fmla="*/ 640443 h 4193538"/>
                  <a:gd name="connsiteX3-61" fmla="*/ 783771 w 1325296"/>
                  <a:gd name="connsiteY3-62" fmla="*/ 4062907 h 4193538"/>
                  <a:gd name="connsiteX4-63" fmla="*/ 653140 w 1325296"/>
                  <a:gd name="connsiteY4-64" fmla="*/ 4193538 h 4193538"/>
                  <a:gd name="connsiteX5-65" fmla="*/ 130631 w 1325296"/>
                  <a:gd name="connsiteY5-66" fmla="*/ 4193538 h 4193538"/>
                  <a:gd name="connsiteX6-67" fmla="*/ 0 w 1325296"/>
                  <a:gd name="connsiteY6-68" fmla="*/ 4062907 h 4193538"/>
                  <a:gd name="connsiteX7-69" fmla="*/ 0 w 1325296"/>
                  <a:gd name="connsiteY7-70" fmla="*/ 640443 h 4193538"/>
                  <a:gd name="connsiteX0-71" fmla="*/ 0 w 1325296"/>
                  <a:gd name="connsiteY0-72" fmla="*/ 761033 h 4314128"/>
                  <a:gd name="connsiteX1-73" fmla="*/ 1319346 w 1325296"/>
                  <a:gd name="connsiteY1-74" fmla="*/ 120950 h 4314128"/>
                  <a:gd name="connsiteX2-75" fmla="*/ 783771 w 1325296"/>
                  <a:gd name="connsiteY2-76" fmla="*/ 761033 h 4314128"/>
                  <a:gd name="connsiteX3-77" fmla="*/ 783771 w 1325296"/>
                  <a:gd name="connsiteY3-78" fmla="*/ 4183497 h 4314128"/>
                  <a:gd name="connsiteX4-79" fmla="*/ 653140 w 1325296"/>
                  <a:gd name="connsiteY4-80" fmla="*/ 4314128 h 4314128"/>
                  <a:gd name="connsiteX5-81" fmla="*/ 130631 w 1325296"/>
                  <a:gd name="connsiteY5-82" fmla="*/ 4314128 h 4314128"/>
                  <a:gd name="connsiteX6-83" fmla="*/ 0 w 1325296"/>
                  <a:gd name="connsiteY6-84" fmla="*/ 4183497 h 4314128"/>
                  <a:gd name="connsiteX7-85" fmla="*/ 0 w 1325296"/>
                  <a:gd name="connsiteY7-86" fmla="*/ 761033 h 4314128"/>
                  <a:gd name="connsiteX0-87" fmla="*/ 0 w 1324671"/>
                  <a:gd name="connsiteY0-88" fmla="*/ 761033 h 4314128"/>
                  <a:gd name="connsiteX1-89" fmla="*/ 1319346 w 1324671"/>
                  <a:gd name="connsiteY1-90" fmla="*/ 120950 h 4314128"/>
                  <a:gd name="connsiteX2-91" fmla="*/ 783771 w 1324671"/>
                  <a:gd name="connsiteY2-92" fmla="*/ 761033 h 4314128"/>
                  <a:gd name="connsiteX3-93" fmla="*/ 783771 w 1324671"/>
                  <a:gd name="connsiteY3-94" fmla="*/ 4183497 h 4314128"/>
                  <a:gd name="connsiteX4-95" fmla="*/ 653140 w 1324671"/>
                  <a:gd name="connsiteY4-96" fmla="*/ 4314128 h 4314128"/>
                  <a:gd name="connsiteX5-97" fmla="*/ 130631 w 1324671"/>
                  <a:gd name="connsiteY5-98" fmla="*/ 4314128 h 4314128"/>
                  <a:gd name="connsiteX6-99" fmla="*/ 0 w 1324671"/>
                  <a:gd name="connsiteY6-100" fmla="*/ 4183497 h 4314128"/>
                  <a:gd name="connsiteX7-101" fmla="*/ 0 w 1324671"/>
                  <a:gd name="connsiteY7-102" fmla="*/ 761033 h 4314128"/>
                  <a:gd name="connsiteX0-103" fmla="*/ 658187 w 1982858"/>
                  <a:gd name="connsiteY0-104" fmla="*/ 761033 h 4692951"/>
                  <a:gd name="connsiteX1-105" fmla="*/ 1977533 w 1982858"/>
                  <a:gd name="connsiteY1-106" fmla="*/ 120950 h 4692951"/>
                  <a:gd name="connsiteX2-107" fmla="*/ 1441958 w 1982858"/>
                  <a:gd name="connsiteY2-108" fmla="*/ 761033 h 4692951"/>
                  <a:gd name="connsiteX3-109" fmla="*/ 1441958 w 1982858"/>
                  <a:gd name="connsiteY3-110" fmla="*/ 4183497 h 4692951"/>
                  <a:gd name="connsiteX4-111" fmla="*/ 1311327 w 1982858"/>
                  <a:gd name="connsiteY4-112" fmla="*/ 4314128 h 4692951"/>
                  <a:gd name="connsiteX5-113" fmla="*/ 5046 w 1982858"/>
                  <a:gd name="connsiteY5-114" fmla="*/ 4692951 h 4692951"/>
                  <a:gd name="connsiteX6-115" fmla="*/ 658187 w 1982858"/>
                  <a:gd name="connsiteY6-116" fmla="*/ 4183497 h 4692951"/>
                  <a:gd name="connsiteX7-117" fmla="*/ 658187 w 1982858"/>
                  <a:gd name="connsiteY7-118" fmla="*/ 761033 h 4692951"/>
                  <a:gd name="connsiteX0-119" fmla="*/ 658187 w 1982858"/>
                  <a:gd name="connsiteY0-120" fmla="*/ 761033 h 4706792"/>
                  <a:gd name="connsiteX1-121" fmla="*/ 1977533 w 1982858"/>
                  <a:gd name="connsiteY1-122" fmla="*/ 120950 h 4706792"/>
                  <a:gd name="connsiteX2-123" fmla="*/ 1441958 w 1982858"/>
                  <a:gd name="connsiteY2-124" fmla="*/ 761033 h 4706792"/>
                  <a:gd name="connsiteX3-125" fmla="*/ 1441958 w 1982858"/>
                  <a:gd name="connsiteY3-126" fmla="*/ 4183497 h 4706792"/>
                  <a:gd name="connsiteX4-127" fmla="*/ 5046 w 1982858"/>
                  <a:gd name="connsiteY4-128" fmla="*/ 4692951 h 4706792"/>
                  <a:gd name="connsiteX5-129" fmla="*/ 658187 w 1982858"/>
                  <a:gd name="connsiteY5-130" fmla="*/ 4183497 h 4706792"/>
                  <a:gd name="connsiteX6-131" fmla="*/ 658187 w 1982858"/>
                  <a:gd name="connsiteY6-132" fmla="*/ 761033 h 4706792"/>
                  <a:gd name="connsiteX0-133" fmla="*/ 658187 w 1982858"/>
                  <a:gd name="connsiteY0-134" fmla="*/ 761033 h 4934485"/>
                  <a:gd name="connsiteX1-135" fmla="*/ 1977533 w 1982858"/>
                  <a:gd name="connsiteY1-136" fmla="*/ 120950 h 4934485"/>
                  <a:gd name="connsiteX2-137" fmla="*/ 1441958 w 1982858"/>
                  <a:gd name="connsiteY2-138" fmla="*/ 761033 h 4934485"/>
                  <a:gd name="connsiteX3-139" fmla="*/ 1441958 w 1982858"/>
                  <a:gd name="connsiteY3-140" fmla="*/ 4183497 h 4934485"/>
                  <a:gd name="connsiteX4-141" fmla="*/ 5046 w 1982858"/>
                  <a:gd name="connsiteY4-142" fmla="*/ 4692951 h 4934485"/>
                  <a:gd name="connsiteX5-143" fmla="*/ 658187 w 1982858"/>
                  <a:gd name="connsiteY5-144" fmla="*/ 4183497 h 4934485"/>
                  <a:gd name="connsiteX6-145" fmla="*/ 658187 w 1982858"/>
                  <a:gd name="connsiteY6-146" fmla="*/ 761033 h 4934485"/>
                  <a:gd name="connsiteX0-147" fmla="*/ 658187 w 1982858"/>
                  <a:gd name="connsiteY0-148" fmla="*/ 761033 h 4934485"/>
                  <a:gd name="connsiteX1-149" fmla="*/ 1977533 w 1982858"/>
                  <a:gd name="connsiteY1-150" fmla="*/ 120950 h 4934485"/>
                  <a:gd name="connsiteX2-151" fmla="*/ 1441958 w 1982858"/>
                  <a:gd name="connsiteY2-152" fmla="*/ 761033 h 4934485"/>
                  <a:gd name="connsiteX3-153" fmla="*/ 1441958 w 1982858"/>
                  <a:gd name="connsiteY3-154" fmla="*/ 4183497 h 4934485"/>
                  <a:gd name="connsiteX4-155" fmla="*/ 5046 w 1982858"/>
                  <a:gd name="connsiteY4-156" fmla="*/ 4692951 h 4934485"/>
                  <a:gd name="connsiteX5-157" fmla="*/ 658187 w 1982858"/>
                  <a:gd name="connsiteY5-158" fmla="*/ 4183497 h 4934485"/>
                  <a:gd name="connsiteX6-159" fmla="*/ 658187 w 1982858"/>
                  <a:gd name="connsiteY6-160" fmla="*/ 761033 h 4934485"/>
                  <a:gd name="connsiteX0-161" fmla="*/ 658187 w 1982858"/>
                  <a:gd name="connsiteY0-162" fmla="*/ 761033 h 4952169"/>
                  <a:gd name="connsiteX1-163" fmla="*/ 1977533 w 1982858"/>
                  <a:gd name="connsiteY1-164" fmla="*/ 120950 h 4952169"/>
                  <a:gd name="connsiteX2-165" fmla="*/ 1441958 w 1982858"/>
                  <a:gd name="connsiteY2-166" fmla="*/ 761033 h 4952169"/>
                  <a:gd name="connsiteX3-167" fmla="*/ 1441958 w 1982858"/>
                  <a:gd name="connsiteY3-168" fmla="*/ 4183497 h 4952169"/>
                  <a:gd name="connsiteX4-169" fmla="*/ 5046 w 1982858"/>
                  <a:gd name="connsiteY4-170" fmla="*/ 4692951 h 4952169"/>
                  <a:gd name="connsiteX5-171" fmla="*/ 658187 w 1982858"/>
                  <a:gd name="connsiteY5-172" fmla="*/ 4183497 h 4952169"/>
                  <a:gd name="connsiteX6-173" fmla="*/ 658187 w 1982858"/>
                  <a:gd name="connsiteY6-174" fmla="*/ 761033 h 4952169"/>
                  <a:gd name="connsiteX0-175" fmla="*/ 658187 w 1982858"/>
                  <a:gd name="connsiteY0-176" fmla="*/ 761033 h 4917559"/>
                  <a:gd name="connsiteX1-177" fmla="*/ 1977533 w 1982858"/>
                  <a:gd name="connsiteY1-178" fmla="*/ 120950 h 4917559"/>
                  <a:gd name="connsiteX2-179" fmla="*/ 1441958 w 1982858"/>
                  <a:gd name="connsiteY2-180" fmla="*/ 761033 h 4917559"/>
                  <a:gd name="connsiteX3-181" fmla="*/ 1473708 w 1982858"/>
                  <a:gd name="connsiteY3-182" fmla="*/ 4119997 h 4917559"/>
                  <a:gd name="connsiteX4-183" fmla="*/ 5046 w 1982858"/>
                  <a:gd name="connsiteY4-184" fmla="*/ 4692951 h 4917559"/>
                  <a:gd name="connsiteX5-185" fmla="*/ 658187 w 1982858"/>
                  <a:gd name="connsiteY5-186" fmla="*/ 4183497 h 4917559"/>
                  <a:gd name="connsiteX6-187" fmla="*/ 658187 w 1982858"/>
                  <a:gd name="connsiteY6-188" fmla="*/ 761033 h 4917559"/>
                  <a:gd name="connsiteX0-189" fmla="*/ 658187 w 1982858"/>
                  <a:gd name="connsiteY0-190" fmla="*/ 761033 h 4907713"/>
                  <a:gd name="connsiteX1-191" fmla="*/ 1977533 w 1982858"/>
                  <a:gd name="connsiteY1-192" fmla="*/ 120950 h 4907713"/>
                  <a:gd name="connsiteX2-193" fmla="*/ 1441958 w 1982858"/>
                  <a:gd name="connsiteY2-194" fmla="*/ 761033 h 4907713"/>
                  <a:gd name="connsiteX3-195" fmla="*/ 1473708 w 1982858"/>
                  <a:gd name="connsiteY3-196" fmla="*/ 4119997 h 4907713"/>
                  <a:gd name="connsiteX4-197" fmla="*/ 5046 w 1982858"/>
                  <a:gd name="connsiteY4-198" fmla="*/ 4692951 h 4907713"/>
                  <a:gd name="connsiteX5-199" fmla="*/ 658187 w 1982858"/>
                  <a:gd name="connsiteY5-200" fmla="*/ 4183497 h 4907713"/>
                  <a:gd name="connsiteX6-201" fmla="*/ 658187 w 1982858"/>
                  <a:gd name="connsiteY6-202" fmla="*/ 761033 h 4907713"/>
                  <a:gd name="connsiteX0-203" fmla="*/ 658187 w 1982858"/>
                  <a:gd name="connsiteY0-204" fmla="*/ 761033 h 4938173"/>
                  <a:gd name="connsiteX1-205" fmla="*/ 1977533 w 1982858"/>
                  <a:gd name="connsiteY1-206" fmla="*/ 120950 h 4938173"/>
                  <a:gd name="connsiteX2-207" fmla="*/ 1441958 w 1982858"/>
                  <a:gd name="connsiteY2-208" fmla="*/ 761033 h 4938173"/>
                  <a:gd name="connsiteX3-209" fmla="*/ 1473708 w 1982858"/>
                  <a:gd name="connsiteY3-210" fmla="*/ 4119997 h 4938173"/>
                  <a:gd name="connsiteX4-211" fmla="*/ 5046 w 1982858"/>
                  <a:gd name="connsiteY4-212" fmla="*/ 4692951 h 4938173"/>
                  <a:gd name="connsiteX5-213" fmla="*/ 658187 w 1982858"/>
                  <a:gd name="connsiteY5-214" fmla="*/ 4183497 h 4938173"/>
                  <a:gd name="connsiteX6-215" fmla="*/ 658187 w 1982858"/>
                  <a:gd name="connsiteY6-216" fmla="*/ 761033 h 4938173"/>
                  <a:gd name="connsiteX0-217" fmla="*/ 655383 w 1980054"/>
                  <a:gd name="connsiteY0-218" fmla="*/ 761033 h 4938173"/>
                  <a:gd name="connsiteX1-219" fmla="*/ 1974729 w 1980054"/>
                  <a:gd name="connsiteY1-220" fmla="*/ 120950 h 4938173"/>
                  <a:gd name="connsiteX2-221" fmla="*/ 1439154 w 1980054"/>
                  <a:gd name="connsiteY2-222" fmla="*/ 761033 h 4938173"/>
                  <a:gd name="connsiteX3-223" fmla="*/ 1470904 w 1980054"/>
                  <a:gd name="connsiteY3-224" fmla="*/ 4119997 h 4938173"/>
                  <a:gd name="connsiteX4-225" fmla="*/ 2242 w 1980054"/>
                  <a:gd name="connsiteY4-226" fmla="*/ 4692951 h 4938173"/>
                  <a:gd name="connsiteX5-227" fmla="*/ 655383 w 1980054"/>
                  <a:gd name="connsiteY5-228" fmla="*/ 4183497 h 4938173"/>
                  <a:gd name="connsiteX6-229" fmla="*/ 655383 w 1980054"/>
                  <a:gd name="connsiteY6-230" fmla="*/ 761033 h 4938173"/>
                  <a:gd name="connsiteX0-231" fmla="*/ 655383 w 1980245"/>
                  <a:gd name="connsiteY0-232" fmla="*/ 761033 h 4938173"/>
                  <a:gd name="connsiteX1-233" fmla="*/ 1974729 w 1980245"/>
                  <a:gd name="connsiteY1-234" fmla="*/ 120950 h 4938173"/>
                  <a:gd name="connsiteX2-235" fmla="*/ 1464554 w 1980245"/>
                  <a:gd name="connsiteY2-236" fmla="*/ 557833 h 4938173"/>
                  <a:gd name="connsiteX3-237" fmla="*/ 1470904 w 1980245"/>
                  <a:gd name="connsiteY3-238" fmla="*/ 4119997 h 4938173"/>
                  <a:gd name="connsiteX4-239" fmla="*/ 2242 w 1980245"/>
                  <a:gd name="connsiteY4-240" fmla="*/ 4692951 h 4938173"/>
                  <a:gd name="connsiteX5-241" fmla="*/ 655383 w 1980245"/>
                  <a:gd name="connsiteY5-242" fmla="*/ 4183497 h 4938173"/>
                  <a:gd name="connsiteX6-243" fmla="*/ 655383 w 1980245"/>
                  <a:gd name="connsiteY6-244" fmla="*/ 761033 h 4938173"/>
                  <a:gd name="connsiteX0-245" fmla="*/ 655383 w 2049599"/>
                  <a:gd name="connsiteY0-246" fmla="*/ 731526 h 4908666"/>
                  <a:gd name="connsiteX1-247" fmla="*/ 2044579 w 2049599"/>
                  <a:gd name="connsiteY1-248" fmla="*/ 148593 h 4908666"/>
                  <a:gd name="connsiteX2-249" fmla="*/ 1464554 w 2049599"/>
                  <a:gd name="connsiteY2-250" fmla="*/ 528326 h 4908666"/>
                  <a:gd name="connsiteX3-251" fmla="*/ 1470904 w 2049599"/>
                  <a:gd name="connsiteY3-252" fmla="*/ 4090490 h 4908666"/>
                  <a:gd name="connsiteX4-253" fmla="*/ 2242 w 2049599"/>
                  <a:gd name="connsiteY4-254" fmla="*/ 4663444 h 4908666"/>
                  <a:gd name="connsiteX5-255" fmla="*/ 655383 w 2049599"/>
                  <a:gd name="connsiteY5-256" fmla="*/ 4153990 h 4908666"/>
                  <a:gd name="connsiteX6-257" fmla="*/ 655383 w 2049599"/>
                  <a:gd name="connsiteY6-258" fmla="*/ 731526 h 4908666"/>
                  <a:gd name="connsiteX0-259" fmla="*/ 655383 w 2044579"/>
                  <a:gd name="connsiteY0-260" fmla="*/ 731526 h 4908666"/>
                  <a:gd name="connsiteX1-261" fmla="*/ 2044579 w 2044579"/>
                  <a:gd name="connsiteY1-262" fmla="*/ 148593 h 4908666"/>
                  <a:gd name="connsiteX2-263" fmla="*/ 1464554 w 2044579"/>
                  <a:gd name="connsiteY2-264" fmla="*/ 528326 h 4908666"/>
                  <a:gd name="connsiteX3-265" fmla="*/ 1470904 w 2044579"/>
                  <a:gd name="connsiteY3-266" fmla="*/ 4090490 h 4908666"/>
                  <a:gd name="connsiteX4-267" fmla="*/ 2242 w 2044579"/>
                  <a:gd name="connsiteY4-268" fmla="*/ 4663444 h 4908666"/>
                  <a:gd name="connsiteX5-269" fmla="*/ 655383 w 2044579"/>
                  <a:gd name="connsiteY5-270" fmla="*/ 4153990 h 4908666"/>
                  <a:gd name="connsiteX6-271" fmla="*/ 655383 w 2044579"/>
                  <a:gd name="connsiteY6-272" fmla="*/ 731526 h 4908666"/>
                  <a:gd name="connsiteX0-273" fmla="*/ 655383 w 2044579"/>
                  <a:gd name="connsiteY0-274" fmla="*/ 765358 h 4942498"/>
                  <a:gd name="connsiteX1-275" fmla="*/ 2044579 w 2044579"/>
                  <a:gd name="connsiteY1-276" fmla="*/ 182425 h 4942498"/>
                  <a:gd name="connsiteX2-277" fmla="*/ 1464554 w 2044579"/>
                  <a:gd name="connsiteY2-278" fmla="*/ 562158 h 4942498"/>
                  <a:gd name="connsiteX3-279" fmla="*/ 1470904 w 2044579"/>
                  <a:gd name="connsiteY3-280" fmla="*/ 4124322 h 4942498"/>
                  <a:gd name="connsiteX4-281" fmla="*/ 2242 w 2044579"/>
                  <a:gd name="connsiteY4-282" fmla="*/ 4697276 h 4942498"/>
                  <a:gd name="connsiteX5-283" fmla="*/ 655383 w 2044579"/>
                  <a:gd name="connsiteY5-284" fmla="*/ 4187822 h 4942498"/>
                  <a:gd name="connsiteX6-285" fmla="*/ 655383 w 2044579"/>
                  <a:gd name="connsiteY6-286" fmla="*/ 765358 h 4942498"/>
                  <a:gd name="connsiteX0-287" fmla="*/ 655383 w 2044579"/>
                  <a:gd name="connsiteY0-288" fmla="*/ 755574 h 4932714"/>
                  <a:gd name="connsiteX1-289" fmla="*/ 2044579 w 2044579"/>
                  <a:gd name="connsiteY1-290" fmla="*/ 172641 h 4932714"/>
                  <a:gd name="connsiteX2-291" fmla="*/ 1464554 w 2044579"/>
                  <a:gd name="connsiteY2-292" fmla="*/ 552374 h 4932714"/>
                  <a:gd name="connsiteX3-293" fmla="*/ 1470904 w 2044579"/>
                  <a:gd name="connsiteY3-294" fmla="*/ 4114538 h 4932714"/>
                  <a:gd name="connsiteX4-295" fmla="*/ 2242 w 2044579"/>
                  <a:gd name="connsiteY4-296" fmla="*/ 4687492 h 4932714"/>
                  <a:gd name="connsiteX5-297" fmla="*/ 655383 w 2044579"/>
                  <a:gd name="connsiteY5-298" fmla="*/ 4178038 h 4932714"/>
                  <a:gd name="connsiteX6-299" fmla="*/ 655383 w 2044579"/>
                  <a:gd name="connsiteY6-300" fmla="*/ 755574 h 4932714"/>
                  <a:gd name="connsiteX0-301" fmla="*/ 655383 w 2044579"/>
                  <a:gd name="connsiteY0-302" fmla="*/ 755574 h 4932714"/>
                  <a:gd name="connsiteX1-303" fmla="*/ 2044579 w 2044579"/>
                  <a:gd name="connsiteY1-304" fmla="*/ 172641 h 4932714"/>
                  <a:gd name="connsiteX2-305" fmla="*/ 1464554 w 2044579"/>
                  <a:gd name="connsiteY2-306" fmla="*/ 552374 h 4932714"/>
                  <a:gd name="connsiteX3-307" fmla="*/ 1470904 w 2044579"/>
                  <a:gd name="connsiteY3-308" fmla="*/ 4114538 h 4932714"/>
                  <a:gd name="connsiteX4-309" fmla="*/ 2242 w 2044579"/>
                  <a:gd name="connsiteY4-310" fmla="*/ 4687492 h 4932714"/>
                  <a:gd name="connsiteX5-311" fmla="*/ 655383 w 2044579"/>
                  <a:gd name="connsiteY5-312" fmla="*/ 4178038 h 4932714"/>
                  <a:gd name="connsiteX6-313" fmla="*/ 655383 w 2044579"/>
                  <a:gd name="connsiteY6-314" fmla="*/ 755574 h 4932714"/>
                  <a:gd name="connsiteX0-315" fmla="*/ 655383 w 2044579"/>
                  <a:gd name="connsiteY0-316" fmla="*/ 755574 h 4932714"/>
                  <a:gd name="connsiteX1-317" fmla="*/ 2044579 w 2044579"/>
                  <a:gd name="connsiteY1-318" fmla="*/ 172641 h 4932714"/>
                  <a:gd name="connsiteX2-319" fmla="*/ 1464554 w 2044579"/>
                  <a:gd name="connsiteY2-320" fmla="*/ 552374 h 4932714"/>
                  <a:gd name="connsiteX3-321" fmla="*/ 1470904 w 2044579"/>
                  <a:gd name="connsiteY3-322" fmla="*/ 4114538 h 4932714"/>
                  <a:gd name="connsiteX4-323" fmla="*/ 2242 w 2044579"/>
                  <a:gd name="connsiteY4-324" fmla="*/ 4687492 h 4932714"/>
                  <a:gd name="connsiteX5-325" fmla="*/ 655383 w 2044579"/>
                  <a:gd name="connsiteY5-326" fmla="*/ 4178038 h 4932714"/>
                  <a:gd name="connsiteX6-327" fmla="*/ 655383 w 2044579"/>
                  <a:gd name="connsiteY6-328" fmla="*/ 755574 h 4932714"/>
                  <a:gd name="connsiteX0-329" fmla="*/ 655383 w 2050929"/>
                  <a:gd name="connsiteY0-330" fmla="*/ 758871 h 4936011"/>
                  <a:gd name="connsiteX1-331" fmla="*/ 2050929 w 2050929"/>
                  <a:gd name="connsiteY1-332" fmla="*/ 169588 h 4936011"/>
                  <a:gd name="connsiteX2-333" fmla="*/ 1464554 w 2050929"/>
                  <a:gd name="connsiteY2-334" fmla="*/ 555671 h 4936011"/>
                  <a:gd name="connsiteX3-335" fmla="*/ 1470904 w 2050929"/>
                  <a:gd name="connsiteY3-336" fmla="*/ 4117835 h 4936011"/>
                  <a:gd name="connsiteX4-337" fmla="*/ 2242 w 2050929"/>
                  <a:gd name="connsiteY4-338" fmla="*/ 4690789 h 4936011"/>
                  <a:gd name="connsiteX5-339" fmla="*/ 655383 w 2050929"/>
                  <a:gd name="connsiteY5-340" fmla="*/ 4181335 h 4936011"/>
                  <a:gd name="connsiteX6-341" fmla="*/ 655383 w 2050929"/>
                  <a:gd name="connsiteY6-342" fmla="*/ 758871 h 4936011"/>
                  <a:gd name="connsiteX0-343" fmla="*/ 655383 w 2063629"/>
                  <a:gd name="connsiteY0-344" fmla="*/ 758871 h 4936011"/>
                  <a:gd name="connsiteX1-345" fmla="*/ 2063629 w 2063629"/>
                  <a:gd name="connsiteY1-346" fmla="*/ 169588 h 4936011"/>
                  <a:gd name="connsiteX2-347" fmla="*/ 1464554 w 2063629"/>
                  <a:gd name="connsiteY2-348" fmla="*/ 555671 h 4936011"/>
                  <a:gd name="connsiteX3-349" fmla="*/ 1470904 w 2063629"/>
                  <a:gd name="connsiteY3-350" fmla="*/ 4117835 h 4936011"/>
                  <a:gd name="connsiteX4-351" fmla="*/ 2242 w 2063629"/>
                  <a:gd name="connsiteY4-352" fmla="*/ 4690789 h 4936011"/>
                  <a:gd name="connsiteX5-353" fmla="*/ 655383 w 2063629"/>
                  <a:gd name="connsiteY5-354" fmla="*/ 4181335 h 4936011"/>
                  <a:gd name="connsiteX6-355" fmla="*/ 655383 w 2063629"/>
                  <a:gd name="connsiteY6-356" fmla="*/ 758871 h 4936011"/>
                  <a:gd name="connsiteX0-357" fmla="*/ 655383 w 2063629"/>
                  <a:gd name="connsiteY0-358" fmla="*/ 749684 h 4926824"/>
                  <a:gd name="connsiteX1-359" fmla="*/ 2063629 w 2063629"/>
                  <a:gd name="connsiteY1-360" fmla="*/ 160401 h 4926824"/>
                  <a:gd name="connsiteX2-361" fmla="*/ 1464554 w 2063629"/>
                  <a:gd name="connsiteY2-362" fmla="*/ 546484 h 4926824"/>
                  <a:gd name="connsiteX3-363" fmla="*/ 1470904 w 2063629"/>
                  <a:gd name="connsiteY3-364" fmla="*/ 4108648 h 4926824"/>
                  <a:gd name="connsiteX4-365" fmla="*/ 2242 w 2063629"/>
                  <a:gd name="connsiteY4-366" fmla="*/ 4681602 h 4926824"/>
                  <a:gd name="connsiteX5-367" fmla="*/ 655383 w 2063629"/>
                  <a:gd name="connsiteY5-368" fmla="*/ 4172148 h 4926824"/>
                  <a:gd name="connsiteX6-369" fmla="*/ 655383 w 2063629"/>
                  <a:gd name="connsiteY6-370" fmla="*/ 749684 h 4926824"/>
                  <a:gd name="connsiteX0-371" fmla="*/ 636333 w 2063629"/>
                  <a:gd name="connsiteY0-372" fmla="*/ 795790 h 4890380"/>
                  <a:gd name="connsiteX1-373" fmla="*/ 2063629 w 2063629"/>
                  <a:gd name="connsiteY1-374" fmla="*/ 123957 h 4890380"/>
                  <a:gd name="connsiteX2-375" fmla="*/ 1464554 w 2063629"/>
                  <a:gd name="connsiteY2-376" fmla="*/ 510040 h 4890380"/>
                  <a:gd name="connsiteX3-377" fmla="*/ 1470904 w 2063629"/>
                  <a:gd name="connsiteY3-378" fmla="*/ 4072204 h 4890380"/>
                  <a:gd name="connsiteX4-379" fmla="*/ 2242 w 2063629"/>
                  <a:gd name="connsiteY4-380" fmla="*/ 4645158 h 4890380"/>
                  <a:gd name="connsiteX5-381" fmla="*/ 655383 w 2063629"/>
                  <a:gd name="connsiteY5-382" fmla="*/ 4135704 h 4890380"/>
                  <a:gd name="connsiteX6-383" fmla="*/ 636333 w 2063629"/>
                  <a:gd name="connsiteY6-384" fmla="*/ 795790 h 4890380"/>
                  <a:gd name="connsiteX0-385" fmla="*/ 636333 w 2063629"/>
                  <a:gd name="connsiteY0-386" fmla="*/ 823566 h 4918156"/>
                  <a:gd name="connsiteX1-387" fmla="*/ 2063629 w 2063629"/>
                  <a:gd name="connsiteY1-388" fmla="*/ 151733 h 4918156"/>
                  <a:gd name="connsiteX2-389" fmla="*/ 1464554 w 2063629"/>
                  <a:gd name="connsiteY2-390" fmla="*/ 537816 h 4918156"/>
                  <a:gd name="connsiteX3-391" fmla="*/ 1470904 w 2063629"/>
                  <a:gd name="connsiteY3-392" fmla="*/ 4099980 h 4918156"/>
                  <a:gd name="connsiteX4-393" fmla="*/ 2242 w 2063629"/>
                  <a:gd name="connsiteY4-394" fmla="*/ 4672934 h 4918156"/>
                  <a:gd name="connsiteX5-395" fmla="*/ 655383 w 2063629"/>
                  <a:gd name="connsiteY5-396" fmla="*/ 4163480 h 4918156"/>
                  <a:gd name="connsiteX6-397" fmla="*/ 636333 w 2063629"/>
                  <a:gd name="connsiteY6-398" fmla="*/ 823566 h 4918156"/>
                  <a:gd name="connsiteX0-399" fmla="*/ 636333 w 2063629"/>
                  <a:gd name="connsiteY0-400" fmla="*/ 823566 h 4921345"/>
                  <a:gd name="connsiteX1-401" fmla="*/ 2063629 w 2063629"/>
                  <a:gd name="connsiteY1-402" fmla="*/ 151733 h 4921345"/>
                  <a:gd name="connsiteX2-403" fmla="*/ 1464554 w 2063629"/>
                  <a:gd name="connsiteY2-404" fmla="*/ 537816 h 4921345"/>
                  <a:gd name="connsiteX3-405" fmla="*/ 1464554 w 2063629"/>
                  <a:gd name="connsiteY3-406" fmla="*/ 4106330 h 4921345"/>
                  <a:gd name="connsiteX4-407" fmla="*/ 2242 w 2063629"/>
                  <a:gd name="connsiteY4-408" fmla="*/ 4672934 h 4921345"/>
                  <a:gd name="connsiteX5-409" fmla="*/ 655383 w 2063629"/>
                  <a:gd name="connsiteY5-410" fmla="*/ 4163480 h 4921345"/>
                  <a:gd name="connsiteX6-411" fmla="*/ 636333 w 2063629"/>
                  <a:gd name="connsiteY6-412" fmla="*/ 823566 h 4921345"/>
                  <a:gd name="connsiteX0-413" fmla="*/ 636333 w 2063629"/>
                  <a:gd name="connsiteY0-414" fmla="*/ 823566 h 4909443"/>
                  <a:gd name="connsiteX1-415" fmla="*/ 2063629 w 2063629"/>
                  <a:gd name="connsiteY1-416" fmla="*/ 151733 h 4909443"/>
                  <a:gd name="connsiteX2-417" fmla="*/ 1464554 w 2063629"/>
                  <a:gd name="connsiteY2-418" fmla="*/ 537816 h 4909443"/>
                  <a:gd name="connsiteX3-419" fmla="*/ 1464554 w 2063629"/>
                  <a:gd name="connsiteY3-420" fmla="*/ 4106330 h 4909443"/>
                  <a:gd name="connsiteX4-421" fmla="*/ 2242 w 2063629"/>
                  <a:gd name="connsiteY4-422" fmla="*/ 4672934 h 4909443"/>
                  <a:gd name="connsiteX5-423" fmla="*/ 655383 w 2063629"/>
                  <a:gd name="connsiteY5-424" fmla="*/ 4163480 h 4909443"/>
                  <a:gd name="connsiteX6-425" fmla="*/ 636333 w 2063629"/>
                  <a:gd name="connsiteY6-426" fmla="*/ 823566 h 4909443"/>
                  <a:gd name="connsiteX0-427" fmla="*/ 636333 w 2025529"/>
                  <a:gd name="connsiteY0-428" fmla="*/ 823566 h 4909443"/>
                  <a:gd name="connsiteX1-429" fmla="*/ 2025529 w 2025529"/>
                  <a:gd name="connsiteY1-430" fmla="*/ 151733 h 4909443"/>
                  <a:gd name="connsiteX2-431" fmla="*/ 1464554 w 2025529"/>
                  <a:gd name="connsiteY2-432" fmla="*/ 537816 h 4909443"/>
                  <a:gd name="connsiteX3-433" fmla="*/ 1464554 w 2025529"/>
                  <a:gd name="connsiteY3-434" fmla="*/ 4106330 h 4909443"/>
                  <a:gd name="connsiteX4-435" fmla="*/ 2242 w 2025529"/>
                  <a:gd name="connsiteY4-436" fmla="*/ 4672934 h 4909443"/>
                  <a:gd name="connsiteX5-437" fmla="*/ 655383 w 2025529"/>
                  <a:gd name="connsiteY5-438" fmla="*/ 4163480 h 4909443"/>
                  <a:gd name="connsiteX6-439" fmla="*/ 636333 w 2025529"/>
                  <a:gd name="connsiteY6-440" fmla="*/ 823566 h 4909443"/>
                  <a:gd name="connsiteX0-441" fmla="*/ 636333 w 2025529"/>
                  <a:gd name="connsiteY0-442" fmla="*/ 838891 h 4924768"/>
                  <a:gd name="connsiteX1-443" fmla="*/ 2025529 w 2025529"/>
                  <a:gd name="connsiteY1-444" fmla="*/ 167058 h 4924768"/>
                  <a:gd name="connsiteX2-445" fmla="*/ 1464554 w 2025529"/>
                  <a:gd name="connsiteY2-446" fmla="*/ 553141 h 4924768"/>
                  <a:gd name="connsiteX3-447" fmla="*/ 1464554 w 2025529"/>
                  <a:gd name="connsiteY3-448" fmla="*/ 4121655 h 4924768"/>
                  <a:gd name="connsiteX4-449" fmla="*/ 2242 w 2025529"/>
                  <a:gd name="connsiteY4-450" fmla="*/ 4688259 h 4924768"/>
                  <a:gd name="connsiteX5-451" fmla="*/ 655383 w 2025529"/>
                  <a:gd name="connsiteY5-452" fmla="*/ 4178805 h 4924768"/>
                  <a:gd name="connsiteX6-453" fmla="*/ 636333 w 2025529"/>
                  <a:gd name="connsiteY6-454" fmla="*/ 838891 h 4924768"/>
                  <a:gd name="connsiteX0-455" fmla="*/ 636333 w 2025529"/>
                  <a:gd name="connsiteY0-456" fmla="*/ 838891 h 4924768"/>
                  <a:gd name="connsiteX1-457" fmla="*/ 2025529 w 2025529"/>
                  <a:gd name="connsiteY1-458" fmla="*/ 167058 h 4924768"/>
                  <a:gd name="connsiteX2-459" fmla="*/ 1464554 w 2025529"/>
                  <a:gd name="connsiteY2-460" fmla="*/ 553141 h 4924768"/>
                  <a:gd name="connsiteX3-461" fmla="*/ 1464554 w 2025529"/>
                  <a:gd name="connsiteY3-462" fmla="*/ 4121655 h 4924768"/>
                  <a:gd name="connsiteX4-463" fmla="*/ 2242 w 2025529"/>
                  <a:gd name="connsiteY4-464" fmla="*/ 4688259 h 4924768"/>
                  <a:gd name="connsiteX5-465" fmla="*/ 655383 w 2025529"/>
                  <a:gd name="connsiteY5-466" fmla="*/ 4178805 h 4924768"/>
                  <a:gd name="connsiteX6-467" fmla="*/ 636333 w 2025529"/>
                  <a:gd name="connsiteY6-468" fmla="*/ 838891 h 4924768"/>
                  <a:gd name="connsiteX0-469" fmla="*/ 636333 w 2025529"/>
                  <a:gd name="connsiteY0-470" fmla="*/ 838891 h 4924768"/>
                  <a:gd name="connsiteX1-471" fmla="*/ 2025529 w 2025529"/>
                  <a:gd name="connsiteY1-472" fmla="*/ 167058 h 4924768"/>
                  <a:gd name="connsiteX2-473" fmla="*/ 1464554 w 2025529"/>
                  <a:gd name="connsiteY2-474" fmla="*/ 553141 h 4924768"/>
                  <a:gd name="connsiteX3-475" fmla="*/ 1464554 w 2025529"/>
                  <a:gd name="connsiteY3-476" fmla="*/ 4121655 h 4924768"/>
                  <a:gd name="connsiteX4-477" fmla="*/ 2242 w 2025529"/>
                  <a:gd name="connsiteY4-478" fmla="*/ 4688259 h 4924768"/>
                  <a:gd name="connsiteX5-479" fmla="*/ 655383 w 2025529"/>
                  <a:gd name="connsiteY5-480" fmla="*/ 4178805 h 4924768"/>
                  <a:gd name="connsiteX6-481" fmla="*/ 636333 w 2025529"/>
                  <a:gd name="connsiteY6-482" fmla="*/ 838891 h 4924768"/>
                  <a:gd name="connsiteX0-483" fmla="*/ 629983 w 2025529"/>
                  <a:gd name="connsiteY0-484" fmla="*/ 831773 h 4930350"/>
                  <a:gd name="connsiteX1-485" fmla="*/ 2025529 w 2025529"/>
                  <a:gd name="connsiteY1-486" fmla="*/ 172640 h 4930350"/>
                  <a:gd name="connsiteX2-487" fmla="*/ 1464554 w 2025529"/>
                  <a:gd name="connsiteY2-488" fmla="*/ 558723 h 4930350"/>
                  <a:gd name="connsiteX3-489" fmla="*/ 1464554 w 2025529"/>
                  <a:gd name="connsiteY3-490" fmla="*/ 4127237 h 4930350"/>
                  <a:gd name="connsiteX4-491" fmla="*/ 2242 w 2025529"/>
                  <a:gd name="connsiteY4-492" fmla="*/ 4693841 h 4930350"/>
                  <a:gd name="connsiteX5-493" fmla="*/ 655383 w 2025529"/>
                  <a:gd name="connsiteY5-494" fmla="*/ 4184387 h 4930350"/>
                  <a:gd name="connsiteX6-495" fmla="*/ 629983 w 2025529"/>
                  <a:gd name="connsiteY6-496" fmla="*/ 831773 h 4930350"/>
                  <a:gd name="connsiteX0-497" fmla="*/ 629983 w 2025529"/>
                  <a:gd name="connsiteY0-498" fmla="*/ 838892 h 4924769"/>
                  <a:gd name="connsiteX1-499" fmla="*/ 2025529 w 2025529"/>
                  <a:gd name="connsiteY1-500" fmla="*/ 167059 h 4924769"/>
                  <a:gd name="connsiteX2-501" fmla="*/ 1464554 w 2025529"/>
                  <a:gd name="connsiteY2-502" fmla="*/ 553142 h 4924769"/>
                  <a:gd name="connsiteX3-503" fmla="*/ 1464554 w 2025529"/>
                  <a:gd name="connsiteY3-504" fmla="*/ 4121656 h 4924769"/>
                  <a:gd name="connsiteX4-505" fmla="*/ 2242 w 2025529"/>
                  <a:gd name="connsiteY4-506" fmla="*/ 4688260 h 4924769"/>
                  <a:gd name="connsiteX5-507" fmla="*/ 655383 w 2025529"/>
                  <a:gd name="connsiteY5-508" fmla="*/ 4178806 h 4924769"/>
                  <a:gd name="connsiteX6-509" fmla="*/ 629983 w 2025529"/>
                  <a:gd name="connsiteY6-510" fmla="*/ 838892 h 4924769"/>
                  <a:gd name="connsiteX0-511" fmla="*/ 629983 w 2025529"/>
                  <a:gd name="connsiteY0-512" fmla="*/ 821906 h 4907783"/>
                  <a:gd name="connsiteX1-513" fmla="*/ 2025529 w 2025529"/>
                  <a:gd name="connsiteY1-514" fmla="*/ 150073 h 4907783"/>
                  <a:gd name="connsiteX2-515" fmla="*/ 1464554 w 2025529"/>
                  <a:gd name="connsiteY2-516" fmla="*/ 536156 h 4907783"/>
                  <a:gd name="connsiteX3-517" fmla="*/ 1464554 w 2025529"/>
                  <a:gd name="connsiteY3-518" fmla="*/ 4104670 h 4907783"/>
                  <a:gd name="connsiteX4-519" fmla="*/ 2242 w 2025529"/>
                  <a:gd name="connsiteY4-520" fmla="*/ 4671274 h 4907783"/>
                  <a:gd name="connsiteX5-521" fmla="*/ 655383 w 2025529"/>
                  <a:gd name="connsiteY5-522" fmla="*/ 4161820 h 4907783"/>
                  <a:gd name="connsiteX6-523" fmla="*/ 629983 w 2025529"/>
                  <a:gd name="connsiteY6-524" fmla="*/ 821906 h 4907783"/>
                  <a:gd name="connsiteX0-525" fmla="*/ 636333 w 2025529"/>
                  <a:gd name="connsiteY0-526" fmla="*/ 864432 h 4880459"/>
                  <a:gd name="connsiteX1-527" fmla="*/ 2025529 w 2025529"/>
                  <a:gd name="connsiteY1-528" fmla="*/ 122749 h 4880459"/>
                  <a:gd name="connsiteX2-529" fmla="*/ 1464554 w 2025529"/>
                  <a:gd name="connsiteY2-530" fmla="*/ 508832 h 4880459"/>
                  <a:gd name="connsiteX3-531" fmla="*/ 1464554 w 2025529"/>
                  <a:gd name="connsiteY3-532" fmla="*/ 4077346 h 4880459"/>
                  <a:gd name="connsiteX4-533" fmla="*/ 2242 w 2025529"/>
                  <a:gd name="connsiteY4-534" fmla="*/ 4643950 h 4880459"/>
                  <a:gd name="connsiteX5-535" fmla="*/ 655383 w 2025529"/>
                  <a:gd name="connsiteY5-536" fmla="*/ 4134496 h 4880459"/>
                  <a:gd name="connsiteX6-537" fmla="*/ 636333 w 2025529"/>
                  <a:gd name="connsiteY6-538" fmla="*/ 864432 h 4880459"/>
                  <a:gd name="connsiteX0-539" fmla="*/ 636333 w 2025529"/>
                  <a:gd name="connsiteY0-540" fmla="*/ 900258 h 4916285"/>
                  <a:gd name="connsiteX1-541" fmla="*/ 2025529 w 2025529"/>
                  <a:gd name="connsiteY1-542" fmla="*/ 158575 h 4916285"/>
                  <a:gd name="connsiteX2-543" fmla="*/ 1464554 w 2025529"/>
                  <a:gd name="connsiteY2-544" fmla="*/ 544658 h 4916285"/>
                  <a:gd name="connsiteX3-545" fmla="*/ 1464554 w 2025529"/>
                  <a:gd name="connsiteY3-546" fmla="*/ 4113172 h 4916285"/>
                  <a:gd name="connsiteX4-547" fmla="*/ 2242 w 2025529"/>
                  <a:gd name="connsiteY4-548" fmla="*/ 4679776 h 4916285"/>
                  <a:gd name="connsiteX5-549" fmla="*/ 655383 w 2025529"/>
                  <a:gd name="connsiteY5-550" fmla="*/ 4170322 h 4916285"/>
                  <a:gd name="connsiteX6-551" fmla="*/ 636333 w 2025529"/>
                  <a:gd name="connsiteY6-552" fmla="*/ 900258 h 4916285"/>
                  <a:gd name="connsiteX0-553" fmla="*/ 636333 w 2025529"/>
                  <a:gd name="connsiteY0-554" fmla="*/ 945812 h 4961839"/>
                  <a:gd name="connsiteX1-555" fmla="*/ 2025529 w 2025529"/>
                  <a:gd name="connsiteY1-556" fmla="*/ 204129 h 4961839"/>
                  <a:gd name="connsiteX2-557" fmla="*/ 1464554 w 2025529"/>
                  <a:gd name="connsiteY2-558" fmla="*/ 590212 h 4961839"/>
                  <a:gd name="connsiteX3-559" fmla="*/ 1464554 w 2025529"/>
                  <a:gd name="connsiteY3-560" fmla="*/ 4158726 h 4961839"/>
                  <a:gd name="connsiteX4-561" fmla="*/ 2242 w 2025529"/>
                  <a:gd name="connsiteY4-562" fmla="*/ 4725330 h 4961839"/>
                  <a:gd name="connsiteX5-563" fmla="*/ 655383 w 2025529"/>
                  <a:gd name="connsiteY5-564" fmla="*/ 4215876 h 4961839"/>
                  <a:gd name="connsiteX6-565" fmla="*/ 636333 w 2025529"/>
                  <a:gd name="connsiteY6-566" fmla="*/ 945812 h 4961839"/>
                  <a:gd name="connsiteX0-567" fmla="*/ 636333 w 2027750"/>
                  <a:gd name="connsiteY0-568" fmla="*/ 911220 h 4927247"/>
                  <a:gd name="connsiteX1-569" fmla="*/ 2025529 w 2027750"/>
                  <a:gd name="connsiteY1-570" fmla="*/ 169537 h 4927247"/>
                  <a:gd name="connsiteX2-571" fmla="*/ 1464554 w 2027750"/>
                  <a:gd name="connsiteY2-572" fmla="*/ 555620 h 4927247"/>
                  <a:gd name="connsiteX3-573" fmla="*/ 1464554 w 2027750"/>
                  <a:gd name="connsiteY3-574" fmla="*/ 4124134 h 4927247"/>
                  <a:gd name="connsiteX4-575" fmla="*/ 2242 w 2027750"/>
                  <a:gd name="connsiteY4-576" fmla="*/ 4690738 h 4927247"/>
                  <a:gd name="connsiteX5-577" fmla="*/ 655383 w 2027750"/>
                  <a:gd name="connsiteY5-578" fmla="*/ 4181284 h 4927247"/>
                  <a:gd name="connsiteX6-579" fmla="*/ 636333 w 2027750"/>
                  <a:gd name="connsiteY6-580" fmla="*/ 911220 h 4927247"/>
                  <a:gd name="connsiteX0-581" fmla="*/ 636333 w 2027722"/>
                  <a:gd name="connsiteY0-582" fmla="*/ 832593 h 4848620"/>
                  <a:gd name="connsiteX1-583" fmla="*/ 2025529 w 2027722"/>
                  <a:gd name="connsiteY1-584" fmla="*/ 90910 h 4848620"/>
                  <a:gd name="connsiteX2-585" fmla="*/ 1464554 w 2027722"/>
                  <a:gd name="connsiteY2-586" fmla="*/ 476993 h 4848620"/>
                  <a:gd name="connsiteX3-587" fmla="*/ 1464554 w 2027722"/>
                  <a:gd name="connsiteY3-588" fmla="*/ 4045507 h 4848620"/>
                  <a:gd name="connsiteX4-589" fmla="*/ 2242 w 2027722"/>
                  <a:gd name="connsiteY4-590" fmla="*/ 4612111 h 4848620"/>
                  <a:gd name="connsiteX5-591" fmla="*/ 655383 w 2027722"/>
                  <a:gd name="connsiteY5-592" fmla="*/ 4102657 h 4848620"/>
                  <a:gd name="connsiteX6-593" fmla="*/ 636333 w 2027722"/>
                  <a:gd name="connsiteY6-594" fmla="*/ 832593 h 4848620"/>
                  <a:gd name="connsiteX0-595" fmla="*/ 636333 w 2027722"/>
                  <a:gd name="connsiteY0-596" fmla="*/ 832593 h 4848620"/>
                  <a:gd name="connsiteX1-597" fmla="*/ 2025529 w 2027722"/>
                  <a:gd name="connsiteY1-598" fmla="*/ 90910 h 4848620"/>
                  <a:gd name="connsiteX2-599" fmla="*/ 1464554 w 2027722"/>
                  <a:gd name="connsiteY2-600" fmla="*/ 476993 h 4848620"/>
                  <a:gd name="connsiteX3-601" fmla="*/ 1464554 w 2027722"/>
                  <a:gd name="connsiteY3-602" fmla="*/ 4045507 h 4848620"/>
                  <a:gd name="connsiteX4-603" fmla="*/ 2242 w 2027722"/>
                  <a:gd name="connsiteY4-604" fmla="*/ 4612111 h 4848620"/>
                  <a:gd name="connsiteX5-605" fmla="*/ 655383 w 2027722"/>
                  <a:gd name="connsiteY5-606" fmla="*/ 4102657 h 4848620"/>
                  <a:gd name="connsiteX6-607" fmla="*/ 636333 w 2027722"/>
                  <a:gd name="connsiteY6-608" fmla="*/ 832593 h 4848620"/>
                  <a:gd name="connsiteX0-609" fmla="*/ 636333 w 2025529"/>
                  <a:gd name="connsiteY0-610" fmla="*/ 900024 h 4916051"/>
                  <a:gd name="connsiteX1-611" fmla="*/ 2025529 w 2025529"/>
                  <a:gd name="connsiteY1-612" fmla="*/ 158341 h 4916051"/>
                  <a:gd name="connsiteX2-613" fmla="*/ 1464554 w 2025529"/>
                  <a:gd name="connsiteY2-614" fmla="*/ 544424 h 4916051"/>
                  <a:gd name="connsiteX3-615" fmla="*/ 1464554 w 2025529"/>
                  <a:gd name="connsiteY3-616" fmla="*/ 4112938 h 4916051"/>
                  <a:gd name="connsiteX4-617" fmla="*/ 2242 w 2025529"/>
                  <a:gd name="connsiteY4-618" fmla="*/ 4679542 h 4916051"/>
                  <a:gd name="connsiteX5-619" fmla="*/ 655383 w 2025529"/>
                  <a:gd name="connsiteY5-620" fmla="*/ 4170088 h 4916051"/>
                  <a:gd name="connsiteX6-621" fmla="*/ 636333 w 2025529"/>
                  <a:gd name="connsiteY6-622" fmla="*/ 900024 h 4916051"/>
                  <a:gd name="connsiteX0-623" fmla="*/ 636333 w 2025529"/>
                  <a:gd name="connsiteY0-624" fmla="*/ 900024 h 4916051"/>
                  <a:gd name="connsiteX1-625" fmla="*/ 2025529 w 2025529"/>
                  <a:gd name="connsiteY1-626" fmla="*/ 158341 h 4916051"/>
                  <a:gd name="connsiteX2-627" fmla="*/ 1464554 w 2025529"/>
                  <a:gd name="connsiteY2-628" fmla="*/ 544424 h 4916051"/>
                  <a:gd name="connsiteX3-629" fmla="*/ 1464554 w 2025529"/>
                  <a:gd name="connsiteY3-630" fmla="*/ 4112938 h 4916051"/>
                  <a:gd name="connsiteX4-631" fmla="*/ 2242 w 2025529"/>
                  <a:gd name="connsiteY4-632" fmla="*/ 4679542 h 4916051"/>
                  <a:gd name="connsiteX5-633" fmla="*/ 655383 w 2025529"/>
                  <a:gd name="connsiteY5-634" fmla="*/ 4170088 h 4916051"/>
                  <a:gd name="connsiteX6-635" fmla="*/ 636333 w 2025529"/>
                  <a:gd name="connsiteY6-636" fmla="*/ 900024 h 4916051"/>
                  <a:gd name="connsiteX0-637" fmla="*/ 636333 w 2025529"/>
                  <a:gd name="connsiteY0-638" fmla="*/ 900024 h 4916051"/>
                  <a:gd name="connsiteX1-639" fmla="*/ 2025529 w 2025529"/>
                  <a:gd name="connsiteY1-640" fmla="*/ 158341 h 4916051"/>
                  <a:gd name="connsiteX2-641" fmla="*/ 1464554 w 2025529"/>
                  <a:gd name="connsiteY2-642" fmla="*/ 665074 h 4916051"/>
                  <a:gd name="connsiteX3-643" fmla="*/ 1464554 w 2025529"/>
                  <a:gd name="connsiteY3-644" fmla="*/ 4112938 h 4916051"/>
                  <a:gd name="connsiteX4-645" fmla="*/ 2242 w 2025529"/>
                  <a:gd name="connsiteY4-646" fmla="*/ 4679542 h 4916051"/>
                  <a:gd name="connsiteX5-647" fmla="*/ 655383 w 2025529"/>
                  <a:gd name="connsiteY5-648" fmla="*/ 4170088 h 4916051"/>
                  <a:gd name="connsiteX6-649" fmla="*/ 636333 w 2025529"/>
                  <a:gd name="connsiteY6-650" fmla="*/ 900024 h 4916051"/>
                  <a:gd name="connsiteX0-651" fmla="*/ 636333 w 2025529"/>
                  <a:gd name="connsiteY0-652" fmla="*/ 900024 h 4916051"/>
                  <a:gd name="connsiteX1-653" fmla="*/ 2025529 w 2025529"/>
                  <a:gd name="connsiteY1-654" fmla="*/ 158341 h 4916051"/>
                  <a:gd name="connsiteX2-655" fmla="*/ 1458204 w 2025529"/>
                  <a:gd name="connsiteY2-656" fmla="*/ 677774 h 4916051"/>
                  <a:gd name="connsiteX3-657" fmla="*/ 1464554 w 2025529"/>
                  <a:gd name="connsiteY3-658" fmla="*/ 4112938 h 4916051"/>
                  <a:gd name="connsiteX4-659" fmla="*/ 2242 w 2025529"/>
                  <a:gd name="connsiteY4-660" fmla="*/ 4679542 h 4916051"/>
                  <a:gd name="connsiteX5-661" fmla="*/ 655383 w 2025529"/>
                  <a:gd name="connsiteY5-662" fmla="*/ 4170088 h 4916051"/>
                  <a:gd name="connsiteX6-663" fmla="*/ 636333 w 2025529"/>
                  <a:gd name="connsiteY6-664" fmla="*/ 900024 h 4916051"/>
                  <a:gd name="connsiteX0-665" fmla="*/ 636333 w 2025529"/>
                  <a:gd name="connsiteY0-666" fmla="*/ 900024 h 4916051"/>
                  <a:gd name="connsiteX1-667" fmla="*/ 2025529 w 2025529"/>
                  <a:gd name="connsiteY1-668" fmla="*/ 158341 h 4916051"/>
                  <a:gd name="connsiteX2-669" fmla="*/ 1458204 w 2025529"/>
                  <a:gd name="connsiteY2-670" fmla="*/ 677774 h 4916051"/>
                  <a:gd name="connsiteX3-671" fmla="*/ 1464554 w 2025529"/>
                  <a:gd name="connsiteY3-672" fmla="*/ 4112938 h 4916051"/>
                  <a:gd name="connsiteX4-673" fmla="*/ 2242 w 2025529"/>
                  <a:gd name="connsiteY4-674" fmla="*/ 4679542 h 4916051"/>
                  <a:gd name="connsiteX5-675" fmla="*/ 655383 w 2025529"/>
                  <a:gd name="connsiteY5-676" fmla="*/ 4170088 h 4916051"/>
                  <a:gd name="connsiteX6-677" fmla="*/ 636333 w 2025529"/>
                  <a:gd name="connsiteY6-678" fmla="*/ 900024 h 4916051"/>
                  <a:gd name="connsiteX0-679" fmla="*/ 636333 w 2025529"/>
                  <a:gd name="connsiteY0-680" fmla="*/ 880186 h 4896213"/>
                  <a:gd name="connsiteX1-681" fmla="*/ 2025529 w 2025529"/>
                  <a:gd name="connsiteY1-682" fmla="*/ 138503 h 4896213"/>
                  <a:gd name="connsiteX2-683" fmla="*/ 1458204 w 2025529"/>
                  <a:gd name="connsiteY2-684" fmla="*/ 657936 h 4896213"/>
                  <a:gd name="connsiteX3-685" fmla="*/ 1464554 w 2025529"/>
                  <a:gd name="connsiteY3-686" fmla="*/ 4093100 h 4896213"/>
                  <a:gd name="connsiteX4-687" fmla="*/ 2242 w 2025529"/>
                  <a:gd name="connsiteY4-688" fmla="*/ 4659704 h 4896213"/>
                  <a:gd name="connsiteX5-689" fmla="*/ 655383 w 2025529"/>
                  <a:gd name="connsiteY5-690" fmla="*/ 4150250 h 4896213"/>
                  <a:gd name="connsiteX6-691" fmla="*/ 636333 w 2025529"/>
                  <a:gd name="connsiteY6-692" fmla="*/ 880186 h 4896213"/>
                  <a:gd name="connsiteX0-693" fmla="*/ 636333 w 2025529"/>
                  <a:gd name="connsiteY0-694" fmla="*/ 880186 h 4896213"/>
                  <a:gd name="connsiteX1-695" fmla="*/ 2025529 w 2025529"/>
                  <a:gd name="connsiteY1-696" fmla="*/ 138503 h 4896213"/>
                  <a:gd name="connsiteX2-697" fmla="*/ 1458204 w 2025529"/>
                  <a:gd name="connsiteY2-698" fmla="*/ 657936 h 4896213"/>
                  <a:gd name="connsiteX3-699" fmla="*/ 1464554 w 2025529"/>
                  <a:gd name="connsiteY3-700" fmla="*/ 4093100 h 4896213"/>
                  <a:gd name="connsiteX4-701" fmla="*/ 2242 w 2025529"/>
                  <a:gd name="connsiteY4-702" fmla="*/ 4659704 h 4896213"/>
                  <a:gd name="connsiteX5-703" fmla="*/ 655383 w 2025529"/>
                  <a:gd name="connsiteY5-704" fmla="*/ 4150250 h 4896213"/>
                  <a:gd name="connsiteX6-705" fmla="*/ 636333 w 2025529"/>
                  <a:gd name="connsiteY6-706" fmla="*/ 880186 h 4896213"/>
                  <a:gd name="connsiteX0-707" fmla="*/ 636333 w 2025529"/>
                  <a:gd name="connsiteY0-708" fmla="*/ 880186 h 4896213"/>
                  <a:gd name="connsiteX1-709" fmla="*/ 2025529 w 2025529"/>
                  <a:gd name="connsiteY1-710" fmla="*/ 138503 h 4896213"/>
                  <a:gd name="connsiteX2-711" fmla="*/ 1458204 w 2025529"/>
                  <a:gd name="connsiteY2-712" fmla="*/ 657936 h 4896213"/>
                  <a:gd name="connsiteX3-713" fmla="*/ 1464554 w 2025529"/>
                  <a:gd name="connsiteY3-714" fmla="*/ 4093100 h 4896213"/>
                  <a:gd name="connsiteX4-715" fmla="*/ 2242 w 2025529"/>
                  <a:gd name="connsiteY4-716" fmla="*/ 4659704 h 4896213"/>
                  <a:gd name="connsiteX5-717" fmla="*/ 655383 w 2025529"/>
                  <a:gd name="connsiteY5-718" fmla="*/ 4150250 h 4896213"/>
                  <a:gd name="connsiteX6-719" fmla="*/ 636333 w 2025529"/>
                  <a:gd name="connsiteY6-720" fmla="*/ 880186 h 4896213"/>
                  <a:gd name="connsiteX0-721" fmla="*/ 636333 w 2025529"/>
                  <a:gd name="connsiteY0-722" fmla="*/ 880186 h 4896213"/>
                  <a:gd name="connsiteX1-723" fmla="*/ 2025529 w 2025529"/>
                  <a:gd name="connsiteY1-724" fmla="*/ 138503 h 4896213"/>
                  <a:gd name="connsiteX2-725" fmla="*/ 1458204 w 2025529"/>
                  <a:gd name="connsiteY2-726" fmla="*/ 657936 h 4896213"/>
                  <a:gd name="connsiteX3-727" fmla="*/ 1464554 w 2025529"/>
                  <a:gd name="connsiteY3-728" fmla="*/ 4093100 h 4896213"/>
                  <a:gd name="connsiteX4-729" fmla="*/ 2242 w 2025529"/>
                  <a:gd name="connsiteY4-730" fmla="*/ 4659704 h 4896213"/>
                  <a:gd name="connsiteX5-731" fmla="*/ 655383 w 2025529"/>
                  <a:gd name="connsiteY5-732" fmla="*/ 4150250 h 4896213"/>
                  <a:gd name="connsiteX6-733" fmla="*/ 636333 w 2025529"/>
                  <a:gd name="connsiteY6-734" fmla="*/ 880186 h 4896213"/>
                  <a:gd name="connsiteX0-735" fmla="*/ 636333 w 2025529"/>
                  <a:gd name="connsiteY0-736" fmla="*/ 880186 h 4896213"/>
                  <a:gd name="connsiteX1-737" fmla="*/ 2025529 w 2025529"/>
                  <a:gd name="connsiteY1-738" fmla="*/ 138503 h 4896213"/>
                  <a:gd name="connsiteX2-739" fmla="*/ 1458204 w 2025529"/>
                  <a:gd name="connsiteY2-740" fmla="*/ 657936 h 4896213"/>
                  <a:gd name="connsiteX3-741" fmla="*/ 1464554 w 2025529"/>
                  <a:gd name="connsiteY3-742" fmla="*/ 4093100 h 4896213"/>
                  <a:gd name="connsiteX4-743" fmla="*/ 2242 w 2025529"/>
                  <a:gd name="connsiteY4-744" fmla="*/ 4659704 h 4896213"/>
                  <a:gd name="connsiteX5-745" fmla="*/ 655383 w 2025529"/>
                  <a:gd name="connsiteY5-746" fmla="*/ 4150250 h 4896213"/>
                  <a:gd name="connsiteX6-747" fmla="*/ 636333 w 2025529"/>
                  <a:gd name="connsiteY6-748" fmla="*/ 880186 h 4896213"/>
                  <a:gd name="connsiteX0-749" fmla="*/ 636333 w 2025529"/>
                  <a:gd name="connsiteY0-750" fmla="*/ 880186 h 4896213"/>
                  <a:gd name="connsiteX1-751" fmla="*/ 2025529 w 2025529"/>
                  <a:gd name="connsiteY1-752" fmla="*/ 138503 h 4896213"/>
                  <a:gd name="connsiteX2-753" fmla="*/ 1458204 w 2025529"/>
                  <a:gd name="connsiteY2-754" fmla="*/ 657936 h 4896213"/>
                  <a:gd name="connsiteX3-755" fmla="*/ 1464554 w 2025529"/>
                  <a:gd name="connsiteY3-756" fmla="*/ 4093100 h 4896213"/>
                  <a:gd name="connsiteX4-757" fmla="*/ 2242 w 2025529"/>
                  <a:gd name="connsiteY4-758" fmla="*/ 4659704 h 4896213"/>
                  <a:gd name="connsiteX5-759" fmla="*/ 655383 w 2025529"/>
                  <a:gd name="connsiteY5-760" fmla="*/ 4150250 h 4896213"/>
                  <a:gd name="connsiteX6-761" fmla="*/ 636333 w 2025529"/>
                  <a:gd name="connsiteY6-762" fmla="*/ 880186 h 4896213"/>
                  <a:gd name="connsiteX0-763" fmla="*/ 636333 w 2025529"/>
                  <a:gd name="connsiteY0-764" fmla="*/ 880186 h 4944558"/>
                  <a:gd name="connsiteX1-765" fmla="*/ 2025529 w 2025529"/>
                  <a:gd name="connsiteY1-766" fmla="*/ 138503 h 4944558"/>
                  <a:gd name="connsiteX2-767" fmla="*/ 1458204 w 2025529"/>
                  <a:gd name="connsiteY2-768" fmla="*/ 657936 h 4944558"/>
                  <a:gd name="connsiteX3-769" fmla="*/ 1464554 w 2025529"/>
                  <a:gd name="connsiteY3-770" fmla="*/ 4093100 h 4944558"/>
                  <a:gd name="connsiteX4-771" fmla="*/ 2242 w 2025529"/>
                  <a:gd name="connsiteY4-772" fmla="*/ 4659704 h 4944558"/>
                  <a:gd name="connsiteX5-773" fmla="*/ 655383 w 2025529"/>
                  <a:gd name="connsiteY5-774" fmla="*/ 4150250 h 4944558"/>
                  <a:gd name="connsiteX6-775" fmla="*/ 636333 w 2025529"/>
                  <a:gd name="connsiteY6-776" fmla="*/ 880186 h 4944558"/>
                  <a:gd name="connsiteX0-777" fmla="*/ 636333 w 2025529"/>
                  <a:gd name="connsiteY0-778" fmla="*/ 880186 h 5015614"/>
                  <a:gd name="connsiteX1-779" fmla="*/ 2025529 w 2025529"/>
                  <a:gd name="connsiteY1-780" fmla="*/ 138503 h 5015614"/>
                  <a:gd name="connsiteX2-781" fmla="*/ 1458204 w 2025529"/>
                  <a:gd name="connsiteY2-782" fmla="*/ 657936 h 5015614"/>
                  <a:gd name="connsiteX3-783" fmla="*/ 1464554 w 2025529"/>
                  <a:gd name="connsiteY3-784" fmla="*/ 4093100 h 5015614"/>
                  <a:gd name="connsiteX4-785" fmla="*/ 2242 w 2025529"/>
                  <a:gd name="connsiteY4-786" fmla="*/ 4659704 h 5015614"/>
                  <a:gd name="connsiteX5-787" fmla="*/ 655383 w 2025529"/>
                  <a:gd name="connsiteY5-788" fmla="*/ 4150250 h 5015614"/>
                  <a:gd name="connsiteX6-789" fmla="*/ 636333 w 2025529"/>
                  <a:gd name="connsiteY6-790" fmla="*/ 880186 h 5015614"/>
                  <a:gd name="connsiteX0-791" fmla="*/ 636333 w 2025529"/>
                  <a:gd name="connsiteY0-792" fmla="*/ 880186 h 4800902"/>
                  <a:gd name="connsiteX1-793" fmla="*/ 2025529 w 2025529"/>
                  <a:gd name="connsiteY1-794" fmla="*/ 138503 h 4800902"/>
                  <a:gd name="connsiteX2-795" fmla="*/ 1458204 w 2025529"/>
                  <a:gd name="connsiteY2-796" fmla="*/ 657936 h 4800902"/>
                  <a:gd name="connsiteX3-797" fmla="*/ 1464554 w 2025529"/>
                  <a:gd name="connsiteY3-798" fmla="*/ 4093100 h 4800902"/>
                  <a:gd name="connsiteX4-799" fmla="*/ 2242 w 2025529"/>
                  <a:gd name="connsiteY4-800" fmla="*/ 4659704 h 4800902"/>
                  <a:gd name="connsiteX5-801" fmla="*/ 655383 w 2025529"/>
                  <a:gd name="connsiteY5-802" fmla="*/ 4150250 h 4800902"/>
                  <a:gd name="connsiteX6-803" fmla="*/ 636333 w 2025529"/>
                  <a:gd name="connsiteY6-804" fmla="*/ 880186 h 4800902"/>
                  <a:gd name="connsiteX0-805" fmla="*/ 636333 w 2025529"/>
                  <a:gd name="connsiteY0-806" fmla="*/ 880186 h 4910204"/>
                  <a:gd name="connsiteX1-807" fmla="*/ 2025529 w 2025529"/>
                  <a:gd name="connsiteY1-808" fmla="*/ 138503 h 4910204"/>
                  <a:gd name="connsiteX2-809" fmla="*/ 1458204 w 2025529"/>
                  <a:gd name="connsiteY2-810" fmla="*/ 657936 h 4910204"/>
                  <a:gd name="connsiteX3-811" fmla="*/ 1464554 w 2025529"/>
                  <a:gd name="connsiteY3-812" fmla="*/ 4093100 h 4910204"/>
                  <a:gd name="connsiteX4-813" fmla="*/ 2242 w 2025529"/>
                  <a:gd name="connsiteY4-814" fmla="*/ 4659704 h 4910204"/>
                  <a:gd name="connsiteX5-815" fmla="*/ 655383 w 2025529"/>
                  <a:gd name="connsiteY5-816" fmla="*/ 4150250 h 4910204"/>
                  <a:gd name="connsiteX6-817" fmla="*/ 636333 w 2025529"/>
                  <a:gd name="connsiteY6-818" fmla="*/ 880186 h 4910204"/>
                  <a:gd name="connsiteX0-819" fmla="*/ 636333 w 2025529"/>
                  <a:gd name="connsiteY0-820" fmla="*/ 880186 h 4916546"/>
                  <a:gd name="connsiteX1-821" fmla="*/ 2025529 w 2025529"/>
                  <a:gd name="connsiteY1-822" fmla="*/ 138503 h 4916546"/>
                  <a:gd name="connsiteX2-823" fmla="*/ 1458204 w 2025529"/>
                  <a:gd name="connsiteY2-824" fmla="*/ 657936 h 4916546"/>
                  <a:gd name="connsiteX3-825" fmla="*/ 1464554 w 2025529"/>
                  <a:gd name="connsiteY3-826" fmla="*/ 4093100 h 4916546"/>
                  <a:gd name="connsiteX4-827" fmla="*/ 2242 w 2025529"/>
                  <a:gd name="connsiteY4-828" fmla="*/ 4659704 h 4916546"/>
                  <a:gd name="connsiteX5-829" fmla="*/ 655383 w 2025529"/>
                  <a:gd name="connsiteY5-830" fmla="*/ 4150250 h 4916546"/>
                  <a:gd name="connsiteX6-831" fmla="*/ 636333 w 2025529"/>
                  <a:gd name="connsiteY6-832" fmla="*/ 880186 h 4916546"/>
                  <a:gd name="connsiteX0-833" fmla="*/ 636333 w 2025529"/>
                  <a:gd name="connsiteY0-834" fmla="*/ 880186 h 4913731"/>
                  <a:gd name="connsiteX1-835" fmla="*/ 2025529 w 2025529"/>
                  <a:gd name="connsiteY1-836" fmla="*/ 138503 h 4913731"/>
                  <a:gd name="connsiteX2-837" fmla="*/ 1458204 w 2025529"/>
                  <a:gd name="connsiteY2-838" fmla="*/ 657936 h 4913731"/>
                  <a:gd name="connsiteX3-839" fmla="*/ 1464554 w 2025529"/>
                  <a:gd name="connsiteY3-840" fmla="*/ 4093100 h 4913731"/>
                  <a:gd name="connsiteX4-841" fmla="*/ 2242 w 2025529"/>
                  <a:gd name="connsiteY4-842" fmla="*/ 4659704 h 4913731"/>
                  <a:gd name="connsiteX5-843" fmla="*/ 655383 w 2025529"/>
                  <a:gd name="connsiteY5-844" fmla="*/ 4150250 h 4913731"/>
                  <a:gd name="connsiteX6-845" fmla="*/ 636333 w 2025529"/>
                  <a:gd name="connsiteY6-846" fmla="*/ 880186 h 4913731"/>
                  <a:gd name="connsiteX0-847" fmla="*/ 636333 w 2025529"/>
                  <a:gd name="connsiteY0-848" fmla="*/ 880186 h 4895593"/>
                  <a:gd name="connsiteX1-849" fmla="*/ 2025529 w 2025529"/>
                  <a:gd name="connsiteY1-850" fmla="*/ 138503 h 4895593"/>
                  <a:gd name="connsiteX2-851" fmla="*/ 1458204 w 2025529"/>
                  <a:gd name="connsiteY2-852" fmla="*/ 657936 h 4895593"/>
                  <a:gd name="connsiteX3-853" fmla="*/ 1470904 w 2025529"/>
                  <a:gd name="connsiteY3-854" fmla="*/ 4010550 h 4895593"/>
                  <a:gd name="connsiteX4-855" fmla="*/ 2242 w 2025529"/>
                  <a:gd name="connsiteY4-856" fmla="*/ 4659704 h 4895593"/>
                  <a:gd name="connsiteX5-857" fmla="*/ 655383 w 2025529"/>
                  <a:gd name="connsiteY5-858" fmla="*/ 4150250 h 4895593"/>
                  <a:gd name="connsiteX6-859" fmla="*/ 636333 w 2025529"/>
                  <a:gd name="connsiteY6-860" fmla="*/ 880186 h 4895593"/>
                  <a:gd name="connsiteX0-861" fmla="*/ 636333 w 2025529"/>
                  <a:gd name="connsiteY0-862" fmla="*/ 880186 h 4917918"/>
                  <a:gd name="connsiteX1-863" fmla="*/ 2025529 w 2025529"/>
                  <a:gd name="connsiteY1-864" fmla="*/ 138503 h 4917918"/>
                  <a:gd name="connsiteX2-865" fmla="*/ 1458204 w 2025529"/>
                  <a:gd name="connsiteY2-866" fmla="*/ 657936 h 4917918"/>
                  <a:gd name="connsiteX3-867" fmla="*/ 1470904 w 2025529"/>
                  <a:gd name="connsiteY3-868" fmla="*/ 4010550 h 4917918"/>
                  <a:gd name="connsiteX4-869" fmla="*/ 2242 w 2025529"/>
                  <a:gd name="connsiteY4-870" fmla="*/ 4659704 h 4917918"/>
                  <a:gd name="connsiteX5-871" fmla="*/ 655383 w 2025529"/>
                  <a:gd name="connsiteY5-872" fmla="*/ 4150250 h 4917918"/>
                  <a:gd name="connsiteX6-873" fmla="*/ 636333 w 2025529"/>
                  <a:gd name="connsiteY6-874" fmla="*/ 880186 h 4917918"/>
                  <a:gd name="connsiteX0-875" fmla="*/ 644042 w 2025529"/>
                  <a:gd name="connsiteY0-876" fmla="*/ 1704986 h 4804531"/>
                  <a:gd name="connsiteX1-877" fmla="*/ 2025529 w 2025529"/>
                  <a:gd name="connsiteY1-878" fmla="*/ 25116 h 4804531"/>
                  <a:gd name="connsiteX2-879" fmla="*/ 1458204 w 2025529"/>
                  <a:gd name="connsiteY2-880" fmla="*/ 544549 h 4804531"/>
                  <a:gd name="connsiteX3-881" fmla="*/ 1470904 w 2025529"/>
                  <a:gd name="connsiteY3-882" fmla="*/ 3897163 h 4804531"/>
                  <a:gd name="connsiteX4-883" fmla="*/ 2242 w 2025529"/>
                  <a:gd name="connsiteY4-884" fmla="*/ 4546317 h 4804531"/>
                  <a:gd name="connsiteX5-885" fmla="*/ 655383 w 2025529"/>
                  <a:gd name="connsiteY5-886" fmla="*/ 4036863 h 4804531"/>
                  <a:gd name="connsiteX6-887" fmla="*/ 644042 w 2025529"/>
                  <a:gd name="connsiteY6-888" fmla="*/ 1704986 h 4804531"/>
                  <a:gd name="connsiteX0-889" fmla="*/ 644042 w 2025529"/>
                  <a:gd name="connsiteY0-890" fmla="*/ 1704986 h 4804531"/>
                  <a:gd name="connsiteX1-891" fmla="*/ 2025529 w 2025529"/>
                  <a:gd name="connsiteY1-892" fmla="*/ 25116 h 4804531"/>
                  <a:gd name="connsiteX2-893" fmla="*/ 1458204 w 2025529"/>
                  <a:gd name="connsiteY2-894" fmla="*/ 544549 h 4804531"/>
                  <a:gd name="connsiteX3-895" fmla="*/ 1470904 w 2025529"/>
                  <a:gd name="connsiteY3-896" fmla="*/ 3897163 h 4804531"/>
                  <a:gd name="connsiteX4-897" fmla="*/ 2242 w 2025529"/>
                  <a:gd name="connsiteY4-898" fmla="*/ 4546317 h 4804531"/>
                  <a:gd name="connsiteX5-899" fmla="*/ 655383 w 2025529"/>
                  <a:gd name="connsiteY5-900" fmla="*/ 4036863 h 4804531"/>
                  <a:gd name="connsiteX6-901" fmla="*/ 644042 w 2025529"/>
                  <a:gd name="connsiteY6-902" fmla="*/ 1704986 h 4804531"/>
                  <a:gd name="connsiteX0-903" fmla="*/ 644042 w 2025529"/>
                  <a:gd name="connsiteY0-904" fmla="*/ 1798557 h 4898102"/>
                  <a:gd name="connsiteX1-905" fmla="*/ 2025529 w 2025529"/>
                  <a:gd name="connsiteY1-906" fmla="*/ 118687 h 4898102"/>
                  <a:gd name="connsiteX2-907" fmla="*/ 1458204 w 2025529"/>
                  <a:gd name="connsiteY2-908" fmla="*/ 638120 h 4898102"/>
                  <a:gd name="connsiteX3-909" fmla="*/ 1470904 w 2025529"/>
                  <a:gd name="connsiteY3-910" fmla="*/ 3990734 h 4898102"/>
                  <a:gd name="connsiteX4-911" fmla="*/ 2242 w 2025529"/>
                  <a:gd name="connsiteY4-912" fmla="*/ 4639888 h 4898102"/>
                  <a:gd name="connsiteX5-913" fmla="*/ 655383 w 2025529"/>
                  <a:gd name="connsiteY5-914" fmla="*/ 4130434 h 4898102"/>
                  <a:gd name="connsiteX6-915" fmla="*/ 644042 w 2025529"/>
                  <a:gd name="connsiteY6-916" fmla="*/ 1798557 h 4898102"/>
                  <a:gd name="connsiteX0-917" fmla="*/ 644042 w 2025529"/>
                  <a:gd name="connsiteY0-918" fmla="*/ 1798557 h 4898102"/>
                  <a:gd name="connsiteX1-919" fmla="*/ 2025529 w 2025529"/>
                  <a:gd name="connsiteY1-920" fmla="*/ 118687 h 4898102"/>
                  <a:gd name="connsiteX2-921" fmla="*/ 1473623 w 2025529"/>
                  <a:gd name="connsiteY2-922" fmla="*/ 1319063 h 4898102"/>
                  <a:gd name="connsiteX3-923" fmla="*/ 1470904 w 2025529"/>
                  <a:gd name="connsiteY3-924" fmla="*/ 3990734 h 4898102"/>
                  <a:gd name="connsiteX4-925" fmla="*/ 2242 w 2025529"/>
                  <a:gd name="connsiteY4-926" fmla="*/ 4639888 h 4898102"/>
                  <a:gd name="connsiteX5-927" fmla="*/ 655383 w 2025529"/>
                  <a:gd name="connsiteY5-928" fmla="*/ 4130434 h 4898102"/>
                  <a:gd name="connsiteX6-929" fmla="*/ 644042 w 2025529"/>
                  <a:gd name="connsiteY6-930" fmla="*/ 1798557 h 4898102"/>
                  <a:gd name="connsiteX0-931" fmla="*/ 644042 w 2025529"/>
                  <a:gd name="connsiteY0-932" fmla="*/ 1798557 h 4898102"/>
                  <a:gd name="connsiteX1-933" fmla="*/ 2025529 w 2025529"/>
                  <a:gd name="connsiteY1-934" fmla="*/ 118687 h 4898102"/>
                  <a:gd name="connsiteX2-935" fmla="*/ 1473623 w 2025529"/>
                  <a:gd name="connsiteY2-936" fmla="*/ 1319063 h 4898102"/>
                  <a:gd name="connsiteX3-937" fmla="*/ 1470904 w 2025529"/>
                  <a:gd name="connsiteY3-938" fmla="*/ 3990734 h 4898102"/>
                  <a:gd name="connsiteX4-939" fmla="*/ 2242 w 2025529"/>
                  <a:gd name="connsiteY4-940" fmla="*/ 4639888 h 4898102"/>
                  <a:gd name="connsiteX5-941" fmla="*/ 655383 w 2025529"/>
                  <a:gd name="connsiteY5-942" fmla="*/ 4130434 h 4898102"/>
                  <a:gd name="connsiteX6-943" fmla="*/ 644042 w 2025529"/>
                  <a:gd name="connsiteY6-944" fmla="*/ 1798557 h 4898102"/>
                  <a:gd name="connsiteX0-945" fmla="*/ 644042 w 2025529"/>
                  <a:gd name="connsiteY0-946" fmla="*/ 1798557 h 4898102"/>
                  <a:gd name="connsiteX1-947" fmla="*/ 2025529 w 2025529"/>
                  <a:gd name="connsiteY1-948" fmla="*/ 118687 h 4898102"/>
                  <a:gd name="connsiteX2-949" fmla="*/ 1473623 w 2025529"/>
                  <a:gd name="connsiteY2-950" fmla="*/ 1319063 h 4898102"/>
                  <a:gd name="connsiteX3-951" fmla="*/ 1470904 w 2025529"/>
                  <a:gd name="connsiteY3-952" fmla="*/ 3990734 h 4898102"/>
                  <a:gd name="connsiteX4-953" fmla="*/ 2242 w 2025529"/>
                  <a:gd name="connsiteY4-954" fmla="*/ 4639888 h 4898102"/>
                  <a:gd name="connsiteX5-955" fmla="*/ 655383 w 2025529"/>
                  <a:gd name="connsiteY5-956" fmla="*/ 4130434 h 4898102"/>
                  <a:gd name="connsiteX6-957" fmla="*/ 644042 w 2025529"/>
                  <a:gd name="connsiteY6-958" fmla="*/ 1798557 h 4898102"/>
                  <a:gd name="connsiteX0-959" fmla="*/ 644042 w 2025529"/>
                  <a:gd name="connsiteY0-960" fmla="*/ 1798557 h 4807792"/>
                  <a:gd name="connsiteX1-961" fmla="*/ 2025529 w 2025529"/>
                  <a:gd name="connsiteY1-962" fmla="*/ 118687 h 4807792"/>
                  <a:gd name="connsiteX2-963" fmla="*/ 1473623 w 2025529"/>
                  <a:gd name="connsiteY2-964" fmla="*/ 1319063 h 4807792"/>
                  <a:gd name="connsiteX3-965" fmla="*/ 1470904 w 2025529"/>
                  <a:gd name="connsiteY3-966" fmla="*/ 3355188 h 4807792"/>
                  <a:gd name="connsiteX4-967" fmla="*/ 2242 w 2025529"/>
                  <a:gd name="connsiteY4-968" fmla="*/ 4639888 h 4807792"/>
                  <a:gd name="connsiteX5-969" fmla="*/ 655383 w 2025529"/>
                  <a:gd name="connsiteY5-970" fmla="*/ 4130434 h 4807792"/>
                  <a:gd name="connsiteX6-971" fmla="*/ 644042 w 2025529"/>
                  <a:gd name="connsiteY6-972" fmla="*/ 1798557 h 4807792"/>
                  <a:gd name="connsiteX0-973" fmla="*/ 644042 w 2025529"/>
                  <a:gd name="connsiteY0-974" fmla="*/ 1798557 h 4993285"/>
                  <a:gd name="connsiteX1-975" fmla="*/ 2025529 w 2025529"/>
                  <a:gd name="connsiteY1-976" fmla="*/ 118687 h 4993285"/>
                  <a:gd name="connsiteX2-977" fmla="*/ 1473623 w 2025529"/>
                  <a:gd name="connsiteY2-978" fmla="*/ 1319063 h 4993285"/>
                  <a:gd name="connsiteX3-979" fmla="*/ 1470904 w 2025529"/>
                  <a:gd name="connsiteY3-980" fmla="*/ 3355188 h 4993285"/>
                  <a:gd name="connsiteX4-981" fmla="*/ 2242 w 2025529"/>
                  <a:gd name="connsiteY4-982" fmla="*/ 4639888 h 4993285"/>
                  <a:gd name="connsiteX5-983" fmla="*/ 655383 w 2025529"/>
                  <a:gd name="connsiteY5-984" fmla="*/ 4130434 h 4993285"/>
                  <a:gd name="connsiteX6-985" fmla="*/ 644042 w 2025529"/>
                  <a:gd name="connsiteY6-986" fmla="*/ 1798557 h 4993285"/>
                  <a:gd name="connsiteX0-987" fmla="*/ 644065 w 2025552"/>
                  <a:gd name="connsiteY0-988" fmla="*/ 1798557 h 4993285"/>
                  <a:gd name="connsiteX1-989" fmla="*/ 2025552 w 2025552"/>
                  <a:gd name="connsiteY1-990" fmla="*/ 118687 h 4993285"/>
                  <a:gd name="connsiteX2-991" fmla="*/ 1473646 w 2025552"/>
                  <a:gd name="connsiteY2-992" fmla="*/ 1319063 h 4993285"/>
                  <a:gd name="connsiteX3-993" fmla="*/ 1470927 w 2025552"/>
                  <a:gd name="connsiteY3-994" fmla="*/ 3355188 h 4993285"/>
                  <a:gd name="connsiteX4-995" fmla="*/ 2265 w 2025552"/>
                  <a:gd name="connsiteY4-996" fmla="*/ 4639888 h 4993285"/>
                  <a:gd name="connsiteX5-997" fmla="*/ 647697 w 2025552"/>
                  <a:gd name="connsiteY5-998" fmla="*/ 3721868 h 4993285"/>
                  <a:gd name="connsiteX6-999" fmla="*/ 644065 w 2025552"/>
                  <a:gd name="connsiteY6-1000" fmla="*/ 1798557 h 4993285"/>
                  <a:gd name="connsiteX0-1001" fmla="*/ 641800 w 2023287"/>
                  <a:gd name="connsiteY0-1002" fmla="*/ 1798557 h 4993285"/>
                  <a:gd name="connsiteX1-1003" fmla="*/ 2023287 w 2023287"/>
                  <a:gd name="connsiteY1-1004" fmla="*/ 118687 h 4993285"/>
                  <a:gd name="connsiteX2-1005" fmla="*/ 1471381 w 2023287"/>
                  <a:gd name="connsiteY2-1006" fmla="*/ 1319063 h 4993285"/>
                  <a:gd name="connsiteX3-1007" fmla="*/ 1468662 w 2023287"/>
                  <a:gd name="connsiteY3-1008" fmla="*/ 3355188 h 4993285"/>
                  <a:gd name="connsiteX4-1009" fmla="*/ 0 w 2023287"/>
                  <a:gd name="connsiteY4-1010" fmla="*/ 4639888 h 4993285"/>
                  <a:gd name="connsiteX5-1011" fmla="*/ 645432 w 2023287"/>
                  <a:gd name="connsiteY5-1012" fmla="*/ 3721868 h 4993285"/>
                  <a:gd name="connsiteX6-1013" fmla="*/ 641800 w 2023287"/>
                  <a:gd name="connsiteY6-1014" fmla="*/ 1798557 h 4993285"/>
                  <a:gd name="connsiteX0-1015" fmla="*/ 598436 w 1979923"/>
                  <a:gd name="connsiteY0-1016" fmla="*/ 1798557 h 5017844"/>
                  <a:gd name="connsiteX1-1017" fmla="*/ 1979923 w 1979923"/>
                  <a:gd name="connsiteY1-1018" fmla="*/ 118687 h 5017844"/>
                  <a:gd name="connsiteX2-1019" fmla="*/ 1428017 w 1979923"/>
                  <a:gd name="connsiteY2-1020" fmla="*/ 1319063 h 5017844"/>
                  <a:gd name="connsiteX3-1021" fmla="*/ 1425298 w 1979923"/>
                  <a:gd name="connsiteY3-1022" fmla="*/ 3355188 h 5017844"/>
                  <a:gd name="connsiteX4-1023" fmla="*/ 0 w 1979923"/>
                  <a:gd name="connsiteY4-1024" fmla="*/ 4668260 h 5017844"/>
                  <a:gd name="connsiteX5-1025" fmla="*/ 602068 w 1979923"/>
                  <a:gd name="connsiteY5-1026" fmla="*/ 3721868 h 5017844"/>
                  <a:gd name="connsiteX6-1027" fmla="*/ 598436 w 1979923"/>
                  <a:gd name="connsiteY6-1028" fmla="*/ 1798557 h 5017844"/>
                  <a:gd name="connsiteX0-1029" fmla="*/ 583982 w 1965469"/>
                  <a:gd name="connsiteY0-1030" fmla="*/ 1798557 h 5017842"/>
                  <a:gd name="connsiteX1-1031" fmla="*/ 1965469 w 1965469"/>
                  <a:gd name="connsiteY1-1032" fmla="*/ 118687 h 5017842"/>
                  <a:gd name="connsiteX2-1033" fmla="*/ 1413563 w 1965469"/>
                  <a:gd name="connsiteY2-1034" fmla="*/ 1319063 h 5017842"/>
                  <a:gd name="connsiteX3-1035" fmla="*/ 1410844 w 1965469"/>
                  <a:gd name="connsiteY3-1036" fmla="*/ 3355188 h 5017842"/>
                  <a:gd name="connsiteX4-1037" fmla="*/ 0 w 1965469"/>
                  <a:gd name="connsiteY4-1038" fmla="*/ 4668260 h 5017842"/>
                  <a:gd name="connsiteX5-1039" fmla="*/ 587614 w 1965469"/>
                  <a:gd name="connsiteY5-1040" fmla="*/ 3721868 h 5017842"/>
                  <a:gd name="connsiteX6-1041" fmla="*/ 583982 w 1965469"/>
                  <a:gd name="connsiteY6-1042" fmla="*/ 1798557 h 5017842"/>
                  <a:gd name="connsiteX0-1043" fmla="*/ 550253 w 1931740"/>
                  <a:gd name="connsiteY0-1044" fmla="*/ 1798557 h 5034259"/>
                  <a:gd name="connsiteX1-1045" fmla="*/ 1931740 w 1931740"/>
                  <a:gd name="connsiteY1-1046" fmla="*/ 118687 h 5034259"/>
                  <a:gd name="connsiteX2-1047" fmla="*/ 1379834 w 1931740"/>
                  <a:gd name="connsiteY2-1048" fmla="*/ 1319063 h 5034259"/>
                  <a:gd name="connsiteX3-1049" fmla="*/ 1377115 w 1931740"/>
                  <a:gd name="connsiteY3-1050" fmla="*/ 3355188 h 5034259"/>
                  <a:gd name="connsiteX4-1051" fmla="*/ 0 w 1931740"/>
                  <a:gd name="connsiteY4-1052" fmla="*/ 4687175 h 5034259"/>
                  <a:gd name="connsiteX5-1053" fmla="*/ 553885 w 1931740"/>
                  <a:gd name="connsiteY5-1054" fmla="*/ 3721868 h 5034259"/>
                  <a:gd name="connsiteX6-1055" fmla="*/ 550253 w 1931740"/>
                  <a:gd name="connsiteY6-1056" fmla="*/ 1798557 h 5034259"/>
                  <a:gd name="connsiteX0-1057" fmla="*/ 550253 w 1931740"/>
                  <a:gd name="connsiteY0-1058" fmla="*/ 1798557 h 5034257"/>
                  <a:gd name="connsiteX1-1059" fmla="*/ 1931740 w 1931740"/>
                  <a:gd name="connsiteY1-1060" fmla="*/ 118687 h 5034257"/>
                  <a:gd name="connsiteX2-1061" fmla="*/ 1379834 w 1931740"/>
                  <a:gd name="connsiteY2-1062" fmla="*/ 1319063 h 5034257"/>
                  <a:gd name="connsiteX3-1063" fmla="*/ 1377115 w 1931740"/>
                  <a:gd name="connsiteY3-1064" fmla="*/ 3355188 h 5034257"/>
                  <a:gd name="connsiteX4-1065" fmla="*/ 0 w 1931740"/>
                  <a:gd name="connsiteY4-1066" fmla="*/ 4687175 h 5034257"/>
                  <a:gd name="connsiteX5-1067" fmla="*/ 553885 w 1931740"/>
                  <a:gd name="connsiteY5-1068" fmla="*/ 3721868 h 5034257"/>
                  <a:gd name="connsiteX6-1069" fmla="*/ 550253 w 1931740"/>
                  <a:gd name="connsiteY6-1070" fmla="*/ 1798557 h 5034257"/>
                  <a:gd name="connsiteX0-1071" fmla="*/ 550253 w 1931740"/>
                  <a:gd name="connsiteY0-1072" fmla="*/ 1798557 h 5011243"/>
                  <a:gd name="connsiteX1-1073" fmla="*/ 1931740 w 1931740"/>
                  <a:gd name="connsiteY1-1074" fmla="*/ 118687 h 5011243"/>
                  <a:gd name="connsiteX2-1075" fmla="*/ 1379834 w 1931740"/>
                  <a:gd name="connsiteY2-1076" fmla="*/ 1319063 h 5011243"/>
                  <a:gd name="connsiteX3-1077" fmla="*/ 1377115 w 1931740"/>
                  <a:gd name="connsiteY3-1078" fmla="*/ 3355188 h 5011243"/>
                  <a:gd name="connsiteX4-1079" fmla="*/ 0 w 1931740"/>
                  <a:gd name="connsiteY4-1080" fmla="*/ 4687175 h 5011243"/>
                  <a:gd name="connsiteX5-1081" fmla="*/ 553885 w 1931740"/>
                  <a:gd name="connsiteY5-1082" fmla="*/ 3721868 h 5011243"/>
                  <a:gd name="connsiteX6-1083" fmla="*/ 550253 w 1931740"/>
                  <a:gd name="connsiteY6-1084" fmla="*/ 1798557 h 5011243"/>
                  <a:gd name="connsiteX0-1085" fmla="*/ 550253 w 1931740"/>
                  <a:gd name="connsiteY0-1086" fmla="*/ 1798557 h 5011243"/>
                  <a:gd name="connsiteX1-1087" fmla="*/ 1931740 w 1931740"/>
                  <a:gd name="connsiteY1-1088" fmla="*/ 118687 h 5011243"/>
                  <a:gd name="connsiteX2-1089" fmla="*/ 1379834 w 1931740"/>
                  <a:gd name="connsiteY2-1090" fmla="*/ 1319063 h 5011243"/>
                  <a:gd name="connsiteX3-1091" fmla="*/ 1377115 w 1931740"/>
                  <a:gd name="connsiteY3-1092" fmla="*/ 3355188 h 5011243"/>
                  <a:gd name="connsiteX4-1093" fmla="*/ 0 w 1931740"/>
                  <a:gd name="connsiteY4-1094" fmla="*/ 4687175 h 5011243"/>
                  <a:gd name="connsiteX5-1095" fmla="*/ 553885 w 1931740"/>
                  <a:gd name="connsiteY5-1096" fmla="*/ 3721868 h 5011243"/>
                  <a:gd name="connsiteX6-1097" fmla="*/ 550253 w 1931740"/>
                  <a:gd name="connsiteY6-1098" fmla="*/ 1798557 h 5011243"/>
                  <a:gd name="connsiteX0-1099" fmla="*/ 550253 w 1792009"/>
                  <a:gd name="connsiteY0-1100" fmla="*/ 1859766 h 5072452"/>
                  <a:gd name="connsiteX1-1101" fmla="*/ 1792009 w 1792009"/>
                  <a:gd name="connsiteY1-1102" fmla="*/ 113695 h 5072452"/>
                  <a:gd name="connsiteX2-1103" fmla="*/ 1379834 w 1792009"/>
                  <a:gd name="connsiteY2-1104" fmla="*/ 1380272 h 5072452"/>
                  <a:gd name="connsiteX3-1105" fmla="*/ 1377115 w 1792009"/>
                  <a:gd name="connsiteY3-1106" fmla="*/ 3416397 h 5072452"/>
                  <a:gd name="connsiteX4-1107" fmla="*/ 0 w 1792009"/>
                  <a:gd name="connsiteY4-1108" fmla="*/ 4748384 h 5072452"/>
                  <a:gd name="connsiteX5-1109" fmla="*/ 553885 w 1792009"/>
                  <a:gd name="connsiteY5-1110" fmla="*/ 3783077 h 5072452"/>
                  <a:gd name="connsiteX6-1111" fmla="*/ 550253 w 1792009"/>
                  <a:gd name="connsiteY6-1112" fmla="*/ 1859766 h 5072452"/>
                  <a:gd name="connsiteX0-1113" fmla="*/ 550253 w 1792009"/>
                  <a:gd name="connsiteY0-1114" fmla="*/ 1859768 h 5072454"/>
                  <a:gd name="connsiteX1-1115" fmla="*/ 1792009 w 1792009"/>
                  <a:gd name="connsiteY1-1116" fmla="*/ 113697 h 5072454"/>
                  <a:gd name="connsiteX2-1117" fmla="*/ 1379834 w 1792009"/>
                  <a:gd name="connsiteY2-1118" fmla="*/ 1380274 h 5072454"/>
                  <a:gd name="connsiteX3-1119" fmla="*/ 1377115 w 1792009"/>
                  <a:gd name="connsiteY3-1120" fmla="*/ 3416399 h 5072454"/>
                  <a:gd name="connsiteX4-1121" fmla="*/ 0 w 1792009"/>
                  <a:gd name="connsiteY4-1122" fmla="*/ 4748386 h 5072454"/>
                  <a:gd name="connsiteX5-1123" fmla="*/ 553885 w 1792009"/>
                  <a:gd name="connsiteY5-1124" fmla="*/ 3783079 h 5072454"/>
                  <a:gd name="connsiteX6-1125" fmla="*/ 550253 w 1792009"/>
                  <a:gd name="connsiteY6-1126" fmla="*/ 1859768 h 5072454"/>
                  <a:gd name="connsiteX0-1127" fmla="*/ 550253 w 1792009"/>
                  <a:gd name="connsiteY0-1128" fmla="*/ 1783462 h 4996148"/>
                  <a:gd name="connsiteX1-1129" fmla="*/ 1792009 w 1792009"/>
                  <a:gd name="connsiteY1-1130" fmla="*/ 37391 h 4996148"/>
                  <a:gd name="connsiteX2-1131" fmla="*/ 1379834 w 1792009"/>
                  <a:gd name="connsiteY2-1132" fmla="*/ 1303968 h 4996148"/>
                  <a:gd name="connsiteX3-1133" fmla="*/ 1377115 w 1792009"/>
                  <a:gd name="connsiteY3-1134" fmla="*/ 3340093 h 4996148"/>
                  <a:gd name="connsiteX4-1135" fmla="*/ 0 w 1792009"/>
                  <a:gd name="connsiteY4-1136" fmla="*/ 4672080 h 4996148"/>
                  <a:gd name="connsiteX5-1137" fmla="*/ 553885 w 1792009"/>
                  <a:gd name="connsiteY5-1138" fmla="*/ 3706773 h 4996148"/>
                  <a:gd name="connsiteX6-1139" fmla="*/ 550253 w 1792009"/>
                  <a:gd name="connsiteY6-1140" fmla="*/ 1783462 h 4996148"/>
                  <a:gd name="connsiteX0-1141" fmla="*/ 550253 w 1792009"/>
                  <a:gd name="connsiteY0-1142" fmla="*/ 1783462 h 4996148"/>
                  <a:gd name="connsiteX1-1143" fmla="*/ 1792009 w 1792009"/>
                  <a:gd name="connsiteY1-1144" fmla="*/ 37391 h 4996148"/>
                  <a:gd name="connsiteX2-1145" fmla="*/ 1379834 w 1792009"/>
                  <a:gd name="connsiteY2-1146" fmla="*/ 1303968 h 4996148"/>
                  <a:gd name="connsiteX3-1147" fmla="*/ 1377115 w 1792009"/>
                  <a:gd name="connsiteY3-1148" fmla="*/ 3340093 h 4996148"/>
                  <a:gd name="connsiteX4-1149" fmla="*/ 0 w 1792009"/>
                  <a:gd name="connsiteY4-1150" fmla="*/ 4672080 h 4996148"/>
                  <a:gd name="connsiteX5-1151" fmla="*/ 553885 w 1792009"/>
                  <a:gd name="connsiteY5-1152" fmla="*/ 3706774 h 4996148"/>
                  <a:gd name="connsiteX6-1153" fmla="*/ 550253 w 1792009"/>
                  <a:gd name="connsiteY6-1154" fmla="*/ 1783462 h 4996148"/>
                  <a:gd name="connsiteX0-1155" fmla="*/ 550253 w 1792009"/>
                  <a:gd name="connsiteY0-1156" fmla="*/ 1783462 h 4996148"/>
                  <a:gd name="connsiteX1-1157" fmla="*/ 1792009 w 1792009"/>
                  <a:gd name="connsiteY1-1158" fmla="*/ 37391 h 4996148"/>
                  <a:gd name="connsiteX2-1159" fmla="*/ 1379834 w 1792009"/>
                  <a:gd name="connsiteY2-1160" fmla="*/ 1303968 h 4996148"/>
                  <a:gd name="connsiteX3-1161" fmla="*/ 1377115 w 1792009"/>
                  <a:gd name="connsiteY3-1162" fmla="*/ 3340093 h 4996148"/>
                  <a:gd name="connsiteX4-1163" fmla="*/ 0 w 1792009"/>
                  <a:gd name="connsiteY4-1164" fmla="*/ 4672080 h 4996148"/>
                  <a:gd name="connsiteX5-1165" fmla="*/ 553885 w 1792009"/>
                  <a:gd name="connsiteY5-1166" fmla="*/ 3706774 h 4996148"/>
                  <a:gd name="connsiteX6-1167" fmla="*/ 550253 w 1792009"/>
                  <a:gd name="connsiteY6-1168" fmla="*/ 1783462 h 4996148"/>
                  <a:gd name="connsiteX0-1169" fmla="*/ 550253 w 1792009"/>
                  <a:gd name="connsiteY0-1170" fmla="*/ 1783462 h 4996148"/>
                  <a:gd name="connsiteX1-1171" fmla="*/ 1792009 w 1792009"/>
                  <a:gd name="connsiteY1-1172" fmla="*/ 37391 h 4996148"/>
                  <a:gd name="connsiteX2-1173" fmla="*/ 1379834 w 1792009"/>
                  <a:gd name="connsiteY2-1174" fmla="*/ 1303968 h 4996148"/>
                  <a:gd name="connsiteX3-1175" fmla="*/ 1377115 w 1792009"/>
                  <a:gd name="connsiteY3-1176" fmla="*/ 3340093 h 4996148"/>
                  <a:gd name="connsiteX4-1177" fmla="*/ 0 w 1792009"/>
                  <a:gd name="connsiteY4-1178" fmla="*/ 4672080 h 4996148"/>
                  <a:gd name="connsiteX5-1179" fmla="*/ 558703 w 1792009"/>
                  <a:gd name="connsiteY5-1180" fmla="*/ 3385218 h 4996148"/>
                  <a:gd name="connsiteX6-1181" fmla="*/ 550253 w 1792009"/>
                  <a:gd name="connsiteY6-1182" fmla="*/ 1783462 h 4996148"/>
                  <a:gd name="connsiteX0-1183" fmla="*/ 550253 w 1792009"/>
                  <a:gd name="connsiteY0-1184" fmla="*/ 1783462 h 4996148"/>
                  <a:gd name="connsiteX1-1185" fmla="*/ 1792009 w 1792009"/>
                  <a:gd name="connsiteY1-1186" fmla="*/ 37391 h 4996148"/>
                  <a:gd name="connsiteX2-1187" fmla="*/ 1379834 w 1792009"/>
                  <a:gd name="connsiteY2-1188" fmla="*/ 1303968 h 4996148"/>
                  <a:gd name="connsiteX3-1189" fmla="*/ 1377115 w 1792009"/>
                  <a:gd name="connsiteY3-1190" fmla="*/ 3340093 h 4996148"/>
                  <a:gd name="connsiteX4-1191" fmla="*/ 0 w 1792009"/>
                  <a:gd name="connsiteY4-1192" fmla="*/ 4672080 h 4996148"/>
                  <a:gd name="connsiteX5-1193" fmla="*/ 558703 w 1792009"/>
                  <a:gd name="connsiteY5-1194" fmla="*/ 3385218 h 4996148"/>
                  <a:gd name="connsiteX6-1195" fmla="*/ 550253 w 1792009"/>
                  <a:gd name="connsiteY6-1196" fmla="*/ 1783462 h 4996148"/>
                  <a:gd name="connsiteX0-1197" fmla="*/ 550253 w 1792009"/>
                  <a:gd name="connsiteY0-1198" fmla="*/ 1783462 h 4996148"/>
                  <a:gd name="connsiteX1-1199" fmla="*/ 1792009 w 1792009"/>
                  <a:gd name="connsiteY1-1200" fmla="*/ 37391 h 4996148"/>
                  <a:gd name="connsiteX2-1201" fmla="*/ 1379834 w 1792009"/>
                  <a:gd name="connsiteY2-1202" fmla="*/ 1303968 h 4996148"/>
                  <a:gd name="connsiteX3-1203" fmla="*/ 1377115 w 1792009"/>
                  <a:gd name="connsiteY3-1204" fmla="*/ 3340093 h 4996148"/>
                  <a:gd name="connsiteX4-1205" fmla="*/ 0 w 1792009"/>
                  <a:gd name="connsiteY4-1206" fmla="*/ 4672080 h 4996148"/>
                  <a:gd name="connsiteX5-1207" fmla="*/ 553886 w 1792009"/>
                  <a:gd name="connsiteY5-1208" fmla="*/ 2997458 h 4996148"/>
                  <a:gd name="connsiteX6-1209" fmla="*/ 550253 w 1792009"/>
                  <a:gd name="connsiteY6-1210" fmla="*/ 1783462 h 4996148"/>
                  <a:gd name="connsiteX0-1211" fmla="*/ 550253 w 1792009"/>
                  <a:gd name="connsiteY0-1212" fmla="*/ 1783462 h 4996148"/>
                  <a:gd name="connsiteX1-1213" fmla="*/ 1792009 w 1792009"/>
                  <a:gd name="connsiteY1-1214" fmla="*/ 37391 h 4996148"/>
                  <a:gd name="connsiteX2-1215" fmla="*/ 1379834 w 1792009"/>
                  <a:gd name="connsiteY2-1216" fmla="*/ 1303968 h 4996148"/>
                  <a:gd name="connsiteX3-1217" fmla="*/ 1377115 w 1792009"/>
                  <a:gd name="connsiteY3-1218" fmla="*/ 3340093 h 4996148"/>
                  <a:gd name="connsiteX4-1219" fmla="*/ 0 w 1792009"/>
                  <a:gd name="connsiteY4-1220" fmla="*/ 4672080 h 4996148"/>
                  <a:gd name="connsiteX5-1221" fmla="*/ 553886 w 1792009"/>
                  <a:gd name="connsiteY5-1222" fmla="*/ 2997458 h 4996148"/>
                  <a:gd name="connsiteX6-1223" fmla="*/ 550253 w 1792009"/>
                  <a:gd name="connsiteY6-1224" fmla="*/ 1783462 h 4996148"/>
                  <a:gd name="connsiteX0-1225" fmla="*/ 550253 w 1380240"/>
                  <a:gd name="connsiteY0-1226" fmla="*/ 2449904 h 5662590"/>
                  <a:gd name="connsiteX1-1227" fmla="*/ 462151 w 1380240"/>
                  <a:gd name="connsiteY1-1228" fmla="*/ 22891 h 5662590"/>
                  <a:gd name="connsiteX2-1229" fmla="*/ 1379834 w 1380240"/>
                  <a:gd name="connsiteY2-1230" fmla="*/ 1970410 h 5662590"/>
                  <a:gd name="connsiteX3-1231" fmla="*/ 1377115 w 1380240"/>
                  <a:gd name="connsiteY3-1232" fmla="*/ 4006535 h 5662590"/>
                  <a:gd name="connsiteX4-1233" fmla="*/ 0 w 1380240"/>
                  <a:gd name="connsiteY4-1234" fmla="*/ 5338522 h 5662590"/>
                  <a:gd name="connsiteX5-1235" fmla="*/ 553886 w 1380240"/>
                  <a:gd name="connsiteY5-1236" fmla="*/ 3663900 h 5662590"/>
                  <a:gd name="connsiteX6-1237" fmla="*/ 550253 w 1380240"/>
                  <a:gd name="connsiteY6-1238" fmla="*/ 2449904 h 5662590"/>
                  <a:gd name="connsiteX0-1239" fmla="*/ 550253 w 1380240"/>
                  <a:gd name="connsiteY0-1240" fmla="*/ 2449904 h 5662590"/>
                  <a:gd name="connsiteX1-1241" fmla="*/ 462151 w 1380240"/>
                  <a:gd name="connsiteY1-1242" fmla="*/ 22891 h 5662590"/>
                  <a:gd name="connsiteX2-1243" fmla="*/ 1379834 w 1380240"/>
                  <a:gd name="connsiteY2-1244" fmla="*/ 1970410 h 5662590"/>
                  <a:gd name="connsiteX3-1245" fmla="*/ 1377115 w 1380240"/>
                  <a:gd name="connsiteY3-1246" fmla="*/ 4006535 h 5662590"/>
                  <a:gd name="connsiteX4-1247" fmla="*/ 0 w 1380240"/>
                  <a:gd name="connsiteY4-1248" fmla="*/ 5338522 h 5662590"/>
                  <a:gd name="connsiteX5-1249" fmla="*/ 553886 w 1380240"/>
                  <a:gd name="connsiteY5-1250" fmla="*/ 3663900 h 5662590"/>
                  <a:gd name="connsiteX6-1251" fmla="*/ 550253 w 1380240"/>
                  <a:gd name="connsiteY6-1252" fmla="*/ 2449904 h 5662590"/>
                  <a:gd name="connsiteX0-1253" fmla="*/ 550253 w 1380240"/>
                  <a:gd name="connsiteY0-1254" fmla="*/ 2427013 h 5639699"/>
                  <a:gd name="connsiteX1-1255" fmla="*/ 462151 w 1380240"/>
                  <a:gd name="connsiteY1-1256" fmla="*/ 0 h 5639699"/>
                  <a:gd name="connsiteX2-1257" fmla="*/ 1379834 w 1380240"/>
                  <a:gd name="connsiteY2-1258" fmla="*/ 1947519 h 5639699"/>
                  <a:gd name="connsiteX3-1259" fmla="*/ 1377115 w 1380240"/>
                  <a:gd name="connsiteY3-1260" fmla="*/ 3983644 h 5639699"/>
                  <a:gd name="connsiteX4-1261" fmla="*/ 0 w 1380240"/>
                  <a:gd name="connsiteY4-1262" fmla="*/ 5315631 h 5639699"/>
                  <a:gd name="connsiteX5-1263" fmla="*/ 553886 w 1380240"/>
                  <a:gd name="connsiteY5-1264" fmla="*/ 3641009 h 5639699"/>
                  <a:gd name="connsiteX6-1265" fmla="*/ 550253 w 1380240"/>
                  <a:gd name="connsiteY6-1266" fmla="*/ 2427013 h 5639699"/>
                  <a:gd name="connsiteX0-1267" fmla="*/ 550253 w 1380240"/>
                  <a:gd name="connsiteY0-1268" fmla="*/ 2370268 h 5582954"/>
                  <a:gd name="connsiteX1-1269" fmla="*/ 279054 w 1380240"/>
                  <a:gd name="connsiteY1-1270" fmla="*/ 0 h 5582954"/>
                  <a:gd name="connsiteX2-1271" fmla="*/ 1379834 w 1380240"/>
                  <a:gd name="connsiteY2-1272" fmla="*/ 1890774 h 5582954"/>
                  <a:gd name="connsiteX3-1273" fmla="*/ 1377115 w 1380240"/>
                  <a:gd name="connsiteY3-1274" fmla="*/ 3926899 h 5582954"/>
                  <a:gd name="connsiteX4-1275" fmla="*/ 0 w 1380240"/>
                  <a:gd name="connsiteY4-1276" fmla="*/ 5258886 h 5582954"/>
                  <a:gd name="connsiteX5-1277" fmla="*/ 553886 w 1380240"/>
                  <a:gd name="connsiteY5-1278" fmla="*/ 3584264 h 5582954"/>
                  <a:gd name="connsiteX6-1279" fmla="*/ 550253 w 1380240"/>
                  <a:gd name="connsiteY6-1280" fmla="*/ 2370268 h 5582954"/>
                  <a:gd name="connsiteX0-1281" fmla="*/ 550253 w 1380240"/>
                  <a:gd name="connsiteY0-1282" fmla="*/ 2370268 h 5582954"/>
                  <a:gd name="connsiteX1-1283" fmla="*/ 279054 w 1380240"/>
                  <a:gd name="connsiteY1-1284" fmla="*/ 0 h 5582954"/>
                  <a:gd name="connsiteX2-1285" fmla="*/ 1379834 w 1380240"/>
                  <a:gd name="connsiteY2-1286" fmla="*/ 1890774 h 5582954"/>
                  <a:gd name="connsiteX3-1287" fmla="*/ 1377115 w 1380240"/>
                  <a:gd name="connsiteY3-1288" fmla="*/ 3926899 h 5582954"/>
                  <a:gd name="connsiteX4-1289" fmla="*/ 0 w 1380240"/>
                  <a:gd name="connsiteY4-1290" fmla="*/ 5258886 h 5582954"/>
                  <a:gd name="connsiteX5-1291" fmla="*/ 553886 w 1380240"/>
                  <a:gd name="connsiteY5-1292" fmla="*/ 3584264 h 5582954"/>
                  <a:gd name="connsiteX6-1293" fmla="*/ 550253 w 1380240"/>
                  <a:gd name="connsiteY6-1294" fmla="*/ 2370268 h 5582954"/>
                  <a:gd name="connsiteX0-1295" fmla="*/ 550253 w 1380240"/>
                  <a:gd name="connsiteY0-1296" fmla="*/ 2370268 h 5582954"/>
                  <a:gd name="connsiteX1-1297" fmla="*/ 279054 w 1380240"/>
                  <a:gd name="connsiteY1-1298" fmla="*/ 0 h 5582954"/>
                  <a:gd name="connsiteX2-1299" fmla="*/ 1379834 w 1380240"/>
                  <a:gd name="connsiteY2-1300" fmla="*/ 1890774 h 5582954"/>
                  <a:gd name="connsiteX3-1301" fmla="*/ 1377115 w 1380240"/>
                  <a:gd name="connsiteY3-1302" fmla="*/ 3926899 h 5582954"/>
                  <a:gd name="connsiteX4-1303" fmla="*/ 0 w 1380240"/>
                  <a:gd name="connsiteY4-1304" fmla="*/ 5258886 h 5582954"/>
                  <a:gd name="connsiteX5-1305" fmla="*/ 553886 w 1380240"/>
                  <a:gd name="connsiteY5-1306" fmla="*/ 3584264 h 5582954"/>
                  <a:gd name="connsiteX6-1307" fmla="*/ 550253 w 1380240"/>
                  <a:gd name="connsiteY6-1308" fmla="*/ 2370268 h 5582954"/>
                  <a:gd name="connsiteX0-1309" fmla="*/ 550253 w 1380240"/>
                  <a:gd name="connsiteY0-1310" fmla="*/ 2373360 h 5586046"/>
                  <a:gd name="connsiteX1-1311" fmla="*/ 279054 w 1380240"/>
                  <a:gd name="connsiteY1-1312" fmla="*/ 3092 h 5586046"/>
                  <a:gd name="connsiteX2-1313" fmla="*/ 1379834 w 1380240"/>
                  <a:gd name="connsiteY2-1314" fmla="*/ 1893866 h 5586046"/>
                  <a:gd name="connsiteX3-1315" fmla="*/ 1377115 w 1380240"/>
                  <a:gd name="connsiteY3-1316" fmla="*/ 3929991 h 5586046"/>
                  <a:gd name="connsiteX4-1317" fmla="*/ 0 w 1380240"/>
                  <a:gd name="connsiteY4-1318" fmla="*/ 5261978 h 5586046"/>
                  <a:gd name="connsiteX5-1319" fmla="*/ 553886 w 1380240"/>
                  <a:gd name="connsiteY5-1320" fmla="*/ 3587356 h 5586046"/>
                  <a:gd name="connsiteX6-1321" fmla="*/ 550253 w 1380240"/>
                  <a:gd name="connsiteY6-1322" fmla="*/ 2373360 h 5586046"/>
                  <a:gd name="connsiteX0-1323" fmla="*/ 550253 w 1380240"/>
                  <a:gd name="connsiteY0-1324" fmla="*/ 2411075 h 5623761"/>
                  <a:gd name="connsiteX1-1325" fmla="*/ 279054 w 1380240"/>
                  <a:gd name="connsiteY1-1326" fmla="*/ 2977 h 5623761"/>
                  <a:gd name="connsiteX2-1327" fmla="*/ 1379834 w 1380240"/>
                  <a:gd name="connsiteY2-1328" fmla="*/ 1931581 h 5623761"/>
                  <a:gd name="connsiteX3-1329" fmla="*/ 1377115 w 1380240"/>
                  <a:gd name="connsiteY3-1330" fmla="*/ 3967706 h 5623761"/>
                  <a:gd name="connsiteX4-1331" fmla="*/ 0 w 1380240"/>
                  <a:gd name="connsiteY4-1332" fmla="*/ 5299693 h 5623761"/>
                  <a:gd name="connsiteX5-1333" fmla="*/ 553886 w 1380240"/>
                  <a:gd name="connsiteY5-1334" fmla="*/ 3625071 h 5623761"/>
                  <a:gd name="connsiteX6-1335" fmla="*/ 550253 w 1380240"/>
                  <a:gd name="connsiteY6-1336" fmla="*/ 2411075 h 5623761"/>
                  <a:gd name="connsiteX0-1337" fmla="*/ 550253 w 1380240"/>
                  <a:gd name="connsiteY0-1338" fmla="*/ 2424027 h 5636713"/>
                  <a:gd name="connsiteX1-1339" fmla="*/ 279054 w 1380240"/>
                  <a:gd name="connsiteY1-1340" fmla="*/ 15929 h 5636713"/>
                  <a:gd name="connsiteX2-1341" fmla="*/ 1379834 w 1380240"/>
                  <a:gd name="connsiteY2-1342" fmla="*/ 1944533 h 5636713"/>
                  <a:gd name="connsiteX3-1343" fmla="*/ 1377115 w 1380240"/>
                  <a:gd name="connsiteY3-1344" fmla="*/ 3980658 h 5636713"/>
                  <a:gd name="connsiteX4-1345" fmla="*/ 0 w 1380240"/>
                  <a:gd name="connsiteY4-1346" fmla="*/ 5312645 h 5636713"/>
                  <a:gd name="connsiteX5-1347" fmla="*/ 553886 w 1380240"/>
                  <a:gd name="connsiteY5-1348" fmla="*/ 3638023 h 5636713"/>
                  <a:gd name="connsiteX6-1349" fmla="*/ 550253 w 1380240"/>
                  <a:gd name="connsiteY6-1350" fmla="*/ 2424027 h 5636713"/>
                  <a:gd name="connsiteX0-1351" fmla="*/ 271199 w 1921239"/>
                  <a:gd name="connsiteY0-1352" fmla="*/ 2424027 h 6529191"/>
                  <a:gd name="connsiteX1-1353" fmla="*/ 0 w 1921239"/>
                  <a:gd name="connsiteY1-1354" fmla="*/ 15929 h 6529191"/>
                  <a:gd name="connsiteX2-1355" fmla="*/ 1100780 w 1921239"/>
                  <a:gd name="connsiteY2-1356" fmla="*/ 1944533 h 6529191"/>
                  <a:gd name="connsiteX3-1357" fmla="*/ 1098061 w 1921239"/>
                  <a:gd name="connsiteY3-1358" fmla="*/ 3980658 h 6529191"/>
                  <a:gd name="connsiteX4-1359" fmla="*/ 1600094 w 1921239"/>
                  <a:gd name="connsiteY4-1360" fmla="*/ 6296228 h 6529191"/>
                  <a:gd name="connsiteX5-1361" fmla="*/ 274832 w 1921239"/>
                  <a:gd name="connsiteY5-1362" fmla="*/ 3638023 h 6529191"/>
                  <a:gd name="connsiteX6-1363" fmla="*/ 271199 w 1921239"/>
                  <a:gd name="connsiteY6-1364" fmla="*/ 2424027 h 6529191"/>
                  <a:gd name="connsiteX0-1365" fmla="*/ 271199 w 1921239"/>
                  <a:gd name="connsiteY0-1366" fmla="*/ 2424027 h 6529191"/>
                  <a:gd name="connsiteX1-1367" fmla="*/ 0 w 1921239"/>
                  <a:gd name="connsiteY1-1368" fmla="*/ 15929 h 6529191"/>
                  <a:gd name="connsiteX2-1369" fmla="*/ 1100780 w 1921239"/>
                  <a:gd name="connsiteY2-1370" fmla="*/ 1944533 h 6529191"/>
                  <a:gd name="connsiteX3-1371" fmla="*/ 1098061 w 1921239"/>
                  <a:gd name="connsiteY3-1372" fmla="*/ 3980658 h 6529191"/>
                  <a:gd name="connsiteX4-1373" fmla="*/ 1600094 w 1921239"/>
                  <a:gd name="connsiteY4-1374" fmla="*/ 6296228 h 6529191"/>
                  <a:gd name="connsiteX5-1375" fmla="*/ 274832 w 1921239"/>
                  <a:gd name="connsiteY5-1376" fmla="*/ 3638023 h 6529191"/>
                  <a:gd name="connsiteX6-1377" fmla="*/ 271199 w 1921239"/>
                  <a:gd name="connsiteY6-1378" fmla="*/ 2424027 h 6529191"/>
                  <a:gd name="connsiteX0-1379" fmla="*/ 271199 w 1600094"/>
                  <a:gd name="connsiteY0-1380" fmla="*/ 2424027 h 6369202"/>
                  <a:gd name="connsiteX1-1381" fmla="*/ 0 w 1600094"/>
                  <a:gd name="connsiteY1-1382" fmla="*/ 15929 h 6369202"/>
                  <a:gd name="connsiteX2-1383" fmla="*/ 1100780 w 1600094"/>
                  <a:gd name="connsiteY2-1384" fmla="*/ 1944533 h 6369202"/>
                  <a:gd name="connsiteX3-1385" fmla="*/ 1098061 w 1600094"/>
                  <a:gd name="connsiteY3-1386" fmla="*/ 3980658 h 6369202"/>
                  <a:gd name="connsiteX4-1387" fmla="*/ 1600094 w 1600094"/>
                  <a:gd name="connsiteY4-1388" fmla="*/ 6296228 h 6369202"/>
                  <a:gd name="connsiteX5-1389" fmla="*/ 274832 w 1600094"/>
                  <a:gd name="connsiteY5-1390" fmla="*/ 3638023 h 6369202"/>
                  <a:gd name="connsiteX6-1391" fmla="*/ 271199 w 1600094"/>
                  <a:gd name="connsiteY6-1392" fmla="*/ 2424027 h 6369202"/>
                  <a:gd name="connsiteX0-1393" fmla="*/ 271199 w 1619367"/>
                  <a:gd name="connsiteY0-1394" fmla="*/ 2424027 h 6424440"/>
                  <a:gd name="connsiteX1-1395" fmla="*/ 0 w 1619367"/>
                  <a:gd name="connsiteY1-1396" fmla="*/ 15929 h 6424440"/>
                  <a:gd name="connsiteX2-1397" fmla="*/ 1100780 w 1619367"/>
                  <a:gd name="connsiteY2-1398" fmla="*/ 1944533 h 6424440"/>
                  <a:gd name="connsiteX3-1399" fmla="*/ 1098061 w 1619367"/>
                  <a:gd name="connsiteY3-1400" fmla="*/ 3980658 h 6424440"/>
                  <a:gd name="connsiteX4-1401" fmla="*/ 1619367 w 1619367"/>
                  <a:gd name="connsiteY4-1402" fmla="*/ 6352974 h 6424440"/>
                  <a:gd name="connsiteX5-1403" fmla="*/ 274832 w 1619367"/>
                  <a:gd name="connsiteY5-1404" fmla="*/ 3638023 h 6424440"/>
                  <a:gd name="connsiteX6-1405" fmla="*/ 271199 w 1619367"/>
                  <a:gd name="connsiteY6-1406" fmla="*/ 2424027 h 6424440"/>
                  <a:gd name="connsiteX0-1407" fmla="*/ 271199 w 1619367"/>
                  <a:gd name="connsiteY0-1408" fmla="*/ 2424027 h 6424438"/>
                  <a:gd name="connsiteX1-1409" fmla="*/ 0 w 1619367"/>
                  <a:gd name="connsiteY1-1410" fmla="*/ 15929 h 6424438"/>
                  <a:gd name="connsiteX2-1411" fmla="*/ 1100780 w 1619367"/>
                  <a:gd name="connsiteY2-1412" fmla="*/ 1944533 h 6424438"/>
                  <a:gd name="connsiteX3-1413" fmla="*/ 1098061 w 1619367"/>
                  <a:gd name="connsiteY3-1414" fmla="*/ 3980658 h 6424438"/>
                  <a:gd name="connsiteX4-1415" fmla="*/ 1619367 w 1619367"/>
                  <a:gd name="connsiteY4-1416" fmla="*/ 6352974 h 6424438"/>
                  <a:gd name="connsiteX5-1417" fmla="*/ 274832 w 1619367"/>
                  <a:gd name="connsiteY5-1418" fmla="*/ 3638023 h 6424438"/>
                  <a:gd name="connsiteX6-1419" fmla="*/ 271199 w 1619367"/>
                  <a:gd name="connsiteY6-1420" fmla="*/ 2424027 h 6424438"/>
                  <a:gd name="connsiteX0-1421" fmla="*/ 271199 w 1619367"/>
                  <a:gd name="connsiteY0-1422" fmla="*/ 2424027 h 6424440"/>
                  <a:gd name="connsiteX1-1423" fmla="*/ 0 w 1619367"/>
                  <a:gd name="connsiteY1-1424" fmla="*/ 15929 h 6424440"/>
                  <a:gd name="connsiteX2-1425" fmla="*/ 1100780 w 1619367"/>
                  <a:gd name="connsiteY2-1426" fmla="*/ 1944533 h 6424440"/>
                  <a:gd name="connsiteX3-1427" fmla="*/ 1098061 w 1619367"/>
                  <a:gd name="connsiteY3-1428" fmla="*/ 3980658 h 6424440"/>
                  <a:gd name="connsiteX4-1429" fmla="*/ 1619367 w 1619367"/>
                  <a:gd name="connsiteY4-1430" fmla="*/ 6352974 h 6424440"/>
                  <a:gd name="connsiteX5-1431" fmla="*/ 274832 w 1619367"/>
                  <a:gd name="connsiteY5-1432" fmla="*/ 3638023 h 6424440"/>
                  <a:gd name="connsiteX6-1433" fmla="*/ 271199 w 1619367"/>
                  <a:gd name="connsiteY6-1434" fmla="*/ 2424027 h 642444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619367" h="6424440">
                    <a:moveTo>
                      <a:pt x="271199" y="2424027"/>
                    </a:moveTo>
                    <a:cubicBezTo>
                      <a:pt x="265393" y="1294998"/>
                      <a:pt x="340211" y="619998"/>
                      <a:pt x="0" y="15929"/>
                    </a:cubicBezTo>
                    <a:cubicBezTo>
                      <a:pt x="854739" y="-141472"/>
                      <a:pt x="1092253" y="894308"/>
                      <a:pt x="1100780" y="1944533"/>
                    </a:cubicBezTo>
                    <a:cubicBezTo>
                      <a:pt x="1102897" y="3131921"/>
                      <a:pt x="1095944" y="2793270"/>
                      <a:pt x="1098061" y="3980658"/>
                    </a:cubicBezTo>
                    <a:cubicBezTo>
                      <a:pt x="1101509" y="4647771"/>
                      <a:pt x="946312" y="6550463"/>
                      <a:pt x="1619367" y="6352974"/>
                    </a:cubicBezTo>
                    <a:cubicBezTo>
                      <a:pt x="14375" y="6860845"/>
                      <a:pt x="274832" y="4525921"/>
                      <a:pt x="274832" y="3638023"/>
                    </a:cubicBezTo>
                    <a:cubicBezTo>
                      <a:pt x="271052" y="2860731"/>
                      <a:pt x="274979" y="3201319"/>
                      <a:pt x="271199" y="2424027"/>
                    </a:cubicBezTo>
                    <a:close/>
                  </a:path>
                </a:pathLst>
              </a:cu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圆角矩形 4"/>
              <p:cNvSpPr/>
              <p:nvPr/>
            </p:nvSpPr>
            <p:spPr>
              <a:xfrm>
                <a:off x="5646994" y="1540696"/>
                <a:ext cx="1205732" cy="4231286"/>
              </a:xfrm>
              <a:custGeom>
                <a:avLst/>
                <a:gdLst>
                  <a:gd name="connsiteX0" fmla="*/ 0 w 783771"/>
                  <a:gd name="connsiteY0" fmla="*/ 130631 h 3683726"/>
                  <a:gd name="connsiteX1" fmla="*/ 130631 w 783771"/>
                  <a:gd name="connsiteY1" fmla="*/ 0 h 3683726"/>
                  <a:gd name="connsiteX2" fmla="*/ 653140 w 783771"/>
                  <a:gd name="connsiteY2" fmla="*/ 0 h 3683726"/>
                  <a:gd name="connsiteX3" fmla="*/ 783771 w 783771"/>
                  <a:gd name="connsiteY3" fmla="*/ 130631 h 3683726"/>
                  <a:gd name="connsiteX4" fmla="*/ 783771 w 783771"/>
                  <a:gd name="connsiteY4" fmla="*/ 3553095 h 3683726"/>
                  <a:gd name="connsiteX5" fmla="*/ 653140 w 783771"/>
                  <a:gd name="connsiteY5" fmla="*/ 3683726 h 3683726"/>
                  <a:gd name="connsiteX6" fmla="*/ 130631 w 783771"/>
                  <a:gd name="connsiteY6" fmla="*/ 3683726 h 3683726"/>
                  <a:gd name="connsiteX7" fmla="*/ 0 w 783771"/>
                  <a:gd name="connsiteY7" fmla="*/ 3553095 h 3683726"/>
                  <a:gd name="connsiteX8" fmla="*/ 0 w 783771"/>
                  <a:gd name="connsiteY8" fmla="*/ 130631 h 3683726"/>
                  <a:gd name="connsiteX0-1" fmla="*/ 0 w 1338243"/>
                  <a:gd name="connsiteY0-2" fmla="*/ 627020 h 4180115"/>
                  <a:gd name="connsiteX1-3" fmla="*/ 130631 w 1338243"/>
                  <a:gd name="connsiteY1-4" fmla="*/ 496389 h 4180115"/>
                  <a:gd name="connsiteX2-5" fmla="*/ 1332409 w 1338243"/>
                  <a:gd name="connsiteY2-6" fmla="*/ 0 h 4180115"/>
                  <a:gd name="connsiteX3-7" fmla="*/ 783771 w 1338243"/>
                  <a:gd name="connsiteY3-8" fmla="*/ 627020 h 4180115"/>
                  <a:gd name="connsiteX4-9" fmla="*/ 783771 w 1338243"/>
                  <a:gd name="connsiteY4-10" fmla="*/ 4049484 h 4180115"/>
                  <a:gd name="connsiteX5-11" fmla="*/ 653140 w 1338243"/>
                  <a:gd name="connsiteY5-12" fmla="*/ 4180115 h 4180115"/>
                  <a:gd name="connsiteX6-13" fmla="*/ 130631 w 1338243"/>
                  <a:gd name="connsiteY6-14" fmla="*/ 4180115 h 4180115"/>
                  <a:gd name="connsiteX7-15" fmla="*/ 0 w 1338243"/>
                  <a:gd name="connsiteY7-16" fmla="*/ 4049484 h 4180115"/>
                  <a:gd name="connsiteX8-17" fmla="*/ 0 w 1338243"/>
                  <a:gd name="connsiteY8-18" fmla="*/ 627020 h 4180115"/>
                  <a:gd name="connsiteX0-19" fmla="*/ 0 w 1325296"/>
                  <a:gd name="connsiteY0-20" fmla="*/ 640083 h 4193178"/>
                  <a:gd name="connsiteX1-21" fmla="*/ 130631 w 1325296"/>
                  <a:gd name="connsiteY1-22" fmla="*/ 509452 h 4193178"/>
                  <a:gd name="connsiteX2-23" fmla="*/ 1319346 w 1325296"/>
                  <a:gd name="connsiteY2-24" fmla="*/ 0 h 4193178"/>
                  <a:gd name="connsiteX3-25" fmla="*/ 783771 w 1325296"/>
                  <a:gd name="connsiteY3-26" fmla="*/ 640083 h 4193178"/>
                  <a:gd name="connsiteX4-27" fmla="*/ 783771 w 1325296"/>
                  <a:gd name="connsiteY4-28" fmla="*/ 4062547 h 4193178"/>
                  <a:gd name="connsiteX5-29" fmla="*/ 653140 w 1325296"/>
                  <a:gd name="connsiteY5-30" fmla="*/ 4193178 h 4193178"/>
                  <a:gd name="connsiteX6-31" fmla="*/ 130631 w 1325296"/>
                  <a:gd name="connsiteY6-32" fmla="*/ 4193178 h 4193178"/>
                  <a:gd name="connsiteX7-33" fmla="*/ 0 w 1325296"/>
                  <a:gd name="connsiteY7-34" fmla="*/ 4062547 h 4193178"/>
                  <a:gd name="connsiteX8-35" fmla="*/ 0 w 1325296"/>
                  <a:gd name="connsiteY8-36" fmla="*/ 640083 h 4193178"/>
                  <a:gd name="connsiteX0-37" fmla="*/ 0 w 1325296"/>
                  <a:gd name="connsiteY0-38" fmla="*/ 738804 h 4291899"/>
                  <a:gd name="connsiteX1-39" fmla="*/ 130631 w 1325296"/>
                  <a:gd name="connsiteY1-40" fmla="*/ 608173 h 4291899"/>
                  <a:gd name="connsiteX2-41" fmla="*/ 1319346 w 1325296"/>
                  <a:gd name="connsiteY2-42" fmla="*/ 98721 h 4291899"/>
                  <a:gd name="connsiteX3-43" fmla="*/ 783771 w 1325296"/>
                  <a:gd name="connsiteY3-44" fmla="*/ 738804 h 4291899"/>
                  <a:gd name="connsiteX4-45" fmla="*/ 783771 w 1325296"/>
                  <a:gd name="connsiteY4-46" fmla="*/ 4161268 h 4291899"/>
                  <a:gd name="connsiteX5-47" fmla="*/ 653140 w 1325296"/>
                  <a:gd name="connsiteY5-48" fmla="*/ 4291899 h 4291899"/>
                  <a:gd name="connsiteX6-49" fmla="*/ 130631 w 1325296"/>
                  <a:gd name="connsiteY6-50" fmla="*/ 4291899 h 4291899"/>
                  <a:gd name="connsiteX7-51" fmla="*/ 0 w 1325296"/>
                  <a:gd name="connsiteY7-52" fmla="*/ 4161268 h 4291899"/>
                  <a:gd name="connsiteX8-53" fmla="*/ 0 w 1325296"/>
                  <a:gd name="connsiteY8-54" fmla="*/ 738804 h 4291899"/>
                  <a:gd name="connsiteX0-55" fmla="*/ 0 w 1325296"/>
                  <a:gd name="connsiteY0-56" fmla="*/ 640443 h 4193538"/>
                  <a:gd name="connsiteX1-57" fmla="*/ 1319346 w 1325296"/>
                  <a:gd name="connsiteY1-58" fmla="*/ 360 h 4193538"/>
                  <a:gd name="connsiteX2-59" fmla="*/ 783771 w 1325296"/>
                  <a:gd name="connsiteY2-60" fmla="*/ 640443 h 4193538"/>
                  <a:gd name="connsiteX3-61" fmla="*/ 783771 w 1325296"/>
                  <a:gd name="connsiteY3-62" fmla="*/ 4062907 h 4193538"/>
                  <a:gd name="connsiteX4-63" fmla="*/ 653140 w 1325296"/>
                  <a:gd name="connsiteY4-64" fmla="*/ 4193538 h 4193538"/>
                  <a:gd name="connsiteX5-65" fmla="*/ 130631 w 1325296"/>
                  <a:gd name="connsiteY5-66" fmla="*/ 4193538 h 4193538"/>
                  <a:gd name="connsiteX6-67" fmla="*/ 0 w 1325296"/>
                  <a:gd name="connsiteY6-68" fmla="*/ 4062907 h 4193538"/>
                  <a:gd name="connsiteX7-69" fmla="*/ 0 w 1325296"/>
                  <a:gd name="connsiteY7-70" fmla="*/ 640443 h 4193538"/>
                  <a:gd name="connsiteX0-71" fmla="*/ 0 w 1325296"/>
                  <a:gd name="connsiteY0-72" fmla="*/ 761033 h 4314128"/>
                  <a:gd name="connsiteX1-73" fmla="*/ 1319346 w 1325296"/>
                  <a:gd name="connsiteY1-74" fmla="*/ 120950 h 4314128"/>
                  <a:gd name="connsiteX2-75" fmla="*/ 783771 w 1325296"/>
                  <a:gd name="connsiteY2-76" fmla="*/ 761033 h 4314128"/>
                  <a:gd name="connsiteX3-77" fmla="*/ 783771 w 1325296"/>
                  <a:gd name="connsiteY3-78" fmla="*/ 4183497 h 4314128"/>
                  <a:gd name="connsiteX4-79" fmla="*/ 653140 w 1325296"/>
                  <a:gd name="connsiteY4-80" fmla="*/ 4314128 h 4314128"/>
                  <a:gd name="connsiteX5-81" fmla="*/ 130631 w 1325296"/>
                  <a:gd name="connsiteY5-82" fmla="*/ 4314128 h 4314128"/>
                  <a:gd name="connsiteX6-83" fmla="*/ 0 w 1325296"/>
                  <a:gd name="connsiteY6-84" fmla="*/ 4183497 h 4314128"/>
                  <a:gd name="connsiteX7-85" fmla="*/ 0 w 1325296"/>
                  <a:gd name="connsiteY7-86" fmla="*/ 761033 h 4314128"/>
                  <a:gd name="connsiteX0-87" fmla="*/ 0 w 1324671"/>
                  <a:gd name="connsiteY0-88" fmla="*/ 761033 h 4314128"/>
                  <a:gd name="connsiteX1-89" fmla="*/ 1319346 w 1324671"/>
                  <a:gd name="connsiteY1-90" fmla="*/ 120950 h 4314128"/>
                  <a:gd name="connsiteX2-91" fmla="*/ 783771 w 1324671"/>
                  <a:gd name="connsiteY2-92" fmla="*/ 761033 h 4314128"/>
                  <a:gd name="connsiteX3-93" fmla="*/ 783771 w 1324671"/>
                  <a:gd name="connsiteY3-94" fmla="*/ 4183497 h 4314128"/>
                  <a:gd name="connsiteX4-95" fmla="*/ 653140 w 1324671"/>
                  <a:gd name="connsiteY4-96" fmla="*/ 4314128 h 4314128"/>
                  <a:gd name="connsiteX5-97" fmla="*/ 130631 w 1324671"/>
                  <a:gd name="connsiteY5-98" fmla="*/ 4314128 h 4314128"/>
                  <a:gd name="connsiteX6-99" fmla="*/ 0 w 1324671"/>
                  <a:gd name="connsiteY6-100" fmla="*/ 4183497 h 4314128"/>
                  <a:gd name="connsiteX7-101" fmla="*/ 0 w 1324671"/>
                  <a:gd name="connsiteY7-102" fmla="*/ 761033 h 4314128"/>
                  <a:gd name="connsiteX0-103" fmla="*/ 658187 w 1982858"/>
                  <a:gd name="connsiteY0-104" fmla="*/ 761033 h 4692951"/>
                  <a:gd name="connsiteX1-105" fmla="*/ 1977533 w 1982858"/>
                  <a:gd name="connsiteY1-106" fmla="*/ 120950 h 4692951"/>
                  <a:gd name="connsiteX2-107" fmla="*/ 1441958 w 1982858"/>
                  <a:gd name="connsiteY2-108" fmla="*/ 761033 h 4692951"/>
                  <a:gd name="connsiteX3-109" fmla="*/ 1441958 w 1982858"/>
                  <a:gd name="connsiteY3-110" fmla="*/ 4183497 h 4692951"/>
                  <a:gd name="connsiteX4-111" fmla="*/ 1311327 w 1982858"/>
                  <a:gd name="connsiteY4-112" fmla="*/ 4314128 h 4692951"/>
                  <a:gd name="connsiteX5-113" fmla="*/ 5046 w 1982858"/>
                  <a:gd name="connsiteY5-114" fmla="*/ 4692951 h 4692951"/>
                  <a:gd name="connsiteX6-115" fmla="*/ 658187 w 1982858"/>
                  <a:gd name="connsiteY6-116" fmla="*/ 4183497 h 4692951"/>
                  <a:gd name="connsiteX7-117" fmla="*/ 658187 w 1982858"/>
                  <a:gd name="connsiteY7-118" fmla="*/ 761033 h 4692951"/>
                  <a:gd name="connsiteX0-119" fmla="*/ 658187 w 1982858"/>
                  <a:gd name="connsiteY0-120" fmla="*/ 761033 h 4706792"/>
                  <a:gd name="connsiteX1-121" fmla="*/ 1977533 w 1982858"/>
                  <a:gd name="connsiteY1-122" fmla="*/ 120950 h 4706792"/>
                  <a:gd name="connsiteX2-123" fmla="*/ 1441958 w 1982858"/>
                  <a:gd name="connsiteY2-124" fmla="*/ 761033 h 4706792"/>
                  <a:gd name="connsiteX3-125" fmla="*/ 1441958 w 1982858"/>
                  <a:gd name="connsiteY3-126" fmla="*/ 4183497 h 4706792"/>
                  <a:gd name="connsiteX4-127" fmla="*/ 5046 w 1982858"/>
                  <a:gd name="connsiteY4-128" fmla="*/ 4692951 h 4706792"/>
                  <a:gd name="connsiteX5-129" fmla="*/ 658187 w 1982858"/>
                  <a:gd name="connsiteY5-130" fmla="*/ 4183497 h 4706792"/>
                  <a:gd name="connsiteX6-131" fmla="*/ 658187 w 1982858"/>
                  <a:gd name="connsiteY6-132" fmla="*/ 761033 h 4706792"/>
                  <a:gd name="connsiteX0-133" fmla="*/ 658187 w 1982858"/>
                  <a:gd name="connsiteY0-134" fmla="*/ 761033 h 4934485"/>
                  <a:gd name="connsiteX1-135" fmla="*/ 1977533 w 1982858"/>
                  <a:gd name="connsiteY1-136" fmla="*/ 120950 h 4934485"/>
                  <a:gd name="connsiteX2-137" fmla="*/ 1441958 w 1982858"/>
                  <a:gd name="connsiteY2-138" fmla="*/ 761033 h 4934485"/>
                  <a:gd name="connsiteX3-139" fmla="*/ 1441958 w 1982858"/>
                  <a:gd name="connsiteY3-140" fmla="*/ 4183497 h 4934485"/>
                  <a:gd name="connsiteX4-141" fmla="*/ 5046 w 1982858"/>
                  <a:gd name="connsiteY4-142" fmla="*/ 4692951 h 4934485"/>
                  <a:gd name="connsiteX5-143" fmla="*/ 658187 w 1982858"/>
                  <a:gd name="connsiteY5-144" fmla="*/ 4183497 h 4934485"/>
                  <a:gd name="connsiteX6-145" fmla="*/ 658187 w 1982858"/>
                  <a:gd name="connsiteY6-146" fmla="*/ 761033 h 4934485"/>
                  <a:gd name="connsiteX0-147" fmla="*/ 658187 w 1982858"/>
                  <a:gd name="connsiteY0-148" fmla="*/ 761033 h 4934485"/>
                  <a:gd name="connsiteX1-149" fmla="*/ 1977533 w 1982858"/>
                  <a:gd name="connsiteY1-150" fmla="*/ 120950 h 4934485"/>
                  <a:gd name="connsiteX2-151" fmla="*/ 1441958 w 1982858"/>
                  <a:gd name="connsiteY2-152" fmla="*/ 761033 h 4934485"/>
                  <a:gd name="connsiteX3-153" fmla="*/ 1441958 w 1982858"/>
                  <a:gd name="connsiteY3-154" fmla="*/ 4183497 h 4934485"/>
                  <a:gd name="connsiteX4-155" fmla="*/ 5046 w 1982858"/>
                  <a:gd name="connsiteY4-156" fmla="*/ 4692951 h 4934485"/>
                  <a:gd name="connsiteX5-157" fmla="*/ 658187 w 1982858"/>
                  <a:gd name="connsiteY5-158" fmla="*/ 4183497 h 4934485"/>
                  <a:gd name="connsiteX6-159" fmla="*/ 658187 w 1982858"/>
                  <a:gd name="connsiteY6-160" fmla="*/ 761033 h 4934485"/>
                  <a:gd name="connsiteX0-161" fmla="*/ 658187 w 1982858"/>
                  <a:gd name="connsiteY0-162" fmla="*/ 761033 h 4952169"/>
                  <a:gd name="connsiteX1-163" fmla="*/ 1977533 w 1982858"/>
                  <a:gd name="connsiteY1-164" fmla="*/ 120950 h 4952169"/>
                  <a:gd name="connsiteX2-165" fmla="*/ 1441958 w 1982858"/>
                  <a:gd name="connsiteY2-166" fmla="*/ 761033 h 4952169"/>
                  <a:gd name="connsiteX3-167" fmla="*/ 1441958 w 1982858"/>
                  <a:gd name="connsiteY3-168" fmla="*/ 4183497 h 4952169"/>
                  <a:gd name="connsiteX4-169" fmla="*/ 5046 w 1982858"/>
                  <a:gd name="connsiteY4-170" fmla="*/ 4692951 h 4952169"/>
                  <a:gd name="connsiteX5-171" fmla="*/ 658187 w 1982858"/>
                  <a:gd name="connsiteY5-172" fmla="*/ 4183497 h 4952169"/>
                  <a:gd name="connsiteX6-173" fmla="*/ 658187 w 1982858"/>
                  <a:gd name="connsiteY6-174" fmla="*/ 761033 h 4952169"/>
                  <a:gd name="connsiteX0-175" fmla="*/ 658187 w 1982858"/>
                  <a:gd name="connsiteY0-176" fmla="*/ 761033 h 4917559"/>
                  <a:gd name="connsiteX1-177" fmla="*/ 1977533 w 1982858"/>
                  <a:gd name="connsiteY1-178" fmla="*/ 120950 h 4917559"/>
                  <a:gd name="connsiteX2-179" fmla="*/ 1441958 w 1982858"/>
                  <a:gd name="connsiteY2-180" fmla="*/ 761033 h 4917559"/>
                  <a:gd name="connsiteX3-181" fmla="*/ 1473708 w 1982858"/>
                  <a:gd name="connsiteY3-182" fmla="*/ 4119997 h 4917559"/>
                  <a:gd name="connsiteX4-183" fmla="*/ 5046 w 1982858"/>
                  <a:gd name="connsiteY4-184" fmla="*/ 4692951 h 4917559"/>
                  <a:gd name="connsiteX5-185" fmla="*/ 658187 w 1982858"/>
                  <a:gd name="connsiteY5-186" fmla="*/ 4183497 h 4917559"/>
                  <a:gd name="connsiteX6-187" fmla="*/ 658187 w 1982858"/>
                  <a:gd name="connsiteY6-188" fmla="*/ 761033 h 4917559"/>
                  <a:gd name="connsiteX0-189" fmla="*/ 658187 w 1982858"/>
                  <a:gd name="connsiteY0-190" fmla="*/ 761033 h 4907713"/>
                  <a:gd name="connsiteX1-191" fmla="*/ 1977533 w 1982858"/>
                  <a:gd name="connsiteY1-192" fmla="*/ 120950 h 4907713"/>
                  <a:gd name="connsiteX2-193" fmla="*/ 1441958 w 1982858"/>
                  <a:gd name="connsiteY2-194" fmla="*/ 761033 h 4907713"/>
                  <a:gd name="connsiteX3-195" fmla="*/ 1473708 w 1982858"/>
                  <a:gd name="connsiteY3-196" fmla="*/ 4119997 h 4907713"/>
                  <a:gd name="connsiteX4-197" fmla="*/ 5046 w 1982858"/>
                  <a:gd name="connsiteY4-198" fmla="*/ 4692951 h 4907713"/>
                  <a:gd name="connsiteX5-199" fmla="*/ 658187 w 1982858"/>
                  <a:gd name="connsiteY5-200" fmla="*/ 4183497 h 4907713"/>
                  <a:gd name="connsiteX6-201" fmla="*/ 658187 w 1982858"/>
                  <a:gd name="connsiteY6-202" fmla="*/ 761033 h 4907713"/>
                  <a:gd name="connsiteX0-203" fmla="*/ 658187 w 1982858"/>
                  <a:gd name="connsiteY0-204" fmla="*/ 761033 h 4938173"/>
                  <a:gd name="connsiteX1-205" fmla="*/ 1977533 w 1982858"/>
                  <a:gd name="connsiteY1-206" fmla="*/ 120950 h 4938173"/>
                  <a:gd name="connsiteX2-207" fmla="*/ 1441958 w 1982858"/>
                  <a:gd name="connsiteY2-208" fmla="*/ 761033 h 4938173"/>
                  <a:gd name="connsiteX3-209" fmla="*/ 1473708 w 1982858"/>
                  <a:gd name="connsiteY3-210" fmla="*/ 4119997 h 4938173"/>
                  <a:gd name="connsiteX4-211" fmla="*/ 5046 w 1982858"/>
                  <a:gd name="connsiteY4-212" fmla="*/ 4692951 h 4938173"/>
                  <a:gd name="connsiteX5-213" fmla="*/ 658187 w 1982858"/>
                  <a:gd name="connsiteY5-214" fmla="*/ 4183497 h 4938173"/>
                  <a:gd name="connsiteX6-215" fmla="*/ 658187 w 1982858"/>
                  <a:gd name="connsiteY6-216" fmla="*/ 761033 h 4938173"/>
                  <a:gd name="connsiteX0-217" fmla="*/ 655383 w 1980054"/>
                  <a:gd name="connsiteY0-218" fmla="*/ 761033 h 4938173"/>
                  <a:gd name="connsiteX1-219" fmla="*/ 1974729 w 1980054"/>
                  <a:gd name="connsiteY1-220" fmla="*/ 120950 h 4938173"/>
                  <a:gd name="connsiteX2-221" fmla="*/ 1439154 w 1980054"/>
                  <a:gd name="connsiteY2-222" fmla="*/ 761033 h 4938173"/>
                  <a:gd name="connsiteX3-223" fmla="*/ 1470904 w 1980054"/>
                  <a:gd name="connsiteY3-224" fmla="*/ 4119997 h 4938173"/>
                  <a:gd name="connsiteX4-225" fmla="*/ 2242 w 1980054"/>
                  <a:gd name="connsiteY4-226" fmla="*/ 4692951 h 4938173"/>
                  <a:gd name="connsiteX5-227" fmla="*/ 655383 w 1980054"/>
                  <a:gd name="connsiteY5-228" fmla="*/ 4183497 h 4938173"/>
                  <a:gd name="connsiteX6-229" fmla="*/ 655383 w 1980054"/>
                  <a:gd name="connsiteY6-230" fmla="*/ 761033 h 4938173"/>
                  <a:gd name="connsiteX0-231" fmla="*/ 655383 w 1980245"/>
                  <a:gd name="connsiteY0-232" fmla="*/ 761033 h 4938173"/>
                  <a:gd name="connsiteX1-233" fmla="*/ 1974729 w 1980245"/>
                  <a:gd name="connsiteY1-234" fmla="*/ 120950 h 4938173"/>
                  <a:gd name="connsiteX2-235" fmla="*/ 1464554 w 1980245"/>
                  <a:gd name="connsiteY2-236" fmla="*/ 557833 h 4938173"/>
                  <a:gd name="connsiteX3-237" fmla="*/ 1470904 w 1980245"/>
                  <a:gd name="connsiteY3-238" fmla="*/ 4119997 h 4938173"/>
                  <a:gd name="connsiteX4-239" fmla="*/ 2242 w 1980245"/>
                  <a:gd name="connsiteY4-240" fmla="*/ 4692951 h 4938173"/>
                  <a:gd name="connsiteX5-241" fmla="*/ 655383 w 1980245"/>
                  <a:gd name="connsiteY5-242" fmla="*/ 4183497 h 4938173"/>
                  <a:gd name="connsiteX6-243" fmla="*/ 655383 w 1980245"/>
                  <a:gd name="connsiteY6-244" fmla="*/ 761033 h 4938173"/>
                  <a:gd name="connsiteX0-245" fmla="*/ 655383 w 2049599"/>
                  <a:gd name="connsiteY0-246" fmla="*/ 731526 h 4908666"/>
                  <a:gd name="connsiteX1-247" fmla="*/ 2044579 w 2049599"/>
                  <a:gd name="connsiteY1-248" fmla="*/ 148593 h 4908666"/>
                  <a:gd name="connsiteX2-249" fmla="*/ 1464554 w 2049599"/>
                  <a:gd name="connsiteY2-250" fmla="*/ 528326 h 4908666"/>
                  <a:gd name="connsiteX3-251" fmla="*/ 1470904 w 2049599"/>
                  <a:gd name="connsiteY3-252" fmla="*/ 4090490 h 4908666"/>
                  <a:gd name="connsiteX4-253" fmla="*/ 2242 w 2049599"/>
                  <a:gd name="connsiteY4-254" fmla="*/ 4663444 h 4908666"/>
                  <a:gd name="connsiteX5-255" fmla="*/ 655383 w 2049599"/>
                  <a:gd name="connsiteY5-256" fmla="*/ 4153990 h 4908666"/>
                  <a:gd name="connsiteX6-257" fmla="*/ 655383 w 2049599"/>
                  <a:gd name="connsiteY6-258" fmla="*/ 731526 h 4908666"/>
                  <a:gd name="connsiteX0-259" fmla="*/ 655383 w 2044579"/>
                  <a:gd name="connsiteY0-260" fmla="*/ 731526 h 4908666"/>
                  <a:gd name="connsiteX1-261" fmla="*/ 2044579 w 2044579"/>
                  <a:gd name="connsiteY1-262" fmla="*/ 148593 h 4908666"/>
                  <a:gd name="connsiteX2-263" fmla="*/ 1464554 w 2044579"/>
                  <a:gd name="connsiteY2-264" fmla="*/ 528326 h 4908666"/>
                  <a:gd name="connsiteX3-265" fmla="*/ 1470904 w 2044579"/>
                  <a:gd name="connsiteY3-266" fmla="*/ 4090490 h 4908666"/>
                  <a:gd name="connsiteX4-267" fmla="*/ 2242 w 2044579"/>
                  <a:gd name="connsiteY4-268" fmla="*/ 4663444 h 4908666"/>
                  <a:gd name="connsiteX5-269" fmla="*/ 655383 w 2044579"/>
                  <a:gd name="connsiteY5-270" fmla="*/ 4153990 h 4908666"/>
                  <a:gd name="connsiteX6-271" fmla="*/ 655383 w 2044579"/>
                  <a:gd name="connsiteY6-272" fmla="*/ 731526 h 4908666"/>
                  <a:gd name="connsiteX0-273" fmla="*/ 655383 w 2044579"/>
                  <a:gd name="connsiteY0-274" fmla="*/ 765358 h 4942498"/>
                  <a:gd name="connsiteX1-275" fmla="*/ 2044579 w 2044579"/>
                  <a:gd name="connsiteY1-276" fmla="*/ 182425 h 4942498"/>
                  <a:gd name="connsiteX2-277" fmla="*/ 1464554 w 2044579"/>
                  <a:gd name="connsiteY2-278" fmla="*/ 562158 h 4942498"/>
                  <a:gd name="connsiteX3-279" fmla="*/ 1470904 w 2044579"/>
                  <a:gd name="connsiteY3-280" fmla="*/ 4124322 h 4942498"/>
                  <a:gd name="connsiteX4-281" fmla="*/ 2242 w 2044579"/>
                  <a:gd name="connsiteY4-282" fmla="*/ 4697276 h 4942498"/>
                  <a:gd name="connsiteX5-283" fmla="*/ 655383 w 2044579"/>
                  <a:gd name="connsiteY5-284" fmla="*/ 4187822 h 4942498"/>
                  <a:gd name="connsiteX6-285" fmla="*/ 655383 w 2044579"/>
                  <a:gd name="connsiteY6-286" fmla="*/ 765358 h 4942498"/>
                  <a:gd name="connsiteX0-287" fmla="*/ 655383 w 2044579"/>
                  <a:gd name="connsiteY0-288" fmla="*/ 755574 h 4932714"/>
                  <a:gd name="connsiteX1-289" fmla="*/ 2044579 w 2044579"/>
                  <a:gd name="connsiteY1-290" fmla="*/ 172641 h 4932714"/>
                  <a:gd name="connsiteX2-291" fmla="*/ 1464554 w 2044579"/>
                  <a:gd name="connsiteY2-292" fmla="*/ 552374 h 4932714"/>
                  <a:gd name="connsiteX3-293" fmla="*/ 1470904 w 2044579"/>
                  <a:gd name="connsiteY3-294" fmla="*/ 4114538 h 4932714"/>
                  <a:gd name="connsiteX4-295" fmla="*/ 2242 w 2044579"/>
                  <a:gd name="connsiteY4-296" fmla="*/ 4687492 h 4932714"/>
                  <a:gd name="connsiteX5-297" fmla="*/ 655383 w 2044579"/>
                  <a:gd name="connsiteY5-298" fmla="*/ 4178038 h 4932714"/>
                  <a:gd name="connsiteX6-299" fmla="*/ 655383 w 2044579"/>
                  <a:gd name="connsiteY6-300" fmla="*/ 755574 h 4932714"/>
                  <a:gd name="connsiteX0-301" fmla="*/ 655383 w 2044579"/>
                  <a:gd name="connsiteY0-302" fmla="*/ 755574 h 4932714"/>
                  <a:gd name="connsiteX1-303" fmla="*/ 2044579 w 2044579"/>
                  <a:gd name="connsiteY1-304" fmla="*/ 172641 h 4932714"/>
                  <a:gd name="connsiteX2-305" fmla="*/ 1464554 w 2044579"/>
                  <a:gd name="connsiteY2-306" fmla="*/ 552374 h 4932714"/>
                  <a:gd name="connsiteX3-307" fmla="*/ 1470904 w 2044579"/>
                  <a:gd name="connsiteY3-308" fmla="*/ 4114538 h 4932714"/>
                  <a:gd name="connsiteX4-309" fmla="*/ 2242 w 2044579"/>
                  <a:gd name="connsiteY4-310" fmla="*/ 4687492 h 4932714"/>
                  <a:gd name="connsiteX5-311" fmla="*/ 655383 w 2044579"/>
                  <a:gd name="connsiteY5-312" fmla="*/ 4178038 h 4932714"/>
                  <a:gd name="connsiteX6-313" fmla="*/ 655383 w 2044579"/>
                  <a:gd name="connsiteY6-314" fmla="*/ 755574 h 4932714"/>
                  <a:gd name="connsiteX0-315" fmla="*/ 655383 w 2044579"/>
                  <a:gd name="connsiteY0-316" fmla="*/ 755574 h 4932714"/>
                  <a:gd name="connsiteX1-317" fmla="*/ 2044579 w 2044579"/>
                  <a:gd name="connsiteY1-318" fmla="*/ 172641 h 4932714"/>
                  <a:gd name="connsiteX2-319" fmla="*/ 1464554 w 2044579"/>
                  <a:gd name="connsiteY2-320" fmla="*/ 552374 h 4932714"/>
                  <a:gd name="connsiteX3-321" fmla="*/ 1470904 w 2044579"/>
                  <a:gd name="connsiteY3-322" fmla="*/ 4114538 h 4932714"/>
                  <a:gd name="connsiteX4-323" fmla="*/ 2242 w 2044579"/>
                  <a:gd name="connsiteY4-324" fmla="*/ 4687492 h 4932714"/>
                  <a:gd name="connsiteX5-325" fmla="*/ 655383 w 2044579"/>
                  <a:gd name="connsiteY5-326" fmla="*/ 4178038 h 4932714"/>
                  <a:gd name="connsiteX6-327" fmla="*/ 655383 w 2044579"/>
                  <a:gd name="connsiteY6-328" fmla="*/ 755574 h 4932714"/>
                  <a:gd name="connsiteX0-329" fmla="*/ 655383 w 2050929"/>
                  <a:gd name="connsiteY0-330" fmla="*/ 758871 h 4936011"/>
                  <a:gd name="connsiteX1-331" fmla="*/ 2050929 w 2050929"/>
                  <a:gd name="connsiteY1-332" fmla="*/ 169588 h 4936011"/>
                  <a:gd name="connsiteX2-333" fmla="*/ 1464554 w 2050929"/>
                  <a:gd name="connsiteY2-334" fmla="*/ 555671 h 4936011"/>
                  <a:gd name="connsiteX3-335" fmla="*/ 1470904 w 2050929"/>
                  <a:gd name="connsiteY3-336" fmla="*/ 4117835 h 4936011"/>
                  <a:gd name="connsiteX4-337" fmla="*/ 2242 w 2050929"/>
                  <a:gd name="connsiteY4-338" fmla="*/ 4690789 h 4936011"/>
                  <a:gd name="connsiteX5-339" fmla="*/ 655383 w 2050929"/>
                  <a:gd name="connsiteY5-340" fmla="*/ 4181335 h 4936011"/>
                  <a:gd name="connsiteX6-341" fmla="*/ 655383 w 2050929"/>
                  <a:gd name="connsiteY6-342" fmla="*/ 758871 h 4936011"/>
                  <a:gd name="connsiteX0-343" fmla="*/ 655383 w 2063629"/>
                  <a:gd name="connsiteY0-344" fmla="*/ 758871 h 4936011"/>
                  <a:gd name="connsiteX1-345" fmla="*/ 2063629 w 2063629"/>
                  <a:gd name="connsiteY1-346" fmla="*/ 169588 h 4936011"/>
                  <a:gd name="connsiteX2-347" fmla="*/ 1464554 w 2063629"/>
                  <a:gd name="connsiteY2-348" fmla="*/ 555671 h 4936011"/>
                  <a:gd name="connsiteX3-349" fmla="*/ 1470904 w 2063629"/>
                  <a:gd name="connsiteY3-350" fmla="*/ 4117835 h 4936011"/>
                  <a:gd name="connsiteX4-351" fmla="*/ 2242 w 2063629"/>
                  <a:gd name="connsiteY4-352" fmla="*/ 4690789 h 4936011"/>
                  <a:gd name="connsiteX5-353" fmla="*/ 655383 w 2063629"/>
                  <a:gd name="connsiteY5-354" fmla="*/ 4181335 h 4936011"/>
                  <a:gd name="connsiteX6-355" fmla="*/ 655383 w 2063629"/>
                  <a:gd name="connsiteY6-356" fmla="*/ 758871 h 4936011"/>
                  <a:gd name="connsiteX0-357" fmla="*/ 655383 w 2063629"/>
                  <a:gd name="connsiteY0-358" fmla="*/ 749684 h 4926824"/>
                  <a:gd name="connsiteX1-359" fmla="*/ 2063629 w 2063629"/>
                  <a:gd name="connsiteY1-360" fmla="*/ 160401 h 4926824"/>
                  <a:gd name="connsiteX2-361" fmla="*/ 1464554 w 2063629"/>
                  <a:gd name="connsiteY2-362" fmla="*/ 546484 h 4926824"/>
                  <a:gd name="connsiteX3-363" fmla="*/ 1470904 w 2063629"/>
                  <a:gd name="connsiteY3-364" fmla="*/ 4108648 h 4926824"/>
                  <a:gd name="connsiteX4-365" fmla="*/ 2242 w 2063629"/>
                  <a:gd name="connsiteY4-366" fmla="*/ 4681602 h 4926824"/>
                  <a:gd name="connsiteX5-367" fmla="*/ 655383 w 2063629"/>
                  <a:gd name="connsiteY5-368" fmla="*/ 4172148 h 4926824"/>
                  <a:gd name="connsiteX6-369" fmla="*/ 655383 w 2063629"/>
                  <a:gd name="connsiteY6-370" fmla="*/ 749684 h 4926824"/>
                  <a:gd name="connsiteX0-371" fmla="*/ 636333 w 2063629"/>
                  <a:gd name="connsiteY0-372" fmla="*/ 795790 h 4890380"/>
                  <a:gd name="connsiteX1-373" fmla="*/ 2063629 w 2063629"/>
                  <a:gd name="connsiteY1-374" fmla="*/ 123957 h 4890380"/>
                  <a:gd name="connsiteX2-375" fmla="*/ 1464554 w 2063629"/>
                  <a:gd name="connsiteY2-376" fmla="*/ 510040 h 4890380"/>
                  <a:gd name="connsiteX3-377" fmla="*/ 1470904 w 2063629"/>
                  <a:gd name="connsiteY3-378" fmla="*/ 4072204 h 4890380"/>
                  <a:gd name="connsiteX4-379" fmla="*/ 2242 w 2063629"/>
                  <a:gd name="connsiteY4-380" fmla="*/ 4645158 h 4890380"/>
                  <a:gd name="connsiteX5-381" fmla="*/ 655383 w 2063629"/>
                  <a:gd name="connsiteY5-382" fmla="*/ 4135704 h 4890380"/>
                  <a:gd name="connsiteX6-383" fmla="*/ 636333 w 2063629"/>
                  <a:gd name="connsiteY6-384" fmla="*/ 795790 h 4890380"/>
                  <a:gd name="connsiteX0-385" fmla="*/ 636333 w 2063629"/>
                  <a:gd name="connsiteY0-386" fmla="*/ 823566 h 4918156"/>
                  <a:gd name="connsiteX1-387" fmla="*/ 2063629 w 2063629"/>
                  <a:gd name="connsiteY1-388" fmla="*/ 151733 h 4918156"/>
                  <a:gd name="connsiteX2-389" fmla="*/ 1464554 w 2063629"/>
                  <a:gd name="connsiteY2-390" fmla="*/ 537816 h 4918156"/>
                  <a:gd name="connsiteX3-391" fmla="*/ 1470904 w 2063629"/>
                  <a:gd name="connsiteY3-392" fmla="*/ 4099980 h 4918156"/>
                  <a:gd name="connsiteX4-393" fmla="*/ 2242 w 2063629"/>
                  <a:gd name="connsiteY4-394" fmla="*/ 4672934 h 4918156"/>
                  <a:gd name="connsiteX5-395" fmla="*/ 655383 w 2063629"/>
                  <a:gd name="connsiteY5-396" fmla="*/ 4163480 h 4918156"/>
                  <a:gd name="connsiteX6-397" fmla="*/ 636333 w 2063629"/>
                  <a:gd name="connsiteY6-398" fmla="*/ 823566 h 4918156"/>
                  <a:gd name="connsiteX0-399" fmla="*/ 636333 w 2063629"/>
                  <a:gd name="connsiteY0-400" fmla="*/ 823566 h 4921345"/>
                  <a:gd name="connsiteX1-401" fmla="*/ 2063629 w 2063629"/>
                  <a:gd name="connsiteY1-402" fmla="*/ 151733 h 4921345"/>
                  <a:gd name="connsiteX2-403" fmla="*/ 1464554 w 2063629"/>
                  <a:gd name="connsiteY2-404" fmla="*/ 537816 h 4921345"/>
                  <a:gd name="connsiteX3-405" fmla="*/ 1464554 w 2063629"/>
                  <a:gd name="connsiteY3-406" fmla="*/ 4106330 h 4921345"/>
                  <a:gd name="connsiteX4-407" fmla="*/ 2242 w 2063629"/>
                  <a:gd name="connsiteY4-408" fmla="*/ 4672934 h 4921345"/>
                  <a:gd name="connsiteX5-409" fmla="*/ 655383 w 2063629"/>
                  <a:gd name="connsiteY5-410" fmla="*/ 4163480 h 4921345"/>
                  <a:gd name="connsiteX6-411" fmla="*/ 636333 w 2063629"/>
                  <a:gd name="connsiteY6-412" fmla="*/ 823566 h 4921345"/>
                  <a:gd name="connsiteX0-413" fmla="*/ 636333 w 2063629"/>
                  <a:gd name="connsiteY0-414" fmla="*/ 823566 h 4909443"/>
                  <a:gd name="connsiteX1-415" fmla="*/ 2063629 w 2063629"/>
                  <a:gd name="connsiteY1-416" fmla="*/ 151733 h 4909443"/>
                  <a:gd name="connsiteX2-417" fmla="*/ 1464554 w 2063629"/>
                  <a:gd name="connsiteY2-418" fmla="*/ 537816 h 4909443"/>
                  <a:gd name="connsiteX3-419" fmla="*/ 1464554 w 2063629"/>
                  <a:gd name="connsiteY3-420" fmla="*/ 4106330 h 4909443"/>
                  <a:gd name="connsiteX4-421" fmla="*/ 2242 w 2063629"/>
                  <a:gd name="connsiteY4-422" fmla="*/ 4672934 h 4909443"/>
                  <a:gd name="connsiteX5-423" fmla="*/ 655383 w 2063629"/>
                  <a:gd name="connsiteY5-424" fmla="*/ 4163480 h 4909443"/>
                  <a:gd name="connsiteX6-425" fmla="*/ 636333 w 2063629"/>
                  <a:gd name="connsiteY6-426" fmla="*/ 823566 h 4909443"/>
                  <a:gd name="connsiteX0-427" fmla="*/ 636333 w 2025529"/>
                  <a:gd name="connsiteY0-428" fmla="*/ 823566 h 4909443"/>
                  <a:gd name="connsiteX1-429" fmla="*/ 2025529 w 2025529"/>
                  <a:gd name="connsiteY1-430" fmla="*/ 151733 h 4909443"/>
                  <a:gd name="connsiteX2-431" fmla="*/ 1464554 w 2025529"/>
                  <a:gd name="connsiteY2-432" fmla="*/ 537816 h 4909443"/>
                  <a:gd name="connsiteX3-433" fmla="*/ 1464554 w 2025529"/>
                  <a:gd name="connsiteY3-434" fmla="*/ 4106330 h 4909443"/>
                  <a:gd name="connsiteX4-435" fmla="*/ 2242 w 2025529"/>
                  <a:gd name="connsiteY4-436" fmla="*/ 4672934 h 4909443"/>
                  <a:gd name="connsiteX5-437" fmla="*/ 655383 w 2025529"/>
                  <a:gd name="connsiteY5-438" fmla="*/ 4163480 h 4909443"/>
                  <a:gd name="connsiteX6-439" fmla="*/ 636333 w 2025529"/>
                  <a:gd name="connsiteY6-440" fmla="*/ 823566 h 4909443"/>
                  <a:gd name="connsiteX0-441" fmla="*/ 636333 w 2025529"/>
                  <a:gd name="connsiteY0-442" fmla="*/ 838891 h 4924768"/>
                  <a:gd name="connsiteX1-443" fmla="*/ 2025529 w 2025529"/>
                  <a:gd name="connsiteY1-444" fmla="*/ 167058 h 4924768"/>
                  <a:gd name="connsiteX2-445" fmla="*/ 1464554 w 2025529"/>
                  <a:gd name="connsiteY2-446" fmla="*/ 553141 h 4924768"/>
                  <a:gd name="connsiteX3-447" fmla="*/ 1464554 w 2025529"/>
                  <a:gd name="connsiteY3-448" fmla="*/ 4121655 h 4924768"/>
                  <a:gd name="connsiteX4-449" fmla="*/ 2242 w 2025529"/>
                  <a:gd name="connsiteY4-450" fmla="*/ 4688259 h 4924768"/>
                  <a:gd name="connsiteX5-451" fmla="*/ 655383 w 2025529"/>
                  <a:gd name="connsiteY5-452" fmla="*/ 4178805 h 4924768"/>
                  <a:gd name="connsiteX6-453" fmla="*/ 636333 w 2025529"/>
                  <a:gd name="connsiteY6-454" fmla="*/ 838891 h 4924768"/>
                  <a:gd name="connsiteX0-455" fmla="*/ 636333 w 2025529"/>
                  <a:gd name="connsiteY0-456" fmla="*/ 838891 h 4924768"/>
                  <a:gd name="connsiteX1-457" fmla="*/ 2025529 w 2025529"/>
                  <a:gd name="connsiteY1-458" fmla="*/ 167058 h 4924768"/>
                  <a:gd name="connsiteX2-459" fmla="*/ 1464554 w 2025529"/>
                  <a:gd name="connsiteY2-460" fmla="*/ 553141 h 4924768"/>
                  <a:gd name="connsiteX3-461" fmla="*/ 1464554 w 2025529"/>
                  <a:gd name="connsiteY3-462" fmla="*/ 4121655 h 4924768"/>
                  <a:gd name="connsiteX4-463" fmla="*/ 2242 w 2025529"/>
                  <a:gd name="connsiteY4-464" fmla="*/ 4688259 h 4924768"/>
                  <a:gd name="connsiteX5-465" fmla="*/ 655383 w 2025529"/>
                  <a:gd name="connsiteY5-466" fmla="*/ 4178805 h 4924768"/>
                  <a:gd name="connsiteX6-467" fmla="*/ 636333 w 2025529"/>
                  <a:gd name="connsiteY6-468" fmla="*/ 838891 h 4924768"/>
                  <a:gd name="connsiteX0-469" fmla="*/ 636333 w 2025529"/>
                  <a:gd name="connsiteY0-470" fmla="*/ 838891 h 4924768"/>
                  <a:gd name="connsiteX1-471" fmla="*/ 2025529 w 2025529"/>
                  <a:gd name="connsiteY1-472" fmla="*/ 167058 h 4924768"/>
                  <a:gd name="connsiteX2-473" fmla="*/ 1464554 w 2025529"/>
                  <a:gd name="connsiteY2-474" fmla="*/ 553141 h 4924768"/>
                  <a:gd name="connsiteX3-475" fmla="*/ 1464554 w 2025529"/>
                  <a:gd name="connsiteY3-476" fmla="*/ 4121655 h 4924768"/>
                  <a:gd name="connsiteX4-477" fmla="*/ 2242 w 2025529"/>
                  <a:gd name="connsiteY4-478" fmla="*/ 4688259 h 4924768"/>
                  <a:gd name="connsiteX5-479" fmla="*/ 655383 w 2025529"/>
                  <a:gd name="connsiteY5-480" fmla="*/ 4178805 h 4924768"/>
                  <a:gd name="connsiteX6-481" fmla="*/ 636333 w 2025529"/>
                  <a:gd name="connsiteY6-482" fmla="*/ 838891 h 4924768"/>
                  <a:gd name="connsiteX0-483" fmla="*/ 629983 w 2025529"/>
                  <a:gd name="connsiteY0-484" fmla="*/ 831773 h 4930350"/>
                  <a:gd name="connsiteX1-485" fmla="*/ 2025529 w 2025529"/>
                  <a:gd name="connsiteY1-486" fmla="*/ 172640 h 4930350"/>
                  <a:gd name="connsiteX2-487" fmla="*/ 1464554 w 2025529"/>
                  <a:gd name="connsiteY2-488" fmla="*/ 558723 h 4930350"/>
                  <a:gd name="connsiteX3-489" fmla="*/ 1464554 w 2025529"/>
                  <a:gd name="connsiteY3-490" fmla="*/ 4127237 h 4930350"/>
                  <a:gd name="connsiteX4-491" fmla="*/ 2242 w 2025529"/>
                  <a:gd name="connsiteY4-492" fmla="*/ 4693841 h 4930350"/>
                  <a:gd name="connsiteX5-493" fmla="*/ 655383 w 2025529"/>
                  <a:gd name="connsiteY5-494" fmla="*/ 4184387 h 4930350"/>
                  <a:gd name="connsiteX6-495" fmla="*/ 629983 w 2025529"/>
                  <a:gd name="connsiteY6-496" fmla="*/ 831773 h 4930350"/>
                  <a:gd name="connsiteX0-497" fmla="*/ 629983 w 2025529"/>
                  <a:gd name="connsiteY0-498" fmla="*/ 838892 h 4924769"/>
                  <a:gd name="connsiteX1-499" fmla="*/ 2025529 w 2025529"/>
                  <a:gd name="connsiteY1-500" fmla="*/ 167059 h 4924769"/>
                  <a:gd name="connsiteX2-501" fmla="*/ 1464554 w 2025529"/>
                  <a:gd name="connsiteY2-502" fmla="*/ 553142 h 4924769"/>
                  <a:gd name="connsiteX3-503" fmla="*/ 1464554 w 2025529"/>
                  <a:gd name="connsiteY3-504" fmla="*/ 4121656 h 4924769"/>
                  <a:gd name="connsiteX4-505" fmla="*/ 2242 w 2025529"/>
                  <a:gd name="connsiteY4-506" fmla="*/ 4688260 h 4924769"/>
                  <a:gd name="connsiteX5-507" fmla="*/ 655383 w 2025529"/>
                  <a:gd name="connsiteY5-508" fmla="*/ 4178806 h 4924769"/>
                  <a:gd name="connsiteX6-509" fmla="*/ 629983 w 2025529"/>
                  <a:gd name="connsiteY6-510" fmla="*/ 838892 h 4924769"/>
                  <a:gd name="connsiteX0-511" fmla="*/ 629983 w 2025529"/>
                  <a:gd name="connsiteY0-512" fmla="*/ 821906 h 4907783"/>
                  <a:gd name="connsiteX1-513" fmla="*/ 2025529 w 2025529"/>
                  <a:gd name="connsiteY1-514" fmla="*/ 150073 h 4907783"/>
                  <a:gd name="connsiteX2-515" fmla="*/ 1464554 w 2025529"/>
                  <a:gd name="connsiteY2-516" fmla="*/ 536156 h 4907783"/>
                  <a:gd name="connsiteX3-517" fmla="*/ 1464554 w 2025529"/>
                  <a:gd name="connsiteY3-518" fmla="*/ 4104670 h 4907783"/>
                  <a:gd name="connsiteX4-519" fmla="*/ 2242 w 2025529"/>
                  <a:gd name="connsiteY4-520" fmla="*/ 4671274 h 4907783"/>
                  <a:gd name="connsiteX5-521" fmla="*/ 655383 w 2025529"/>
                  <a:gd name="connsiteY5-522" fmla="*/ 4161820 h 4907783"/>
                  <a:gd name="connsiteX6-523" fmla="*/ 629983 w 2025529"/>
                  <a:gd name="connsiteY6-524" fmla="*/ 821906 h 4907783"/>
                  <a:gd name="connsiteX0-525" fmla="*/ 636333 w 2025529"/>
                  <a:gd name="connsiteY0-526" fmla="*/ 864432 h 4880459"/>
                  <a:gd name="connsiteX1-527" fmla="*/ 2025529 w 2025529"/>
                  <a:gd name="connsiteY1-528" fmla="*/ 122749 h 4880459"/>
                  <a:gd name="connsiteX2-529" fmla="*/ 1464554 w 2025529"/>
                  <a:gd name="connsiteY2-530" fmla="*/ 508832 h 4880459"/>
                  <a:gd name="connsiteX3-531" fmla="*/ 1464554 w 2025529"/>
                  <a:gd name="connsiteY3-532" fmla="*/ 4077346 h 4880459"/>
                  <a:gd name="connsiteX4-533" fmla="*/ 2242 w 2025529"/>
                  <a:gd name="connsiteY4-534" fmla="*/ 4643950 h 4880459"/>
                  <a:gd name="connsiteX5-535" fmla="*/ 655383 w 2025529"/>
                  <a:gd name="connsiteY5-536" fmla="*/ 4134496 h 4880459"/>
                  <a:gd name="connsiteX6-537" fmla="*/ 636333 w 2025529"/>
                  <a:gd name="connsiteY6-538" fmla="*/ 864432 h 4880459"/>
                  <a:gd name="connsiteX0-539" fmla="*/ 636333 w 2025529"/>
                  <a:gd name="connsiteY0-540" fmla="*/ 900258 h 4916285"/>
                  <a:gd name="connsiteX1-541" fmla="*/ 2025529 w 2025529"/>
                  <a:gd name="connsiteY1-542" fmla="*/ 158575 h 4916285"/>
                  <a:gd name="connsiteX2-543" fmla="*/ 1464554 w 2025529"/>
                  <a:gd name="connsiteY2-544" fmla="*/ 544658 h 4916285"/>
                  <a:gd name="connsiteX3-545" fmla="*/ 1464554 w 2025529"/>
                  <a:gd name="connsiteY3-546" fmla="*/ 4113172 h 4916285"/>
                  <a:gd name="connsiteX4-547" fmla="*/ 2242 w 2025529"/>
                  <a:gd name="connsiteY4-548" fmla="*/ 4679776 h 4916285"/>
                  <a:gd name="connsiteX5-549" fmla="*/ 655383 w 2025529"/>
                  <a:gd name="connsiteY5-550" fmla="*/ 4170322 h 4916285"/>
                  <a:gd name="connsiteX6-551" fmla="*/ 636333 w 2025529"/>
                  <a:gd name="connsiteY6-552" fmla="*/ 900258 h 4916285"/>
                  <a:gd name="connsiteX0-553" fmla="*/ 636333 w 2025529"/>
                  <a:gd name="connsiteY0-554" fmla="*/ 945812 h 4961839"/>
                  <a:gd name="connsiteX1-555" fmla="*/ 2025529 w 2025529"/>
                  <a:gd name="connsiteY1-556" fmla="*/ 204129 h 4961839"/>
                  <a:gd name="connsiteX2-557" fmla="*/ 1464554 w 2025529"/>
                  <a:gd name="connsiteY2-558" fmla="*/ 590212 h 4961839"/>
                  <a:gd name="connsiteX3-559" fmla="*/ 1464554 w 2025529"/>
                  <a:gd name="connsiteY3-560" fmla="*/ 4158726 h 4961839"/>
                  <a:gd name="connsiteX4-561" fmla="*/ 2242 w 2025529"/>
                  <a:gd name="connsiteY4-562" fmla="*/ 4725330 h 4961839"/>
                  <a:gd name="connsiteX5-563" fmla="*/ 655383 w 2025529"/>
                  <a:gd name="connsiteY5-564" fmla="*/ 4215876 h 4961839"/>
                  <a:gd name="connsiteX6-565" fmla="*/ 636333 w 2025529"/>
                  <a:gd name="connsiteY6-566" fmla="*/ 945812 h 4961839"/>
                  <a:gd name="connsiteX0-567" fmla="*/ 636333 w 2027750"/>
                  <a:gd name="connsiteY0-568" fmla="*/ 911220 h 4927247"/>
                  <a:gd name="connsiteX1-569" fmla="*/ 2025529 w 2027750"/>
                  <a:gd name="connsiteY1-570" fmla="*/ 169537 h 4927247"/>
                  <a:gd name="connsiteX2-571" fmla="*/ 1464554 w 2027750"/>
                  <a:gd name="connsiteY2-572" fmla="*/ 555620 h 4927247"/>
                  <a:gd name="connsiteX3-573" fmla="*/ 1464554 w 2027750"/>
                  <a:gd name="connsiteY3-574" fmla="*/ 4124134 h 4927247"/>
                  <a:gd name="connsiteX4-575" fmla="*/ 2242 w 2027750"/>
                  <a:gd name="connsiteY4-576" fmla="*/ 4690738 h 4927247"/>
                  <a:gd name="connsiteX5-577" fmla="*/ 655383 w 2027750"/>
                  <a:gd name="connsiteY5-578" fmla="*/ 4181284 h 4927247"/>
                  <a:gd name="connsiteX6-579" fmla="*/ 636333 w 2027750"/>
                  <a:gd name="connsiteY6-580" fmla="*/ 911220 h 4927247"/>
                  <a:gd name="connsiteX0-581" fmla="*/ 636333 w 2027722"/>
                  <a:gd name="connsiteY0-582" fmla="*/ 832593 h 4848620"/>
                  <a:gd name="connsiteX1-583" fmla="*/ 2025529 w 2027722"/>
                  <a:gd name="connsiteY1-584" fmla="*/ 90910 h 4848620"/>
                  <a:gd name="connsiteX2-585" fmla="*/ 1464554 w 2027722"/>
                  <a:gd name="connsiteY2-586" fmla="*/ 476993 h 4848620"/>
                  <a:gd name="connsiteX3-587" fmla="*/ 1464554 w 2027722"/>
                  <a:gd name="connsiteY3-588" fmla="*/ 4045507 h 4848620"/>
                  <a:gd name="connsiteX4-589" fmla="*/ 2242 w 2027722"/>
                  <a:gd name="connsiteY4-590" fmla="*/ 4612111 h 4848620"/>
                  <a:gd name="connsiteX5-591" fmla="*/ 655383 w 2027722"/>
                  <a:gd name="connsiteY5-592" fmla="*/ 4102657 h 4848620"/>
                  <a:gd name="connsiteX6-593" fmla="*/ 636333 w 2027722"/>
                  <a:gd name="connsiteY6-594" fmla="*/ 832593 h 4848620"/>
                  <a:gd name="connsiteX0-595" fmla="*/ 636333 w 2027722"/>
                  <a:gd name="connsiteY0-596" fmla="*/ 832593 h 4848620"/>
                  <a:gd name="connsiteX1-597" fmla="*/ 2025529 w 2027722"/>
                  <a:gd name="connsiteY1-598" fmla="*/ 90910 h 4848620"/>
                  <a:gd name="connsiteX2-599" fmla="*/ 1464554 w 2027722"/>
                  <a:gd name="connsiteY2-600" fmla="*/ 476993 h 4848620"/>
                  <a:gd name="connsiteX3-601" fmla="*/ 1464554 w 2027722"/>
                  <a:gd name="connsiteY3-602" fmla="*/ 4045507 h 4848620"/>
                  <a:gd name="connsiteX4-603" fmla="*/ 2242 w 2027722"/>
                  <a:gd name="connsiteY4-604" fmla="*/ 4612111 h 4848620"/>
                  <a:gd name="connsiteX5-605" fmla="*/ 655383 w 2027722"/>
                  <a:gd name="connsiteY5-606" fmla="*/ 4102657 h 4848620"/>
                  <a:gd name="connsiteX6-607" fmla="*/ 636333 w 2027722"/>
                  <a:gd name="connsiteY6-608" fmla="*/ 832593 h 4848620"/>
                  <a:gd name="connsiteX0-609" fmla="*/ 636333 w 2025529"/>
                  <a:gd name="connsiteY0-610" fmla="*/ 900024 h 4916051"/>
                  <a:gd name="connsiteX1-611" fmla="*/ 2025529 w 2025529"/>
                  <a:gd name="connsiteY1-612" fmla="*/ 158341 h 4916051"/>
                  <a:gd name="connsiteX2-613" fmla="*/ 1464554 w 2025529"/>
                  <a:gd name="connsiteY2-614" fmla="*/ 544424 h 4916051"/>
                  <a:gd name="connsiteX3-615" fmla="*/ 1464554 w 2025529"/>
                  <a:gd name="connsiteY3-616" fmla="*/ 4112938 h 4916051"/>
                  <a:gd name="connsiteX4-617" fmla="*/ 2242 w 2025529"/>
                  <a:gd name="connsiteY4-618" fmla="*/ 4679542 h 4916051"/>
                  <a:gd name="connsiteX5-619" fmla="*/ 655383 w 2025529"/>
                  <a:gd name="connsiteY5-620" fmla="*/ 4170088 h 4916051"/>
                  <a:gd name="connsiteX6-621" fmla="*/ 636333 w 2025529"/>
                  <a:gd name="connsiteY6-622" fmla="*/ 900024 h 4916051"/>
                  <a:gd name="connsiteX0-623" fmla="*/ 636333 w 2025529"/>
                  <a:gd name="connsiteY0-624" fmla="*/ 900024 h 4916051"/>
                  <a:gd name="connsiteX1-625" fmla="*/ 2025529 w 2025529"/>
                  <a:gd name="connsiteY1-626" fmla="*/ 158341 h 4916051"/>
                  <a:gd name="connsiteX2-627" fmla="*/ 1464554 w 2025529"/>
                  <a:gd name="connsiteY2-628" fmla="*/ 544424 h 4916051"/>
                  <a:gd name="connsiteX3-629" fmla="*/ 1464554 w 2025529"/>
                  <a:gd name="connsiteY3-630" fmla="*/ 4112938 h 4916051"/>
                  <a:gd name="connsiteX4-631" fmla="*/ 2242 w 2025529"/>
                  <a:gd name="connsiteY4-632" fmla="*/ 4679542 h 4916051"/>
                  <a:gd name="connsiteX5-633" fmla="*/ 655383 w 2025529"/>
                  <a:gd name="connsiteY5-634" fmla="*/ 4170088 h 4916051"/>
                  <a:gd name="connsiteX6-635" fmla="*/ 636333 w 2025529"/>
                  <a:gd name="connsiteY6-636" fmla="*/ 900024 h 4916051"/>
                  <a:gd name="connsiteX0-637" fmla="*/ 636333 w 2025529"/>
                  <a:gd name="connsiteY0-638" fmla="*/ 900024 h 4916051"/>
                  <a:gd name="connsiteX1-639" fmla="*/ 2025529 w 2025529"/>
                  <a:gd name="connsiteY1-640" fmla="*/ 158341 h 4916051"/>
                  <a:gd name="connsiteX2-641" fmla="*/ 1464554 w 2025529"/>
                  <a:gd name="connsiteY2-642" fmla="*/ 665074 h 4916051"/>
                  <a:gd name="connsiteX3-643" fmla="*/ 1464554 w 2025529"/>
                  <a:gd name="connsiteY3-644" fmla="*/ 4112938 h 4916051"/>
                  <a:gd name="connsiteX4-645" fmla="*/ 2242 w 2025529"/>
                  <a:gd name="connsiteY4-646" fmla="*/ 4679542 h 4916051"/>
                  <a:gd name="connsiteX5-647" fmla="*/ 655383 w 2025529"/>
                  <a:gd name="connsiteY5-648" fmla="*/ 4170088 h 4916051"/>
                  <a:gd name="connsiteX6-649" fmla="*/ 636333 w 2025529"/>
                  <a:gd name="connsiteY6-650" fmla="*/ 900024 h 4916051"/>
                  <a:gd name="connsiteX0-651" fmla="*/ 636333 w 2025529"/>
                  <a:gd name="connsiteY0-652" fmla="*/ 900024 h 4916051"/>
                  <a:gd name="connsiteX1-653" fmla="*/ 2025529 w 2025529"/>
                  <a:gd name="connsiteY1-654" fmla="*/ 158341 h 4916051"/>
                  <a:gd name="connsiteX2-655" fmla="*/ 1458204 w 2025529"/>
                  <a:gd name="connsiteY2-656" fmla="*/ 677774 h 4916051"/>
                  <a:gd name="connsiteX3-657" fmla="*/ 1464554 w 2025529"/>
                  <a:gd name="connsiteY3-658" fmla="*/ 4112938 h 4916051"/>
                  <a:gd name="connsiteX4-659" fmla="*/ 2242 w 2025529"/>
                  <a:gd name="connsiteY4-660" fmla="*/ 4679542 h 4916051"/>
                  <a:gd name="connsiteX5-661" fmla="*/ 655383 w 2025529"/>
                  <a:gd name="connsiteY5-662" fmla="*/ 4170088 h 4916051"/>
                  <a:gd name="connsiteX6-663" fmla="*/ 636333 w 2025529"/>
                  <a:gd name="connsiteY6-664" fmla="*/ 900024 h 4916051"/>
                  <a:gd name="connsiteX0-665" fmla="*/ 636333 w 2025529"/>
                  <a:gd name="connsiteY0-666" fmla="*/ 900024 h 4916051"/>
                  <a:gd name="connsiteX1-667" fmla="*/ 2025529 w 2025529"/>
                  <a:gd name="connsiteY1-668" fmla="*/ 158341 h 4916051"/>
                  <a:gd name="connsiteX2-669" fmla="*/ 1458204 w 2025529"/>
                  <a:gd name="connsiteY2-670" fmla="*/ 677774 h 4916051"/>
                  <a:gd name="connsiteX3-671" fmla="*/ 1464554 w 2025529"/>
                  <a:gd name="connsiteY3-672" fmla="*/ 4112938 h 4916051"/>
                  <a:gd name="connsiteX4-673" fmla="*/ 2242 w 2025529"/>
                  <a:gd name="connsiteY4-674" fmla="*/ 4679542 h 4916051"/>
                  <a:gd name="connsiteX5-675" fmla="*/ 655383 w 2025529"/>
                  <a:gd name="connsiteY5-676" fmla="*/ 4170088 h 4916051"/>
                  <a:gd name="connsiteX6-677" fmla="*/ 636333 w 2025529"/>
                  <a:gd name="connsiteY6-678" fmla="*/ 900024 h 4916051"/>
                  <a:gd name="connsiteX0-679" fmla="*/ 636333 w 2025529"/>
                  <a:gd name="connsiteY0-680" fmla="*/ 880186 h 4896213"/>
                  <a:gd name="connsiteX1-681" fmla="*/ 2025529 w 2025529"/>
                  <a:gd name="connsiteY1-682" fmla="*/ 138503 h 4896213"/>
                  <a:gd name="connsiteX2-683" fmla="*/ 1458204 w 2025529"/>
                  <a:gd name="connsiteY2-684" fmla="*/ 657936 h 4896213"/>
                  <a:gd name="connsiteX3-685" fmla="*/ 1464554 w 2025529"/>
                  <a:gd name="connsiteY3-686" fmla="*/ 4093100 h 4896213"/>
                  <a:gd name="connsiteX4-687" fmla="*/ 2242 w 2025529"/>
                  <a:gd name="connsiteY4-688" fmla="*/ 4659704 h 4896213"/>
                  <a:gd name="connsiteX5-689" fmla="*/ 655383 w 2025529"/>
                  <a:gd name="connsiteY5-690" fmla="*/ 4150250 h 4896213"/>
                  <a:gd name="connsiteX6-691" fmla="*/ 636333 w 2025529"/>
                  <a:gd name="connsiteY6-692" fmla="*/ 880186 h 4896213"/>
                  <a:gd name="connsiteX0-693" fmla="*/ 636333 w 2025529"/>
                  <a:gd name="connsiteY0-694" fmla="*/ 880186 h 4896213"/>
                  <a:gd name="connsiteX1-695" fmla="*/ 2025529 w 2025529"/>
                  <a:gd name="connsiteY1-696" fmla="*/ 138503 h 4896213"/>
                  <a:gd name="connsiteX2-697" fmla="*/ 1458204 w 2025529"/>
                  <a:gd name="connsiteY2-698" fmla="*/ 657936 h 4896213"/>
                  <a:gd name="connsiteX3-699" fmla="*/ 1464554 w 2025529"/>
                  <a:gd name="connsiteY3-700" fmla="*/ 4093100 h 4896213"/>
                  <a:gd name="connsiteX4-701" fmla="*/ 2242 w 2025529"/>
                  <a:gd name="connsiteY4-702" fmla="*/ 4659704 h 4896213"/>
                  <a:gd name="connsiteX5-703" fmla="*/ 655383 w 2025529"/>
                  <a:gd name="connsiteY5-704" fmla="*/ 4150250 h 4896213"/>
                  <a:gd name="connsiteX6-705" fmla="*/ 636333 w 2025529"/>
                  <a:gd name="connsiteY6-706" fmla="*/ 880186 h 4896213"/>
                  <a:gd name="connsiteX0-707" fmla="*/ 636333 w 2025529"/>
                  <a:gd name="connsiteY0-708" fmla="*/ 880186 h 4896213"/>
                  <a:gd name="connsiteX1-709" fmla="*/ 2025529 w 2025529"/>
                  <a:gd name="connsiteY1-710" fmla="*/ 138503 h 4896213"/>
                  <a:gd name="connsiteX2-711" fmla="*/ 1458204 w 2025529"/>
                  <a:gd name="connsiteY2-712" fmla="*/ 657936 h 4896213"/>
                  <a:gd name="connsiteX3-713" fmla="*/ 1464554 w 2025529"/>
                  <a:gd name="connsiteY3-714" fmla="*/ 4093100 h 4896213"/>
                  <a:gd name="connsiteX4-715" fmla="*/ 2242 w 2025529"/>
                  <a:gd name="connsiteY4-716" fmla="*/ 4659704 h 4896213"/>
                  <a:gd name="connsiteX5-717" fmla="*/ 655383 w 2025529"/>
                  <a:gd name="connsiteY5-718" fmla="*/ 4150250 h 4896213"/>
                  <a:gd name="connsiteX6-719" fmla="*/ 636333 w 2025529"/>
                  <a:gd name="connsiteY6-720" fmla="*/ 880186 h 4896213"/>
                  <a:gd name="connsiteX0-721" fmla="*/ 636333 w 2025529"/>
                  <a:gd name="connsiteY0-722" fmla="*/ 880186 h 4896213"/>
                  <a:gd name="connsiteX1-723" fmla="*/ 2025529 w 2025529"/>
                  <a:gd name="connsiteY1-724" fmla="*/ 138503 h 4896213"/>
                  <a:gd name="connsiteX2-725" fmla="*/ 1458204 w 2025529"/>
                  <a:gd name="connsiteY2-726" fmla="*/ 657936 h 4896213"/>
                  <a:gd name="connsiteX3-727" fmla="*/ 1464554 w 2025529"/>
                  <a:gd name="connsiteY3-728" fmla="*/ 4093100 h 4896213"/>
                  <a:gd name="connsiteX4-729" fmla="*/ 2242 w 2025529"/>
                  <a:gd name="connsiteY4-730" fmla="*/ 4659704 h 4896213"/>
                  <a:gd name="connsiteX5-731" fmla="*/ 655383 w 2025529"/>
                  <a:gd name="connsiteY5-732" fmla="*/ 4150250 h 4896213"/>
                  <a:gd name="connsiteX6-733" fmla="*/ 636333 w 2025529"/>
                  <a:gd name="connsiteY6-734" fmla="*/ 880186 h 4896213"/>
                  <a:gd name="connsiteX0-735" fmla="*/ 636333 w 2025529"/>
                  <a:gd name="connsiteY0-736" fmla="*/ 880186 h 4896213"/>
                  <a:gd name="connsiteX1-737" fmla="*/ 2025529 w 2025529"/>
                  <a:gd name="connsiteY1-738" fmla="*/ 138503 h 4896213"/>
                  <a:gd name="connsiteX2-739" fmla="*/ 1458204 w 2025529"/>
                  <a:gd name="connsiteY2-740" fmla="*/ 657936 h 4896213"/>
                  <a:gd name="connsiteX3-741" fmla="*/ 1464554 w 2025529"/>
                  <a:gd name="connsiteY3-742" fmla="*/ 4093100 h 4896213"/>
                  <a:gd name="connsiteX4-743" fmla="*/ 2242 w 2025529"/>
                  <a:gd name="connsiteY4-744" fmla="*/ 4659704 h 4896213"/>
                  <a:gd name="connsiteX5-745" fmla="*/ 655383 w 2025529"/>
                  <a:gd name="connsiteY5-746" fmla="*/ 4150250 h 4896213"/>
                  <a:gd name="connsiteX6-747" fmla="*/ 636333 w 2025529"/>
                  <a:gd name="connsiteY6-748" fmla="*/ 880186 h 4896213"/>
                  <a:gd name="connsiteX0-749" fmla="*/ 636333 w 2025529"/>
                  <a:gd name="connsiteY0-750" fmla="*/ 880186 h 4896213"/>
                  <a:gd name="connsiteX1-751" fmla="*/ 2025529 w 2025529"/>
                  <a:gd name="connsiteY1-752" fmla="*/ 138503 h 4896213"/>
                  <a:gd name="connsiteX2-753" fmla="*/ 1458204 w 2025529"/>
                  <a:gd name="connsiteY2-754" fmla="*/ 657936 h 4896213"/>
                  <a:gd name="connsiteX3-755" fmla="*/ 1464554 w 2025529"/>
                  <a:gd name="connsiteY3-756" fmla="*/ 4093100 h 4896213"/>
                  <a:gd name="connsiteX4-757" fmla="*/ 2242 w 2025529"/>
                  <a:gd name="connsiteY4-758" fmla="*/ 4659704 h 4896213"/>
                  <a:gd name="connsiteX5-759" fmla="*/ 655383 w 2025529"/>
                  <a:gd name="connsiteY5-760" fmla="*/ 4150250 h 4896213"/>
                  <a:gd name="connsiteX6-761" fmla="*/ 636333 w 2025529"/>
                  <a:gd name="connsiteY6-762" fmla="*/ 880186 h 4896213"/>
                  <a:gd name="connsiteX0-763" fmla="*/ 636333 w 2025529"/>
                  <a:gd name="connsiteY0-764" fmla="*/ 880186 h 4944558"/>
                  <a:gd name="connsiteX1-765" fmla="*/ 2025529 w 2025529"/>
                  <a:gd name="connsiteY1-766" fmla="*/ 138503 h 4944558"/>
                  <a:gd name="connsiteX2-767" fmla="*/ 1458204 w 2025529"/>
                  <a:gd name="connsiteY2-768" fmla="*/ 657936 h 4944558"/>
                  <a:gd name="connsiteX3-769" fmla="*/ 1464554 w 2025529"/>
                  <a:gd name="connsiteY3-770" fmla="*/ 4093100 h 4944558"/>
                  <a:gd name="connsiteX4-771" fmla="*/ 2242 w 2025529"/>
                  <a:gd name="connsiteY4-772" fmla="*/ 4659704 h 4944558"/>
                  <a:gd name="connsiteX5-773" fmla="*/ 655383 w 2025529"/>
                  <a:gd name="connsiteY5-774" fmla="*/ 4150250 h 4944558"/>
                  <a:gd name="connsiteX6-775" fmla="*/ 636333 w 2025529"/>
                  <a:gd name="connsiteY6-776" fmla="*/ 880186 h 4944558"/>
                  <a:gd name="connsiteX0-777" fmla="*/ 636333 w 2025529"/>
                  <a:gd name="connsiteY0-778" fmla="*/ 880186 h 5015614"/>
                  <a:gd name="connsiteX1-779" fmla="*/ 2025529 w 2025529"/>
                  <a:gd name="connsiteY1-780" fmla="*/ 138503 h 5015614"/>
                  <a:gd name="connsiteX2-781" fmla="*/ 1458204 w 2025529"/>
                  <a:gd name="connsiteY2-782" fmla="*/ 657936 h 5015614"/>
                  <a:gd name="connsiteX3-783" fmla="*/ 1464554 w 2025529"/>
                  <a:gd name="connsiteY3-784" fmla="*/ 4093100 h 5015614"/>
                  <a:gd name="connsiteX4-785" fmla="*/ 2242 w 2025529"/>
                  <a:gd name="connsiteY4-786" fmla="*/ 4659704 h 5015614"/>
                  <a:gd name="connsiteX5-787" fmla="*/ 655383 w 2025529"/>
                  <a:gd name="connsiteY5-788" fmla="*/ 4150250 h 5015614"/>
                  <a:gd name="connsiteX6-789" fmla="*/ 636333 w 2025529"/>
                  <a:gd name="connsiteY6-790" fmla="*/ 880186 h 5015614"/>
                  <a:gd name="connsiteX0-791" fmla="*/ 636333 w 2025529"/>
                  <a:gd name="connsiteY0-792" fmla="*/ 880186 h 4800902"/>
                  <a:gd name="connsiteX1-793" fmla="*/ 2025529 w 2025529"/>
                  <a:gd name="connsiteY1-794" fmla="*/ 138503 h 4800902"/>
                  <a:gd name="connsiteX2-795" fmla="*/ 1458204 w 2025529"/>
                  <a:gd name="connsiteY2-796" fmla="*/ 657936 h 4800902"/>
                  <a:gd name="connsiteX3-797" fmla="*/ 1464554 w 2025529"/>
                  <a:gd name="connsiteY3-798" fmla="*/ 4093100 h 4800902"/>
                  <a:gd name="connsiteX4-799" fmla="*/ 2242 w 2025529"/>
                  <a:gd name="connsiteY4-800" fmla="*/ 4659704 h 4800902"/>
                  <a:gd name="connsiteX5-801" fmla="*/ 655383 w 2025529"/>
                  <a:gd name="connsiteY5-802" fmla="*/ 4150250 h 4800902"/>
                  <a:gd name="connsiteX6-803" fmla="*/ 636333 w 2025529"/>
                  <a:gd name="connsiteY6-804" fmla="*/ 880186 h 4800902"/>
                  <a:gd name="connsiteX0-805" fmla="*/ 636333 w 2025529"/>
                  <a:gd name="connsiteY0-806" fmla="*/ 880186 h 4910204"/>
                  <a:gd name="connsiteX1-807" fmla="*/ 2025529 w 2025529"/>
                  <a:gd name="connsiteY1-808" fmla="*/ 138503 h 4910204"/>
                  <a:gd name="connsiteX2-809" fmla="*/ 1458204 w 2025529"/>
                  <a:gd name="connsiteY2-810" fmla="*/ 657936 h 4910204"/>
                  <a:gd name="connsiteX3-811" fmla="*/ 1464554 w 2025529"/>
                  <a:gd name="connsiteY3-812" fmla="*/ 4093100 h 4910204"/>
                  <a:gd name="connsiteX4-813" fmla="*/ 2242 w 2025529"/>
                  <a:gd name="connsiteY4-814" fmla="*/ 4659704 h 4910204"/>
                  <a:gd name="connsiteX5-815" fmla="*/ 655383 w 2025529"/>
                  <a:gd name="connsiteY5-816" fmla="*/ 4150250 h 4910204"/>
                  <a:gd name="connsiteX6-817" fmla="*/ 636333 w 2025529"/>
                  <a:gd name="connsiteY6-818" fmla="*/ 880186 h 4910204"/>
                  <a:gd name="connsiteX0-819" fmla="*/ 636333 w 2025529"/>
                  <a:gd name="connsiteY0-820" fmla="*/ 880186 h 4916546"/>
                  <a:gd name="connsiteX1-821" fmla="*/ 2025529 w 2025529"/>
                  <a:gd name="connsiteY1-822" fmla="*/ 138503 h 4916546"/>
                  <a:gd name="connsiteX2-823" fmla="*/ 1458204 w 2025529"/>
                  <a:gd name="connsiteY2-824" fmla="*/ 657936 h 4916546"/>
                  <a:gd name="connsiteX3-825" fmla="*/ 1464554 w 2025529"/>
                  <a:gd name="connsiteY3-826" fmla="*/ 4093100 h 4916546"/>
                  <a:gd name="connsiteX4-827" fmla="*/ 2242 w 2025529"/>
                  <a:gd name="connsiteY4-828" fmla="*/ 4659704 h 4916546"/>
                  <a:gd name="connsiteX5-829" fmla="*/ 655383 w 2025529"/>
                  <a:gd name="connsiteY5-830" fmla="*/ 4150250 h 4916546"/>
                  <a:gd name="connsiteX6-831" fmla="*/ 636333 w 2025529"/>
                  <a:gd name="connsiteY6-832" fmla="*/ 880186 h 4916546"/>
                  <a:gd name="connsiteX0-833" fmla="*/ 636333 w 2025529"/>
                  <a:gd name="connsiteY0-834" fmla="*/ 880186 h 4913731"/>
                  <a:gd name="connsiteX1-835" fmla="*/ 2025529 w 2025529"/>
                  <a:gd name="connsiteY1-836" fmla="*/ 138503 h 4913731"/>
                  <a:gd name="connsiteX2-837" fmla="*/ 1458204 w 2025529"/>
                  <a:gd name="connsiteY2-838" fmla="*/ 657936 h 4913731"/>
                  <a:gd name="connsiteX3-839" fmla="*/ 1464554 w 2025529"/>
                  <a:gd name="connsiteY3-840" fmla="*/ 4093100 h 4913731"/>
                  <a:gd name="connsiteX4-841" fmla="*/ 2242 w 2025529"/>
                  <a:gd name="connsiteY4-842" fmla="*/ 4659704 h 4913731"/>
                  <a:gd name="connsiteX5-843" fmla="*/ 655383 w 2025529"/>
                  <a:gd name="connsiteY5-844" fmla="*/ 4150250 h 4913731"/>
                  <a:gd name="connsiteX6-845" fmla="*/ 636333 w 2025529"/>
                  <a:gd name="connsiteY6-846" fmla="*/ 880186 h 4913731"/>
                  <a:gd name="connsiteX0-847" fmla="*/ 636333 w 2025529"/>
                  <a:gd name="connsiteY0-848" fmla="*/ 880186 h 4895593"/>
                  <a:gd name="connsiteX1-849" fmla="*/ 2025529 w 2025529"/>
                  <a:gd name="connsiteY1-850" fmla="*/ 138503 h 4895593"/>
                  <a:gd name="connsiteX2-851" fmla="*/ 1458204 w 2025529"/>
                  <a:gd name="connsiteY2-852" fmla="*/ 657936 h 4895593"/>
                  <a:gd name="connsiteX3-853" fmla="*/ 1470904 w 2025529"/>
                  <a:gd name="connsiteY3-854" fmla="*/ 4010550 h 4895593"/>
                  <a:gd name="connsiteX4-855" fmla="*/ 2242 w 2025529"/>
                  <a:gd name="connsiteY4-856" fmla="*/ 4659704 h 4895593"/>
                  <a:gd name="connsiteX5-857" fmla="*/ 655383 w 2025529"/>
                  <a:gd name="connsiteY5-858" fmla="*/ 4150250 h 4895593"/>
                  <a:gd name="connsiteX6-859" fmla="*/ 636333 w 2025529"/>
                  <a:gd name="connsiteY6-860" fmla="*/ 880186 h 4895593"/>
                  <a:gd name="connsiteX0-861" fmla="*/ 636333 w 2025529"/>
                  <a:gd name="connsiteY0-862" fmla="*/ 880186 h 4917918"/>
                  <a:gd name="connsiteX1-863" fmla="*/ 2025529 w 2025529"/>
                  <a:gd name="connsiteY1-864" fmla="*/ 138503 h 4917918"/>
                  <a:gd name="connsiteX2-865" fmla="*/ 1458204 w 2025529"/>
                  <a:gd name="connsiteY2-866" fmla="*/ 657936 h 4917918"/>
                  <a:gd name="connsiteX3-867" fmla="*/ 1470904 w 2025529"/>
                  <a:gd name="connsiteY3-868" fmla="*/ 4010550 h 4917918"/>
                  <a:gd name="connsiteX4-869" fmla="*/ 2242 w 2025529"/>
                  <a:gd name="connsiteY4-870" fmla="*/ 4659704 h 4917918"/>
                  <a:gd name="connsiteX5-871" fmla="*/ 655383 w 2025529"/>
                  <a:gd name="connsiteY5-872" fmla="*/ 4150250 h 4917918"/>
                  <a:gd name="connsiteX6-873" fmla="*/ 636333 w 2025529"/>
                  <a:gd name="connsiteY6-874" fmla="*/ 880186 h 4917918"/>
                  <a:gd name="connsiteX0-875" fmla="*/ 636333 w 1470913"/>
                  <a:gd name="connsiteY0-876" fmla="*/ 1345121 h 5382853"/>
                  <a:gd name="connsiteX1-877" fmla="*/ 368179 w 1470913"/>
                  <a:gd name="connsiteY1-878" fmla="*/ 41463 h 5382853"/>
                  <a:gd name="connsiteX2-879" fmla="*/ 1458204 w 1470913"/>
                  <a:gd name="connsiteY2-880" fmla="*/ 1122871 h 5382853"/>
                  <a:gd name="connsiteX3-881" fmla="*/ 1470904 w 1470913"/>
                  <a:gd name="connsiteY3-882" fmla="*/ 4475485 h 5382853"/>
                  <a:gd name="connsiteX4-883" fmla="*/ 2242 w 1470913"/>
                  <a:gd name="connsiteY4-884" fmla="*/ 5124639 h 5382853"/>
                  <a:gd name="connsiteX5-885" fmla="*/ 655383 w 1470913"/>
                  <a:gd name="connsiteY5-886" fmla="*/ 4615185 h 5382853"/>
                  <a:gd name="connsiteX6-887" fmla="*/ 636333 w 1470913"/>
                  <a:gd name="connsiteY6-888" fmla="*/ 1345121 h 5382853"/>
                  <a:gd name="connsiteX0-889" fmla="*/ 636333 w 1470913"/>
                  <a:gd name="connsiteY0-890" fmla="*/ 1307191 h 5344923"/>
                  <a:gd name="connsiteX1-891" fmla="*/ 368179 w 1470913"/>
                  <a:gd name="connsiteY1-892" fmla="*/ 3533 h 5344923"/>
                  <a:gd name="connsiteX2-893" fmla="*/ 1458204 w 1470913"/>
                  <a:gd name="connsiteY2-894" fmla="*/ 1084941 h 5344923"/>
                  <a:gd name="connsiteX3-895" fmla="*/ 1470904 w 1470913"/>
                  <a:gd name="connsiteY3-896" fmla="*/ 4437555 h 5344923"/>
                  <a:gd name="connsiteX4-897" fmla="*/ 2242 w 1470913"/>
                  <a:gd name="connsiteY4-898" fmla="*/ 5086709 h 5344923"/>
                  <a:gd name="connsiteX5-899" fmla="*/ 655383 w 1470913"/>
                  <a:gd name="connsiteY5-900" fmla="*/ 4577255 h 5344923"/>
                  <a:gd name="connsiteX6-901" fmla="*/ 636333 w 1470913"/>
                  <a:gd name="connsiteY6-902" fmla="*/ 1307191 h 5344923"/>
                  <a:gd name="connsiteX0-903" fmla="*/ 636333 w 1470913"/>
                  <a:gd name="connsiteY0-904" fmla="*/ 1311064 h 5348796"/>
                  <a:gd name="connsiteX1-905" fmla="*/ 368179 w 1470913"/>
                  <a:gd name="connsiteY1-906" fmla="*/ 7406 h 5348796"/>
                  <a:gd name="connsiteX2-907" fmla="*/ 1458204 w 1470913"/>
                  <a:gd name="connsiteY2-908" fmla="*/ 1088814 h 5348796"/>
                  <a:gd name="connsiteX3-909" fmla="*/ 1470904 w 1470913"/>
                  <a:gd name="connsiteY3-910" fmla="*/ 4441428 h 5348796"/>
                  <a:gd name="connsiteX4-911" fmla="*/ 2242 w 1470913"/>
                  <a:gd name="connsiteY4-912" fmla="*/ 5090582 h 5348796"/>
                  <a:gd name="connsiteX5-913" fmla="*/ 655383 w 1470913"/>
                  <a:gd name="connsiteY5-914" fmla="*/ 4581128 h 5348796"/>
                  <a:gd name="connsiteX6-915" fmla="*/ 636333 w 1470913"/>
                  <a:gd name="connsiteY6-916" fmla="*/ 1311064 h 5348796"/>
                  <a:gd name="connsiteX0-917" fmla="*/ 268154 w 1851699"/>
                  <a:gd name="connsiteY0-918" fmla="*/ 1311064 h 5734396"/>
                  <a:gd name="connsiteX1-919" fmla="*/ 0 w 1851699"/>
                  <a:gd name="connsiteY1-920" fmla="*/ 7406 h 5734396"/>
                  <a:gd name="connsiteX2-921" fmla="*/ 1090025 w 1851699"/>
                  <a:gd name="connsiteY2-922" fmla="*/ 1088814 h 5734396"/>
                  <a:gd name="connsiteX3-923" fmla="*/ 1102725 w 1851699"/>
                  <a:gd name="connsiteY3-924" fmla="*/ 4441428 h 5734396"/>
                  <a:gd name="connsiteX4-925" fmla="*/ 1691463 w 1851699"/>
                  <a:gd name="connsiteY4-926" fmla="*/ 5547782 h 5734396"/>
                  <a:gd name="connsiteX5-927" fmla="*/ 287204 w 1851699"/>
                  <a:gd name="connsiteY5-928" fmla="*/ 4581128 h 5734396"/>
                  <a:gd name="connsiteX6-929" fmla="*/ 268154 w 1851699"/>
                  <a:gd name="connsiteY6-930" fmla="*/ 1311064 h 5734396"/>
                  <a:gd name="connsiteX0-931" fmla="*/ 268154 w 1851699"/>
                  <a:gd name="connsiteY0-932" fmla="*/ 1311064 h 5734396"/>
                  <a:gd name="connsiteX1-933" fmla="*/ 0 w 1851699"/>
                  <a:gd name="connsiteY1-934" fmla="*/ 7406 h 5734396"/>
                  <a:gd name="connsiteX2-935" fmla="*/ 1090025 w 1851699"/>
                  <a:gd name="connsiteY2-936" fmla="*/ 1088814 h 5734396"/>
                  <a:gd name="connsiteX3-937" fmla="*/ 1102725 w 1851699"/>
                  <a:gd name="connsiteY3-938" fmla="*/ 4441428 h 5734396"/>
                  <a:gd name="connsiteX4-939" fmla="*/ 1691463 w 1851699"/>
                  <a:gd name="connsiteY4-940" fmla="*/ 5547782 h 5734396"/>
                  <a:gd name="connsiteX5-941" fmla="*/ 287204 w 1851699"/>
                  <a:gd name="connsiteY5-942" fmla="*/ 4581128 h 5734396"/>
                  <a:gd name="connsiteX6-943" fmla="*/ 268154 w 1851699"/>
                  <a:gd name="connsiteY6-944" fmla="*/ 1311064 h 5734396"/>
                  <a:gd name="connsiteX0-945" fmla="*/ 268154 w 1691463"/>
                  <a:gd name="connsiteY0-946" fmla="*/ 1311064 h 5609920"/>
                  <a:gd name="connsiteX1-947" fmla="*/ 0 w 1691463"/>
                  <a:gd name="connsiteY1-948" fmla="*/ 7406 h 5609920"/>
                  <a:gd name="connsiteX2-949" fmla="*/ 1090025 w 1691463"/>
                  <a:gd name="connsiteY2-950" fmla="*/ 1088814 h 5609920"/>
                  <a:gd name="connsiteX3-951" fmla="*/ 1102725 w 1691463"/>
                  <a:gd name="connsiteY3-952" fmla="*/ 4441428 h 5609920"/>
                  <a:gd name="connsiteX4-953" fmla="*/ 1691463 w 1691463"/>
                  <a:gd name="connsiteY4-954" fmla="*/ 5547782 h 5609920"/>
                  <a:gd name="connsiteX5-955" fmla="*/ 287204 w 1691463"/>
                  <a:gd name="connsiteY5-956" fmla="*/ 4581128 h 5609920"/>
                  <a:gd name="connsiteX6-957" fmla="*/ 268154 w 1691463"/>
                  <a:gd name="connsiteY6-958" fmla="*/ 1311064 h 5609920"/>
                  <a:gd name="connsiteX0-959" fmla="*/ 268154 w 1691463"/>
                  <a:gd name="connsiteY0-960" fmla="*/ 1311064 h 5609920"/>
                  <a:gd name="connsiteX1-961" fmla="*/ 0 w 1691463"/>
                  <a:gd name="connsiteY1-962" fmla="*/ 7406 h 5609920"/>
                  <a:gd name="connsiteX2-963" fmla="*/ 1090025 w 1691463"/>
                  <a:gd name="connsiteY2-964" fmla="*/ 1088814 h 5609920"/>
                  <a:gd name="connsiteX3-965" fmla="*/ 1102725 w 1691463"/>
                  <a:gd name="connsiteY3-966" fmla="*/ 4441428 h 5609920"/>
                  <a:gd name="connsiteX4-967" fmla="*/ 1691463 w 1691463"/>
                  <a:gd name="connsiteY4-968" fmla="*/ 5547782 h 5609920"/>
                  <a:gd name="connsiteX5-969" fmla="*/ 287204 w 1691463"/>
                  <a:gd name="connsiteY5-970" fmla="*/ 4581128 h 5609920"/>
                  <a:gd name="connsiteX6-971" fmla="*/ 268154 w 1691463"/>
                  <a:gd name="connsiteY6-972" fmla="*/ 1311064 h 5609920"/>
                  <a:gd name="connsiteX0-973" fmla="*/ 268154 w 1691463"/>
                  <a:gd name="connsiteY0-974" fmla="*/ 1311064 h 5609920"/>
                  <a:gd name="connsiteX1-975" fmla="*/ 0 w 1691463"/>
                  <a:gd name="connsiteY1-976" fmla="*/ 7406 h 5609920"/>
                  <a:gd name="connsiteX2-977" fmla="*/ 1090025 w 1691463"/>
                  <a:gd name="connsiteY2-978" fmla="*/ 1088814 h 5609920"/>
                  <a:gd name="connsiteX3-979" fmla="*/ 1102725 w 1691463"/>
                  <a:gd name="connsiteY3-980" fmla="*/ 4441428 h 5609920"/>
                  <a:gd name="connsiteX4-981" fmla="*/ 1691463 w 1691463"/>
                  <a:gd name="connsiteY4-982" fmla="*/ 5547782 h 5609920"/>
                  <a:gd name="connsiteX5-983" fmla="*/ 287204 w 1691463"/>
                  <a:gd name="connsiteY5-984" fmla="*/ 4581128 h 5609920"/>
                  <a:gd name="connsiteX6-985" fmla="*/ 268154 w 1691463"/>
                  <a:gd name="connsiteY6-986" fmla="*/ 1311064 h 5609920"/>
                  <a:gd name="connsiteX0-987" fmla="*/ 268154 w 1691463"/>
                  <a:gd name="connsiteY0-988" fmla="*/ 1311064 h 5607064"/>
                  <a:gd name="connsiteX1-989" fmla="*/ 0 w 1691463"/>
                  <a:gd name="connsiteY1-990" fmla="*/ 7406 h 5607064"/>
                  <a:gd name="connsiteX2-991" fmla="*/ 1090025 w 1691463"/>
                  <a:gd name="connsiteY2-992" fmla="*/ 1088814 h 5607064"/>
                  <a:gd name="connsiteX3-993" fmla="*/ 1102725 w 1691463"/>
                  <a:gd name="connsiteY3-994" fmla="*/ 4441428 h 5607064"/>
                  <a:gd name="connsiteX4-995" fmla="*/ 1691463 w 1691463"/>
                  <a:gd name="connsiteY4-996" fmla="*/ 5547782 h 5607064"/>
                  <a:gd name="connsiteX5-997" fmla="*/ 258629 w 1691463"/>
                  <a:gd name="connsiteY5-998" fmla="*/ 4552553 h 5607064"/>
                  <a:gd name="connsiteX6-999" fmla="*/ 268154 w 1691463"/>
                  <a:gd name="connsiteY6-1000" fmla="*/ 1311064 h 5607064"/>
                  <a:gd name="connsiteX0-1001" fmla="*/ 268154 w 1607643"/>
                  <a:gd name="connsiteY0-1002" fmla="*/ 1311064 h 5662635"/>
                  <a:gd name="connsiteX1-1003" fmla="*/ 0 w 1607643"/>
                  <a:gd name="connsiteY1-1004" fmla="*/ 7406 h 5662635"/>
                  <a:gd name="connsiteX2-1005" fmla="*/ 1090025 w 1607643"/>
                  <a:gd name="connsiteY2-1006" fmla="*/ 1088814 h 5662635"/>
                  <a:gd name="connsiteX3-1007" fmla="*/ 1102725 w 1607643"/>
                  <a:gd name="connsiteY3-1008" fmla="*/ 4441428 h 5662635"/>
                  <a:gd name="connsiteX4-1009" fmla="*/ 1607643 w 1607643"/>
                  <a:gd name="connsiteY4-1010" fmla="*/ 5608742 h 5662635"/>
                  <a:gd name="connsiteX5-1011" fmla="*/ 258629 w 1607643"/>
                  <a:gd name="connsiteY5-1012" fmla="*/ 4552553 h 5662635"/>
                  <a:gd name="connsiteX6-1013" fmla="*/ 268154 w 1607643"/>
                  <a:gd name="connsiteY6-1014" fmla="*/ 1311064 h 5662635"/>
                  <a:gd name="connsiteX0-1015" fmla="*/ 268154 w 1607643"/>
                  <a:gd name="connsiteY0-1016" fmla="*/ 1311064 h 5641715"/>
                  <a:gd name="connsiteX1-1017" fmla="*/ 0 w 1607643"/>
                  <a:gd name="connsiteY1-1018" fmla="*/ 7406 h 5641715"/>
                  <a:gd name="connsiteX2-1019" fmla="*/ 1090025 w 1607643"/>
                  <a:gd name="connsiteY2-1020" fmla="*/ 1088814 h 5641715"/>
                  <a:gd name="connsiteX3-1021" fmla="*/ 1102725 w 1607643"/>
                  <a:gd name="connsiteY3-1022" fmla="*/ 4441428 h 5641715"/>
                  <a:gd name="connsiteX4-1023" fmla="*/ 1607643 w 1607643"/>
                  <a:gd name="connsiteY4-1024" fmla="*/ 5608742 h 5641715"/>
                  <a:gd name="connsiteX5-1025" fmla="*/ 258629 w 1607643"/>
                  <a:gd name="connsiteY5-1026" fmla="*/ 4552553 h 5641715"/>
                  <a:gd name="connsiteX6-1027" fmla="*/ 268154 w 1607643"/>
                  <a:gd name="connsiteY6-1028" fmla="*/ 1311064 h 5641715"/>
                  <a:gd name="connsiteX0-1029" fmla="*/ 268154 w 1607643"/>
                  <a:gd name="connsiteY0-1030" fmla="*/ 1311064 h 5641715"/>
                  <a:gd name="connsiteX1-1031" fmla="*/ 0 w 1607643"/>
                  <a:gd name="connsiteY1-1032" fmla="*/ 7406 h 5641715"/>
                  <a:gd name="connsiteX2-1033" fmla="*/ 1090025 w 1607643"/>
                  <a:gd name="connsiteY2-1034" fmla="*/ 1088814 h 5641715"/>
                  <a:gd name="connsiteX3-1035" fmla="*/ 1102725 w 1607643"/>
                  <a:gd name="connsiteY3-1036" fmla="*/ 4441428 h 5641715"/>
                  <a:gd name="connsiteX4-1037" fmla="*/ 1607643 w 1607643"/>
                  <a:gd name="connsiteY4-1038" fmla="*/ 5608742 h 5641715"/>
                  <a:gd name="connsiteX5-1039" fmla="*/ 258629 w 1607643"/>
                  <a:gd name="connsiteY5-1040" fmla="*/ 4552553 h 5641715"/>
                  <a:gd name="connsiteX6-1041" fmla="*/ 268154 w 1607643"/>
                  <a:gd name="connsiteY6-1042" fmla="*/ 1311064 h 56417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607643" h="5641715">
                    <a:moveTo>
                      <a:pt x="268154" y="1311064"/>
                    </a:moveTo>
                    <a:cubicBezTo>
                      <a:pt x="262348" y="182035"/>
                      <a:pt x="332922" y="474131"/>
                      <a:pt x="0" y="7406"/>
                    </a:cubicBezTo>
                    <a:cubicBezTo>
                      <a:pt x="1015121" y="-78319"/>
                      <a:pt x="1081498" y="598475"/>
                      <a:pt x="1090025" y="1088814"/>
                    </a:cubicBezTo>
                    <a:cubicBezTo>
                      <a:pt x="1092142" y="2276202"/>
                      <a:pt x="1100608" y="3254040"/>
                      <a:pt x="1102725" y="4441428"/>
                    </a:cubicBezTo>
                    <a:cubicBezTo>
                      <a:pt x="1106173" y="5108541"/>
                      <a:pt x="954772" y="5715603"/>
                      <a:pt x="1607643" y="5608742"/>
                    </a:cubicBezTo>
                    <a:cubicBezTo>
                      <a:pt x="436947" y="5754157"/>
                      <a:pt x="258629" y="5421534"/>
                      <a:pt x="258629" y="4552553"/>
                    </a:cubicBezTo>
                    <a:lnTo>
                      <a:pt x="268154" y="1311064"/>
                    </a:lnTo>
                    <a:close/>
                  </a:path>
                </a:pathLst>
              </a:cu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任意多边形 40"/>
              <p:cNvSpPr/>
              <p:nvPr/>
            </p:nvSpPr>
            <p:spPr>
              <a:xfrm>
                <a:off x="5853085" y="5331531"/>
                <a:ext cx="898448" cy="438011"/>
              </a:xfrm>
              <a:custGeom>
                <a:avLst/>
                <a:gdLst>
                  <a:gd name="connsiteX0" fmla="*/ 1607643 w 1607643"/>
                  <a:gd name="connsiteY0" fmla="*/ 5605110 h 5638083"/>
                  <a:gd name="connsiteX1" fmla="*/ 1494421 w 1607643"/>
                  <a:gd name="connsiteY1" fmla="*/ 5616940 h 5638083"/>
                  <a:gd name="connsiteX2" fmla="*/ 1494079 w 1607643"/>
                  <a:gd name="connsiteY2" fmla="*/ 5616926 h 5638083"/>
                  <a:gd name="connsiteX3" fmla="*/ 296148 w 1607643"/>
                  <a:gd name="connsiteY3" fmla="*/ 5054069 h 5638083"/>
                  <a:gd name="connsiteX4" fmla="*/ 349485 w 1607643"/>
                  <a:gd name="connsiteY4" fmla="*/ 5112438 h 5638083"/>
                  <a:gd name="connsiteX5" fmla="*/ 1068920 w 1607643"/>
                  <a:gd name="connsiteY5" fmla="*/ 5292143 h 5638083"/>
                  <a:gd name="connsiteX6" fmla="*/ 1108421 w 1607643"/>
                  <a:gd name="connsiteY6" fmla="*/ 5289943 h 5638083"/>
                  <a:gd name="connsiteX7" fmla="*/ 1111650 w 1607643"/>
                  <a:gd name="connsiteY7" fmla="*/ 5311693 h 5638083"/>
                  <a:gd name="connsiteX8" fmla="*/ 1398643 w 1607643"/>
                  <a:gd name="connsiteY8" fmla="*/ 5612995 h 5638083"/>
                  <a:gd name="connsiteX9" fmla="*/ 1494079 w 1607643"/>
                  <a:gd name="connsiteY9" fmla="*/ 5616926 h 5638083"/>
                  <a:gd name="connsiteX10" fmla="*/ 1399568 w 1607643"/>
                  <a:gd name="connsiteY10" fmla="*/ 5626759 h 5638083"/>
                  <a:gd name="connsiteX11" fmla="*/ 304783 w 1607643"/>
                  <a:gd name="connsiteY11" fmla="*/ 5101001 h 5638083"/>
                  <a:gd name="connsiteX12" fmla="*/ 903852 w 1607643"/>
                  <a:gd name="connsiteY12" fmla="*/ 304110 h 5638083"/>
                  <a:gd name="connsiteX13" fmla="*/ 922485 w 1607643"/>
                  <a:gd name="connsiteY13" fmla="*/ 328454 h 5638083"/>
                  <a:gd name="connsiteX14" fmla="*/ 1090025 w 1607643"/>
                  <a:gd name="connsiteY14" fmla="*/ 1085182 h 5638083"/>
                  <a:gd name="connsiteX15" fmla="*/ 1102725 w 1607643"/>
                  <a:gd name="connsiteY15" fmla="*/ 4437796 h 5638083"/>
                  <a:gd name="connsiteX16" fmla="*/ 1091856 w 1607643"/>
                  <a:gd name="connsiteY16" fmla="*/ 5128483 h 5638083"/>
                  <a:gd name="connsiteX17" fmla="*/ 1097383 w 1607643"/>
                  <a:gd name="connsiteY17" fmla="*/ 5206296 h 5638083"/>
                  <a:gd name="connsiteX18" fmla="*/ 1057293 w 1607643"/>
                  <a:gd name="connsiteY18" fmla="*/ 5171114 h 5638083"/>
                  <a:gd name="connsiteX19" fmla="*/ 958085 w 1607643"/>
                  <a:gd name="connsiteY19" fmla="*/ 4092820 h 5638083"/>
                  <a:gd name="connsiteX20" fmla="*/ 945385 w 1607643"/>
                  <a:gd name="connsiteY20" fmla="*/ 740206 h 5638083"/>
                  <a:gd name="connsiteX21" fmla="*/ 914223 w 1607643"/>
                  <a:gd name="connsiteY21" fmla="*/ 352319 h 5638083"/>
                  <a:gd name="connsiteX22" fmla="*/ 91894 w 1607643"/>
                  <a:gd name="connsiteY22" fmla="*/ 0 h 5638083"/>
                  <a:gd name="connsiteX23" fmla="*/ 112106 w 1607643"/>
                  <a:gd name="connsiteY23" fmla="*/ 62263 h 5638083"/>
                  <a:gd name="connsiteX24" fmla="*/ 123030 w 1607643"/>
                  <a:gd name="connsiteY24" fmla="*/ 168436 h 5638083"/>
                  <a:gd name="connsiteX25" fmla="*/ 106869 w 1607643"/>
                  <a:gd name="connsiteY25" fmla="*/ 147484 h 5638083"/>
                  <a:gd name="connsiteX26" fmla="*/ 0 w 1607643"/>
                  <a:gd name="connsiteY26" fmla="*/ 3774 h 5638083"/>
                  <a:gd name="connsiteX0-1" fmla="*/ 1607643 w 1607643"/>
                  <a:gd name="connsiteY0-2" fmla="*/ 5605110 h 5638083"/>
                  <a:gd name="connsiteX1-3" fmla="*/ 1494421 w 1607643"/>
                  <a:gd name="connsiteY1-4" fmla="*/ 5616940 h 5638083"/>
                  <a:gd name="connsiteX2-5" fmla="*/ 1494079 w 1607643"/>
                  <a:gd name="connsiteY2-6" fmla="*/ 5616926 h 5638083"/>
                  <a:gd name="connsiteX3-7" fmla="*/ 1607643 w 1607643"/>
                  <a:gd name="connsiteY3-8" fmla="*/ 5605110 h 5638083"/>
                  <a:gd name="connsiteX4-9" fmla="*/ 296148 w 1607643"/>
                  <a:gd name="connsiteY4-10" fmla="*/ 5054069 h 5638083"/>
                  <a:gd name="connsiteX5-11" fmla="*/ 349485 w 1607643"/>
                  <a:gd name="connsiteY5-12" fmla="*/ 5112438 h 5638083"/>
                  <a:gd name="connsiteX6-13" fmla="*/ 1068920 w 1607643"/>
                  <a:gd name="connsiteY6-14" fmla="*/ 5292143 h 5638083"/>
                  <a:gd name="connsiteX7-15" fmla="*/ 1108421 w 1607643"/>
                  <a:gd name="connsiteY7-16" fmla="*/ 5289943 h 5638083"/>
                  <a:gd name="connsiteX8-17" fmla="*/ 1111650 w 1607643"/>
                  <a:gd name="connsiteY8-18" fmla="*/ 5311693 h 5638083"/>
                  <a:gd name="connsiteX9-19" fmla="*/ 1398643 w 1607643"/>
                  <a:gd name="connsiteY9-20" fmla="*/ 5612995 h 5638083"/>
                  <a:gd name="connsiteX10-21" fmla="*/ 1494079 w 1607643"/>
                  <a:gd name="connsiteY10-22" fmla="*/ 5616926 h 5638083"/>
                  <a:gd name="connsiteX11-23" fmla="*/ 1399568 w 1607643"/>
                  <a:gd name="connsiteY11-24" fmla="*/ 5626759 h 5638083"/>
                  <a:gd name="connsiteX12-25" fmla="*/ 304783 w 1607643"/>
                  <a:gd name="connsiteY12-26" fmla="*/ 5101001 h 5638083"/>
                  <a:gd name="connsiteX13-27" fmla="*/ 296148 w 1607643"/>
                  <a:gd name="connsiteY13-28" fmla="*/ 5054069 h 5638083"/>
                  <a:gd name="connsiteX14-29" fmla="*/ 903852 w 1607643"/>
                  <a:gd name="connsiteY14-30" fmla="*/ 304110 h 5638083"/>
                  <a:gd name="connsiteX15-31" fmla="*/ 922485 w 1607643"/>
                  <a:gd name="connsiteY15-32" fmla="*/ 328454 h 5638083"/>
                  <a:gd name="connsiteX16-33" fmla="*/ 1090025 w 1607643"/>
                  <a:gd name="connsiteY16-34" fmla="*/ 1085182 h 5638083"/>
                  <a:gd name="connsiteX17-35" fmla="*/ 1102725 w 1607643"/>
                  <a:gd name="connsiteY17-36" fmla="*/ 4437796 h 5638083"/>
                  <a:gd name="connsiteX18-37" fmla="*/ 1091856 w 1607643"/>
                  <a:gd name="connsiteY18-38" fmla="*/ 5128483 h 5638083"/>
                  <a:gd name="connsiteX19-39" fmla="*/ 1097383 w 1607643"/>
                  <a:gd name="connsiteY19-40" fmla="*/ 5206296 h 5638083"/>
                  <a:gd name="connsiteX20-41" fmla="*/ 958085 w 1607643"/>
                  <a:gd name="connsiteY20-42" fmla="*/ 4092820 h 5638083"/>
                  <a:gd name="connsiteX21-43" fmla="*/ 945385 w 1607643"/>
                  <a:gd name="connsiteY21-44" fmla="*/ 740206 h 5638083"/>
                  <a:gd name="connsiteX22-45" fmla="*/ 914223 w 1607643"/>
                  <a:gd name="connsiteY22-46" fmla="*/ 352319 h 5638083"/>
                  <a:gd name="connsiteX23-47" fmla="*/ 903852 w 1607643"/>
                  <a:gd name="connsiteY23-48" fmla="*/ 304110 h 5638083"/>
                  <a:gd name="connsiteX24-49" fmla="*/ 91894 w 1607643"/>
                  <a:gd name="connsiteY24-50" fmla="*/ 0 h 5638083"/>
                  <a:gd name="connsiteX25-51" fmla="*/ 112106 w 1607643"/>
                  <a:gd name="connsiteY25-52" fmla="*/ 62263 h 5638083"/>
                  <a:gd name="connsiteX26-53" fmla="*/ 123030 w 1607643"/>
                  <a:gd name="connsiteY26-54" fmla="*/ 168436 h 5638083"/>
                  <a:gd name="connsiteX27" fmla="*/ 106869 w 1607643"/>
                  <a:gd name="connsiteY27" fmla="*/ 147484 h 5638083"/>
                  <a:gd name="connsiteX28" fmla="*/ 0 w 1607643"/>
                  <a:gd name="connsiteY28" fmla="*/ 3774 h 5638083"/>
                  <a:gd name="connsiteX29" fmla="*/ 91894 w 1607643"/>
                  <a:gd name="connsiteY29" fmla="*/ 0 h 5638083"/>
                  <a:gd name="connsiteX0-55" fmla="*/ 1607643 w 1607643"/>
                  <a:gd name="connsiteY0-56" fmla="*/ 5605110 h 5638083"/>
                  <a:gd name="connsiteX1-57" fmla="*/ 1494421 w 1607643"/>
                  <a:gd name="connsiteY1-58" fmla="*/ 5616940 h 5638083"/>
                  <a:gd name="connsiteX2-59" fmla="*/ 1494079 w 1607643"/>
                  <a:gd name="connsiteY2-60" fmla="*/ 5616926 h 5638083"/>
                  <a:gd name="connsiteX3-61" fmla="*/ 1607643 w 1607643"/>
                  <a:gd name="connsiteY3-62" fmla="*/ 5605110 h 5638083"/>
                  <a:gd name="connsiteX4-63" fmla="*/ 296148 w 1607643"/>
                  <a:gd name="connsiteY4-64" fmla="*/ 5054069 h 5638083"/>
                  <a:gd name="connsiteX5-65" fmla="*/ 349485 w 1607643"/>
                  <a:gd name="connsiteY5-66" fmla="*/ 5112438 h 5638083"/>
                  <a:gd name="connsiteX6-67" fmla="*/ 1068920 w 1607643"/>
                  <a:gd name="connsiteY6-68" fmla="*/ 5292143 h 5638083"/>
                  <a:gd name="connsiteX7-69" fmla="*/ 1108421 w 1607643"/>
                  <a:gd name="connsiteY7-70" fmla="*/ 5289943 h 5638083"/>
                  <a:gd name="connsiteX8-71" fmla="*/ 1111650 w 1607643"/>
                  <a:gd name="connsiteY8-72" fmla="*/ 5311693 h 5638083"/>
                  <a:gd name="connsiteX9-73" fmla="*/ 1398643 w 1607643"/>
                  <a:gd name="connsiteY9-74" fmla="*/ 5612995 h 5638083"/>
                  <a:gd name="connsiteX10-75" fmla="*/ 1494079 w 1607643"/>
                  <a:gd name="connsiteY10-76" fmla="*/ 5616926 h 5638083"/>
                  <a:gd name="connsiteX11-77" fmla="*/ 1399568 w 1607643"/>
                  <a:gd name="connsiteY11-78" fmla="*/ 5626759 h 5638083"/>
                  <a:gd name="connsiteX12-79" fmla="*/ 304783 w 1607643"/>
                  <a:gd name="connsiteY12-80" fmla="*/ 5101001 h 5638083"/>
                  <a:gd name="connsiteX13-81" fmla="*/ 296148 w 1607643"/>
                  <a:gd name="connsiteY13-82" fmla="*/ 5054069 h 5638083"/>
                  <a:gd name="connsiteX14-83" fmla="*/ 903852 w 1607643"/>
                  <a:gd name="connsiteY14-84" fmla="*/ 304110 h 5638083"/>
                  <a:gd name="connsiteX15-85" fmla="*/ 922485 w 1607643"/>
                  <a:gd name="connsiteY15-86" fmla="*/ 328454 h 5638083"/>
                  <a:gd name="connsiteX16-87" fmla="*/ 1090025 w 1607643"/>
                  <a:gd name="connsiteY16-88" fmla="*/ 1085182 h 5638083"/>
                  <a:gd name="connsiteX17-89" fmla="*/ 1102725 w 1607643"/>
                  <a:gd name="connsiteY17-90" fmla="*/ 4437796 h 5638083"/>
                  <a:gd name="connsiteX18-91" fmla="*/ 1091856 w 1607643"/>
                  <a:gd name="connsiteY18-92" fmla="*/ 5128483 h 5638083"/>
                  <a:gd name="connsiteX19-93" fmla="*/ 958085 w 1607643"/>
                  <a:gd name="connsiteY19-94" fmla="*/ 4092820 h 5638083"/>
                  <a:gd name="connsiteX20-95" fmla="*/ 945385 w 1607643"/>
                  <a:gd name="connsiteY20-96" fmla="*/ 740206 h 5638083"/>
                  <a:gd name="connsiteX21-97" fmla="*/ 914223 w 1607643"/>
                  <a:gd name="connsiteY21-98" fmla="*/ 352319 h 5638083"/>
                  <a:gd name="connsiteX22-99" fmla="*/ 903852 w 1607643"/>
                  <a:gd name="connsiteY22-100" fmla="*/ 304110 h 5638083"/>
                  <a:gd name="connsiteX23-101" fmla="*/ 91894 w 1607643"/>
                  <a:gd name="connsiteY23-102" fmla="*/ 0 h 5638083"/>
                  <a:gd name="connsiteX24-103" fmla="*/ 112106 w 1607643"/>
                  <a:gd name="connsiteY24-104" fmla="*/ 62263 h 5638083"/>
                  <a:gd name="connsiteX25-105" fmla="*/ 123030 w 1607643"/>
                  <a:gd name="connsiteY25-106" fmla="*/ 168436 h 5638083"/>
                  <a:gd name="connsiteX26-107" fmla="*/ 106869 w 1607643"/>
                  <a:gd name="connsiteY26-108" fmla="*/ 147484 h 5638083"/>
                  <a:gd name="connsiteX27-109" fmla="*/ 0 w 1607643"/>
                  <a:gd name="connsiteY27-110" fmla="*/ 3774 h 5638083"/>
                  <a:gd name="connsiteX28-111" fmla="*/ 91894 w 1607643"/>
                  <a:gd name="connsiteY28-112" fmla="*/ 0 h 5638083"/>
                  <a:gd name="connsiteX0-113" fmla="*/ 1607643 w 1607643"/>
                  <a:gd name="connsiteY0-114" fmla="*/ 5605110 h 5638083"/>
                  <a:gd name="connsiteX1-115" fmla="*/ 1494421 w 1607643"/>
                  <a:gd name="connsiteY1-116" fmla="*/ 5616940 h 5638083"/>
                  <a:gd name="connsiteX2-117" fmla="*/ 1494079 w 1607643"/>
                  <a:gd name="connsiteY2-118" fmla="*/ 5616926 h 5638083"/>
                  <a:gd name="connsiteX3-119" fmla="*/ 1607643 w 1607643"/>
                  <a:gd name="connsiteY3-120" fmla="*/ 5605110 h 5638083"/>
                  <a:gd name="connsiteX4-121" fmla="*/ 296148 w 1607643"/>
                  <a:gd name="connsiteY4-122" fmla="*/ 5054069 h 5638083"/>
                  <a:gd name="connsiteX5-123" fmla="*/ 349485 w 1607643"/>
                  <a:gd name="connsiteY5-124" fmla="*/ 5112438 h 5638083"/>
                  <a:gd name="connsiteX6-125" fmla="*/ 1068920 w 1607643"/>
                  <a:gd name="connsiteY6-126" fmla="*/ 5292143 h 5638083"/>
                  <a:gd name="connsiteX7-127" fmla="*/ 1108421 w 1607643"/>
                  <a:gd name="connsiteY7-128" fmla="*/ 5289943 h 5638083"/>
                  <a:gd name="connsiteX8-129" fmla="*/ 1111650 w 1607643"/>
                  <a:gd name="connsiteY8-130" fmla="*/ 5311693 h 5638083"/>
                  <a:gd name="connsiteX9-131" fmla="*/ 1398643 w 1607643"/>
                  <a:gd name="connsiteY9-132" fmla="*/ 5612995 h 5638083"/>
                  <a:gd name="connsiteX10-133" fmla="*/ 1494079 w 1607643"/>
                  <a:gd name="connsiteY10-134" fmla="*/ 5616926 h 5638083"/>
                  <a:gd name="connsiteX11-135" fmla="*/ 1399568 w 1607643"/>
                  <a:gd name="connsiteY11-136" fmla="*/ 5626759 h 5638083"/>
                  <a:gd name="connsiteX12-137" fmla="*/ 304783 w 1607643"/>
                  <a:gd name="connsiteY12-138" fmla="*/ 5101001 h 5638083"/>
                  <a:gd name="connsiteX13-139" fmla="*/ 296148 w 1607643"/>
                  <a:gd name="connsiteY13-140" fmla="*/ 5054069 h 5638083"/>
                  <a:gd name="connsiteX14-141" fmla="*/ 903852 w 1607643"/>
                  <a:gd name="connsiteY14-142" fmla="*/ 304110 h 5638083"/>
                  <a:gd name="connsiteX15-143" fmla="*/ 922485 w 1607643"/>
                  <a:gd name="connsiteY15-144" fmla="*/ 328454 h 5638083"/>
                  <a:gd name="connsiteX16-145" fmla="*/ 1090025 w 1607643"/>
                  <a:gd name="connsiteY16-146" fmla="*/ 1085182 h 5638083"/>
                  <a:gd name="connsiteX17-147" fmla="*/ 1102725 w 1607643"/>
                  <a:gd name="connsiteY17-148" fmla="*/ 4437796 h 5638083"/>
                  <a:gd name="connsiteX18-149" fmla="*/ 958085 w 1607643"/>
                  <a:gd name="connsiteY18-150" fmla="*/ 4092820 h 5638083"/>
                  <a:gd name="connsiteX19-151" fmla="*/ 945385 w 1607643"/>
                  <a:gd name="connsiteY19-152" fmla="*/ 740206 h 5638083"/>
                  <a:gd name="connsiteX20-153" fmla="*/ 914223 w 1607643"/>
                  <a:gd name="connsiteY20-154" fmla="*/ 352319 h 5638083"/>
                  <a:gd name="connsiteX21-155" fmla="*/ 903852 w 1607643"/>
                  <a:gd name="connsiteY21-156" fmla="*/ 304110 h 5638083"/>
                  <a:gd name="connsiteX22-157" fmla="*/ 91894 w 1607643"/>
                  <a:gd name="connsiteY22-158" fmla="*/ 0 h 5638083"/>
                  <a:gd name="connsiteX23-159" fmla="*/ 112106 w 1607643"/>
                  <a:gd name="connsiteY23-160" fmla="*/ 62263 h 5638083"/>
                  <a:gd name="connsiteX24-161" fmla="*/ 123030 w 1607643"/>
                  <a:gd name="connsiteY24-162" fmla="*/ 168436 h 5638083"/>
                  <a:gd name="connsiteX25-163" fmla="*/ 106869 w 1607643"/>
                  <a:gd name="connsiteY25-164" fmla="*/ 147484 h 5638083"/>
                  <a:gd name="connsiteX26-165" fmla="*/ 0 w 1607643"/>
                  <a:gd name="connsiteY26-166" fmla="*/ 3774 h 5638083"/>
                  <a:gd name="connsiteX27-167" fmla="*/ 91894 w 1607643"/>
                  <a:gd name="connsiteY27-168" fmla="*/ 0 h 5638083"/>
                  <a:gd name="connsiteX0-169" fmla="*/ 1607643 w 1607643"/>
                  <a:gd name="connsiteY0-170" fmla="*/ 5605110 h 5638083"/>
                  <a:gd name="connsiteX1-171" fmla="*/ 1494421 w 1607643"/>
                  <a:gd name="connsiteY1-172" fmla="*/ 5616940 h 5638083"/>
                  <a:gd name="connsiteX2-173" fmla="*/ 1494079 w 1607643"/>
                  <a:gd name="connsiteY2-174" fmla="*/ 5616926 h 5638083"/>
                  <a:gd name="connsiteX3-175" fmla="*/ 1607643 w 1607643"/>
                  <a:gd name="connsiteY3-176" fmla="*/ 5605110 h 5638083"/>
                  <a:gd name="connsiteX4-177" fmla="*/ 296148 w 1607643"/>
                  <a:gd name="connsiteY4-178" fmla="*/ 5054069 h 5638083"/>
                  <a:gd name="connsiteX5-179" fmla="*/ 349485 w 1607643"/>
                  <a:gd name="connsiteY5-180" fmla="*/ 5112438 h 5638083"/>
                  <a:gd name="connsiteX6-181" fmla="*/ 1068920 w 1607643"/>
                  <a:gd name="connsiteY6-182" fmla="*/ 5292143 h 5638083"/>
                  <a:gd name="connsiteX7-183" fmla="*/ 1108421 w 1607643"/>
                  <a:gd name="connsiteY7-184" fmla="*/ 5289943 h 5638083"/>
                  <a:gd name="connsiteX8-185" fmla="*/ 1111650 w 1607643"/>
                  <a:gd name="connsiteY8-186" fmla="*/ 5311693 h 5638083"/>
                  <a:gd name="connsiteX9-187" fmla="*/ 1398643 w 1607643"/>
                  <a:gd name="connsiteY9-188" fmla="*/ 5612995 h 5638083"/>
                  <a:gd name="connsiteX10-189" fmla="*/ 1494079 w 1607643"/>
                  <a:gd name="connsiteY10-190" fmla="*/ 5616926 h 5638083"/>
                  <a:gd name="connsiteX11-191" fmla="*/ 1399568 w 1607643"/>
                  <a:gd name="connsiteY11-192" fmla="*/ 5626759 h 5638083"/>
                  <a:gd name="connsiteX12-193" fmla="*/ 304783 w 1607643"/>
                  <a:gd name="connsiteY12-194" fmla="*/ 5101001 h 5638083"/>
                  <a:gd name="connsiteX13-195" fmla="*/ 296148 w 1607643"/>
                  <a:gd name="connsiteY13-196" fmla="*/ 5054069 h 5638083"/>
                  <a:gd name="connsiteX14-197" fmla="*/ 903852 w 1607643"/>
                  <a:gd name="connsiteY14-198" fmla="*/ 304110 h 5638083"/>
                  <a:gd name="connsiteX15-199" fmla="*/ 922485 w 1607643"/>
                  <a:gd name="connsiteY15-200" fmla="*/ 328454 h 5638083"/>
                  <a:gd name="connsiteX16-201" fmla="*/ 1090025 w 1607643"/>
                  <a:gd name="connsiteY16-202" fmla="*/ 1085182 h 5638083"/>
                  <a:gd name="connsiteX17-203" fmla="*/ 958085 w 1607643"/>
                  <a:gd name="connsiteY17-204" fmla="*/ 4092820 h 5638083"/>
                  <a:gd name="connsiteX18-205" fmla="*/ 945385 w 1607643"/>
                  <a:gd name="connsiteY18-206" fmla="*/ 740206 h 5638083"/>
                  <a:gd name="connsiteX19-207" fmla="*/ 914223 w 1607643"/>
                  <a:gd name="connsiteY19-208" fmla="*/ 352319 h 5638083"/>
                  <a:gd name="connsiteX20-209" fmla="*/ 903852 w 1607643"/>
                  <a:gd name="connsiteY20-210" fmla="*/ 304110 h 5638083"/>
                  <a:gd name="connsiteX21-211" fmla="*/ 91894 w 1607643"/>
                  <a:gd name="connsiteY21-212" fmla="*/ 0 h 5638083"/>
                  <a:gd name="connsiteX22-213" fmla="*/ 112106 w 1607643"/>
                  <a:gd name="connsiteY22-214" fmla="*/ 62263 h 5638083"/>
                  <a:gd name="connsiteX23-215" fmla="*/ 123030 w 1607643"/>
                  <a:gd name="connsiteY23-216" fmla="*/ 168436 h 5638083"/>
                  <a:gd name="connsiteX24-217" fmla="*/ 106869 w 1607643"/>
                  <a:gd name="connsiteY24-218" fmla="*/ 147484 h 5638083"/>
                  <a:gd name="connsiteX25-219" fmla="*/ 0 w 1607643"/>
                  <a:gd name="connsiteY25-220" fmla="*/ 3774 h 5638083"/>
                  <a:gd name="connsiteX26-221" fmla="*/ 91894 w 1607643"/>
                  <a:gd name="connsiteY26-222" fmla="*/ 0 h 5638083"/>
                  <a:gd name="connsiteX0-223" fmla="*/ 1607643 w 1607643"/>
                  <a:gd name="connsiteY0-224" fmla="*/ 5605110 h 5638083"/>
                  <a:gd name="connsiteX1-225" fmla="*/ 1494421 w 1607643"/>
                  <a:gd name="connsiteY1-226" fmla="*/ 5616940 h 5638083"/>
                  <a:gd name="connsiteX2-227" fmla="*/ 1494079 w 1607643"/>
                  <a:gd name="connsiteY2-228" fmla="*/ 5616926 h 5638083"/>
                  <a:gd name="connsiteX3-229" fmla="*/ 1607643 w 1607643"/>
                  <a:gd name="connsiteY3-230" fmla="*/ 5605110 h 5638083"/>
                  <a:gd name="connsiteX4-231" fmla="*/ 296148 w 1607643"/>
                  <a:gd name="connsiteY4-232" fmla="*/ 5054069 h 5638083"/>
                  <a:gd name="connsiteX5-233" fmla="*/ 349485 w 1607643"/>
                  <a:gd name="connsiteY5-234" fmla="*/ 5112438 h 5638083"/>
                  <a:gd name="connsiteX6-235" fmla="*/ 1068920 w 1607643"/>
                  <a:gd name="connsiteY6-236" fmla="*/ 5292143 h 5638083"/>
                  <a:gd name="connsiteX7-237" fmla="*/ 1108421 w 1607643"/>
                  <a:gd name="connsiteY7-238" fmla="*/ 5289943 h 5638083"/>
                  <a:gd name="connsiteX8-239" fmla="*/ 1111650 w 1607643"/>
                  <a:gd name="connsiteY8-240" fmla="*/ 5311693 h 5638083"/>
                  <a:gd name="connsiteX9-241" fmla="*/ 1398643 w 1607643"/>
                  <a:gd name="connsiteY9-242" fmla="*/ 5612995 h 5638083"/>
                  <a:gd name="connsiteX10-243" fmla="*/ 1494079 w 1607643"/>
                  <a:gd name="connsiteY10-244" fmla="*/ 5616926 h 5638083"/>
                  <a:gd name="connsiteX11-245" fmla="*/ 1399568 w 1607643"/>
                  <a:gd name="connsiteY11-246" fmla="*/ 5626759 h 5638083"/>
                  <a:gd name="connsiteX12-247" fmla="*/ 304783 w 1607643"/>
                  <a:gd name="connsiteY12-248" fmla="*/ 5101001 h 5638083"/>
                  <a:gd name="connsiteX13-249" fmla="*/ 296148 w 1607643"/>
                  <a:gd name="connsiteY13-250" fmla="*/ 5054069 h 5638083"/>
                  <a:gd name="connsiteX14-251" fmla="*/ 903852 w 1607643"/>
                  <a:gd name="connsiteY14-252" fmla="*/ 304110 h 5638083"/>
                  <a:gd name="connsiteX15-253" fmla="*/ 922485 w 1607643"/>
                  <a:gd name="connsiteY15-254" fmla="*/ 328454 h 5638083"/>
                  <a:gd name="connsiteX16-255" fmla="*/ 1090025 w 1607643"/>
                  <a:gd name="connsiteY16-256" fmla="*/ 1085182 h 5638083"/>
                  <a:gd name="connsiteX17-257" fmla="*/ 945385 w 1607643"/>
                  <a:gd name="connsiteY17-258" fmla="*/ 740206 h 5638083"/>
                  <a:gd name="connsiteX18-259" fmla="*/ 914223 w 1607643"/>
                  <a:gd name="connsiteY18-260" fmla="*/ 352319 h 5638083"/>
                  <a:gd name="connsiteX19-261" fmla="*/ 903852 w 1607643"/>
                  <a:gd name="connsiteY19-262" fmla="*/ 304110 h 5638083"/>
                  <a:gd name="connsiteX20-263" fmla="*/ 91894 w 1607643"/>
                  <a:gd name="connsiteY20-264" fmla="*/ 0 h 5638083"/>
                  <a:gd name="connsiteX21-265" fmla="*/ 112106 w 1607643"/>
                  <a:gd name="connsiteY21-266" fmla="*/ 62263 h 5638083"/>
                  <a:gd name="connsiteX22-267" fmla="*/ 123030 w 1607643"/>
                  <a:gd name="connsiteY22-268" fmla="*/ 168436 h 5638083"/>
                  <a:gd name="connsiteX23-269" fmla="*/ 106869 w 1607643"/>
                  <a:gd name="connsiteY23-270" fmla="*/ 147484 h 5638083"/>
                  <a:gd name="connsiteX24-271" fmla="*/ 0 w 1607643"/>
                  <a:gd name="connsiteY24-272" fmla="*/ 3774 h 5638083"/>
                  <a:gd name="connsiteX25-273" fmla="*/ 91894 w 1607643"/>
                  <a:gd name="connsiteY25-274" fmla="*/ 0 h 5638083"/>
                  <a:gd name="connsiteX0-275" fmla="*/ 1607643 w 1607643"/>
                  <a:gd name="connsiteY0-276" fmla="*/ 5605110 h 5638083"/>
                  <a:gd name="connsiteX1-277" fmla="*/ 1494421 w 1607643"/>
                  <a:gd name="connsiteY1-278" fmla="*/ 5616940 h 5638083"/>
                  <a:gd name="connsiteX2-279" fmla="*/ 1494079 w 1607643"/>
                  <a:gd name="connsiteY2-280" fmla="*/ 5616926 h 5638083"/>
                  <a:gd name="connsiteX3-281" fmla="*/ 1607643 w 1607643"/>
                  <a:gd name="connsiteY3-282" fmla="*/ 5605110 h 5638083"/>
                  <a:gd name="connsiteX4-283" fmla="*/ 296148 w 1607643"/>
                  <a:gd name="connsiteY4-284" fmla="*/ 5054069 h 5638083"/>
                  <a:gd name="connsiteX5-285" fmla="*/ 349485 w 1607643"/>
                  <a:gd name="connsiteY5-286" fmla="*/ 5112438 h 5638083"/>
                  <a:gd name="connsiteX6-287" fmla="*/ 1068920 w 1607643"/>
                  <a:gd name="connsiteY6-288" fmla="*/ 5292143 h 5638083"/>
                  <a:gd name="connsiteX7-289" fmla="*/ 1108421 w 1607643"/>
                  <a:gd name="connsiteY7-290" fmla="*/ 5289943 h 5638083"/>
                  <a:gd name="connsiteX8-291" fmla="*/ 1111650 w 1607643"/>
                  <a:gd name="connsiteY8-292" fmla="*/ 5311693 h 5638083"/>
                  <a:gd name="connsiteX9-293" fmla="*/ 1398643 w 1607643"/>
                  <a:gd name="connsiteY9-294" fmla="*/ 5612995 h 5638083"/>
                  <a:gd name="connsiteX10-295" fmla="*/ 1494079 w 1607643"/>
                  <a:gd name="connsiteY10-296" fmla="*/ 5616926 h 5638083"/>
                  <a:gd name="connsiteX11-297" fmla="*/ 1399568 w 1607643"/>
                  <a:gd name="connsiteY11-298" fmla="*/ 5626759 h 5638083"/>
                  <a:gd name="connsiteX12-299" fmla="*/ 304783 w 1607643"/>
                  <a:gd name="connsiteY12-300" fmla="*/ 5101001 h 5638083"/>
                  <a:gd name="connsiteX13-301" fmla="*/ 296148 w 1607643"/>
                  <a:gd name="connsiteY13-302" fmla="*/ 5054069 h 5638083"/>
                  <a:gd name="connsiteX14-303" fmla="*/ 903852 w 1607643"/>
                  <a:gd name="connsiteY14-304" fmla="*/ 304110 h 5638083"/>
                  <a:gd name="connsiteX15-305" fmla="*/ 922485 w 1607643"/>
                  <a:gd name="connsiteY15-306" fmla="*/ 328454 h 5638083"/>
                  <a:gd name="connsiteX16-307" fmla="*/ 945385 w 1607643"/>
                  <a:gd name="connsiteY16-308" fmla="*/ 740206 h 5638083"/>
                  <a:gd name="connsiteX17-309" fmla="*/ 914223 w 1607643"/>
                  <a:gd name="connsiteY17-310" fmla="*/ 352319 h 5638083"/>
                  <a:gd name="connsiteX18-311" fmla="*/ 903852 w 1607643"/>
                  <a:gd name="connsiteY18-312" fmla="*/ 304110 h 5638083"/>
                  <a:gd name="connsiteX19-313" fmla="*/ 91894 w 1607643"/>
                  <a:gd name="connsiteY19-314" fmla="*/ 0 h 5638083"/>
                  <a:gd name="connsiteX20-315" fmla="*/ 112106 w 1607643"/>
                  <a:gd name="connsiteY20-316" fmla="*/ 62263 h 5638083"/>
                  <a:gd name="connsiteX21-317" fmla="*/ 123030 w 1607643"/>
                  <a:gd name="connsiteY21-318" fmla="*/ 168436 h 5638083"/>
                  <a:gd name="connsiteX22-319" fmla="*/ 106869 w 1607643"/>
                  <a:gd name="connsiteY22-320" fmla="*/ 147484 h 5638083"/>
                  <a:gd name="connsiteX23-321" fmla="*/ 0 w 1607643"/>
                  <a:gd name="connsiteY23-322" fmla="*/ 3774 h 5638083"/>
                  <a:gd name="connsiteX24-323" fmla="*/ 91894 w 1607643"/>
                  <a:gd name="connsiteY24-324" fmla="*/ 0 h 5638083"/>
                  <a:gd name="connsiteX0-325" fmla="*/ 1607643 w 1607643"/>
                  <a:gd name="connsiteY0-326" fmla="*/ 5605110 h 5638083"/>
                  <a:gd name="connsiteX1-327" fmla="*/ 1494421 w 1607643"/>
                  <a:gd name="connsiteY1-328" fmla="*/ 5616940 h 5638083"/>
                  <a:gd name="connsiteX2-329" fmla="*/ 1494079 w 1607643"/>
                  <a:gd name="connsiteY2-330" fmla="*/ 5616926 h 5638083"/>
                  <a:gd name="connsiteX3-331" fmla="*/ 1607643 w 1607643"/>
                  <a:gd name="connsiteY3-332" fmla="*/ 5605110 h 5638083"/>
                  <a:gd name="connsiteX4-333" fmla="*/ 296148 w 1607643"/>
                  <a:gd name="connsiteY4-334" fmla="*/ 5054069 h 5638083"/>
                  <a:gd name="connsiteX5-335" fmla="*/ 349485 w 1607643"/>
                  <a:gd name="connsiteY5-336" fmla="*/ 5112438 h 5638083"/>
                  <a:gd name="connsiteX6-337" fmla="*/ 1068920 w 1607643"/>
                  <a:gd name="connsiteY6-338" fmla="*/ 5292143 h 5638083"/>
                  <a:gd name="connsiteX7-339" fmla="*/ 1108421 w 1607643"/>
                  <a:gd name="connsiteY7-340" fmla="*/ 5289943 h 5638083"/>
                  <a:gd name="connsiteX8-341" fmla="*/ 1111650 w 1607643"/>
                  <a:gd name="connsiteY8-342" fmla="*/ 5311693 h 5638083"/>
                  <a:gd name="connsiteX9-343" fmla="*/ 1398643 w 1607643"/>
                  <a:gd name="connsiteY9-344" fmla="*/ 5612995 h 5638083"/>
                  <a:gd name="connsiteX10-345" fmla="*/ 1494079 w 1607643"/>
                  <a:gd name="connsiteY10-346" fmla="*/ 5616926 h 5638083"/>
                  <a:gd name="connsiteX11-347" fmla="*/ 1399568 w 1607643"/>
                  <a:gd name="connsiteY11-348" fmla="*/ 5626759 h 5638083"/>
                  <a:gd name="connsiteX12-349" fmla="*/ 304783 w 1607643"/>
                  <a:gd name="connsiteY12-350" fmla="*/ 5101001 h 5638083"/>
                  <a:gd name="connsiteX13-351" fmla="*/ 296148 w 1607643"/>
                  <a:gd name="connsiteY13-352" fmla="*/ 5054069 h 5638083"/>
                  <a:gd name="connsiteX14-353" fmla="*/ 903852 w 1607643"/>
                  <a:gd name="connsiteY14-354" fmla="*/ 304110 h 5638083"/>
                  <a:gd name="connsiteX15-355" fmla="*/ 922485 w 1607643"/>
                  <a:gd name="connsiteY15-356" fmla="*/ 328454 h 5638083"/>
                  <a:gd name="connsiteX16-357" fmla="*/ 914223 w 1607643"/>
                  <a:gd name="connsiteY16-358" fmla="*/ 352319 h 5638083"/>
                  <a:gd name="connsiteX17-359" fmla="*/ 903852 w 1607643"/>
                  <a:gd name="connsiteY17-360" fmla="*/ 304110 h 5638083"/>
                  <a:gd name="connsiteX18-361" fmla="*/ 91894 w 1607643"/>
                  <a:gd name="connsiteY18-362" fmla="*/ 0 h 5638083"/>
                  <a:gd name="connsiteX19-363" fmla="*/ 112106 w 1607643"/>
                  <a:gd name="connsiteY19-364" fmla="*/ 62263 h 5638083"/>
                  <a:gd name="connsiteX20-365" fmla="*/ 123030 w 1607643"/>
                  <a:gd name="connsiteY20-366" fmla="*/ 168436 h 5638083"/>
                  <a:gd name="connsiteX21-367" fmla="*/ 106869 w 1607643"/>
                  <a:gd name="connsiteY21-368" fmla="*/ 147484 h 5638083"/>
                  <a:gd name="connsiteX22-369" fmla="*/ 0 w 1607643"/>
                  <a:gd name="connsiteY22-370" fmla="*/ 3774 h 5638083"/>
                  <a:gd name="connsiteX23-371" fmla="*/ 91894 w 1607643"/>
                  <a:gd name="connsiteY23-372" fmla="*/ 0 h 5638083"/>
                  <a:gd name="connsiteX0-373" fmla="*/ 1607643 w 1607643"/>
                  <a:gd name="connsiteY0-374" fmla="*/ 5605110 h 5638083"/>
                  <a:gd name="connsiteX1-375" fmla="*/ 1494421 w 1607643"/>
                  <a:gd name="connsiteY1-376" fmla="*/ 5616940 h 5638083"/>
                  <a:gd name="connsiteX2-377" fmla="*/ 1494079 w 1607643"/>
                  <a:gd name="connsiteY2-378" fmla="*/ 5616926 h 5638083"/>
                  <a:gd name="connsiteX3-379" fmla="*/ 1607643 w 1607643"/>
                  <a:gd name="connsiteY3-380" fmla="*/ 5605110 h 5638083"/>
                  <a:gd name="connsiteX4-381" fmla="*/ 296148 w 1607643"/>
                  <a:gd name="connsiteY4-382" fmla="*/ 5054069 h 5638083"/>
                  <a:gd name="connsiteX5-383" fmla="*/ 349485 w 1607643"/>
                  <a:gd name="connsiteY5-384" fmla="*/ 5112438 h 5638083"/>
                  <a:gd name="connsiteX6-385" fmla="*/ 1068920 w 1607643"/>
                  <a:gd name="connsiteY6-386" fmla="*/ 5292143 h 5638083"/>
                  <a:gd name="connsiteX7-387" fmla="*/ 1108421 w 1607643"/>
                  <a:gd name="connsiteY7-388" fmla="*/ 5289943 h 5638083"/>
                  <a:gd name="connsiteX8-389" fmla="*/ 1111650 w 1607643"/>
                  <a:gd name="connsiteY8-390" fmla="*/ 5311693 h 5638083"/>
                  <a:gd name="connsiteX9-391" fmla="*/ 1398643 w 1607643"/>
                  <a:gd name="connsiteY9-392" fmla="*/ 5612995 h 5638083"/>
                  <a:gd name="connsiteX10-393" fmla="*/ 1494079 w 1607643"/>
                  <a:gd name="connsiteY10-394" fmla="*/ 5616926 h 5638083"/>
                  <a:gd name="connsiteX11-395" fmla="*/ 1399568 w 1607643"/>
                  <a:gd name="connsiteY11-396" fmla="*/ 5626759 h 5638083"/>
                  <a:gd name="connsiteX12-397" fmla="*/ 304783 w 1607643"/>
                  <a:gd name="connsiteY12-398" fmla="*/ 5101001 h 5638083"/>
                  <a:gd name="connsiteX13-399" fmla="*/ 296148 w 1607643"/>
                  <a:gd name="connsiteY13-400" fmla="*/ 5054069 h 5638083"/>
                  <a:gd name="connsiteX14-401" fmla="*/ 914223 w 1607643"/>
                  <a:gd name="connsiteY14-402" fmla="*/ 352319 h 5638083"/>
                  <a:gd name="connsiteX15-403" fmla="*/ 922485 w 1607643"/>
                  <a:gd name="connsiteY15-404" fmla="*/ 328454 h 5638083"/>
                  <a:gd name="connsiteX16-405" fmla="*/ 914223 w 1607643"/>
                  <a:gd name="connsiteY16-406" fmla="*/ 352319 h 5638083"/>
                  <a:gd name="connsiteX17-407" fmla="*/ 91894 w 1607643"/>
                  <a:gd name="connsiteY17-408" fmla="*/ 0 h 5638083"/>
                  <a:gd name="connsiteX18-409" fmla="*/ 112106 w 1607643"/>
                  <a:gd name="connsiteY18-410" fmla="*/ 62263 h 5638083"/>
                  <a:gd name="connsiteX19-411" fmla="*/ 123030 w 1607643"/>
                  <a:gd name="connsiteY19-412" fmla="*/ 168436 h 5638083"/>
                  <a:gd name="connsiteX20-413" fmla="*/ 106869 w 1607643"/>
                  <a:gd name="connsiteY20-414" fmla="*/ 147484 h 5638083"/>
                  <a:gd name="connsiteX21-415" fmla="*/ 0 w 1607643"/>
                  <a:gd name="connsiteY21-416" fmla="*/ 3774 h 5638083"/>
                  <a:gd name="connsiteX22-417" fmla="*/ 91894 w 1607643"/>
                  <a:gd name="connsiteY22-418" fmla="*/ 0 h 5638083"/>
                  <a:gd name="connsiteX0-419" fmla="*/ 1607643 w 1607643"/>
                  <a:gd name="connsiteY0-420" fmla="*/ 5605110 h 5638083"/>
                  <a:gd name="connsiteX1-421" fmla="*/ 1494421 w 1607643"/>
                  <a:gd name="connsiteY1-422" fmla="*/ 5616940 h 5638083"/>
                  <a:gd name="connsiteX2-423" fmla="*/ 1494079 w 1607643"/>
                  <a:gd name="connsiteY2-424" fmla="*/ 5616926 h 5638083"/>
                  <a:gd name="connsiteX3-425" fmla="*/ 1607643 w 1607643"/>
                  <a:gd name="connsiteY3-426" fmla="*/ 5605110 h 5638083"/>
                  <a:gd name="connsiteX4-427" fmla="*/ 296148 w 1607643"/>
                  <a:gd name="connsiteY4-428" fmla="*/ 5054069 h 5638083"/>
                  <a:gd name="connsiteX5-429" fmla="*/ 349485 w 1607643"/>
                  <a:gd name="connsiteY5-430" fmla="*/ 5112438 h 5638083"/>
                  <a:gd name="connsiteX6-431" fmla="*/ 1068920 w 1607643"/>
                  <a:gd name="connsiteY6-432" fmla="*/ 5292143 h 5638083"/>
                  <a:gd name="connsiteX7-433" fmla="*/ 1108421 w 1607643"/>
                  <a:gd name="connsiteY7-434" fmla="*/ 5289943 h 5638083"/>
                  <a:gd name="connsiteX8-435" fmla="*/ 1111650 w 1607643"/>
                  <a:gd name="connsiteY8-436" fmla="*/ 5311693 h 5638083"/>
                  <a:gd name="connsiteX9-437" fmla="*/ 1398643 w 1607643"/>
                  <a:gd name="connsiteY9-438" fmla="*/ 5612995 h 5638083"/>
                  <a:gd name="connsiteX10-439" fmla="*/ 1494079 w 1607643"/>
                  <a:gd name="connsiteY10-440" fmla="*/ 5616926 h 5638083"/>
                  <a:gd name="connsiteX11-441" fmla="*/ 1399568 w 1607643"/>
                  <a:gd name="connsiteY11-442" fmla="*/ 5626759 h 5638083"/>
                  <a:gd name="connsiteX12-443" fmla="*/ 304783 w 1607643"/>
                  <a:gd name="connsiteY12-444" fmla="*/ 5101001 h 5638083"/>
                  <a:gd name="connsiteX13-445" fmla="*/ 296148 w 1607643"/>
                  <a:gd name="connsiteY13-446" fmla="*/ 5054069 h 5638083"/>
                  <a:gd name="connsiteX14-447" fmla="*/ 91894 w 1607643"/>
                  <a:gd name="connsiteY14-448" fmla="*/ 0 h 5638083"/>
                  <a:gd name="connsiteX15-449" fmla="*/ 112106 w 1607643"/>
                  <a:gd name="connsiteY15-450" fmla="*/ 62263 h 5638083"/>
                  <a:gd name="connsiteX16-451" fmla="*/ 123030 w 1607643"/>
                  <a:gd name="connsiteY16-452" fmla="*/ 168436 h 5638083"/>
                  <a:gd name="connsiteX17-453" fmla="*/ 106869 w 1607643"/>
                  <a:gd name="connsiteY17-454" fmla="*/ 147484 h 5638083"/>
                  <a:gd name="connsiteX18-455" fmla="*/ 0 w 1607643"/>
                  <a:gd name="connsiteY18-456" fmla="*/ 3774 h 5638083"/>
                  <a:gd name="connsiteX19-457" fmla="*/ 91894 w 1607643"/>
                  <a:gd name="connsiteY19-458" fmla="*/ 0 h 5638083"/>
                  <a:gd name="connsiteX0-459" fmla="*/ 1494079 w 1494421"/>
                  <a:gd name="connsiteY0-460" fmla="*/ 5616926 h 5638083"/>
                  <a:gd name="connsiteX1-461" fmla="*/ 1494421 w 1494421"/>
                  <a:gd name="connsiteY1-462" fmla="*/ 5616940 h 5638083"/>
                  <a:gd name="connsiteX2-463" fmla="*/ 1494079 w 1494421"/>
                  <a:gd name="connsiteY2-464" fmla="*/ 5616926 h 5638083"/>
                  <a:gd name="connsiteX3-465" fmla="*/ 296148 w 1494421"/>
                  <a:gd name="connsiteY3-466" fmla="*/ 5054069 h 5638083"/>
                  <a:gd name="connsiteX4-467" fmla="*/ 349485 w 1494421"/>
                  <a:gd name="connsiteY4-468" fmla="*/ 5112438 h 5638083"/>
                  <a:gd name="connsiteX5-469" fmla="*/ 1068920 w 1494421"/>
                  <a:gd name="connsiteY5-470" fmla="*/ 5292143 h 5638083"/>
                  <a:gd name="connsiteX6-471" fmla="*/ 1108421 w 1494421"/>
                  <a:gd name="connsiteY6-472" fmla="*/ 5289943 h 5638083"/>
                  <a:gd name="connsiteX7-473" fmla="*/ 1111650 w 1494421"/>
                  <a:gd name="connsiteY7-474" fmla="*/ 5311693 h 5638083"/>
                  <a:gd name="connsiteX8-475" fmla="*/ 1398643 w 1494421"/>
                  <a:gd name="connsiteY8-476" fmla="*/ 5612995 h 5638083"/>
                  <a:gd name="connsiteX9-477" fmla="*/ 1494079 w 1494421"/>
                  <a:gd name="connsiteY9-478" fmla="*/ 5616926 h 5638083"/>
                  <a:gd name="connsiteX10-479" fmla="*/ 1399568 w 1494421"/>
                  <a:gd name="connsiteY10-480" fmla="*/ 5626759 h 5638083"/>
                  <a:gd name="connsiteX11-481" fmla="*/ 304783 w 1494421"/>
                  <a:gd name="connsiteY11-482" fmla="*/ 5101001 h 5638083"/>
                  <a:gd name="connsiteX12-483" fmla="*/ 296148 w 1494421"/>
                  <a:gd name="connsiteY12-484" fmla="*/ 5054069 h 5638083"/>
                  <a:gd name="connsiteX13-485" fmla="*/ 91894 w 1494421"/>
                  <a:gd name="connsiteY13-486" fmla="*/ 0 h 5638083"/>
                  <a:gd name="connsiteX14-487" fmla="*/ 112106 w 1494421"/>
                  <a:gd name="connsiteY14-488" fmla="*/ 62263 h 5638083"/>
                  <a:gd name="connsiteX15-489" fmla="*/ 123030 w 1494421"/>
                  <a:gd name="connsiteY15-490" fmla="*/ 168436 h 5638083"/>
                  <a:gd name="connsiteX16-491" fmla="*/ 106869 w 1494421"/>
                  <a:gd name="connsiteY16-492" fmla="*/ 147484 h 5638083"/>
                  <a:gd name="connsiteX17-493" fmla="*/ 0 w 1494421"/>
                  <a:gd name="connsiteY17-494" fmla="*/ 3774 h 5638083"/>
                  <a:gd name="connsiteX18-495" fmla="*/ 91894 w 1494421"/>
                  <a:gd name="connsiteY18-496" fmla="*/ 0 h 5638083"/>
                  <a:gd name="connsiteX0-497" fmla="*/ 1494079 w 1494421"/>
                  <a:gd name="connsiteY0-498" fmla="*/ 5616926 h 5638083"/>
                  <a:gd name="connsiteX1-499" fmla="*/ 1494421 w 1494421"/>
                  <a:gd name="connsiteY1-500" fmla="*/ 5616940 h 5638083"/>
                  <a:gd name="connsiteX2-501" fmla="*/ 1494079 w 1494421"/>
                  <a:gd name="connsiteY2-502" fmla="*/ 5616926 h 5638083"/>
                  <a:gd name="connsiteX3-503" fmla="*/ 296148 w 1494421"/>
                  <a:gd name="connsiteY3-504" fmla="*/ 5054069 h 5638083"/>
                  <a:gd name="connsiteX4-505" fmla="*/ 349485 w 1494421"/>
                  <a:gd name="connsiteY4-506" fmla="*/ 5112438 h 5638083"/>
                  <a:gd name="connsiteX5-507" fmla="*/ 1068920 w 1494421"/>
                  <a:gd name="connsiteY5-508" fmla="*/ 5292143 h 5638083"/>
                  <a:gd name="connsiteX6-509" fmla="*/ 1108421 w 1494421"/>
                  <a:gd name="connsiteY6-510" fmla="*/ 5289943 h 5638083"/>
                  <a:gd name="connsiteX7-511" fmla="*/ 1111650 w 1494421"/>
                  <a:gd name="connsiteY7-512" fmla="*/ 5311693 h 5638083"/>
                  <a:gd name="connsiteX8-513" fmla="*/ 1398643 w 1494421"/>
                  <a:gd name="connsiteY8-514" fmla="*/ 5612995 h 5638083"/>
                  <a:gd name="connsiteX9-515" fmla="*/ 1494079 w 1494421"/>
                  <a:gd name="connsiteY9-516" fmla="*/ 5616926 h 5638083"/>
                  <a:gd name="connsiteX10-517" fmla="*/ 1399568 w 1494421"/>
                  <a:gd name="connsiteY10-518" fmla="*/ 5626759 h 5638083"/>
                  <a:gd name="connsiteX11-519" fmla="*/ 304783 w 1494421"/>
                  <a:gd name="connsiteY11-520" fmla="*/ 5101001 h 5638083"/>
                  <a:gd name="connsiteX12-521" fmla="*/ 296148 w 1494421"/>
                  <a:gd name="connsiteY12-522" fmla="*/ 5054069 h 5638083"/>
                  <a:gd name="connsiteX13-523" fmla="*/ 91894 w 1494421"/>
                  <a:gd name="connsiteY13-524" fmla="*/ 0 h 5638083"/>
                  <a:gd name="connsiteX14-525" fmla="*/ 112106 w 1494421"/>
                  <a:gd name="connsiteY14-526" fmla="*/ 62263 h 5638083"/>
                  <a:gd name="connsiteX15-527" fmla="*/ 123030 w 1494421"/>
                  <a:gd name="connsiteY15-528" fmla="*/ 168436 h 5638083"/>
                  <a:gd name="connsiteX16-529" fmla="*/ 0 w 1494421"/>
                  <a:gd name="connsiteY16-530" fmla="*/ 3774 h 5638083"/>
                  <a:gd name="connsiteX17-531" fmla="*/ 91894 w 1494421"/>
                  <a:gd name="connsiteY17-532" fmla="*/ 0 h 5638083"/>
                  <a:gd name="connsiteX0-533" fmla="*/ 1494079 w 1494421"/>
                  <a:gd name="connsiteY0-534" fmla="*/ 5616926 h 5638083"/>
                  <a:gd name="connsiteX1-535" fmla="*/ 1494421 w 1494421"/>
                  <a:gd name="connsiteY1-536" fmla="*/ 5616940 h 5638083"/>
                  <a:gd name="connsiteX2-537" fmla="*/ 1494079 w 1494421"/>
                  <a:gd name="connsiteY2-538" fmla="*/ 5616926 h 5638083"/>
                  <a:gd name="connsiteX3-539" fmla="*/ 296148 w 1494421"/>
                  <a:gd name="connsiteY3-540" fmla="*/ 5054069 h 5638083"/>
                  <a:gd name="connsiteX4-541" fmla="*/ 349485 w 1494421"/>
                  <a:gd name="connsiteY4-542" fmla="*/ 5112438 h 5638083"/>
                  <a:gd name="connsiteX5-543" fmla="*/ 1068920 w 1494421"/>
                  <a:gd name="connsiteY5-544" fmla="*/ 5292143 h 5638083"/>
                  <a:gd name="connsiteX6-545" fmla="*/ 1108421 w 1494421"/>
                  <a:gd name="connsiteY6-546" fmla="*/ 5289943 h 5638083"/>
                  <a:gd name="connsiteX7-547" fmla="*/ 1111650 w 1494421"/>
                  <a:gd name="connsiteY7-548" fmla="*/ 5311693 h 5638083"/>
                  <a:gd name="connsiteX8-549" fmla="*/ 1398643 w 1494421"/>
                  <a:gd name="connsiteY8-550" fmla="*/ 5612995 h 5638083"/>
                  <a:gd name="connsiteX9-551" fmla="*/ 1494079 w 1494421"/>
                  <a:gd name="connsiteY9-552" fmla="*/ 5616926 h 5638083"/>
                  <a:gd name="connsiteX10-553" fmla="*/ 1399568 w 1494421"/>
                  <a:gd name="connsiteY10-554" fmla="*/ 5626759 h 5638083"/>
                  <a:gd name="connsiteX11-555" fmla="*/ 304783 w 1494421"/>
                  <a:gd name="connsiteY11-556" fmla="*/ 5101001 h 5638083"/>
                  <a:gd name="connsiteX12-557" fmla="*/ 296148 w 1494421"/>
                  <a:gd name="connsiteY12-558" fmla="*/ 5054069 h 5638083"/>
                  <a:gd name="connsiteX13-559" fmla="*/ 91894 w 1494421"/>
                  <a:gd name="connsiteY13-560" fmla="*/ 0 h 5638083"/>
                  <a:gd name="connsiteX14-561" fmla="*/ 112106 w 1494421"/>
                  <a:gd name="connsiteY14-562" fmla="*/ 62263 h 5638083"/>
                  <a:gd name="connsiteX15-563" fmla="*/ 0 w 1494421"/>
                  <a:gd name="connsiteY15-564" fmla="*/ 3774 h 5638083"/>
                  <a:gd name="connsiteX16-565" fmla="*/ 91894 w 1494421"/>
                  <a:gd name="connsiteY16-566" fmla="*/ 0 h 5638083"/>
                  <a:gd name="connsiteX0-567" fmla="*/ 296148 w 1494079"/>
                  <a:gd name="connsiteY0-568" fmla="*/ 5054069 h 5638083"/>
                  <a:gd name="connsiteX1-569" fmla="*/ 349485 w 1494079"/>
                  <a:gd name="connsiteY1-570" fmla="*/ 5112438 h 5638083"/>
                  <a:gd name="connsiteX2-571" fmla="*/ 1068920 w 1494079"/>
                  <a:gd name="connsiteY2-572" fmla="*/ 5292143 h 5638083"/>
                  <a:gd name="connsiteX3-573" fmla="*/ 1108421 w 1494079"/>
                  <a:gd name="connsiteY3-574" fmla="*/ 5289943 h 5638083"/>
                  <a:gd name="connsiteX4-575" fmla="*/ 1111650 w 1494079"/>
                  <a:gd name="connsiteY4-576" fmla="*/ 5311693 h 5638083"/>
                  <a:gd name="connsiteX5-577" fmla="*/ 1398643 w 1494079"/>
                  <a:gd name="connsiteY5-578" fmla="*/ 5612995 h 5638083"/>
                  <a:gd name="connsiteX6-579" fmla="*/ 1494079 w 1494079"/>
                  <a:gd name="connsiteY6-580" fmla="*/ 5616926 h 5638083"/>
                  <a:gd name="connsiteX7-581" fmla="*/ 1399568 w 1494079"/>
                  <a:gd name="connsiteY7-582" fmla="*/ 5626759 h 5638083"/>
                  <a:gd name="connsiteX8-583" fmla="*/ 304783 w 1494079"/>
                  <a:gd name="connsiteY8-584" fmla="*/ 5101001 h 5638083"/>
                  <a:gd name="connsiteX9-585" fmla="*/ 296148 w 1494079"/>
                  <a:gd name="connsiteY9-586" fmla="*/ 5054069 h 5638083"/>
                  <a:gd name="connsiteX10-587" fmla="*/ 91894 w 1494079"/>
                  <a:gd name="connsiteY10-588" fmla="*/ 0 h 5638083"/>
                  <a:gd name="connsiteX11-589" fmla="*/ 112106 w 1494079"/>
                  <a:gd name="connsiteY11-590" fmla="*/ 62263 h 5638083"/>
                  <a:gd name="connsiteX12-591" fmla="*/ 0 w 1494079"/>
                  <a:gd name="connsiteY12-592" fmla="*/ 3774 h 5638083"/>
                  <a:gd name="connsiteX13-593" fmla="*/ 183334 w 1494079"/>
                  <a:gd name="connsiteY13-594" fmla="*/ 91440 h 5638083"/>
                  <a:gd name="connsiteX0-595" fmla="*/ 296148 w 1494079"/>
                  <a:gd name="connsiteY0-596" fmla="*/ 5054069 h 5638083"/>
                  <a:gd name="connsiteX1-597" fmla="*/ 349485 w 1494079"/>
                  <a:gd name="connsiteY1-598" fmla="*/ 5112438 h 5638083"/>
                  <a:gd name="connsiteX2-599" fmla="*/ 1068920 w 1494079"/>
                  <a:gd name="connsiteY2-600" fmla="*/ 5292143 h 5638083"/>
                  <a:gd name="connsiteX3-601" fmla="*/ 1108421 w 1494079"/>
                  <a:gd name="connsiteY3-602" fmla="*/ 5289943 h 5638083"/>
                  <a:gd name="connsiteX4-603" fmla="*/ 1111650 w 1494079"/>
                  <a:gd name="connsiteY4-604" fmla="*/ 5311693 h 5638083"/>
                  <a:gd name="connsiteX5-605" fmla="*/ 1398643 w 1494079"/>
                  <a:gd name="connsiteY5-606" fmla="*/ 5612995 h 5638083"/>
                  <a:gd name="connsiteX6-607" fmla="*/ 1494079 w 1494079"/>
                  <a:gd name="connsiteY6-608" fmla="*/ 5616926 h 5638083"/>
                  <a:gd name="connsiteX7-609" fmla="*/ 1399568 w 1494079"/>
                  <a:gd name="connsiteY7-610" fmla="*/ 5626759 h 5638083"/>
                  <a:gd name="connsiteX8-611" fmla="*/ 304783 w 1494079"/>
                  <a:gd name="connsiteY8-612" fmla="*/ 5101001 h 5638083"/>
                  <a:gd name="connsiteX9-613" fmla="*/ 296148 w 1494079"/>
                  <a:gd name="connsiteY9-614" fmla="*/ 5054069 h 5638083"/>
                  <a:gd name="connsiteX10-615" fmla="*/ 91894 w 1494079"/>
                  <a:gd name="connsiteY10-616" fmla="*/ 0 h 5638083"/>
                  <a:gd name="connsiteX11-617" fmla="*/ 112106 w 1494079"/>
                  <a:gd name="connsiteY11-618" fmla="*/ 62263 h 5638083"/>
                  <a:gd name="connsiteX12-619" fmla="*/ 0 w 1494079"/>
                  <a:gd name="connsiteY12-620" fmla="*/ 3774 h 5638083"/>
                  <a:gd name="connsiteX0-621" fmla="*/ 204254 w 1402185"/>
                  <a:gd name="connsiteY0-622" fmla="*/ 5054069 h 5638083"/>
                  <a:gd name="connsiteX1-623" fmla="*/ 257591 w 1402185"/>
                  <a:gd name="connsiteY1-624" fmla="*/ 5112438 h 5638083"/>
                  <a:gd name="connsiteX2-625" fmla="*/ 977026 w 1402185"/>
                  <a:gd name="connsiteY2-626" fmla="*/ 5292143 h 5638083"/>
                  <a:gd name="connsiteX3-627" fmla="*/ 1016527 w 1402185"/>
                  <a:gd name="connsiteY3-628" fmla="*/ 5289943 h 5638083"/>
                  <a:gd name="connsiteX4-629" fmla="*/ 1019756 w 1402185"/>
                  <a:gd name="connsiteY4-630" fmla="*/ 5311693 h 5638083"/>
                  <a:gd name="connsiteX5-631" fmla="*/ 1306749 w 1402185"/>
                  <a:gd name="connsiteY5-632" fmla="*/ 5612995 h 5638083"/>
                  <a:gd name="connsiteX6-633" fmla="*/ 1402185 w 1402185"/>
                  <a:gd name="connsiteY6-634" fmla="*/ 5616926 h 5638083"/>
                  <a:gd name="connsiteX7-635" fmla="*/ 1307674 w 1402185"/>
                  <a:gd name="connsiteY7-636" fmla="*/ 5626759 h 5638083"/>
                  <a:gd name="connsiteX8-637" fmla="*/ 212889 w 1402185"/>
                  <a:gd name="connsiteY8-638" fmla="*/ 5101001 h 5638083"/>
                  <a:gd name="connsiteX9-639" fmla="*/ 204254 w 1402185"/>
                  <a:gd name="connsiteY9-640" fmla="*/ 5054069 h 5638083"/>
                  <a:gd name="connsiteX10-641" fmla="*/ 0 w 1402185"/>
                  <a:gd name="connsiteY10-642" fmla="*/ 0 h 5638083"/>
                  <a:gd name="connsiteX11-643" fmla="*/ 20212 w 1402185"/>
                  <a:gd name="connsiteY11-644" fmla="*/ 62263 h 5638083"/>
                  <a:gd name="connsiteX0-645" fmla="*/ 0 w 1197931"/>
                  <a:gd name="connsiteY0-646" fmla="*/ 0 h 584014"/>
                  <a:gd name="connsiteX1-647" fmla="*/ 53337 w 1197931"/>
                  <a:gd name="connsiteY1-648" fmla="*/ 58369 h 584014"/>
                  <a:gd name="connsiteX2-649" fmla="*/ 772772 w 1197931"/>
                  <a:gd name="connsiteY2-650" fmla="*/ 238074 h 584014"/>
                  <a:gd name="connsiteX3-651" fmla="*/ 812273 w 1197931"/>
                  <a:gd name="connsiteY3-652" fmla="*/ 235874 h 584014"/>
                  <a:gd name="connsiteX4-653" fmla="*/ 815502 w 1197931"/>
                  <a:gd name="connsiteY4-654" fmla="*/ 257624 h 584014"/>
                  <a:gd name="connsiteX5-655" fmla="*/ 1102495 w 1197931"/>
                  <a:gd name="connsiteY5-656" fmla="*/ 558926 h 584014"/>
                  <a:gd name="connsiteX6-657" fmla="*/ 1197931 w 1197931"/>
                  <a:gd name="connsiteY6-658" fmla="*/ 562857 h 584014"/>
                  <a:gd name="connsiteX7-659" fmla="*/ 1103420 w 1197931"/>
                  <a:gd name="connsiteY7-660" fmla="*/ 572690 h 584014"/>
                  <a:gd name="connsiteX8-661" fmla="*/ 8635 w 1197931"/>
                  <a:gd name="connsiteY8-662" fmla="*/ 46932 h 584014"/>
                  <a:gd name="connsiteX9-663" fmla="*/ 0 w 1197931"/>
                  <a:gd name="connsiteY9-664" fmla="*/ 0 h 5840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197931" h="584014">
                    <a:close/>
                    <a:moveTo>
                      <a:pt x="0" y="0"/>
                    </a:moveTo>
                    <a:lnTo>
                      <a:pt x="53337" y="58369"/>
                    </a:lnTo>
                    <a:cubicBezTo>
                      <a:pt x="196524" y="188570"/>
                      <a:pt x="422026" y="247447"/>
                      <a:pt x="772772" y="238074"/>
                    </a:cubicBezTo>
                    <a:lnTo>
                      <a:pt x="812273" y="235874"/>
                    </a:lnTo>
                    <a:lnTo>
                      <a:pt x="815502" y="257624"/>
                    </a:lnTo>
                    <a:cubicBezTo>
                      <a:pt x="848645" y="423972"/>
                      <a:pt x="927449" y="535900"/>
                      <a:pt x="1102495" y="558926"/>
                    </a:cubicBezTo>
                    <a:lnTo>
                      <a:pt x="1197931" y="562857"/>
                    </a:lnTo>
                    <a:lnTo>
                      <a:pt x="1103420" y="572690"/>
                    </a:lnTo>
                    <a:cubicBezTo>
                      <a:pt x="381663" y="631425"/>
                      <a:pt x="104911" y="462489"/>
                      <a:pt x="8635" y="46932"/>
                    </a:cubicBezTo>
                    <a:lnTo>
                      <a:pt x="0" y="0"/>
                    </a:lnTo>
                    <a:close/>
                  </a:path>
                </a:pathLst>
              </a:custGeom>
              <a:gradFill flip="none" rotWithShape="1">
                <a:gsLst>
                  <a:gs pos="75000">
                    <a:schemeClr val="tx1">
                      <a:alpha val="21000"/>
                    </a:schemeClr>
                  </a:gs>
                  <a:gs pos="46000">
                    <a:schemeClr val="bg1">
                      <a:alpha val="0"/>
                    </a:schemeClr>
                  </a:gs>
                </a:gsLst>
                <a:lin ang="66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sp>
            <p:nvSpPr>
              <p:cNvPr id="24" name="圆角矩形 4"/>
              <p:cNvSpPr/>
              <p:nvPr/>
            </p:nvSpPr>
            <p:spPr>
              <a:xfrm>
                <a:off x="6067757" y="2154342"/>
                <a:ext cx="1564409" cy="3706286"/>
              </a:xfrm>
              <a:custGeom>
                <a:avLst/>
                <a:gdLst>
                  <a:gd name="connsiteX0" fmla="*/ 0 w 783771"/>
                  <a:gd name="connsiteY0" fmla="*/ 130631 h 3683726"/>
                  <a:gd name="connsiteX1" fmla="*/ 130631 w 783771"/>
                  <a:gd name="connsiteY1" fmla="*/ 0 h 3683726"/>
                  <a:gd name="connsiteX2" fmla="*/ 653140 w 783771"/>
                  <a:gd name="connsiteY2" fmla="*/ 0 h 3683726"/>
                  <a:gd name="connsiteX3" fmla="*/ 783771 w 783771"/>
                  <a:gd name="connsiteY3" fmla="*/ 130631 h 3683726"/>
                  <a:gd name="connsiteX4" fmla="*/ 783771 w 783771"/>
                  <a:gd name="connsiteY4" fmla="*/ 3553095 h 3683726"/>
                  <a:gd name="connsiteX5" fmla="*/ 653140 w 783771"/>
                  <a:gd name="connsiteY5" fmla="*/ 3683726 h 3683726"/>
                  <a:gd name="connsiteX6" fmla="*/ 130631 w 783771"/>
                  <a:gd name="connsiteY6" fmla="*/ 3683726 h 3683726"/>
                  <a:gd name="connsiteX7" fmla="*/ 0 w 783771"/>
                  <a:gd name="connsiteY7" fmla="*/ 3553095 h 3683726"/>
                  <a:gd name="connsiteX8" fmla="*/ 0 w 783771"/>
                  <a:gd name="connsiteY8" fmla="*/ 130631 h 3683726"/>
                  <a:gd name="connsiteX0-1" fmla="*/ 0 w 1338243"/>
                  <a:gd name="connsiteY0-2" fmla="*/ 627020 h 4180115"/>
                  <a:gd name="connsiteX1-3" fmla="*/ 130631 w 1338243"/>
                  <a:gd name="connsiteY1-4" fmla="*/ 496389 h 4180115"/>
                  <a:gd name="connsiteX2-5" fmla="*/ 1332409 w 1338243"/>
                  <a:gd name="connsiteY2-6" fmla="*/ 0 h 4180115"/>
                  <a:gd name="connsiteX3-7" fmla="*/ 783771 w 1338243"/>
                  <a:gd name="connsiteY3-8" fmla="*/ 627020 h 4180115"/>
                  <a:gd name="connsiteX4-9" fmla="*/ 783771 w 1338243"/>
                  <a:gd name="connsiteY4-10" fmla="*/ 4049484 h 4180115"/>
                  <a:gd name="connsiteX5-11" fmla="*/ 653140 w 1338243"/>
                  <a:gd name="connsiteY5-12" fmla="*/ 4180115 h 4180115"/>
                  <a:gd name="connsiteX6-13" fmla="*/ 130631 w 1338243"/>
                  <a:gd name="connsiteY6-14" fmla="*/ 4180115 h 4180115"/>
                  <a:gd name="connsiteX7-15" fmla="*/ 0 w 1338243"/>
                  <a:gd name="connsiteY7-16" fmla="*/ 4049484 h 4180115"/>
                  <a:gd name="connsiteX8-17" fmla="*/ 0 w 1338243"/>
                  <a:gd name="connsiteY8-18" fmla="*/ 627020 h 4180115"/>
                  <a:gd name="connsiteX0-19" fmla="*/ 0 w 1325296"/>
                  <a:gd name="connsiteY0-20" fmla="*/ 640083 h 4193178"/>
                  <a:gd name="connsiteX1-21" fmla="*/ 130631 w 1325296"/>
                  <a:gd name="connsiteY1-22" fmla="*/ 509452 h 4193178"/>
                  <a:gd name="connsiteX2-23" fmla="*/ 1319346 w 1325296"/>
                  <a:gd name="connsiteY2-24" fmla="*/ 0 h 4193178"/>
                  <a:gd name="connsiteX3-25" fmla="*/ 783771 w 1325296"/>
                  <a:gd name="connsiteY3-26" fmla="*/ 640083 h 4193178"/>
                  <a:gd name="connsiteX4-27" fmla="*/ 783771 w 1325296"/>
                  <a:gd name="connsiteY4-28" fmla="*/ 4062547 h 4193178"/>
                  <a:gd name="connsiteX5-29" fmla="*/ 653140 w 1325296"/>
                  <a:gd name="connsiteY5-30" fmla="*/ 4193178 h 4193178"/>
                  <a:gd name="connsiteX6-31" fmla="*/ 130631 w 1325296"/>
                  <a:gd name="connsiteY6-32" fmla="*/ 4193178 h 4193178"/>
                  <a:gd name="connsiteX7-33" fmla="*/ 0 w 1325296"/>
                  <a:gd name="connsiteY7-34" fmla="*/ 4062547 h 4193178"/>
                  <a:gd name="connsiteX8-35" fmla="*/ 0 w 1325296"/>
                  <a:gd name="connsiteY8-36" fmla="*/ 640083 h 4193178"/>
                  <a:gd name="connsiteX0-37" fmla="*/ 0 w 1325296"/>
                  <a:gd name="connsiteY0-38" fmla="*/ 738804 h 4291899"/>
                  <a:gd name="connsiteX1-39" fmla="*/ 130631 w 1325296"/>
                  <a:gd name="connsiteY1-40" fmla="*/ 608173 h 4291899"/>
                  <a:gd name="connsiteX2-41" fmla="*/ 1319346 w 1325296"/>
                  <a:gd name="connsiteY2-42" fmla="*/ 98721 h 4291899"/>
                  <a:gd name="connsiteX3-43" fmla="*/ 783771 w 1325296"/>
                  <a:gd name="connsiteY3-44" fmla="*/ 738804 h 4291899"/>
                  <a:gd name="connsiteX4-45" fmla="*/ 783771 w 1325296"/>
                  <a:gd name="connsiteY4-46" fmla="*/ 4161268 h 4291899"/>
                  <a:gd name="connsiteX5-47" fmla="*/ 653140 w 1325296"/>
                  <a:gd name="connsiteY5-48" fmla="*/ 4291899 h 4291899"/>
                  <a:gd name="connsiteX6-49" fmla="*/ 130631 w 1325296"/>
                  <a:gd name="connsiteY6-50" fmla="*/ 4291899 h 4291899"/>
                  <a:gd name="connsiteX7-51" fmla="*/ 0 w 1325296"/>
                  <a:gd name="connsiteY7-52" fmla="*/ 4161268 h 4291899"/>
                  <a:gd name="connsiteX8-53" fmla="*/ 0 w 1325296"/>
                  <a:gd name="connsiteY8-54" fmla="*/ 738804 h 4291899"/>
                  <a:gd name="connsiteX0-55" fmla="*/ 0 w 1325296"/>
                  <a:gd name="connsiteY0-56" fmla="*/ 640443 h 4193538"/>
                  <a:gd name="connsiteX1-57" fmla="*/ 1319346 w 1325296"/>
                  <a:gd name="connsiteY1-58" fmla="*/ 360 h 4193538"/>
                  <a:gd name="connsiteX2-59" fmla="*/ 783771 w 1325296"/>
                  <a:gd name="connsiteY2-60" fmla="*/ 640443 h 4193538"/>
                  <a:gd name="connsiteX3-61" fmla="*/ 783771 w 1325296"/>
                  <a:gd name="connsiteY3-62" fmla="*/ 4062907 h 4193538"/>
                  <a:gd name="connsiteX4-63" fmla="*/ 653140 w 1325296"/>
                  <a:gd name="connsiteY4-64" fmla="*/ 4193538 h 4193538"/>
                  <a:gd name="connsiteX5-65" fmla="*/ 130631 w 1325296"/>
                  <a:gd name="connsiteY5-66" fmla="*/ 4193538 h 4193538"/>
                  <a:gd name="connsiteX6-67" fmla="*/ 0 w 1325296"/>
                  <a:gd name="connsiteY6-68" fmla="*/ 4062907 h 4193538"/>
                  <a:gd name="connsiteX7-69" fmla="*/ 0 w 1325296"/>
                  <a:gd name="connsiteY7-70" fmla="*/ 640443 h 4193538"/>
                  <a:gd name="connsiteX0-71" fmla="*/ 0 w 1325296"/>
                  <a:gd name="connsiteY0-72" fmla="*/ 761033 h 4314128"/>
                  <a:gd name="connsiteX1-73" fmla="*/ 1319346 w 1325296"/>
                  <a:gd name="connsiteY1-74" fmla="*/ 120950 h 4314128"/>
                  <a:gd name="connsiteX2-75" fmla="*/ 783771 w 1325296"/>
                  <a:gd name="connsiteY2-76" fmla="*/ 761033 h 4314128"/>
                  <a:gd name="connsiteX3-77" fmla="*/ 783771 w 1325296"/>
                  <a:gd name="connsiteY3-78" fmla="*/ 4183497 h 4314128"/>
                  <a:gd name="connsiteX4-79" fmla="*/ 653140 w 1325296"/>
                  <a:gd name="connsiteY4-80" fmla="*/ 4314128 h 4314128"/>
                  <a:gd name="connsiteX5-81" fmla="*/ 130631 w 1325296"/>
                  <a:gd name="connsiteY5-82" fmla="*/ 4314128 h 4314128"/>
                  <a:gd name="connsiteX6-83" fmla="*/ 0 w 1325296"/>
                  <a:gd name="connsiteY6-84" fmla="*/ 4183497 h 4314128"/>
                  <a:gd name="connsiteX7-85" fmla="*/ 0 w 1325296"/>
                  <a:gd name="connsiteY7-86" fmla="*/ 761033 h 4314128"/>
                  <a:gd name="connsiteX0-87" fmla="*/ 0 w 1324671"/>
                  <a:gd name="connsiteY0-88" fmla="*/ 761033 h 4314128"/>
                  <a:gd name="connsiteX1-89" fmla="*/ 1319346 w 1324671"/>
                  <a:gd name="connsiteY1-90" fmla="*/ 120950 h 4314128"/>
                  <a:gd name="connsiteX2-91" fmla="*/ 783771 w 1324671"/>
                  <a:gd name="connsiteY2-92" fmla="*/ 761033 h 4314128"/>
                  <a:gd name="connsiteX3-93" fmla="*/ 783771 w 1324671"/>
                  <a:gd name="connsiteY3-94" fmla="*/ 4183497 h 4314128"/>
                  <a:gd name="connsiteX4-95" fmla="*/ 653140 w 1324671"/>
                  <a:gd name="connsiteY4-96" fmla="*/ 4314128 h 4314128"/>
                  <a:gd name="connsiteX5-97" fmla="*/ 130631 w 1324671"/>
                  <a:gd name="connsiteY5-98" fmla="*/ 4314128 h 4314128"/>
                  <a:gd name="connsiteX6-99" fmla="*/ 0 w 1324671"/>
                  <a:gd name="connsiteY6-100" fmla="*/ 4183497 h 4314128"/>
                  <a:gd name="connsiteX7-101" fmla="*/ 0 w 1324671"/>
                  <a:gd name="connsiteY7-102" fmla="*/ 761033 h 4314128"/>
                  <a:gd name="connsiteX0-103" fmla="*/ 658187 w 1982858"/>
                  <a:gd name="connsiteY0-104" fmla="*/ 761033 h 4692951"/>
                  <a:gd name="connsiteX1-105" fmla="*/ 1977533 w 1982858"/>
                  <a:gd name="connsiteY1-106" fmla="*/ 120950 h 4692951"/>
                  <a:gd name="connsiteX2-107" fmla="*/ 1441958 w 1982858"/>
                  <a:gd name="connsiteY2-108" fmla="*/ 761033 h 4692951"/>
                  <a:gd name="connsiteX3-109" fmla="*/ 1441958 w 1982858"/>
                  <a:gd name="connsiteY3-110" fmla="*/ 4183497 h 4692951"/>
                  <a:gd name="connsiteX4-111" fmla="*/ 1311327 w 1982858"/>
                  <a:gd name="connsiteY4-112" fmla="*/ 4314128 h 4692951"/>
                  <a:gd name="connsiteX5-113" fmla="*/ 5046 w 1982858"/>
                  <a:gd name="connsiteY5-114" fmla="*/ 4692951 h 4692951"/>
                  <a:gd name="connsiteX6-115" fmla="*/ 658187 w 1982858"/>
                  <a:gd name="connsiteY6-116" fmla="*/ 4183497 h 4692951"/>
                  <a:gd name="connsiteX7-117" fmla="*/ 658187 w 1982858"/>
                  <a:gd name="connsiteY7-118" fmla="*/ 761033 h 4692951"/>
                  <a:gd name="connsiteX0-119" fmla="*/ 658187 w 1982858"/>
                  <a:gd name="connsiteY0-120" fmla="*/ 761033 h 4706792"/>
                  <a:gd name="connsiteX1-121" fmla="*/ 1977533 w 1982858"/>
                  <a:gd name="connsiteY1-122" fmla="*/ 120950 h 4706792"/>
                  <a:gd name="connsiteX2-123" fmla="*/ 1441958 w 1982858"/>
                  <a:gd name="connsiteY2-124" fmla="*/ 761033 h 4706792"/>
                  <a:gd name="connsiteX3-125" fmla="*/ 1441958 w 1982858"/>
                  <a:gd name="connsiteY3-126" fmla="*/ 4183497 h 4706792"/>
                  <a:gd name="connsiteX4-127" fmla="*/ 5046 w 1982858"/>
                  <a:gd name="connsiteY4-128" fmla="*/ 4692951 h 4706792"/>
                  <a:gd name="connsiteX5-129" fmla="*/ 658187 w 1982858"/>
                  <a:gd name="connsiteY5-130" fmla="*/ 4183497 h 4706792"/>
                  <a:gd name="connsiteX6-131" fmla="*/ 658187 w 1982858"/>
                  <a:gd name="connsiteY6-132" fmla="*/ 761033 h 4706792"/>
                  <a:gd name="connsiteX0-133" fmla="*/ 658187 w 1982858"/>
                  <a:gd name="connsiteY0-134" fmla="*/ 761033 h 4934485"/>
                  <a:gd name="connsiteX1-135" fmla="*/ 1977533 w 1982858"/>
                  <a:gd name="connsiteY1-136" fmla="*/ 120950 h 4934485"/>
                  <a:gd name="connsiteX2-137" fmla="*/ 1441958 w 1982858"/>
                  <a:gd name="connsiteY2-138" fmla="*/ 761033 h 4934485"/>
                  <a:gd name="connsiteX3-139" fmla="*/ 1441958 w 1982858"/>
                  <a:gd name="connsiteY3-140" fmla="*/ 4183497 h 4934485"/>
                  <a:gd name="connsiteX4-141" fmla="*/ 5046 w 1982858"/>
                  <a:gd name="connsiteY4-142" fmla="*/ 4692951 h 4934485"/>
                  <a:gd name="connsiteX5-143" fmla="*/ 658187 w 1982858"/>
                  <a:gd name="connsiteY5-144" fmla="*/ 4183497 h 4934485"/>
                  <a:gd name="connsiteX6-145" fmla="*/ 658187 w 1982858"/>
                  <a:gd name="connsiteY6-146" fmla="*/ 761033 h 4934485"/>
                  <a:gd name="connsiteX0-147" fmla="*/ 658187 w 1982858"/>
                  <a:gd name="connsiteY0-148" fmla="*/ 761033 h 4934485"/>
                  <a:gd name="connsiteX1-149" fmla="*/ 1977533 w 1982858"/>
                  <a:gd name="connsiteY1-150" fmla="*/ 120950 h 4934485"/>
                  <a:gd name="connsiteX2-151" fmla="*/ 1441958 w 1982858"/>
                  <a:gd name="connsiteY2-152" fmla="*/ 761033 h 4934485"/>
                  <a:gd name="connsiteX3-153" fmla="*/ 1441958 w 1982858"/>
                  <a:gd name="connsiteY3-154" fmla="*/ 4183497 h 4934485"/>
                  <a:gd name="connsiteX4-155" fmla="*/ 5046 w 1982858"/>
                  <a:gd name="connsiteY4-156" fmla="*/ 4692951 h 4934485"/>
                  <a:gd name="connsiteX5-157" fmla="*/ 658187 w 1982858"/>
                  <a:gd name="connsiteY5-158" fmla="*/ 4183497 h 4934485"/>
                  <a:gd name="connsiteX6-159" fmla="*/ 658187 w 1982858"/>
                  <a:gd name="connsiteY6-160" fmla="*/ 761033 h 4934485"/>
                  <a:gd name="connsiteX0-161" fmla="*/ 658187 w 1982858"/>
                  <a:gd name="connsiteY0-162" fmla="*/ 761033 h 4952169"/>
                  <a:gd name="connsiteX1-163" fmla="*/ 1977533 w 1982858"/>
                  <a:gd name="connsiteY1-164" fmla="*/ 120950 h 4952169"/>
                  <a:gd name="connsiteX2-165" fmla="*/ 1441958 w 1982858"/>
                  <a:gd name="connsiteY2-166" fmla="*/ 761033 h 4952169"/>
                  <a:gd name="connsiteX3-167" fmla="*/ 1441958 w 1982858"/>
                  <a:gd name="connsiteY3-168" fmla="*/ 4183497 h 4952169"/>
                  <a:gd name="connsiteX4-169" fmla="*/ 5046 w 1982858"/>
                  <a:gd name="connsiteY4-170" fmla="*/ 4692951 h 4952169"/>
                  <a:gd name="connsiteX5-171" fmla="*/ 658187 w 1982858"/>
                  <a:gd name="connsiteY5-172" fmla="*/ 4183497 h 4952169"/>
                  <a:gd name="connsiteX6-173" fmla="*/ 658187 w 1982858"/>
                  <a:gd name="connsiteY6-174" fmla="*/ 761033 h 4952169"/>
                  <a:gd name="connsiteX0-175" fmla="*/ 658187 w 1982858"/>
                  <a:gd name="connsiteY0-176" fmla="*/ 761033 h 4917559"/>
                  <a:gd name="connsiteX1-177" fmla="*/ 1977533 w 1982858"/>
                  <a:gd name="connsiteY1-178" fmla="*/ 120950 h 4917559"/>
                  <a:gd name="connsiteX2-179" fmla="*/ 1441958 w 1982858"/>
                  <a:gd name="connsiteY2-180" fmla="*/ 761033 h 4917559"/>
                  <a:gd name="connsiteX3-181" fmla="*/ 1473708 w 1982858"/>
                  <a:gd name="connsiteY3-182" fmla="*/ 4119997 h 4917559"/>
                  <a:gd name="connsiteX4-183" fmla="*/ 5046 w 1982858"/>
                  <a:gd name="connsiteY4-184" fmla="*/ 4692951 h 4917559"/>
                  <a:gd name="connsiteX5-185" fmla="*/ 658187 w 1982858"/>
                  <a:gd name="connsiteY5-186" fmla="*/ 4183497 h 4917559"/>
                  <a:gd name="connsiteX6-187" fmla="*/ 658187 w 1982858"/>
                  <a:gd name="connsiteY6-188" fmla="*/ 761033 h 4917559"/>
                  <a:gd name="connsiteX0-189" fmla="*/ 658187 w 1982858"/>
                  <a:gd name="connsiteY0-190" fmla="*/ 761033 h 4907713"/>
                  <a:gd name="connsiteX1-191" fmla="*/ 1977533 w 1982858"/>
                  <a:gd name="connsiteY1-192" fmla="*/ 120950 h 4907713"/>
                  <a:gd name="connsiteX2-193" fmla="*/ 1441958 w 1982858"/>
                  <a:gd name="connsiteY2-194" fmla="*/ 761033 h 4907713"/>
                  <a:gd name="connsiteX3-195" fmla="*/ 1473708 w 1982858"/>
                  <a:gd name="connsiteY3-196" fmla="*/ 4119997 h 4907713"/>
                  <a:gd name="connsiteX4-197" fmla="*/ 5046 w 1982858"/>
                  <a:gd name="connsiteY4-198" fmla="*/ 4692951 h 4907713"/>
                  <a:gd name="connsiteX5-199" fmla="*/ 658187 w 1982858"/>
                  <a:gd name="connsiteY5-200" fmla="*/ 4183497 h 4907713"/>
                  <a:gd name="connsiteX6-201" fmla="*/ 658187 w 1982858"/>
                  <a:gd name="connsiteY6-202" fmla="*/ 761033 h 4907713"/>
                  <a:gd name="connsiteX0-203" fmla="*/ 658187 w 1982858"/>
                  <a:gd name="connsiteY0-204" fmla="*/ 761033 h 4938173"/>
                  <a:gd name="connsiteX1-205" fmla="*/ 1977533 w 1982858"/>
                  <a:gd name="connsiteY1-206" fmla="*/ 120950 h 4938173"/>
                  <a:gd name="connsiteX2-207" fmla="*/ 1441958 w 1982858"/>
                  <a:gd name="connsiteY2-208" fmla="*/ 761033 h 4938173"/>
                  <a:gd name="connsiteX3-209" fmla="*/ 1473708 w 1982858"/>
                  <a:gd name="connsiteY3-210" fmla="*/ 4119997 h 4938173"/>
                  <a:gd name="connsiteX4-211" fmla="*/ 5046 w 1982858"/>
                  <a:gd name="connsiteY4-212" fmla="*/ 4692951 h 4938173"/>
                  <a:gd name="connsiteX5-213" fmla="*/ 658187 w 1982858"/>
                  <a:gd name="connsiteY5-214" fmla="*/ 4183497 h 4938173"/>
                  <a:gd name="connsiteX6-215" fmla="*/ 658187 w 1982858"/>
                  <a:gd name="connsiteY6-216" fmla="*/ 761033 h 4938173"/>
                  <a:gd name="connsiteX0-217" fmla="*/ 655383 w 1980054"/>
                  <a:gd name="connsiteY0-218" fmla="*/ 761033 h 4938173"/>
                  <a:gd name="connsiteX1-219" fmla="*/ 1974729 w 1980054"/>
                  <a:gd name="connsiteY1-220" fmla="*/ 120950 h 4938173"/>
                  <a:gd name="connsiteX2-221" fmla="*/ 1439154 w 1980054"/>
                  <a:gd name="connsiteY2-222" fmla="*/ 761033 h 4938173"/>
                  <a:gd name="connsiteX3-223" fmla="*/ 1470904 w 1980054"/>
                  <a:gd name="connsiteY3-224" fmla="*/ 4119997 h 4938173"/>
                  <a:gd name="connsiteX4-225" fmla="*/ 2242 w 1980054"/>
                  <a:gd name="connsiteY4-226" fmla="*/ 4692951 h 4938173"/>
                  <a:gd name="connsiteX5-227" fmla="*/ 655383 w 1980054"/>
                  <a:gd name="connsiteY5-228" fmla="*/ 4183497 h 4938173"/>
                  <a:gd name="connsiteX6-229" fmla="*/ 655383 w 1980054"/>
                  <a:gd name="connsiteY6-230" fmla="*/ 761033 h 4938173"/>
                  <a:gd name="connsiteX0-231" fmla="*/ 655383 w 1980245"/>
                  <a:gd name="connsiteY0-232" fmla="*/ 761033 h 4938173"/>
                  <a:gd name="connsiteX1-233" fmla="*/ 1974729 w 1980245"/>
                  <a:gd name="connsiteY1-234" fmla="*/ 120950 h 4938173"/>
                  <a:gd name="connsiteX2-235" fmla="*/ 1464554 w 1980245"/>
                  <a:gd name="connsiteY2-236" fmla="*/ 557833 h 4938173"/>
                  <a:gd name="connsiteX3-237" fmla="*/ 1470904 w 1980245"/>
                  <a:gd name="connsiteY3-238" fmla="*/ 4119997 h 4938173"/>
                  <a:gd name="connsiteX4-239" fmla="*/ 2242 w 1980245"/>
                  <a:gd name="connsiteY4-240" fmla="*/ 4692951 h 4938173"/>
                  <a:gd name="connsiteX5-241" fmla="*/ 655383 w 1980245"/>
                  <a:gd name="connsiteY5-242" fmla="*/ 4183497 h 4938173"/>
                  <a:gd name="connsiteX6-243" fmla="*/ 655383 w 1980245"/>
                  <a:gd name="connsiteY6-244" fmla="*/ 761033 h 4938173"/>
                  <a:gd name="connsiteX0-245" fmla="*/ 655383 w 2049599"/>
                  <a:gd name="connsiteY0-246" fmla="*/ 731526 h 4908666"/>
                  <a:gd name="connsiteX1-247" fmla="*/ 2044579 w 2049599"/>
                  <a:gd name="connsiteY1-248" fmla="*/ 148593 h 4908666"/>
                  <a:gd name="connsiteX2-249" fmla="*/ 1464554 w 2049599"/>
                  <a:gd name="connsiteY2-250" fmla="*/ 528326 h 4908666"/>
                  <a:gd name="connsiteX3-251" fmla="*/ 1470904 w 2049599"/>
                  <a:gd name="connsiteY3-252" fmla="*/ 4090490 h 4908666"/>
                  <a:gd name="connsiteX4-253" fmla="*/ 2242 w 2049599"/>
                  <a:gd name="connsiteY4-254" fmla="*/ 4663444 h 4908666"/>
                  <a:gd name="connsiteX5-255" fmla="*/ 655383 w 2049599"/>
                  <a:gd name="connsiteY5-256" fmla="*/ 4153990 h 4908666"/>
                  <a:gd name="connsiteX6-257" fmla="*/ 655383 w 2049599"/>
                  <a:gd name="connsiteY6-258" fmla="*/ 731526 h 4908666"/>
                  <a:gd name="connsiteX0-259" fmla="*/ 655383 w 2044579"/>
                  <a:gd name="connsiteY0-260" fmla="*/ 731526 h 4908666"/>
                  <a:gd name="connsiteX1-261" fmla="*/ 2044579 w 2044579"/>
                  <a:gd name="connsiteY1-262" fmla="*/ 148593 h 4908666"/>
                  <a:gd name="connsiteX2-263" fmla="*/ 1464554 w 2044579"/>
                  <a:gd name="connsiteY2-264" fmla="*/ 528326 h 4908666"/>
                  <a:gd name="connsiteX3-265" fmla="*/ 1470904 w 2044579"/>
                  <a:gd name="connsiteY3-266" fmla="*/ 4090490 h 4908666"/>
                  <a:gd name="connsiteX4-267" fmla="*/ 2242 w 2044579"/>
                  <a:gd name="connsiteY4-268" fmla="*/ 4663444 h 4908666"/>
                  <a:gd name="connsiteX5-269" fmla="*/ 655383 w 2044579"/>
                  <a:gd name="connsiteY5-270" fmla="*/ 4153990 h 4908666"/>
                  <a:gd name="connsiteX6-271" fmla="*/ 655383 w 2044579"/>
                  <a:gd name="connsiteY6-272" fmla="*/ 731526 h 4908666"/>
                  <a:gd name="connsiteX0-273" fmla="*/ 655383 w 2044579"/>
                  <a:gd name="connsiteY0-274" fmla="*/ 765358 h 4942498"/>
                  <a:gd name="connsiteX1-275" fmla="*/ 2044579 w 2044579"/>
                  <a:gd name="connsiteY1-276" fmla="*/ 182425 h 4942498"/>
                  <a:gd name="connsiteX2-277" fmla="*/ 1464554 w 2044579"/>
                  <a:gd name="connsiteY2-278" fmla="*/ 562158 h 4942498"/>
                  <a:gd name="connsiteX3-279" fmla="*/ 1470904 w 2044579"/>
                  <a:gd name="connsiteY3-280" fmla="*/ 4124322 h 4942498"/>
                  <a:gd name="connsiteX4-281" fmla="*/ 2242 w 2044579"/>
                  <a:gd name="connsiteY4-282" fmla="*/ 4697276 h 4942498"/>
                  <a:gd name="connsiteX5-283" fmla="*/ 655383 w 2044579"/>
                  <a:gd name="connsiteY5-284" fmla="*/ 4187822 h 4942498"/>
                  <a:gd name="connsiteX6-285" fmla="*/ 655383 w 2044579"/>
                  <a:gd name="connsiteY6-286" fmla="*/ 765358 h 4942498"/>
                  <a:gd name="connsiteX0-287" fmla="*/ 655383 w 2044579"/>
                  <a:gd name="connsiteY0-288" fmla="*/ 755574 h 4932714"/>
                  <a:gd name="connsiteX1-289" fmla="*/ 2044579 w 2044579"/>
                  <a:gd name="connsiteY1-290" fmla="*/ 172641 h 4932714"/>
                  <a:gd name="connsiteX2-291" fmla="*/ 1464554 w 2044579"/>
                  <a:gd name="connsiteY2-292" fmla="*/ 552374 h 4932714"/>
                  <a:gd name="connsiteX3-293" fmla="*/ 1470904 w 2044579"/>
                  <a:gd name="connsiteY3-294" fmla="*/ 4114538 h 4932714"/>
                  <a:gd name="connsiteX4-295" fmla="*/ 2242 w 2044579"/>
                  <a:gd name="connsiteY4-296" fmla="*/ 4687492 h 4932714"/>
                  <a:gd name="connsiteX5-297" fmla="*/ 655383 w 2044579"/>
                  <a:gd name="connsiteY5-298" fmla="*/ 4178038 h 4932714"/>
                  <a:gd name="connsiteX6-299" fmla="*/ 655383 w 2044579"/>
                  <a:gd name="connsiteY6-300" fmla="*/ 755574 h 4932714"/>
                  <a:gd name="connsiteX0-301" fmla="*/ 655383 w 2044579"/>
                  <a:gd name="connsiteY0-302" fmla="*/ 755574 h 4932714"/>
                  <a:gd name="connsiteX1-303" fmla="*/ 2044579 w 2044579"/>
                  <a:gd name="connsiteY1-304" fmla="*/ 172641 h 4932714"/>
                  <a:gd name="connsiteX2-305" fmla="*/ 1464554 w 2044579"/>
                  <a:gd name="connsiteY2-306" fmla="*/ 552374 h 4932714"/>
                  <a:gd name="connsiteX3-307" fmla="*/ 1470904 w 2044579"/>
                  <a:gd name="connsiteY3-308" fmla="*/ 4114538 h 4932714"/>
                  <a:gd name="connsiteX4-309" fmla="*/ 2242 w 2044579"/>
                  <a:gd name="connsiteY4-310" fmla="*/ 4687492 h 4932714"/>
                  <a:gd name="connsiteX5-311" fmla="*/ 655383 w 2044579"/>
                  <a:gd name="connsiteY5-312" fmla="*/ 4178038 h 4932714"/>
                  <a:gd name="connsiteX6-313" fmla="*/ 655383 w 2044579"/>
                  <a:gd name="connsiteY6-314" fmla="*/ 755574 h 4932714"/>
                  <a:gd name="connsiteX0-315" fmla="*/ 655383 w 2044579"/>
                  <a:gd name="connsiteY0-316" fmla="*/ 755574 h 4932714"/>
                  <a:gd name="connsiteX1-317" fmla="*/ 2044579 w 2044579"/>
                  <a:gd name="connsiteY1-318" fmla="*/ 172641 h 4932714"/>
                  <a:gd name="connsiteX2-319" fmla="*/ 1464554 w 2044579"/>
                  <a:gd name="connsiteY2-320" fmla="*/ 552374 h 4932714"/>
                  <a:gd name="connsiteX3-321" fmla="*/ 1470904 w 2044579"/>
                  <a:gd name="connsiteY3-322" fmla="*/ 4114538 h 4932714"/>
                  <a:gd name="connsiteX4-323" fmla="*/ 2242 w 2044579"/>
                  <a:gd name="connsiteY4-324" fmla="*/ 4687492 h 4932714"/>
                  <a:gd name="connsiteX5-325" fmla="*/ 655383 w 2044579"/>
                  <a:gd name="connsiteY5-326" fmla="*/ 4178038 h 4932714"/>
                  <a:gd name="connsiteX6-327" fmla="*/ 655383 w 2044579"/>
                  <a:gd name="connsiteY6-328" fmla="*/ 755574 h 4932714"/>
                  <a:gd name="connsiteX0-329" fmla="*/ 655383 w 2050929"/>
                  <a:gd name="connsiteY0-330" fmla="*/ 758871 h 4936011"/>
                  <a:gd name="connsiteX1-331" fmla="*/ 2050929 w 2050929"/>
                  <a:gd name="connsiteY1-332" fmla="*/ 169588 h 4936011"/>
                  <a:gd name="connsiteX2-333" fmla="*/ 1464554 w 2050929"/>
                  <a:gd name="connsiteY2-334" fmla="*/ 555671 h 4936011"/>
                  <a:gd name="connsiteX3-335" fmla="*/ 1470904 w 2050929"/>
                  <a:gd name="connsiteY3-336" fmla="*/ 4117835 h 4936011"/>
                  <a:gd name="connsiteX4-337" fmla="*/ 2242 w 2050929"/>
                  <a:gd name="connsiteY4-338" fmla="*/ 4690789 h 4936011"/>
                  <a:gd name="connsiteX5-339" fmla="*/ 655383 w 2050929"/>
                  <a:gd name="connsiteY5-340" fmla="*/ 4181335 h 4936011"/>
                  <a:gd name="connsiteX6-341" fmla="*/ 655383 w 2050929"/>
                  <a:gd name="connsiteY6-342" fmla="*/ 758871 h 4936011"/>
                  <a:gd name="connsiteX0-343" fmla="*/ 655383 w 2063629"/>
                  <a:gd name="connsiteY0-344" fmla="*/ 758871 h 4936011"/>
                  <a:gd name="connsiteX1-345" fmla="*/ 2063629 w 2063629"/>
                  <a:gd name="connsiteY1-346" fmla="*/ 169588 h 4936011"/>
                  <a:gd name="connsiteX2-347" fmla="*/ 1464554 w 2063629"/>
                  <a:gd name="connsiteY2-348" fmla="*/ 555671 h 4936011"/>
                  <a:gd name="connsiteX3-349" fmla="*/ 1470904 w 2063629"/>
                  <a:gd name="connsiteY3-350" fmla="*/ 4117835 h 4936011"/>
                  <a:gd name="connsiteX4-351" fmla="*/ 2242 w 2063629"/>
                  <a:gd name="connsiteY4-352" fmla="*/ 4690789 h 4936011"/>
                  <a:gd name="connsiteX5-353" fmla="*/ 655383 w 2063629"/>
                  <a:gd name="connsiteY5-354" fmla="*/ 4181335 h 4936011"/>
                  <a:gd name="connsiteX6-355" fmla="*/ 655383 w 2063629"/>
                  <a:gd name="connsiteY6-356" fmla="*/ 758871 h 4936011"/>
                  <a:gd name="connsiteX0-357" fmla="*/ 655383 w 2063629"/>
                  <a:gd name="connsiteY0-358" fmla="*/ 749684 h 4926824"/>
                  <a:gd name="connsiteX1-359" fmla="*/ 2063629 w 2063629"/>
                  <a:gd name="connsiteY1-360" fmla="*/ 160401 h 4926824"/>
                  <a:gd name="connsiteX2-361" fmla="*/ 1464554 w 2063629"/>
                  <a:gd name="connsiteY2-362" fmla="*/ 546484 h 4926824"/>
                  <a:gd name="connsiteX3-363" fmla="*/ 1470904 w 2063629"/>
                  <a:gd name="connsiteY3-364" fmla="*/ 4108648 h 4926824"/>
                  <a:gd name="connsiteX4-365" fmla="*/ 2242 w 2063629"/>
                  <a:gd name="connsiteY4-366" fmla="*/ 4681602 h 4926824"/>
                  <a:gd name="connsiteX5-367" fmla="*/ 655383 w 2063629"/>
                  <a:gd name="connsiteY5-368" fmla="*/ 4172148 h 4926824"/>
                  <a:gd name="connsiteX6-369" fmla="*/ 655383 w 2063629"/>
                  <a:gd name="connsiteY6-370" fmla="*/ 749684 h 4926824"/>
                  <a:gd name="connsiteX0-371" fmla="*/ 636333 w 2063629"/>
                  <a:gd name="connsiteY0-372" fmla="*/ 795790 h 4890380"/>
                  <a:gd name="connsiteX1-373" fmla="*/ 2063629 w 2063629"/>
                  <a:gd name="connsiteY1-374" fmla="*/ 123957 h 4890380"/>
                  <a:gd name="connsiteX2-375" fmla="*/ 1464554 w 2063629"/>
                  <a:gd name="connsiteY2-376" fmla="*/ 510040 h 4890380"/>
                  <a:gd name="connsiteX3-377" fmla="*/ 1470904 w 2063629"/>
                  <a:gd name="connsiteY3-378" fmla="*/ 4072204 h 4890380"/>
                  <a:gd name="connsiteX4-379" fmla="*/ 2242 w 2063629"/>
                  <a:gd name="connsiteY4-380" fmla="*/ 4645158 h 4890380"/>
                  <a:gd name="connsiteX5-381" fmla="*/ 655383 w 2063629"/>
                  <a:gd name="connsiteY5-382" fmla="*/ 4135704 h 4890380"/>
                  <a:gd name="connsiteX6-383" fmla="*/ 636333 w 2063629"/>
                  <a:gd name="connsiteY6-384" fmla="*/ 795790 h 4890380"/>
                  <a:gd name="connsiteX0-385" fmla="*/ 636333 w 2063629"/>
                  <a:gd name="connsiteY0-386" fmla="*/ 823566 h 4918156"/>
                  <a:gd name="connsiteX1-387" fmla="*/ 2063629 w 2063629"/>
                  <a:gd name="connsiteY1-388" fmla="*/ 151733 h 4918156"/>
                  <a:gd name="connsiteX2-389" fmla="*/ 1464554 w 2063629"/>
                  <a:gd name="connsiteY2-390" fmla="*/ 537816 h 4918156"/>
                  <a:gd name="connsiteX3-391" fmla="*/ 1470904 w 2063629"/>
                  <a:gd name="connsiteY3-392" fmla="*/ 4099980 h 4918156"/>
                  <a:gd name="connsiteX4-393" fmla="*/ 2242 w 2063629"/>
                  <a:gd name="connsiteY4-394" fmla="*/ 4672934 h 4918156"/>
                  <a:gd name="connsiteX5-395" fmla="*/ 655383 w 2063629"/>
                  <a:gd name="connsiteY5-396" fmla="*/ 4163480 h 4918156"/>
                  <a:gd name="connsiteX6-397" fmla="*/ 636333 w 2063629"/>
                  <a:gd name="connsiteY6-398" fmla="*/ 823566 h 4918156"/>
                  <a:gd name="connsiteX0-399" fmla="*/ 636333 w 2063629"/>
                  <a:gd name="connsiteY0-400" fmla="*/ 823566 h 4921345"/>
                  <a:gd name="connsiteX1-401" fmla="*/ 2063629 w 2063629"/>
                  <a:gd name="connsiteY1-402" fmla="*/ 151733 h 4921345"/>
                  <a:gd name="connsiteX2-403" fmla="*/ 1464554 w 2063629"/>
                  <a:gd name="connsiteY2-404" fmla="*/ 537816 h 4921345"/>
                  <a:gd name="connsiteX3-405" fmla="*/ 1464554 w 2063629"/>
                  <a:gd name="connsiteY3-406" fmla="*/ 4106330 h 4921345"/>
                  <a:gd name="connsiteX4-407" fmla="*/ 2242 w 2063629"/>
                  <a:gd name="connsiteY4-408" fmla="*/ 4672934 h 4921345"/>
                  <a:gd name="connsiteX5-409" fmla="*/ 655383 w 2063629"/>
                  <a:gd name="connsiteY5-410" fmla="*/ 4163480 h 4921345"/>
                  <a:gd name="connsiteX6-411" fmla="*/ 636333 w 2063629"/>
                  <a:gd name="connsiteY6-412" fmla="*/ 823566 h 4921345"/>
                  <a:gd name="connsiteX0-413" fmla="*/ 636333 w 2063629"/>
                  <a:gd name="connsiteY0-414" fmla="*/ 823566 h 4909443"/>
                  <a:gd name="connsiteX1-415" fmla="*/ 2063629 w 2063629"/>
                  <a:gd name="connsiteY1-416" fmla="*/ 151733 h 4909443"/>
                  <a:gd name="connsiteX2-417" fmla="*/ 1464554 w 2063629"/>
                  <a:gd name="connsiteY2-418" fmla="*/ 537816 h 4909443"/>
                  <a:gd name="connsiteX3-419" fmla="*/ 1464554 w 2063629"/>
                  <a:gd name="connsiteY3-420" fmla="*/ 4106330 h 4909443"/>
                  <a:gd name="connsiteX4-421" fmla="*/ 2242 w 2063629"/>
                  <a:gd name="connsiteY4-422" fmla="*/ 4672934 h 4909443"/>
                  <a:gd name="connsiteX5-423" fmla="*/ 655383 w 2063629"/>
                  <a:gd name="connsiteY5-424" fmla="*/ 4163480 h 4909443"/>
                  <a:gd name="connsiteX6-425" fmla="*/ 636333 w 2063629"/>
                  <a:gd name="connsiteY6-426" fmla="*/ 823566 h 4909443"/>
                  <a:gd name="connsiteX0-427" fmla="*/ 636333 w 2025529"/>
                  <a:gd name="connsiteY0-428" fmla="*/ 823566 h 4909443"/>
                  <a:gd name="connsiteX1-429" fmla="*/ 2025529 w 2025529"/>
                  <a:gd name="connsiteY1-430" fmla="*/ 151733 h 4909443"/>
                  <a:gd name="connsiteX2-431" fmla="*/ 1464554 w 2025529"/>
                  <a:gd name="connsiteY2-432" fmla="*/ 537816 h 4909443"/>
                  <a:gd name="connsiteX3-433" fmla="*/ 1464554 w 2025529"/>
                  <a:gd name="connsiteY3-434" fmla="*/ 4106330 h 4909443"/>
                  <a:gd name="connsiteX4-435" fmla="*/ 2242 w 2025529"/>
                  <a:gd name="connsiteY4-436" fmla="*/ 4672934 h 4909443"/>
                  <a:gd name="connsiteX5-437" fmla="*/ 655383 w 2025529"/>
                  <a:gd name="connsiteY5-438" fmla="*/ 4163480 h 4909443"/>
                  <a:gd name="connsiteX6-439" fmla="*/ 636333 w 2025529"/>
                  <a:gd name="connsiteY6-440" fmla="*/ 823566 h 4909443"/>
                  <a:gd name="connsiteX0-441" fmla="*/ 636333 w 2025529"/>
                  <a:gd name="connsiteY0-442" fmla="*/ 838891 h 4924768"/>
                  <a:gd name="connsiteX1-443" fmla="*/ 2025529 w 2025529"/>
                  <a:gd name="connsiteY1-444" fmla="*/ 167058 h 4924768"/>
                  <a:gd name="connsiteX2-445" fmla="*/ 1464554 w 2025529"/>
                  <a:gd name="connsiteY2-446" fmla="*/ 553141 h 4924768"/>
                  <a:gd name="connsiteX3-447" fmla="*/ 1464554 w 2025529"/>
                  <a:gd name="connsiteY3-448" fmla="*/ 4121655 h 4924768"/>
                  <a:gd name="connsiteX4-449" fmla="*/ 2242 w 2025529"/>
                  <a:gd name="connsiteY4-450" fmla="*/ 4688259 h 4924768"/>
                  <a:gd name="connsiteX5-451" fmla="*/ 655383 w 2025529"/>
                  <a:gd name="connsiteY5-452" fmla="*/ 4178805 h 4924768"/>
                  <a:gd name="connsiteX6-453" fmla="*/ 636333 w 2025529"/>
                  <a:gd name="connsiteY6-454" fmla="*/ 838891 h 4924768"/>
                  <a:gd name="connsiteX0-455" fmla="*/ 636333 w 2025529"/>
                  <a:gd name="connsiteY0-456" fmla="*/ 838891 h 4924768"/>
                  <a:gd name="connsiteX1-457" fmla="*/ 2025529 w 2025529"/>
                  <a:gd name="connsiteY1-458" fmla="*/ 167058 h 4924768"/>
                  <a:gd name="connsiteX2-459" fmla="*/ 1464554 w 2025529"/>
                  <a:gd name="connsiteY2-460" fmla="*/ 553141 h 4924768"/>
                  <a:gd name="connsiteX3-461" fmla="*/ 1464554 w 2025529"/>
                  <a:gd name="connsiteY3-462" fmla="*/ 4121655 h 4924768"/>
                  <a:gd name="connsiteX4-463" fmla="*/ 2242 w 2025529"/>
                  <a:gd name="connsiteY4-464" fmla="*/ 4688259 h 4924768"/>
                  <a:gd name="connsiteX5-465" fmla="*/ 655383 w 2025529"/>
                  <a:gd name="connsiteY5-466" fmla="*/ 4178805 h 4924768"/>
                  <a:gd name="connsiteX6-467" fmla="*/ 636333 w 2025529"/>
                  <a:gd name="connsiteY6-468" fmla="*/ 838891 h 4924768"/>
                  <a:gd name="connsiteX0-469" fmla="*/ 636333 w 2025529"/>
                  <a:gd name="connsiteY0-470" fmla="*/ 838891 h 4924768"/>
                  <a:gd name="connsiteX1-471" fmla="*/ 2025529 w 2025529"/>
                  <a:gd name="connsiteY1-472" fmla="*/ 167058 h 4924768"/>
                  <a:gd name="connsiteX2-473" fmla="*/ 1464554 w 2025529"/>
                  <a:gd name="connsiteY2-474" fmla="*/ 553141 h 4924768"/>
                  <a:gd name="connsiteX3-475" fmla="*/ 1464554 w 2025529"/>
                  <a:gd name="connsiteY3-476" fmla="*/ 4121655 h 4924768"/>
                  <a:gd name="connsiteX4-477" fmla="*/ 2242 w 2025529"/>
                  <a:gd name="connsiteY4-478" fmla="*/ 4688259 h 4924768"/>
                  <a:gd name="connsiteX5-479" fmla="*/ 655383 w 2025529"/>
                  <a:gd name="connsiteY5-480" fmla="*/ 4178805 h 4924768"/>
                  <a:gd name="connsiteX6-481" fmla="*/ 636333 w 2025529"/>
                  <a:gd name="connsiteY6-482" fmla="*/ 838891 h 4924768"/>
                  <a:gd name="connsiteX0-483" fmla="*/ 629983 w 2025529"/>
                  <a:gd name="connsiteY0-484" fmla="*/ 831773 h 4930350"/>
                  <a:gd name="connsiteX1-485" fmla="*/ 2025529 w 2025529"/>
                  <a:gd name="connsiteY1-486" fmla="*/ 172640 h 4930350"/>
                  <a:gd name="connsiteX2-487" fmla="*/ 1464554 w 2025529"/>
                  <a:gd name="connsiteY2-488" fmla="*/ 558723 h 4930350"/>
                  <a:gd name="connsiteX3-489" fmla="*/ 1464554 w 2025529"/>
                  <a:gd name="connsiteY3-490" fmla="*/ 4127237 h 4930350"/>
                  <a:gd name="connsiteX4-491" fmla="*/ 2242 w 2025529"/>
                  <a:gd name="connsiteY4-492" fmla="*/ 4693841 h 4930350"/>
                  <a:gd name="connsiteX5-493" fmla="*/ 655383 w 2025529"/>
                  <a:gd name="connsiteY5-494" fmla="*/ 4184387 h 4930350"/>
                  <a:gd name="connsiteX6-495" fmla="*/ 629983 w 2025529"/>
                  <a:gd name="connsiteY6-496" fmla="*/ 831773 h 4930350"/>
                  <a:gd name="connsiteX0-497" fmla="*/ 629983 w 2025529"/>
                  <a:gd name="connsiteY0-498" fmla="*/ 838892 h 4924769"/>
                  <a:gd name="connsiteX1-499" fmla="*/ 2025529 w 2025529"/>
                  <a:gd name="connsiteY1-500" fmla="*/ 167059 h 4924769"/>
                  <a:gd name="connsiteX2-501" fmla="*/ 1464554 w 2025529"/>
                  <a:gd name="connsiteY2-502" fmla="*/ 553142 h 4924769"/>
                  <a:gd name="connsiteX3-503" fmla="*/ 1464554 w 2025529"/>
                  <a:gd name="connsiteY3-504" fmla="*/ 4121656 h 4924769"/>
                  <a:gd name="connsiteX4-505" fmla="*/ 2242 w 2025529"/>
                  <a:gd name="connsiteY4-506" fmla="*/ 4688260 h 4924769"/>
                  <a:gd name="connsiteX5-507" fmla="*/ 655383 w 2025529"/>
                  <a:gd name="connsiteY5-508" fmla="*/ 4178806 h 4924769"/>
                  <a:gd name="connsiteX6-509" fmla="*/ 629983 w 2025529"/>
                  <a:gd name="connsiteY6-510" fmla="*/ 838892 h 4924769"/>
                  <a:gd name="connsiteX0-511" fmla="*/ 629983 w 2025529"/>
                  <a:gd name="connsiteY0-512" fmla="*/ 821906 h 4907783"/>
                  <a:gd name="connsiteX1-513" fmla="*/ 2025529 w 2025529"/>
                  <a:gd name="connsiteY1-514" fmla="*/ 150073 h 4907783"/>
                  <a:gd name="connsiteX2-515" fmla="*/ 1464554 w 2025529"/>
                  <a:gd name="connsiteY2-516" fmla="*/ 536156 h 4907783"/>
                  <a:gd name="connsiteX3-517" fmla="*/ 1464554 w 2025529"/>
                  <a:gd name="connsiteY3-518" fmla="*/ 4104670 h 4907783"/>
                  <a:gd name="connsiteX4-519" fmla="*/ 2242 w 2025529"/>
                  <a:gd name="connsiteY4-520" fmla="*/ 4671274 h 4907783"/>
                  <a:gd name="connsiteX5-521" fmla="*/ 655383 w 2025529"/>
                  <a:gd name="connsiteY5-522" fmla="*/ 4161820 h 4907783"/>
                  <a:gd name="connsiteX6-523" fmla="*/ 629983 w 2025529"/>
                  <a:gd name="connsiteY6-524" fmla="*/ 821906 h 4907783"/>
                  <a:gd name="connsiteX0-525" fmla="*/ 636333 w 2025529"/>
                  <a:gd name="connsiteY0-526" fmla="*/ 864432 h 4880459"/>
                  <a:gd name="connsiteX1-527" fmla="*/ 2025529 w 2025529"/>
                  <a:gd name="connsiteY1-528" fmla="*/ 122749 h 4880459"/>
                  <a:gd name="connsiteX2-529" fmla="*/ 1464554 w 2025529"/>
                  <a:gd name="connsiteY2-530" fmla="*/ 508832 h 4880459"/>
                  <a:gd name="connsiteX3-531" fmla="*/ 1464554 w 2025529"/>
                  <a:gd name="connsiteY3-532" fmla="*/ 4077346 h 4880459"/>
                  <a:gd name="connsiteX4-533" fmla="*/ 2242 w 2025529"/>
                  <a:gd name="connsiteY4-534" fmla="*/ 4643950 h 4880459"/>
                  <a:gd name="connsiteX5-535" fmla="*/ 655383 w 2025529"/>
                  <a:gd name="connsiteY5-536" fmla="*/ 4134496 h 4880459"/>
                  <a:gd name="connsiteX6-537" fmla="*/ 636333 w 2025529"/>
                  <a:gd name="connsiteY6-538" fmla="*/ 864432 h 4880459"/>
                  <a:gd name="connsiteX0-539" fmla="*/ 636333 w 2025529"/>
                  <a:gd name="connsiteY0-540" fmla="*/ 900258 h 4916285"/>
                  <a:gd name="connsiteX1-541" fmla="*/ 2025529 w 2025529"/>
                  <a:gd name="connsiteY1-542" fmla="*/ 158575 h 4916285"/>
                  <a:gd name="connsiteX2-543" fmla="*/ 1464554 w 2025529"/>
                  <a:gd name="connsiteY2-544" fmla="*/ 544658 h 4916285"/>
                  <a:gd name="connsiteX3-545" fmla="*/ 1464554 w 2025529"/>
                  <a:gd name="connsiteY3-546" fmla="*/ 4113172 h 4916285"/>
                  <a:gd name="connsiteX4-547" fmla="*/ 2242 w 2025529"/>
                  <a:gd name="connsiteY4-548" fmla="*/ 4679776 h 4916285"/>
                  <a:gd name="connsiteX5-549" fmla="*/ 655383 w 2025529"/>
                  <a:gd name="connsiteY5-550" fmla="*/ 4170322 h 4916285"/>
                  <a:gd name="connsiteX6-551" fmla="*/ 636333 w 2025529"/>
                  <a:gd name="connsiteY6-552" fmla="*/ 900258 h 4916285"/>
                  <a:gd name="connsiteX0-553" fmla="*/ 636333 w 2025529"/>
                  <a:gd name="connsiteY0-554" fmla="*/ 945812 h 4961839"/>
                  <a:gd name="connsiteX1-555" fmla="*/ 2025529 w 2025529"/>
                  <a:gd name="connsiteY1-556" fmla="*/ 204129 h 4961839"/>
                  <a:gd name="connsiteX2-557" fmla="*/ 1464554 w 2025529"/>
                  <a:gd name="connsiteY2-558" fmla="*/ 590212 h 4961839"/>
                  <a:gd name="connsiteX3-559" fmla="*/ 1464554 w 2025529"/>
                  <a:gd name="connsiteY3-560" fmla="*/ 4158726 h 4961839"/>
                  <a:gd name="connsiteX4-561" fmla="*/ 2242 w 2025529"/>
                  <a:gd name="connsiteY4-562" fmla="*/ 4725330 h 4961839"/>
                  <a:gd name="connsiteX5-563" fmla="*/ 655383 w 2025529"/>
                  <a:gd name="connsiteY5-564" fmla="*/ 4215876 h 4961839"/>
                  <a:gd name="connsiteX6-565" fmla="*/ 636333 w 2025529"/>
                  <a:gd name="connsiteY6-566" fmla="*/ 945812 h 4961839"/>
                  <a:gd name="connsiteX0-567" fmla="*/ 636333 w 2027750"/>
                  <a:gd name="connsiteY0-568" fmla="*/ 911220 h 4927247"/>
                  <a:gd name="connsiteX1-569" fmla="*/ 2025529 w 2027750"/>
                  <a:gd name="connsiteY1-570" fmla="*/ 169537 h 4927247"/>
                  <a:gd name="connsiteX2-571" fmla="*/ 1464554 w 2027750"/>
                  <a:gd name="connsiteY2-572" fmla="*/ 555620 h 4927247"/>
                  <a:gd name="connsiteX3-573" fmla="*/ 1464554 w 2027750"/>
                  <a:gd name="connsiteY3-574" fmla="*/ 4124134 h 4927247"/>
                  <a:gd name="connsiteX4-575" fmla="*/ 2242 w 2027750"/>
                  <a:gd name="connsiteY4-576" fmla="*/ 4690738 h 4927247"/>
                  <a:gd name="connsiteX5-577" fmla="*/ 655383 w 2027750"/>
                  <a:gd name="connsiteY5-578" fmla="*/ 4181284 h 4927247"/>
                  <a:gd name="connsiteX6-579" fmla="*/ 636333 w 2027750"/>
                  <a:gd name="connsiteY6-580" fmla="*/ 911220 h 4927247"/>
                  <a:gd name="connsiteX0-581" fmla="*/ 636333 w 2027722"/>
                  <a:gd name="connsiteY0-582" fmla="*/ 832593 h 4848620"/>
                  <a:gd name="connsiteX1-583" fmla="*/ 2025529 w 2027722"/>
                  <a:gd name="connsiteY1-584" fmla="*/ 90910 h 4848620"/>
                  <a:gd name="connsiteX2-585" fmla="*/ 1464554 w 2027722"/>
                  <a:gd name="connsiteY2-586" fmla="*/ 476993 h 4848620"/>
                  <a:gd name="connsiteX3-587" fmla="*/ 1464554 w 2027722"/>
                  <a:gd name="connsiteY3-588" fmla="*/ 4045507 h 4848620"/>
                  <a:gd name="connsiteX4-589" fmla="*/ 2242 w 2027722"/>
                  <a:gd name="connsiteY4-590" fmla="*/ 4612111 h 4848620"/>
                  <a:gd name="connsiteX5-591" fmla="*/ 655383 w 2027722"/>
                  <a:gd name="connsiteY5-592" fmla="*/ 4102657 h 4848620"/>
                  <a:gd name="connsiteX6-593" fmla="*/ 636333 w 2027722"/>
                  <a:gd name="connsiteY6-594" fmla="*/ 832593 h 4848620"/>
                  <a:gd name="connsiteX0-595" fmla="*/ 636333 w 2027722"/>
                  <a:gd name="connsiteY0-596" fmla="*/ 832593 h 4848620"/>
                  <a:gd name="connsiteX1-597" fmla="*/ 2025529 w 2027722"/>
                  <a:gd name="connsiteY1-598" fmla="*/ 90910 h 4848620"/>
                  <a:gd name="connsiteX2-599" fmla="*/ 1464554 w 2027722"/>
                  <a:gd name="connsiteY2-600" fmla="*/ 476993 h 4848620"/>
                  <a:gd name="connsiteX3-601" fmla="*/ 1464554 w 2027722"/>
                  <a:gd name="connsiteY3-602" fmla="*/ 4045507 h 4848620"/>
                  <a:gd name="connsiteX4-603" fmla="*/ 2242 w 2027722"/>
                  <a:gd name="connsiteY4-604" fmla="*/ 4612111 h 4848620"/>
                  <a:gd name="connsiteX5-605" fmla="*/ 655383 w 2027722"/>
                  <a:gd name="connsiteY5-606" fmla="*/ 4102657 h 4848620"/>
                  <a:gd name="connsiteX6-607" fmla="*/ 636333 w 2027722"/>
                  <a:gd name="connsiteY6-608" fmla="*/ 832593 h 4848620"/>
                  <a:gd name="connsiteX0-609" fmla="*/ 636333 w 2025529"/>
                  <a:gd name="connsiteY0-610" fmla="*/ 900024 h 4916051"/>
                  <a:gd name="connsiteX1-611" fmla="*/ 2025529 w 2025529"/>
                  <a:gd name="connsiteY1-612" fmla="*/ 158341 h 4916051"/>
                  <a:gd name="connsiteX2-613" fmla="*/ 1464554 w 2025529"/>
                  <a:gd name="connsiteY2-614" fmla="*/ 544424 h 4916051"/>
                  <a:gd name="connsiteX3-615" fmla="*/ 1464554 w 2025529"/>
                  <a:gd name="connsiteY3-616" fmla="*/ 4112938 h 4916051"/>
                  <a:gd name="connsiteX4-617" fmla="*/ 2242 w 2025529"/>
                  <a:gd name="connsiteY4-618" fmla="*/ 4679542 h 4916051"/>
                  <a:gd name="connsiteX5-619" fmla="*/ 655383 w 2025529"/>
                  <a:gd name="connsiteY5-620" fmla="*/ 4170088 h 4916051"/>
                  <a:gd name="connsiteX6-621" fmla="*/ 636333 w 2025529"/>
                  <a:gd name="connsiteY6-622" fmla="*/ 900024 h 4916051"/>
                  <a:gd name="connsiteX0-623" fmla="*/ 636333 w 2025529"/>
                  <a:gd name="connsiteY0-624" fmla="*/ 900024 h 4916051"/>
                  <a:gd name="connsiteX1-625" fmla="*/ 2025529 w 2025529"/>
                  <a:gd name="connsiteY1-626" fmla="*/ 158341 h 4916051"/>
                  <a:gd name="connsiteX2-627" fmla="*/ 1464554 w 2025529"/>
                  <a:gd name="connsiteY2-628" fmla="*/ 544424 h 4916051"/>
                  <a:gd name="connsiteX3-629" fmla="*/ 1464554 w 2025529"/>
                  <a:gd name="connsiteY3-630" fmla="*/ 4112938 h 4916051"/>
                  <a:gd name="connsiteX4-631" fmla="*/ 2242 w 2025529"/>
                  <a:gd name="connsiteY4-632" fmla="*/ 4679542 h 4916051"/>
                  <a:gd name="connsiteX5-633" fmla="*/ 655383 w 2025529"/>
                  <a:gd name="connsiteY5-634" fmla="*/ 4170088 h 4916051"/>
                  <a:gd name="connsiteX6-635" fmla="*/ 636333 w 2025529"/>
                  <a:gd name="connsiteY6-636" fmla="*/ 900024 h 4916051"/>
                  <a:gd name="connsiteX0-637" fmla="*/ 636333 w 2025529"/>
                  <a:gd name="connsiteY0-638" fmla="*/ 900024 h 4916051"/>
                  <a:gd name="connsiteX1-639" fmla="*/ 2025529 w 2025529"/>
                  <a:gd name="connsiteY1-640" fmla="*/ 158341 h 4916051"/>
                  <a:gd name="connsiteX2-641" fmla="*/ 1464554 w 2025529"/>
                  <a:gd name="connsiteY2-642" fmla="*/ 665074 h 4916051"/>
                  <a:gd name="connsiteX3-643" fmla="*/ 1464554 w 2025529"/>
                  <a:gd name="connsiteY3-644" fmla="*/ 4112938 h 4916051"/>
                  <a:gd name="connsiteX4-645" fmla="*/ 2242 w 2025529"/>
                  <a:gd name="connsiteY4-646" fmla="*/ 4679542 h 4916051"/>
                  <a:gd name="connsiteX5-647" fmla="*/ 655383 w 2025529"/>
                  <a:gd name="connsiteY5-648" fmla="*/ 4170088 h 4916051"/>
                  <a:gd name="connsiteX6-649" fmla="*/ 636333 w 2025529"/>
                  <a:gd name="connsiteY6-650" fmla="*/ 900024 h 4916051"/>
                  <a:gd name="connsiteX0-651" fmla="*/ 636333 w 2025529"/>
                  <a:gd name="connsiteY0-652" fmla="*/ 900024 h 4916051"/>
                  <a:gd name="connsiteX1-653" fmla="*/ 2025529 w 2025529"/>
                  <a:gd name="connsiteY1-654" fmla="*/ 158341 h 4916051"/>
                  <a:gd name="connsiteX2-655" fmla="*/ 1458204 w 2025529"/>
                  <a:gd name="connsiteY2-656" fmla="*/ 677774 h 4916051"/>
                  <a:gd name="connsiteX3-657" fmla="*/ 1464554 w 2025529"/>
                  <a:gd name="connsiteY3-658" fmla="*/ 4112938 h 4916051"/>
                  <a:gd name="connsiteX4-659" fmla="*/ 2242 w 2025529"/>
                  <a:gd name="connsiteY4-660" fmla="*/ 4679542 h 4916051"/>
                  <a:gd name="connsiteX5-661" fmla="*/ 655383 w 2025529"/>
                  <a:gd name="connsiteY5-662" fmla="*/ 4170088 h 4916051"/>
                  <a:gd name="connsiteX6-663" fmla="*/ 636333 w 2025529"/>
                  <a:gd name="connsiteY6-664" fmla="*/ 900024 h 4916051"/>
                  <a:gd name="connsiteX0-665" fmla="*/ 636333 w 2025529"/>
                  <a:gd name="connsiteY0-666" fmla="*/ 900024 h 4916051"/>
                  <a:gd name="connsiteX1-667" fmla="*/ 2025529 w 2025529"/>
                  <a:gd name="connsiteY1-668" fmla="*/ 158341 h 4916051"/>
                  <a:gd name="connsiteX2-669" fmla="*/ 1458204 w 2025529"/>
                  <a:gd name="connsiteY2-670" fmla="*/ 677774 h 4916051"/>
                  <a:gd name="connsiteX3-671" fmla="*/ 1464554 w 2025529"/>
                  <a:gd name="connsiteY3-672" fmla="*/ 4112938 h 4916051"/>
                  <a:gd name="connsiteX4-673" fmla="*/ 2242 w 2025529"/>
                  <a:gd name="connsiteY4-674" fmla="*/ 4679542 h 4916051"/>
                  <a:gd name="connsiteX5-675" fmla="*/ 655383 w 2025529"/>
                  <a:gd name="connsiteY5-676" fmla="*/ 4170088 h 4916051"/>
                  <a:gd name="connsiteX6-677" fmla="*/ 636333 w 2025529"/>
                  <a:gd name="connsiteY6-678" fmla="*/ 900024 h 4916051"/>
                  <a:gd name="connsiteX0-679" fmla="*/ 636333 w 2025529"/>
                  <a:gd name="connsiteY0-680" fmla="*/ 880186 h 4896213"/>
                  <a:gd name="connsiteX1-681" fmla="*/ 2025529 w 2025529"/>
                  <a:gd name="connsiteY1-682" fmla="*/ 138503 h 4896213"/>
                  <a:gd name="connsiteX2-683" fmla="*/ 1458204 w 2025529"/>
                  <a:gd name="connsiteY2-684" fmla="*/ 657936 h 4896213"/>
                  <a:gd name="connsiteX3-685" fmla="*/ 1464554 w 2025529"/>
                  <a:gd name="connsiteY3-686" fmla="*/ 4093100 h 4896213"/>
                  <a:gd name="connsiteX4-687" fmla="*/ 2242 w 2025529"/>
                  <a:gd name="connsiteY4-688" fmla="*/ 4659704 h 4896213"/>
                  <a:gd name="connsiteX5-689" fmla="*/ 655383 w 2025529"/>
                  <a:gd name="connsiteY5-690" fmla="*/ 4150250 h 4896213"/>
                  <a:gd name="connsiteX6-691" fmla="*/ 636333 w 2025529"/>
                  <a:gd name="connsiteY6-692" fmla="*/ 880186 h 4896213"/>
                  <a:gd name="connsiteX0-693" fmla="*/ 636333 w 2025529"/>
                  <a:gd name="connsiteY0-694" fmla="*/ 880186 h 4896213"/>
                  <a:gd name="connsiteX1-695" fmla="*/ 2025529 w 2025529"/>
                  <a:gd name="connsiteY1-696" fmla="*/ 138503 h 4896213"/>
                  <a:gd name="connsiteX2-697" fmla="*/ 1458204 w 2025529"/>
                  <a:gd name="connsiteY2-698" fmla="*/ 657936 h 4896213"/>
                  <a:gd name="connsiteX3-699" fmla="*/ 1464554 w 2025529"/>
                  <a:gd name="connsiteY3-700" fmla="*/ 4093100 h 4896213"/>
                  <a:gd name="connsiteX4-701" fmla="*/ 2242 w 2025529"/>
                  <a:gd name="connsiteY4-702" fmla="*/ 4659704 h 4896213"/>
                  <a:gd name="connsiteX5-703" fmla="*/ 655383 w 2025529"/>
                  <a:gd name="connsiteY5-704" fmla="*/ 4150250 h 4896213"/>
                  <a:gd name="connsiteX6-705" fmla="*/ 636333 w 2025529"/>
                  <a:gd name="connsiteY6-706" fmla="*/ 880186 h 4896213"/>
                  <a:gd name="connsiteX0-707" fmla="*/ 636333 w 2025529"/>
                  <a:gd name="connsiteY0-708" fmla="*/ 880186 h 4896213"/>
                  <a:gd name="connsiteX1-709" fmla="*/ 2025529 w 2025529"/>
                  <a:gd name="connsiteY1-710" fmla="*/ 138503 h 4896213"/>
                  <a:gd name="connsiteX2-711" fmla="*/ 1458204 w 2025529"/>
                  <a:gd name="connsiteY2-712" fmla="*/ 657936 h 4896213"/>
                  <a:gd name="connsiteX3-713" fmla="*/ 1464554 w 2025529"/>
                  <a:gd name="connsiteY3-714" fmla="*/ 4093100 h 4896213"/>
                  <a:gd name="connsiteX4-715" fmla="*/ 2242 w 2025529"/>
                  <a:gd name="connsiteY4-716" fmla="*/ 4659704 h 4896213"/>
                  <a:gd name="connsiteX5-717" fmla="*/ 655383 w 2025529"/>
                  <a:gd name="connsiteY5-718" fmla="*/ 4150250 h 4896213"/>
                  <a:gd name="connsiteX6-719" fmla="*/ 636333 w 2025529"/>
                  <a:gd name="connsiteY6-720" fmla="*/ 880186 h 4896213"/>
                  <a:gd name="connsiteX0-721" fmla="*/ 636333 w 2025529"/>
                  <a:gd name="connsiteY0-722" fmla="*/ 880186 h 4896213"/>
                  <a:gd name="connsiteX1-723" fmla="*/ 2025529 w 2025529"/>
                  <a:gd name="connsiteY1-724" fmla="*/ 138503 h 4896213"/>
                  <a:gd name="connsiteX2-725" fmla="*/ 1458204 w 2025529"/>
                  <a:gd name="connsiteY2-726" fmla="*/ 657936 h 4896213"/>
                  <a:gd name="connsiteX3-727" fmla="*/ 1464554 w 2025529"/>
                  <a:gd name="connsiteY3-728" fmla="*/ 4093100 h 4896213"/>
                  <a:gd name="connsiteX4-729" fmla="*/ 2242 w 2025529"/>
                  <a:gd name="connsiteY4-730" fmla="*/ 4659704 h 4896213"/>
                  <a:gd name="connsiteX5-731" fmla="*/ 655383 w 2025529"/>
                  <a:gd name="connsiteY5-732" fmla="*/ 4150250 h 4896213"/>
                  <a:gd name="connsiteX6-733" fmla="*/ 636333 w 2025529"/>
                  <a:gd name="connsiteY6-734" fmla="*/ 880186 h 4896213"/>
                  <a:gd name="connsiteX0-735" fmla="*/ 636333 w 2025529"/>
                  <a:gd name="connsiteY0-736" fmla="*/ 880186 h 4896213"/>
                  <a:gd name="connsiteX1-737" fmla="*/ 2025529 w 2025529"/>
                  <a:gd name="connsiteY1-738" fmla="*/ 138503 h 4896213"/>
                  <a:gd name="connsiteX2-739" fmla="*/ 1458204 w 2025529"/>
                  <a:gd name="connsiteY2-740" fmla="*/ 657936 h 4896213"/>
                  <a:gd name="connsiteX3-741" fmla="*/ 1464554 w 2025529"/>
                  <a:gd name="connsiteY3-742" fmla="*/ 4093100 h 4896213"/>
                  <a:gd name="connsiteX4-743" fmla="*/ 2242 w 2025529"/>
                  <a:gd name="connsiteY4-744" fmla="*/ 4659704 h 4896213"/>
                  <a:gd name="connsiteX5-745" fmla="*/ 655383 w 2025529"/>
                  <a:gd name="connsiteY5-746" fmla="*/ 4150250 h 4896213"/>
                  <a:gd name="connsiteX6-747" fmla="*/ 636333 w 2025529"/>
                  <a:gd name="connsiteY6-748" fmla="*/ 880186 h 4896213"/>
                  <a:gd name="connsiteX0-749" fmla="*/ 636333 w 2025529"/>
                  <a:gd name="connsiteY0-750" fmla="*/ 880186 h 4896213"/>
                  <a:gd name="connsiteX1-751" fmla="*/ 2025529 w 2025529"/>
                  <a:gd name="connsiteY1-752" fmla="*/ 138503 h 4896213"/>
                  <a:gd name="connsiteX2-753" fmla="*/ 1458204 w 2025529"/>
                  <a:gd name="connsiteY2-754" fmla="*/ 657936 h 4896213"/>
                  <a:gd name="connsiteX3-755" fmla="*/ 1464554 w 2025529"/>
                  <a:gd name="connsiteY3-756" fmla="*/ 4093100 h 4896213"/>
                  <a:gd name="connsiteX4-757" fmla="*/ 2242 w 2025529"/>
                  <a:gd name="connsiteY4-758" fmla="*/ 4659704 h 4896213"/>
                  <a:gd name="connsiteX5-759" fmla="*/ 655383 w 2025529"/>
                  <a:gd name="connsiteY5-760" fmla="*/ 4150250 h 4896213"/>
                  <a:gd name="connsiteX6-761" fmla="*/ 636333 w 2025529"/>
                  <a:gd name="connsiteY6-762" fmla="*/ 880186 h 4896213"/>
                  <a:gd name="connsiteX0-763" fmla="*/ 636333 w 2025529"/>
                  <a:gd name="connsiteY0-764" fmla="*/ 880186 h 4944558"/>
                  <a:gd name="connsiteX1-765" fmla="*/ 2025529 w 2025529"/>
                  <a:gd name="connsiteY1-766" fmla="*/ 138503 h 4944558"/>
                  <a:gd name="connsiteX2-767" fmla="*/ 1458204 w 2025529"/>
                  <a:gd name="connsiteY2-768" fmla="*/ 657936 h 4944558"/>
                  <a:gd name="connsiteX3-769" fmla="*/ 1464554 w 2025529"/>
                  <a:gd name="connsiteY3-770" fmla="*/ 4093100 h 4944558"/>
                  <a:gd name="connsiteX4-771" fmla="*/ 2242 w 2025529"/>
                  <a:gd name="connsiteY4-772" fmla="*/ 4659704 h 4944558"/>
                  <a:gd name="connsiteX5-773" fmla="*/ 655383 w 2025529"/>
                  <a:gd name="connsiteY5-774" fmla="*/ 4150250 h 4944558"/>
                  <a:gd name="connsiteX6-775" fmla="*/ 636333 w 2025529"/>
                  <a:gd name="connsiteY6-776" fmla="*/ 880186 h 4944558"/>
                  <a:gd name="connsiteX0-777" fmla="*/ 636333 w 2025529"/>
                  <a:gd name="connsiteY0-778" fmla="*/ 880186 h 5015614"/>
                  <a:gd name="connsiteX1-779" fmla="*/ 2025529 w 2025529"/>
                  <a:gd name="connsiteY1-780" fmla="*/ 138503 h 5015614"/>
                  <a:gd name="connsiteX2-781" fmla="*/ 1458204 w 2025529"/>
                  <a:gd name="connsiteY2-782" fmla="*/ 657936 h 5015614"/>
                  <a:gd name="connsiteX3-783" fmla="*/ 1464554 w 2025529"/>
                  <a:gd name="connsiteY3-784" fmla="*/ 4093100 h 5015614"/>
                  <a:gd name="connsiteX4-785" fmla="*/ 2242 w 2025529"/>
                  <a:gd name="connsiteY4-786" fmla="*/ 4659704 h 5015614"/>
                  <a:gd name="connsiteX5-787" fmla="*/ 655383 w 2025529"/>
                  <a:gd name="connsiteY5-788" fmla="*/ 4150250 h 5015614"/>
                  <a:gd name="connsiteX6-789" fmla="*/ 636333 w 2025529"/>
                  <a:gd name="connsiteY6-790" fmla="*/ 880186 h 5015614"/>
                  <a:gd name="connsiteX0-791" fmla="*/ 636333 w 2025529"/>
                  <a:gd name="connsiteY0-792" fmla="*/ 880186 h 4800902"/>
                  <a:gd name="connsiteX1-793" fmla="*/ 2025529 w 2025529"/>
                  <a:gd name="connsiteY1-794" fmla="*/ 138503 h 4800902"/>
                  <a:gd name="connsiteX2-795" fmla="*/ 1458204 w 2025529"/>
                  <a:gd name="connsiteY2-796" fmla="*/ 657936 h 4800902"/>
                  <a:gd name="connsiteX3-797" fmla="*/ 1464554 w 2025529"/>
                  <a:gd name="connsiteY3-798" fmla="*/ 4093100 h 4800902"/>
                  <a:gd name="connsiteX4-799" fmla="*/ 2242 w 2025529"/>
                  <a:gd name="connsiteY4-800" fmla="*/ 4659704 h 4800902"/>
                  <a:gd name="connsiteX5-801" fmla="*/ 655383 w 2025529"/>
                  <a:gd name="connsiteY5-802" fmla="*/ 4150250 h 4800902"/>
                  <a:gd name="connsiteX6-803" fmla="*/ 636333 w 2025529"/>
                  <a:gd name="connsiteY6-804" fmla="*/ 880186 h 4800902"/>
                  <a:gd name="connsiteX0-805" fmla="*/ 636333 w 2025529"/>
                  <a:gd name="connsiteY0-806" fmla="*/ 880186 h 4910204"/>
                  <a:gd name="connsiteX1-807" fmla="*/ 2025529 w 2025529"/>
                  <a:gd name="connsiteY1-808" fmla="*/ 138503 h 4910204"/>
                  <a:gd name="connsiteX2-809" fmla="*/ 1458204 w 2025529"/>
                  <a:gd name="connsiteY2-810" fmla="*/ 657936 h 4910204"/>
                  <a:gd name="connsiteX3-811" fmla="*/ 1464554 w 2025529"/>
                  <a:gd name="connsiteY3-812" fmla="*/ 4093100 h 4910204"/>
                  <a:gd name="connsiteX4-813" fmla="*/ 2242 w 2025529"/>
                  <a:gd name="connsiteY4-814" fmla="*/ 4659704 h 4910204"/>
                  <a:gd name="connsiteX5-815" fmla="*/ 655383 w 2025529"/>
                  <a:gd name="connsiteY5-816" fmla="*/ 4150250 h 4910204"/>
                  <a:gd name="connsiteX6-817" fmla="*/ 636333 w 2025529"/>
                  <a:gd name="connsiteY6-818" fmla="*/ 880186 h 4910204"/>
                  <a:gd name="connsiteX0-819" fmla="*/ 636333 w 2025529"/>
                  <a:gd name="connsiteY0-820" fmla="*/ 880186 h 4916546"/>
                  <a:gd name="connsiteX1-821" fmla="*/ 2025529 w 2025529"/>
                  <a:gd name="connsiteY1-822" fmla="*/ 138503 h 4916546"/>
                  <a:gd name="connsiteX2-823" fmla="*/ 1458204 w 2025529"/>
                  <a:gd name="connsiteY2-824" fmla="*/ 657936 h 4916546"/>
                  <a:gd name="connsiteX3-825" fmla="*/ 1464554 w 2025529"/>
                  <a:gd name="connsiteY3-826" fmla="*/ 4093100 h 4916546"/>
                  <a:gd name="connsiteX4-827" fmla="*/ 2242 w 2025529"/>
                  <a:gd name="connsiteY4-828" fmla="*/ 4659704 h 4916546"/>
                  <a:gd name="connsiteX5-829" fmla="*/ 655383 w 2025529"/>
                  <a:gd name="connsiteY5-830" fmla="*/ 4150250 h 4916546"/>
                  <a:gd name="connsiteX6-831" fmla="*/ 636333 w 2025529"/>
                  <a:gd name="connsiteY6-832" fmla="*/ 880186 h 4916546"/>
                  <a:gd name="connsiteX0-833" fmla="*/ 636333 w 2025529"/>
                  <a:gd name="connsiteY0-834" fmla="*/ 880186 h 4913731"/>
                  <a:gd name="connsiteX1-835" fmla="*/ 2025529 w 2025529"/>
                  <a:gd name="connsiteY1-836" fmla="*/ 138503 h 4913731"/>
                  <a:gd name="connsiteX2-837" fmla="*/ 1458204 w 2025529"/>
                  <a:gd name="connsiteY2-838" fmla="*/ 657936 h 4913731"/>
                  <a:gd name="connsiteX3-839" fmla="*/ 1464554 w 2025529"/>
                  <a:gd name="connsiteY3-840" fmla="*/ 4093100 h 4913731"/>
                  <a:gd name="connsiteX4-841" fmla="*/ 2242 w 2025529"/>
                  <a:gd name="connsiteY4-842" fmla="*/ 4659704 h 4913731"/>
                  <a:gd name="connsiteX5-843" fmla="*/ 655383 w 2025529"/>
                  <a:gd name="connsiteY5-844" fmla="*/ 4150250 h 4913731"/>
                  <a:gd name="connsiteX6-845" fmla="*/ 636333 w 2025529"/>
                  <a:gd name="connsiteY6-846" fmla="*/ 880186 h 4913731"/>
                  <a:gd name="connsiteX0-847" fmla="*/ 636333 w 2025529"/>
                  <a:gd name="connsiteY0-848" fmla="*/ 880186 h 4895593"/>
                  <a:gd name="connsiteX1-849" fmla="*/ 2025529 w 2025529"/>
                  <a:gd name="connsiteY1-850" fmla="*/ 138503 h 4895593"/>
                  <a:gd name="connsiteX2-851" fmla="*/ 1458204 w 2025529"/>
                  <a:gd name="connsiteY2-852" fmla="*/ 657936 h 4895593"/>
                  <a:gd name="connsiteX3-853" fmla="*/ 1470904 w 2025529"/>
                  <a:gd name="connsiteY3-854" fmla="*/ 4010550 h 4895593"/>
                  <a:gd name="connsiteX4-855" fmla="*/ 2242 w 2025529"/>
                  <a:gd name="connsiteY4-856" fmla="*/ 4659704 h 4895593"/>
                  <a:gd name="connsiteX5-857" fmla="*/ 655383 w 2025529"/>
                  <a:gd name="connsiteY5-858" fmla="*/ 4150250 h 4895593"/>
                  <a:gd name="connsiteX6-859" fmla="*/ 636333 w 2025529"/>
                  <a:gd name="connsiteY6-860" fmla="*/ 880186 h 4895593"/>
                  <a:gd name="connsiteX0-861" fmla="*/ 636333 w 2025529"/>
                  <a:gd name="connsiteY0-862" fmla="*/ 880186 h 4917918"/>
                  <a:gd name="connsiteX1-863" fmla="*/ 2025529 w 2025529"/>
                  <a:gd name="connsiteY1-864" fmla="*/ 138503 h 4917918"/>
                  <a:gd name="connsiteX2-865" fmla="*/ 1458204 w 2025529"/>
                  <a:gd name="connsiteY2-866" fmla="*/ 657936 h 4917918"/>
                  <a:gd name="connsiteX3-867" fmla="*/ 1470904 w 2025529"/>
                  <a:gd name="connsiteY3-868" fmla="*/ 4010550 h 4917918"/>
                  <a:gd name="connsiteX4-869" fmla="*/ 2242 w 2025529"/>
                  <a:gd name="connsiteY4-870" fmla="*/ 4659704 h 4917918"/>
                  <a:gd name="connsiteX5-871" fmla="*/ 655383 w 2025529"/>
                  <a:gd name="connsiteY5-872" fmla="*/ 4150250 h 4917918"/>
                  <a:gd name="connsiteX6-873" fmla="*/ 636333 w 2025529"/>
                  <a:gd name="connsiteY6-874" fmla="*/ 880186 h 4917918"/>
                  <a:gd name="connsiteX0-875" fmla="*/ 628737 w 2017933"/>
                  <a:gd name="connsiteY0-876" fmla="*/ 880186 h 4923952"/>
                  <a:gd name="connsiteX1-877" fmla="*/ 2017933 w 2017933"/>
                  <a:gd name="connsiteY1-878" fmla="*/ 138503 h 4923952"/>
                  <a:gd name="connsiteX2-879" fmla="*/ 1450608 w 2017933"/>
                  <a:gd name="connsiteY2-880" fmla="*/ 657936 h 4923952"/>
                  <a:gd name="connsiteX3-881" fmla="*/ 1463308 w 2017933"/>
                  <a:gd name="connsiteY3-882" fmla="*/ 4010550 h 4923952"/>
                  <a:gd name="connsiteX4-883" fmla="*/ 2266 w 2017933"/>
                  <a:gd name="connsiteY4-884" fmla="*/ 4667324 h 4923952"/>
                  <a:gd name="connsiteX5-885" fmla="*/ 647787 w 2017933"/>
                  <a:gd name="connsiteY5-886" fmla="*/ 4150250 h 4923952"/>
                  <a:gd name="connsiteX6-887" fmla="*/ 628737 w 2017933"/>
                  <a:gd name="connsiteY6-888" fmla="*/ 880186 h 4923952"/>
                  <a:gd name="connsiteX0-889" fmla="*/ 628737 w 2025553"/>
                  <a:gd name="connsiteY0-890" fmla="*/ 885309 h 4929075"/>
                  <a:gd name="connsiteX1-891" fmla="*/ 2025553 w 2025553"/>
                  <a:gd name="connsiteY1-892" fmla="*/ 136006 h 4929075"/>
                  <a:gd name="connsiteX2-893" fmla="*/ 1450608 w 2025553"/>
                  <a:gd name="connsiteY2-894" fmla="*/ 663059 h 4929075"/>
                  <a:gd name="connsiteX3-895" fmla="*/ 1463308 w 2025553"/>
                  <a:gd name="connsiteY3-896" fmla="*/ 4015673 h 4929075"/>
                  <a:gd name="connsiteX4-897" fmla="*/ 2266 w 2025553"/>
                  <a:gd name="connsiteY4-898" fmla="*/ 4672447 h 4929075"/>
                  <a:gd name="connsiteX5-899" fmla="*/ 647787 w 2025553"/>
                  <a:gd name="connsiteY5-900" fmla="*/ 4155373 h 4929075"/>
                  <a:gd name="connsiteX6-901" fmla="*/ 628737 w 2025553"/>
                  <a:gd name="connsiteY6-902" fmla="*/ 885309 h 4929075"/>
                  <a:gd name="connsiteX0-903" fmla="*/ 628737 w 2016028"/>
                  <a:gd name="connsiteY0-904" fmla="*/ 860248 h 4904014"/>
                  <a:gd name="connsiteX1-905" fmla="*/ 2016028 w 2016028"/>
                  <a:gd name="connsiteY1-906" fmla="*/ 148797 h 4904014"/>
                  <a:gd name="connsiteX2-907" fmla="*/ 1450608 w 2016028"/>
                  <a:gd name="connsiteY2-908" fmla="*/ 637998 h 4904014"/>
                  <a:gd name="connsiteX3-909" fmla="*/ 1463308 w 2016028"/>
                  <a:gd name="connsiteY3-910" fmla="*/ 3990612 h 4904014"/>
                  <a:gd name="connsiteX4-911" fmla="*/ 2266 w 2016028"/>
                  <a:gd name="connsiteY4-912" fmla="*/ 4647386 h 4904014"/>
                  <a:gd name="connsiteX5-913" fmla="*/ 647787 w 2016028"/>
                  <a:gd name="connsiteY5-914" fmla="*/ 4130312 h 4904014"/>
                  <a:gd name="connsiteX6-915" fmla="*/ 628737 w 2016028"/>
                  <a:gd name="connsiteY6-916" fmla="*/ 860248 h 4904014"/>
                  <a:gd name="connsiteX0-917" fmla="*/ 628737 w 2073178"/>
                  <a:gd name="connsiteY0-918" fmla="*/ 836167 h 4879933"/>
                  <a:gd name="connsiteX1-919" fmla="*/ 2073178 w 2073178"/>
                  <a:gd name="connsiteY1-920" fmla="*/ 162568 h 4879933"/>
                  <a:gd name="connsiteX2-921" fmla="*/ 1450608 w 2073178"/>
                  <a:gd name="connsiteY2-922" fmla="*/ 613917 h 4879933"/>
                  <a:gd name="connsiteX3-923" fmla="*/ 1463308 w 2073178"/>
                  <a:gd name="connsiteY3-924" fmla="*/ 3966531 h 4879933"/>
                  <a:gd name="connsiteX4-925" fmla="*/ 2266 w 2073178"/>
                  <a:gd name="connsiteY4-926" fmla="*/ 4623305 h 4879933"/>
                  <a:gd name="connsiteX5-927" fmla="*/ 647787 w 2073178"/>
                  <a:gd name="connsiteY5-928" fmla="*/ 4106231 h 4879933"/>
                  <a:gd name="connsiteX6-929" fmla="*/ 628737 w 2073178"/>
                  <a:gd name="connsiteY6-930" fmla="*/ 836167 h 4879933"/>
                  <a:gd name="connsiteX0-931" fmla="*/ 628737 w 2073178"/>
                  <a:gd name="connsiteY0-932" fmla="*/ 865808 h 4909574"/>
                  <a:gd name="connsiteX1-933" fmla="*/ 2073178 w 2073178"/>
                  <a:gd name="connsiteY1-934" fmla="*/ 192209 h 4909574"/>
                  <a:gd name="connsiteX2-935" fmla="*/ 1450608 w 2073178"/>
                  <a:gd name="connsiteY2-936" fmla="*/ 643558 h 4909574"/>
                  <a:gd name="connsiteX3-937" fmla="*/ 1463308 w 2073178"/>
                  <a:gd name="connsiteY3-938" fmla="*/ 3996172 h 4909574"/>
                  <a:gd name="connsiteX4-939" fmla="*/ 2266 w 2073178"/>
                  <a:gd name="connsiteY4-940" fmla="*/ 4652946 h 4909574"/>
                  <a:gd name="connsiteX5-941" fmla="*/ 647787 w 2073178"/>
                  <a:gd name="connsiteY5-942" fmla="*/ 4135872 h 4909574"/>
                  <a:gd name="connsiteX6-943" fmla="*/ 628737 w 2073178"/>
                  <a:gd name="connsiteY6-944" fmla="*/ 865808 h 4909574"/>
                  <a:gd name="connsiteX0-945" fmla="*/ 628737 w 2073178"/>
                  <a:gd name="connsiteY0-946" fmla="*/ 865808 h 4909574"/>
                  <a:gd name="connsiteX1-947" fmla="*/ 2073178 w 2073178"/>
                  <a:gd name="connsiteY1-948" fmla="*/ 192209 h 4909574"/>
                  <a:gd name="connsiteX2-949" fmla="*/ 1450608 w 2073178"/>
                  <a:gd name="connsiteY2-950" fmla="*/ 643558 h 4909574"/>
                  <a:gd name="connsiteX3-951" fmla="*/ 1463308 w 2073178"/>
                  <a:gd name="connsiteY3-952" fmla="*/ 3996172 h 4909574"/>
                  <a:gd name="connsiteX4-953" fmla="*/ 2266 w 2073178"/>
                  <a:gd name="connsiteY4-954" fmla="*/ 4652946 h 4909574"/>
                  <a:gd name="connsiteX5-955" fmla="*/ 647787 w 2073178"/>
                  <a:gd name="connsiteY5-956" fmla="*/ 4135872 h 4909574"/>
                  <a:gd name="connsiteX6-957" fmla="*/ 628737 w 2073178"/>
                  <a:gd name="connsiteY6-958" fmla="*/ 865808 h 4909574"/>
                  <a:gd name="connsiteX0-959" fmla="*/ 628737 w 2085878"/>
                  <a:gd name="connsiteY0-960" fmla="*/ 865808 h 4909574"/>
                  <a:gd name="connsiteX1-961" fmla="*/ 2085878 w 2085878"/>
                  <a:gd name="connsiteY1-962" fmla="*/ 192209 h 4909574"/>
                  <a:gd name="connsiteX2-963" fmla="*/ 1450608 w 2085878"/>
                  <a:gd name="connsiteY2-964" fmla="*/ 643558 h 4909574"/>
                  <a:gd name="connsiteX3-965" fmla="*/ 1463308 w 2085878"/>
                  <a:gd name="connsiteY3-966" fmla="*/ 3996172 h 4909574"/>
                  <a:gd name="connsiteX4-967" fmla="*/ 2266 w 2085878"/>
                  <a:gd name="connsiteY4-968" fmla="*/ 4652946 h 4909574"/>
                  <a:gd name="connsiteX5-969" fmla="*/ 647787 w 2085878"/>
                  <a:gd name="connsiteY5-970" fmla="*/ 4135872 h 4909574"/>
                  <a:gd name="connsiteX6-971" fmla="*/ 628737 w 2085878"/>
                  <a:gd name="connsiteY6-972" fmla="*/ 865808 h 490957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085878" h="4909574">
                    <a:moveTo>
                      <a:pt x="628737" y="865808"/>
                    </a:moveTo>
                    <a:cubicBezTo>
                      <a:pt x="622931" y="-263221"/>
                      <a:pt x="1948900" y="-48637"/>
                      <a:pt x="2085878" y="192209"/>
                    </a:cubicBezTo>
                    <a:cubicBezTo>
                      <a:pt x="1777024" y="90898"/>
                      <a:pt x="1442081" y="153219"/>
                      <a:pt x="1450608" y="643558"/>
                    </a:cubicBezTo>
                    <a:cubicBezTo>
                      <a:pt x="1452725" y="1830946"/>
                      <a:pt x="1461191" y="2808784"/>
                      <a:pt x="1463308" y="3996172"/>
                    </a:cubicBezTo>
                    <a:cubicBezTo>
                      <a:pt x="1466756" y="4663285"/>
                      <a:pt x="578120" y="5270347"/>
                      <a:pt x="2266" y="4652946"/>
                    </a:cubicBezTo>
                    <a:cubicBezTo>
                      <a:pt x="-44480" y="4697396"/>
                      <a:pt x="647787" y="5004853"/>
                      <a:pt x="647787" y="4135872"/>
                    </a:cubicBezTo>
                    <a:lnTo>
                      <a:pt x="628737" y="865808"/>
                    </a:lnTo>
                    <a:close/>
                  </a:path>
                </a:pathLst>
              </a:custGeom>
              <a:solidFill>
                <a:srgbClr val="94212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任意多边形 41"/>
              <p:cNvSpPr/>
              <p:nvPr/>
            </p:nvSpPr>
            <p:spPr>
              <a:xfrm>
                <a:off x="7298402" y="4131303"/>
                <a:ext cx="898448" cy="438011"/>
              </a:xfrm>
              <a:custGeom>
                <a:avLst/>
                <a:gdLst>
                  <a:gd name="connsiteX0" fmla="*/ 1607643 w 1607643"/>
                  <a:gd name="connsiteY0" fmla="*/ 5605110 h 5638083"/>
                  <a:gd name="connsiteX1" fmla="*/ 1494421 w 1607643"/>
                  <a:gd name="connsiteY1" fmla="*/ 5616940 h 5638083"/>
                  <a:gd name="connsiteX2" fmla="*/ 1494079 w 1607643"/>
                  <a:gd name="connsiteY2" fmla="*/ 5616926 h 5638083"/>
                  <a:gd name="connsiteX3" fmla="*/ 296148 w 1607643"/>
                  <a:gd name="connsiteY3" fmla="*/ 5054069 h 5638083"/>
                  <a:gd name="connsiteX4" fmla="*/ 349485 w 1607643"/>
                  <a:gd name="connsiteY4" fmla="*/ 5112438 h 5638083"/>
                  <a:gd name="connsiteX5" fmla="*/ 1068920 w 1607643"/>
                  <a:gd name="connsiteY5" fmla="*/ 5292143 h 5638083"/>
                  <a:gd name="connsiteX6" fmla="*/ 1108421 w 1607643"/>
                  <a:gd name="connsiteY6" fmla="*/ 5289943 h 5638083"/>
                  <a:gd name="connsiteX7" fmla="*/ 1111650 w 1607643"/>
                  <a:gd name="connsiteY7" fmla="*/ 5311693 h 5638083"/>
                  <a:gd name="connsiteX8" fmla="*/ 1398643 w 1607643"/>
                  <a:gd name="connsiteY8" fmla="*/ 5612995 h 5638083"/>
                  <a:gd name="connsiteX9" fmla="*/ 1494079 w 1607643"/>
                  <a:gd name="connsiteY9" fmla="*/ 5616926 h 5638083"/>
                  <a:gd name="connsiteX10" fmla="*/ 1399568 w 1607643"/>
                  <a:gd name="connsiteY10" fmla="*/ 5626759 h 5638083"/>
                  <a:gd name="connsiteX11" fmla="*/ 304783 w 1607643"/>
                  <a:gd name="connsiteY11" fmla="*/ 5101001 h 5638083"/>
                  <a:gd name="connsiteX12" fmla="*/ 903852 w 1607643"/>
                  <a:gd name="connsiteY12" fmla="*/ 304110 h 5638083"/>
                  <a:gd name="connsiteX13" fmla="*/ 922485 w 1607643"/>
                  <a:gd name="connsiteY13" fmla="*/ 328454 h 5638083"/>
                  <a:gd name="connsiteX14" fmla="*/ 1090025 w 1607643"/>
                  <a:gd name="connsiteY14" fmla="*/ 1085182 h 5638083"/>
                  <a:gd name="connsiteX15" fmla="*/ 1102725 w 1607643"/>
                  <a:gd name="connsiteY15" fmla="*/ 4437796 h 5638083"/>
                  <a:gd name="connsiteX16" fmla="*/ 1091856 w 1607643"/>
                  <a:gd name="connsiteY16" fmla="*/ 5128483 h 5638083"/>
                  <a:gd name="connsiteX17" fmla="*/ 1097383 w 1607643"/>
                  <a:gd name="connsiteY17" fmla="*/ 5206296 h 5638083"/>
                  <a:gd name="connsiteX18" fmla="*/ 1057293 w 1607643"/>
                  <a:gd name="connsiteY18" fmla="*/ 5171114 h 5638083"/>
                  <a:gd name="connsiteX19" fmla="*/ 958085 w 1607643"/>
                  <a:gd name="connsiteY19" fmla="*/ 4092820 h 5638083"/>
                  <a:gd name="connsiteX20" fmla="*/ 945385 w 1607643"/>
                  <a:gd name="connsiteY20" fmla="*/ 740206 h 5638083"/>
                  <a:gd name="connsiteX21" fmla="*/ 914223 w 1607643"/>
                  <a:gd name="connsiteY21" fmla="*/ 352319 h 5638083"/>
                  <a:gd name="connsiteX22" fmla="*/ 91894 w 1607643"/>
                  <a:gd name="connsiteY22" fmla="*/ 0 h 5638083"/>
                  <a:gd name="connsiteX23" fmla="*/ 112106 w 1607643"/>
                  <a:gd name="connsiteY23" fmla="*/ 62263 h 5638083"/>
                  <a:gd name="connsiteX24" fmla="*/ 123030 w 1607643"/>
                  <a:gd name="connsiteY24" fmla="*/ 168436 h 5638083"/>
                  <a:gd name="connsiteX25" fmla="*/ 106869 w 1607643"/>
                  <a:gd name="connsiteY25" fmla="*/ 147484 h 5638083"/>
                  <a:gd name="connsiteX26" fmla="*/ 0 w 1607643"/>
                  <a:gd name="connsiteY26" fmla="*/ 3774 h 5638083"/>
                  <a:gd name="connsiteX0-1" fmla="*/ 1607643 w 1607643"/>
                  <a:gd name="connsiteY0-2" fmla="*/ 5605110 h 5638083"/>
                  <a:gd name="connsiteX1-3" fmla="*/ 1494421 w 1607643"/>
                  <a:gd name="connsiteY1-4" fmla="*/ 5616940 h 5638083"/>
                  <a:gd name="connsiteX2-5" fmla="*/ 1494079 w 1607643"/>
                  <a:gd name="connsiteY2-6" fmla="*/ 5616926 h 5638083"/>
                  <a:gd name="connsiteX3-7" fmla="*/ 1607643 w 1607643"/>
                  <a:gd name="connsiteY3-8" fmla="*/ 5605110 h 5638083"/>
                  <a:gd name="connsiteX4-9" fmla="*/ 296148 w 1607643"/>
                  <a:gd name="connsiteY4-10" fmla="*/ 5054069 h 5638083"/>
                  <a:gd name="connsiteX5-11" fmla="*/ 349485 w 1607643"/>
                  <a:gd name="connsiteY5-12" fmla="*/ 5112438 h 5638083"/>
                  <a:gd name="connsiteX6-13" fmla="*/ 1068920 w 1607643"/>
                  <a:gd name="connsiteY6-14" fmla="*/ 5292143 h 5638083"/>
                  <a:gd name="connsiteX7-15" fmla="*/ 1108421 w 1607643"/>
                  <a:gd name="connsiteY7-16" fmla="*/ 5289943 h 5638083"/>
                  <a:gd name="connsiteX8-17" fmla="*/ 1111650 w 1607643"/>
                  <a:gd name="connsiteY8-18" fmla="*/ 5311693 h 5638083"/>
                  <a:gd name="connsiteX9-19" fmla="*/ 1398643 w 1607643"/>
                  <a:gd name="connsiteY9-20" fmla="*/ 5612995 h 5638083"/>
                  <a:gd name="connsiteX10-21" fmla="*/ 1494079 w 1607643"/>
                  <a:gd name="connsiteY10-22" fmla="*/ 5616926 h 5638083"/>
                  <a:gd name="connsiteX11-23" fmla="*/ 1399568 w 1607643"/>
                  <a:gd name="connsiteY11-24" fmla="*/ 5626759 h 5638083"/>
                  <a:gd name="connsiteX12-25" fmla="*/ 304783 w 1607643"/>
                  <a:gd name="connsiteY12-26" fmla="*/ 5101001 h 5638083"/>
                  <a:gd name="connsiteX13-27" fmla="*/ 296148 w 1607643"/>
                  <a:gd name="connsiteY13-28" fmla="*/ 5054069 h 5638083"/>
                  <a:gd name="connsiteX14-29" fmla="*/ 903852 w 1607643"/>
                  <a:gd name="connsiteY14-30" fmla="*/ 304110 h 5638083"/>
                  <a:gd name="connsiteX15-31" fmla="*/ 922485 w 1607643"/>
                  <a:gd name="connsiteY15-32" fmla="*/ 328454 h 5638083"/>
                  <a:gd name="connsiteX16-33" fmla="*/ 1090025 w 1607643"/>
                  <a:gd name="connsiteY16-34" fmla="*/ 1085182 h 5638083"/>
                  <a:gd name="connsiteX17-35" fmla="*/ 1102725 w 1607643"/>
                  <a:gd name="connsiteY17-36" fmla="*/ 4437796 h 5638083"/>
                  <a:gd name="connsiteX18-37" fmla="*/ 1091856 w 1607643"/>
                  <a:gd name="connsiteY18-38" fmla="*/ 5128483 h 5638083"/>
                  <a:gd name="connsiteX19-39" fmla="*/ 1097383 w 1607643"/>
                  <a:gd name="connsiteY19-40" fmla="*/ 5206296 h 5638083"/>
                  <a:gd name="connsiteX20-41" fmla="*/ 958085 w 1607643"/>
                  <a:gd name="connsiteY20-42" fmla="*/ 4092820 h 5638083"/>
                  <a:gd name="connsiteX21-43" fmla="*/ 945385 w 1607643"/>
                  <a:gd name="connsiteY21-44" fmla="*/ 740206 h 5638083"/>
                  <a:gd name="connsiteX22-45" fmla="*/ 914223 w 1607643"/>
                  <a:gd name="connsiteY22-46" fmla="*/ 352319 h 5638083"/>
                  <a:gd name="connsiteX23-47" fmla="*/ 903852 w 1607643"/>
                  <a:gd name="connsiteY23-48" fmla="*/ 304110 h 5638083"/>
                  <a:gd name="connsiteX24-49" fmla="*/ 91894 w 1607643"/>
                  <a:gd name="connsiteY24-50" fmla="*/ 0 h 5638083"/>
                  <a:gd name="connsiteX25-51" fmla="*/ 112106 w 1607643"/>
                  <a:gd name="connsiteY25-52" fmla="*/ 62263 h 5638083"/>
                  <a:gd name="connsiteX26-53" fmla="*/ 123030 w 1607643"/>
                  <a:gd name="connsiteY26-54" fmla="*/ 168436 h 5638083"/>
                  <a:gd name="connsiteX27" fmla="*/ 106869 w 1607643"/>
                  <a:gd name="connsiteY27" fmla="*/ 147484 h 5638083"/>
                  <a:gd name="connsiteX28" fmla="*/ 0 w 1607643"/>
                  <a:gd name="connsiteY28" fmla="*/ 3774 h 5638083"/>
                  <a:gd name="connsiteX29" fmla="*/ 91894 w 1607643"/>
                  <a:gd name="connsiteY29" fmla="*/ 0 h 5638083"/>
                  <a:gd name="connsiteX0-55" fmla="*/ 1607643 w 1607643"/>
                  <a:gd name="connsiteY0-56" fmla="*/ 5605110 h 5638083"/>
                  <a:gd name="connsiteX1-57" fmla="*/ 1494421 w 1607643"/>
                  <a:gd name="connsiteY1-58" fmla="*/ 5616940 h 5638083"/>
                  <a:gd name="connsiteX2-59" fmla="*/ 1494079 w 1607643"/>
                  <a:gd name="connsiteY2-60" fmla="*/ 5616926 h 5638083"/>
                  <a:gd name="connsiteX3-61" fmla="*/ 1607643 w 1607643"/>
                  <a:gd name="connsiteY3-62" fmla="*/ 5605110 h 5638083"/>
                  <a:gd name="connsiteX4-63" fmla="*/ 296148 w 1607643"/>
                  <a:gd name="connsiteY4-64" fmla="*/ 5054069 h 5638083"/>
                  <a:gd name="connsiteX5-65" fmla="*/ 349485 w 1607643"/>
                  <a:gd name="connsiteY5-66" fmla="*/ 5112438 h 5638083"/>
                  <a:gd name="connsiteX6-67" fmla="*/ 1068920 w 1607643"/>
                  <a:gd name="connsiteY6-68" fmla="*/ 5292143 h 5638083"/>
                  <a:gd name="connsiteX7-69" fmla="*/ 1108421 w 1607643"/>
                  <a:gd name="connsiteY7-70" fmla="*/ 5289943 h 5638083"/>
                  <a:gd name="connsiteX8-71" fmla="*/ 1111650 w 1607643"/>
                  <a:gd name="connsiteY8-72" fmla="*/ 5311693 h 5638083"/>
                  <a:gd name="connsiteX9-73" fmla="*/ 1398643 w 1607643"/>
                  <a:gd name="connsiteY9-74" fmla="*/ 5612995 h 5638083"/>
                  <a:gd name="connsiteX10-75" fmla="*/ 1494079 w 1607643"/>
                  <a:gd name="connsiteY10-76" fmla="*/ 5616926 h 5638083"/>
                  <a:gd name="connsiteX11-77" fmla="*/ 1399568 w 1607643"/>
                  <a:gd name="connsiteY11-78" fmla="*/ 5626759 h 5638083"/>
                  <a:gd name="connsiteX12-79" fmla="*/ 304783 w 1607643"/>
                  <a:gd name="connsiteY12-80" fmla="*/ 5101001 h 5638083"/>
                  <a:gd name="connsiteX13-81" fmla="*/ 296148 w 1607643"/>
                  <a:gd name="connsiteY13-82" fmla="*/ 5054069 h 5638083"/>
                  <a:gd name="connsiteX14-83" fmla="*/ 903852 w 1607643"/>
                  <a:gd name="connsiteY14-84" fmla="*/ 304110 h 5638083"/>
                  <a:gd name="connsiteX15-85" fmla="*/ 922485 w 1607643"/>
                  <a:gd name="connsiteY15-86" fmla="*/ 328454 h 5638083"/>
                  <a:gd name="connsiteX16-87" fmla="*/ 1090025 w 1607643"/>
                  <a:gd name="connsiteY16-88" fmla="*/ 1085182 h 5638083"/>
                  <a:gd name="connsiteX17-89" fmla="*/ 1102725 w 1607643"/>
                  <a:gd name="connsiteY17-90" fmla="*/ 4437796 h 5638083"/>
                  <a:gd name="connsiteX18-91" fmla="*/ 1091856 w 1607643"/>
                  <a:gd name="connsiteY18-92" fmla="*/ 5128483 h 5638083"/>
                  <a:gd name="connsiteX19-93" fmla="*/ 958085 w 1607643"/>
                  <a:gd name="connsiteY19-94" fmla="*/ 4092820 h 5638083"/>
                  <a:gd name="connsiteX20-95" fmla="*/ 945385 w 1607643"/>
                  <a:gd name="connsiteY20-96" fmla="*/ 740206 h 5638083"/>
                  <a:gd name="connsiteX21-97" fmla="*/ 914223 w 1607643"/>
                  <a:gd name="connsiteY21-98" fmla="*/ 352319 h 5638083"/>
                  <a:gd name="connsiteX22-99" fmla="*/ 903852 w 1607643"/>
                  <a:gd name="connsiteY22-100" fmla="*/ 304110 h 5638083"/>
                  <a:gd name="connsiteX23-101" fmla="*/ 91894 w 1607643"/>
                  <a:gd name="connsiteY23-102" fmla="*/ 0 h 5638083"/>
                  <a:gd name="connsiteX24-103" fmla="*/ 112106 w 1607643"/>
                  <a:gd name="connsiteY24-104" fmla="*/ 62263 h 5638083"/>
                  <a:gd name="connsiteX25-105" fmla="*/ 123030 w 1607643"/>
                  <a:gd name="connsiteY25-106" fmla="*/ 168436 h 5638083"/>
                  <a:gd name="connsiteX26-107" fmla="*/ 106869 w 1607643"/>
                  <a:gd name="connsiteY26-108" fmla="*/ 147484 h 5638083"/>
                  <a:gd name="connsiteX27-109" fmla="*/ 0 w 1607643"/>
                  <a:gd name="connsiteY27-110" fmla="*/ 3774 h 5638083"/>
                  <a:gd name="connsiteX28-111" fmla="*/ 91894 w 1607643"/>
                  <a:gd name="connsiteY28-112" fmla="*/ 0 h 5638083"/>
                  <a:gd name="connsiteX0-113" fmla="*/ 1607643 w 1607643"/>
                  <a:gd name="connsiteY0-114" fmla="*/ 5605110 h 5638083"/>
                  <a:gd name="connsiteX1-115" fmla="*/ 1494421 w 1607643"/>
                  <a:gd name="connsiteY1-116" fmla="*/ 5616940 h 5638083"/>
                  <a:gd name="connsiteX2-117" fmla="*/ 1494079 w 1607643"/>
                  <a:gd name="connsiteY2-118" fmla="*/ 5616926 h 5638083"/>
                  <a:gd name="connsiteX3-119" fmla="*/ 1607643 w 1607643"/>
                  <a:gd name="connsiteY3-120" fmla="*/ 5605110 h 5638083"/>
                  <a:gd name="connsiteX4-121" fmla="*/ 296148 w 1607643"/>
                  <a:gd name="connsiteY4-122" fmla="*/ 5054069 h 5638083"/>
                  <a:gd name="connsiteX5-123" fmla="*/ 349485 w 1607643"/>
                  <a:gd name="connsiteY5-124" fmla="*/ 5112438 h 5638083"/>
                  <a:gd name="connsiteX6-125" fmla="*/ 1068920 w 1607643"/>
                  <a:gd name="connsiteY6-126" fmla="*/ 5292143 h 5638083"/>
                  <a:gd name="connsiteX7-127" fmla="*/ 1108421 w 1607643"/>
                  <a:gd name="connsiteY7-128" fmla="*/ 5289943 h 5638083"/>
                  <a:gd name="connsiteX8-129" fmla="*/ 1111650 w 1607643"/>
                  <a:gd name="connsiteY8-130" fmla="*/ 5311693 h 5638083"/>
                  <a:gd name="connsiteX9-131" fmla="*/ 1398643 w 1607643"/>
                  <a:gd name="connsiteY9-132" fmla="*/ 5612995 h 5638083"/>
                  <a:gd name="connsiteX10-133" fmla="*/ 1494079 w 1607643"/>
                  <a:gd name="connsiteY10-134" fmla="*/ 5616926 h 5638083"/>
                  <a:gd name="connsiteX11-135" fmla="*/ 1399568 w 1607643"/>
                  <a:gd name="connsiteY11-136" fmla="*/ 5626759 h 5638083"/>
                  <a:gd name="connsiteX12-137" fmla="*/ 304783 w 1607643"/>
                  <a:gd name="connsiteY12-138" fmla="*/ 5101001 h 5638083"/>
                  <a:gd name="connsiteX13-139" fmla="*/ 296148 w 1607643"/>
                  <a:gd name="connsiteY13-140" fmla="*/ 5054069 h 5638083"/>
                  <a:gd name="connsiteX14-141" fmla="*/ 903852 w 1607643"/>
                  <a:gd name="connsiteY14-142" fmla="*/ 304110 h 5638083"/>
                  <a:gd name="connsiteX15-143" fmla="*/ 922485 w 1607643"/>
                  <a:gd name="connsiteY15-144" fmla="*/ 328454 h 5638083"/>
                  <a:gd name="connsiteX16-145" fmla="*/ 1090025 w 1607643"/>
                  <a:gd name="connsiteY16-146" fmla="*/ 1085182 h 5638083"/>
                  <a:gd name="connsiteX17-147" fmla="*/ 1102725 w 1607643"/>
                  <a:gd name="connsiteY17-148" fmla="*/ 4437796 h 5638083"/>
                  <a:gd name="connsiteX18-149" fmla="*/ 958085 w 1607643"/>
                  <a:gd name="connsiteY18-150" fmla="*/ 4092820 h 5638083"/>
                  <a:gd name="connsiteX19-151" fmla="*/ 945385 w 1607643"/>
                  <a:gd name="connsiteY19-152" fmla="*/ 740206 h 5638083"/>
                  <a:gd name="connsiteX20-153" fmla="*/ 914223 w 1607643"/>
                  <a:gd name="connsiteY20-154" fmla="*/ 352319 h 5638083"/>
                  <a:gd name="connsiteX21-155" fmla="*/ 903852 w 1607643"/>
                  <a:gd name="connsiteY21-156" fmla="*/ 304110 h 5638083"/>
                  <a:gd name="connsiteX22-157" fmla="*/ 91894 w 1607643"/>
                  <a:gd name="connsiteY22-158" fmla="*/ 0 h 5638083"/>
                  <a:gd name="connsiteX23-159" fmla="*/ 112106 w 1607643"/>
                  <a:gd name="connsiteY23-160" fmla="*/ 62263 h 5638083"/>
                  <a:gd name="connsiteX24-161" fmla="*/ 123030 w 1607643"/>
                  <a:gd name="connsiteY24-162" fmla="*/ 168436 h 5638083"/>
                  <a:gd name="connsiteX25-163" fmla="*/ 106869 w 1607643"/>
                  <a:gd name="connsiteY25-164" fmla="*/ 147484 h 5638083"/>
                  <a:gd name="connsiteX26-165" fmla="*/ 0 w 1607643"/>
                  <a:gd name="connsiteY26-166" fmla="*/ 3774 h 5638083"/>
                  <a:gd name="connsiteX27-167" fmla="*/ 91894 w 1607643"/>
                  <a:gd name="connsiteY27-168" fmla="*/ 0 h 5638083"/>
                  <a:gd name="connsiteX0-169" fmla="*/ 1607643 w 1607643"/>
                  <a:gd name="connsiteY0-170" fmla="*/ 5605110 h 5638083"/>
                  <a:gd name="connsiteX1-171" fmla="*/ 1494421 w 1607643"/>
                  <a:gd name="connsiteY1-172" fmla="*/ 5616940 h 5638083"/>
                  <a:gd name="connsiteX2-173" fmla="*/ 1494079 w 1607643"/>
                  <a:gd name="connsiteY2-174" fmla="*/ 5616926 h 5638083"/>
                  <a:gd name="connsiteX3-175" fmla="*/ 1607643 w 1607643"/>
                  <a:gd name="connsiteY3-176" fmla="*/ 5605110 h 5638083"/>
                  <a:gd name="connsiteX4-177" fmla="*/ 296148 w 1607643"/>
                  <a:gd name="connsiteY4-178" fmla="*/ 5054069 h 5638083"/>
                  <a:gd name="connsiteX5-179" fmla="*/ 349485 w 1607643"/>
                  <a:gd name="connsiteY5-180" fmla="*/ 5112438 h 5638083"/>
                  <a:gd name="connsiteX6-181" fmla="*/ 1068920 w 1607643"/>
                  <a:gd name="connsiteY6-182" fmla="*/ 5292143 h 5638083"/>
                  <a:gd name="connsiteX7-183" fmla="*/ 1108421 w 1607643"/>
                  <a:gd name="connsiteY7-184" fmla="*/ 5289943 h 5638083"/>
                  <a:gd name="connsiteX8-185" fmla="*/ 1111650 w 1607643"/>
                  <a:gd name="connsiteY8-186" fmla="*/ 5311693 h 5638083"/>
                  <a:gd name="connsiteX9-187" fmla="*/ 1398643 w 1607643"/>
                  <a:gd name="connsiteY9-188" fmla="*/ 5612995 h 5638083"/>
                  <a:gd name="connsiteX10-189" fmla="*/ 1494079 w 1607643"/>
                  <a:gd name="connsiteY10-190" fmla="*/ 5616926 h 5638083"/>
                  <a:gd name="connsiteX11-191" fmla="*/ 1399568 w 1607643"/>
                  <a:gd name="connsiteY11-192" fmla="*/ 5626759 h 5638083"/>
                  <a:gd name="connsiteX12-193" fmla="*/ 304783 w 1607643"/>
                  <a:gd name="connsiteY12-194" fmla="*/ 5101001 h 5638083"/>
                  <a:gd name="connsiteX13-195" fmla="*/ 296148 w 1607643"/>
                  <a:gd name="connsiteY13-196" fmla="*/ 5054069 h 5638083"/>
                  <a:gd name="connsiteX14-197" fmla="*/ 903852 w 1607643"/>
                  <a:gd name="connsiteY14-198" fmla="*/ 304110 h 5638083"/>
                  <a:gd name="connsiteX15-199" fmla="*/ 922485 w 1607643"/>
                  <a:gd name="connsiteY15-200" fmla="*/ 328454 h 5638083"/>
                  <a:gd name="connsiteX16-201" fmla="*/ 1090025 w 1607643"/>
                  <a:gd name="connsiteY16-202" fmla="*/ 1085182 h 5638083"/>
                  <a:gd name="connsiteX17-203" fmla="*/ 958085 w 1607643"/>
                  <a:gd name="connsiteY17-204" fmla="*/ 4092820 h 5638083"/>
                  <a:gd name="connsiteX18-205" fmla="*/ 945385 w 1607643"/>
                  <a:gd name="connsiteY18-206" fmla="*/ 740206 h 5638083"/>
                  <a:gd name="connsiteX19-207" fmla="*/ 914223 w 1607643"/>
                  <a:gd name="connsiteY19-208" fmla="*/ 352319 h 5638083"/>
                  <a:gd name="connsiteX20-209" fmla="*/ 903852 w 1607643"/>
                  <a:gd name="connsiteY20-210" fmla="*/ 304110 h 5638083"/>
                  <a:gd name="connsiteX21-211" fmla="*/ 91894 w 1607643"/>
                  <a:gd name="connsiteY21-212" fmla="*/ 0 h 5638083"/>
                  <a:gd name="connsiteX22-213" fmla="*/ 112106 w 1607643"/>
                  <a:gd name="connsiteY22-214" fmla="*/ 62263 h 5638083"/>
                  <a:gd name="connsiteX23-215" fmla="*/ 123030 w 1607643"/>
                  <a:gd name="connsiteY23-216" fmla="*/ 168436 h 5638083"/>
                  <a:gd name="connsiteX24-217" fmla="*/ 106869 w 1607643"/>
                  <a:gd name="connsiteY24-218" fmla="*/ 147484 h 5638083"/>
                  <a:gd name="connsiteX25-219" fmla="*/ 0 w 1607643"/>
                  <a:gd name="connsiteY25-220" fmla="*/ 3774 h 5638083"/>
                  <a:gd name="connsiteX26-221" fmla="*/ 91894 w 1607643"/>
                  <a:gd name="connsiteY26-222" fmla="*/ 0 h 5638083"/>
                  <a:gd name="connsiteX0-223" fmla="*/ 1607643 w 1607643"/>
                  <a:gd name="connsiteY0-224" fmla="*/ 5605110 h 5638083"/>
                  <a:gd name="connsiteX1-225" fmla="*/ 1494421 w 1607643"/>
                  <a:gd name="connsiteY1-226" fmla="*/ 5616940 h 5638083"/>
                  <a:gd name="connsiteX2-227" fmla="*/ 1494079 w 1607643"/>
                  <a:gd name="connsiteY2-228" fmla="*/ 5616926 h 5638083"/>
                  <a:gd name="connsiteX3-229" fmla="*/ 1607643 w 1607643"/>
                  <a:gd name="connsiteY3-230" fmla="*/ 5605110 h 5638083"/>
                  <a:gd name="connsiteX4-231" fmla="*/ 296148 w 1607643"/>
                  <a:gd name="connsiteY4-232" fmla="*/ 5054069 h 5638083"/>
                  <a:gd name="connsiteX5-233" fmla="*/ 349485 w 1607643"/>
                  <a:gd name="connsiteY5-234" fmla="*/ 5112438 h 5638083"/>
                  <a:gd name="connsiteX6-235" fmla="*/ 1068920 w 1607643"/>
                  <a:gd name="connsiteY6-236" fmla="*/ 5292143 h 5638083"/>
                  <a:gd name="connsiteX7-237" fmla="*/ 1108421 w 1607643"/>
                  <a:gd name="connsiteY7-238" fmla="*/ 5289943 h 5638083"/>
                  <a:gd name="connsiteX8-239" fmla="*/ 1111650 w 1607643"/>
                  <a:gd name="connsiteY8-240" fmla="*/ 5311693 h 5638083"/>
                  <a:gd name="connsiteX9-241" fmla="*/ 1398643 w 1607643"/>
                  <a:gd name="connsiteY9-242" fmla="*/ 5612995 h 5638083"/>
                  <a:gd name="connsiteX10-243" fmla="*/ 1494079 w 1607643"/>
                  <a:gd name="connsiteY10-244" fmla="*/ 5616926 h 5638083"/>
                  <a:gd name="connsiteX11-245" fmla="*/ 1399568 w 1607643"/>
                  <a:gd name="connsiteY11-246" fmla="*/ 5626759 h 5638083"/>
                  <a:gd name="connsiteX12-247" fmla="*/ 304783 w 1607643"/>
                  <a:gd name="connsiteY12-248" fmla="*/ 5101001 h 5638083"/>
                  <a:gd name="connsiteX13-249" fmla="*/ 296148 w 1607643"/>
                  <a:gd name="connsiteY13-250" fmla="*/ 5054069 h 5638083"/>
                  <a:gd name="connsiteX14-251" fmla="*/ 903852 w 1607643"/>
                  <a:gd name="connsiteY14-252" fmla="*/ 304110 h 5638083"/>
                  <a:gd name="connsiteX15-253" fmla="*/ 922485 w 1607643"/>
                  <a:gd name="connsiteY15-254" fmla="*/ 328454 h 5638083"/>
                  <a:gd name="connsiteX16-255" fmla="*/ 1090025 w 1607643"/>
                  <a:gd name="connsiteY16-256" fmla="*/ 1085182 h 5638083"/>
                  <a:gd name="connsiteX17-257" fmla="*/ 945385 w 1607643"/>
                  <a:gd name="connsiteY17-258" fmla="*/ 740206 h 5638083"/>
                  <a:gd name="connsiteX18-259" fmla="*/ 914223 w 1607643"/>
                  <a:gd name="connsiteY18-260" fmla="*/ 352319 h 5638083"/>
                  <a:gd name="connsiteX19-261" fmla="*/ 903852 w 1607643"/>
                  <a:gd name="connsiteY19-262" fmla="*/ 304110 h 5638083"/>
                  <a:gd name="connsiteX20-263" fmla="*/ 91894 w 1607643"/>
                  <a:gd name="connsiteY20-264" fmla="*/ 0 h 5638083"/>
                  <a:gd name="connsiteX21-265" fmla="*/ 112106 w 1607643"/>
                  <a:gd name="connsiteY21-266" fmla="*/ 62263 h 5638083"/>
                  <a:gd name="connsiteX22-267" fmla="*/ 123030 w 1607643"/>
                  <a:gd name="connsiteY22-268" fmla="*/ 168436 h 5638083"/>
                  <a:gd name="connsiteX23-269" fmla="*/ 106869 w 1607643"/>
                  <a:gd name="connsiteY23-270" fmla="*/ 147484 h 5638083"/>
                  <a:gd name="connsiteX24-271" fmla="*/ 0 w 1607643"/>
                  <a:gd name="connsiteY24-272" fmla="*/ 3774 h 5638083"/>
                  <a:gd name="connsiteX25-273" fmla="*/ 91894 w 1607643"/>
                  <a:gd name="connsiteY25-274" fmla="*/ 0 h 5638083"/>
                  <a:gd name="connsiteX0-275" fmla="*/ 1607643 w 1607643"/>
                  <a:gd name="connsiteY0-276" fmla="*/ 5605110 h 5638083"/>
                  <a:gd name="connsiteX1-277" fmla="*/ 1494421 w 1607643"/>
                  <a:gd name="connsiteY1-278" fmla="*/ 5616940 h 5638083"/>
                  <a:gd name="connsiteX2-279" fmla="*/ 1494079 w 1607643"/>
                  <a:gd name="connsiteY2-280" fmla="*/ 5616926 h 5638083"/>
                  <a:gd name="connsiteX3-281" fmla="*/ 1607643 w 1607643"/>
                  <a:gd name="connsiteY3-282" fmla="*/ 5605110 h 5638083"/>
                  <a:gd name="connsiteX4-283" fmla="*/ 296148 w 1607643"/>
                  <a:gd name="connsiteY4-284" fmla="*/ 5054069 h 5638083"/>
                  <a:gd name="connsiteX5-285" fmla="*/ 349485 w 1607643"/>
                  <a:gd name="connsiteY5-286" fmla="*/ 5112438 h 5638083"/>
                  <a:gd name="connsiteX6-287" fmla="*/ 1068920 w 1607643"/>
                  <a:gd name="connsiteY6-288" fmla="*/ 5292143 h 5638083"/>
                  <a:gd name="connsiteX7-289" fmla="*/ 1108421 w 1607643"/>
                  <a:gd name="connsiteY7-290" fmla="*/ 5289943 h 5638083"/>
                  <a:gd name="connsiteX8-291" fmla="*/ 1111650 w 1607643"/>
                  <a:gd name="connsiteY8-292" fmla="*/ 5311693 h 5638083"/>
                  <a:gd name="connsiteX9-293" fmla="*/ 1398643 w 1607643"/>
                  <a:gd name="connsiteY9-294" fmla="*/ 5612995 h 5638083"/>
                  <a:gd name="connsiteX10-295" fmla="*/ 1494079 w 1607643"/>
                  <a:gd name="connsiteY10-296" fmla="*/ 5616926 h 5638083"/>
                  <a:gd name="connsiteX11-297" fmla="*/ 1399568 w 1607643"/>
                  <a:gd name="connsiteY11-298" fmla="*/ 5626759 h 5638083"/>
                  <a:gd name="connsiteX12-299" fmla="*/ 304783 w 1607643"/>
                  <a:gd name="connsiteY12-300" fmla="*/ 5101001 h 5638083"/>
                  <a:gd name="connsiteX13-301" fmla="*/ 296148 w 1607643"/>
                  <a:gd name="connsiteY13-302" fmla="*/ 5054069 h 5638083"/>
                  <a:gd name="connsiteX14-303" fmla="*/ 903852 w 1607643"/>
                  <a:gd name="connsiteY14-304" fmla="*/ 304110 h 5638083"/>
                  <a:gd name="connsiteX15-305" fmla="*/ 922485 w 1607643"/>
                  <a:gd name="connsiteY15-306" fmla="*/ 328454 h 5638083"/>
                  <a:gd name="connsiteX16-307" fmla="*/ 945385 w 1607643"/>
                  <a:gd name="connsiteY16-308" fmla="*/ 740206 h 5638083"/>
                  <a:gd name="connsiteX17-309" fmla="*/ 914223 w 1607643"/>
                  <a:gd name="connsiteY17-310" fmla="*/ 352319 h 5638083"/>
                  <a:gd name="connsiteX18-311" fmla="*/ 903852 w 1607643"/>
                  <a:gd name="connsiteY18-312" fmla="*/ 304110 h 5638083"/>
                  <a:gd name="connsiteX19-313" fmla="*/ 91894 w 1607643"/>
                  <a:gd name="connsiteY19-314" fmla="*/ 0 h 5638083"/>
                  <a:gd name="connsiteX20-315" fmla="*/ 112106 w 1607643"/>
                  <a:gd name="connsiteY20-316" fmla="*/ 62263 h 5638083"/>
                  <a:gd name="connsiteX21-317" fmla="*/ 123030 w 1607643"/>
                  <a:gd name="connsiteY21-318" fmla="*/ 168436 h 5638083"/>
                  <a:gd name="connsiteX22-319" fmla="*/ 106869 w 1607643"/>
                  <a:gd name="connsiteY22-320" fmla="*/ 147484 h 5638083"/>
                  <a:gd name="connsiteX23-321" fmla="*/ 0 w 1607643"/>
                  <a:gd name="connsiteY23-322" fmla="*/ 3774 h 5638083"/>
                  <a:gd name="connsiteX24-323" fmla="*/ 91894 w 1607643"/>
                  <a:gd name="connsiteY24-324" fmla="*/ 0 h 5638083"/>
                  <a:gd name="connsiteX0-325" fmla="*/ 1607643 w 1607643"/>
                  <a:gd name="connsiteY0-326" fmla="*/ 5605110 h 5638083"/>
                  <a:gd name="connsiteX1-327" fmla="*/ 1494421 w 1607643"/>
                  <a:gd name="connsiteY1-328" fmla="*/ 5616940 h 5638083"/>
                  <a:gd name="connsiteX2-329" fmla="*/ 1494079 w 1607643"/>
                  <a:gd name="connsiteY2-330" fmla="*/ 5616926 h 5638083"/>
                  <a:gd name="connsiteX3-331" fmla="*/ 1607643 w 1607643"/>
                  <a:gd name="connsiteY3-332" fmla="*/ 5605110 h 5638083"/>
                  <a:gd name="connsiteX4-333" fmla="*/ 296148 w 1607643"/>
                  <a:gd name="connsiteY4-334" fmla="*/ 5054069 h 5638083"/>
                  <a:gd name="connsiteX5-335" fmla="*/ 349485 w 1607643"/>
                  <a:gd name="connsiteY5-336" fmla="*/ 5112438 h 5638083"/>
                  <a:gd name="connsiteX6-337" fmla="*/ 1068920 w 1607643"/>
                  <a:gd name="connsiteY6-338" fmla="*/ 5292143 h 5638083"/>
                  <a:gd name="connsiteX7-339" fmla="*/ 1108421 w 1607643"/>
                  <a:gd name="connsiteY7-340" fmla="*/ 5289943 h 5638083"/>
                  <a:gd name="connsiteX8-341" fmla="*/ 1111650 w 1607643"/>
                  <a:gd name="connsiteY8-342" fmla="*/ 5311693 h 5638083"/>
                  <a:gd name="connsiteX9-343" fmla="*/ 1398643 w 1607643"/>
                  <a:gd name="connsiteY9-344" fmla="*/ 5612995 h 5638083"/>
                  <a:gd name="connsiteX10-345" fmla="*/ 1494079 w 1607643"/>
                  <a:gd name="connsiteY10-346" fmla="*/ 5616926 h 5638083"/>
                  <a:gd name="connsiteX11-347" fmla="*/ 1399568 w 1607643"/>
                  <a:gd name="connsiteY11-348" fmla="*/ 5626759 h 5638083"/>
                  <a:gd name="connsiteX12-349" fmla="*/ 304783 w 1607643"/>
                  <a:gd name="connsiteY12-350" fmla="*/ 5101001 h 5638083"/>
                  <a:gd name="connsiteX13-351" fmla="*/ 296148 w 1607643"/>
                  <a:gd name="connsiteY13-352" fmla="*/ 5054069 h 5638083"/>
                  <a:gd name="connsiteX14-353" fmla="*/ 903852 w 1607643"/>
                  <a:gd name="connsiteY14-354" fmla="*/ 304110 h 5638083"/>
                  <a:gd name="connsiteX15-355" fmla="*/ 922485 w 1607643"/>
                  <a:gd name="connsiteY15-356" fmla="*/ 328454 h 5638083"/>
                  <a:gd name="connsiteX16-357" fmla="*/ 914223 w 1607643"/>
                  <a:gd name="connsiteY16-358" fmla="*/ 352319 h 5638083"/>
                  <a:gd name="connsiteX17-359" fmla="*/ 903852 w 1607643"/>
                  <a:gd name="connsiteY17-360" fmla="*/ 304110 h 5638083"/>
                  <a:gd name="connsiteX18-361" fmla="*/ 91894 w 1607643"/>
                  <a:gd name="connsiteY18-362" fmla="*/ 0 h 5638083"/>
                  <a:gd name="connsiteX19-363" fmla="*/ 112106 w 1607643"/>
                  <a:gd name="connsiteY19-364" fmla="*/ 62263 h 5638083"/>
                  <a:gd name="connsiteX20-365" fmla="*/ 123030 w 1607643"/>
                  <a:gd name="connsiteY20-366" fmla="*/ 168436 h 5638083"/>
                  <a:gd name="connsiteX21-367" fmla="*/ 106869 w 1607643"/>
                  <a:gd name="connsiteY21-368" fmla="*/ 147484 h 5638083"/>
                  <a:gd name="connsiteX22-369" fmla="*/ 0 w 1607643"/>
                  <a:gd name="connsiteY22-370" fmla="*/ 3774 h 5638083"/>
                  <a:gd name="connsiteX23-371" fmla="*/ 91894 w 1607643"/>
                  <a:gd name="connsiteY23-372" fmla="*/ 0 h 5638083"/>
                  <a:gd name="connsiteX0-373" fmla="*/ 1607643 w 1607643"/>
                  <a:gd name="connsiteY0-374" fmla="*/ 5605110 h 5638083"/>
                  <a:gd name="connsiteX1-375" fmla="*/ 1494421 w 1607643"/>
                  <a:gd name="connsiteY1-376" fmla="*/ 5616940 h 5638083"/>
                  <a:gd name="connsiteX2-377" fmla="*/ 1494079 w 1607643"/>
                  <a:gd name="connsiteY2-378" fmla="*/ 5616926 h 5638083"/>
                  <a:gd name="connsiteX3-379" fmla="*/ 1607643 w 1607643"/>
                  <a:gd name="connsiteY3-380" fmla="*/ 5605110 h 5638083"/>
                  <a:gd name="connsiteX4-381" fmla="*/ 296148 w 1607643"/>
                  <a:gd name="connsiteY4-382" fmla="*/ 5054069 h 5638083"/>
                  <a:gd name="connsiteX5-383" fmla="*/ 349485 w 1607643"/>
                  <a:gd name="connsiteY5-384" fmla="*/ 5112438 h 5638083"/>
                  <a:gd name="connsiteX6-385" fmla="*/ 1068920 w 1607643"/>
                  <a:gd name="connsiteY6-386" fmla="*/ 5292143 h 5638083"/>
                  <a:gd name="connsiteX7-387" fmla="*/ 1108421 w 1607643"/>
                  <a:gd name="connsiteY7-388" fmla="*/ 5289943 h 5638083"/>
                  <a:gd name="connsiteX8-389" fmla="*/ 1111650 w 1607643"/>
                  <a:gd name="connsiteY8-390" fmla="*/ 5311693 h 5638083"/>
                  <a:gd name="connsiteX9-391" fmla="*/ 1398643 w 1607643"/>
                  <a:gd name="connsiteY9-392" fmla="*/ 5612995 h 5638083"/>
                  <a:gd name="connsiteX10-393" fmla="*/ 1494079 w 1607643"/>
                  <a:gd name="connsiteY10-394" fmla="*/ 5616926 h 5638083"/>
                  <a:gd name="connsiteX11-395" fmla="*/ 1399568 w 1607643"/>
                  <a:gd name="connsiteY11-396" fmla="*/ 5626759 h 5638083"/>
                  <a:gd name="connsiteX12-397" fmla="*/ 304783 w 1607643"/>
                  <a:gd name="connsiteY12-398" fmla="*/ 5101001 h 5638083"/>
                  <a:gd name="connsiteX13-399" fmla="*/ 296148 w 1607643"/>
                  <a:gd name="connsiteY13-400" fmla="*/ 5054069 h 5638083"/>
                  <a:gd name="connsiteX14-401" fmla="*/ 914223 w 1607643"/>
                  <a:gd name="connsiteY14-402" fmla="*/ 352319 h 5638083"/>
                  <a:gd name="connsiteX15-403" fmla="*/ 922485 w 1607643"/>
                  <a:gd name="connsiteY15-404" fmla="*/ 328454 h 5638083"/>
                  <a:gd name="connsiteX16-405" fmla="*/ 914223 w 1607643"/>
                  <a:gd name="connsiteY16-406" fmla="*/ 352319 h 5638083"/>
                  <a:gd name="connsiteX17-407" fmla="*/ 91894 w 1607643"/>
                  <a:gd name="connsiteY17-408" fmla="*/ 0 h 5638083"/>
                  <a:gd name="connsiteX18-409" fmla="*/ 112106 w 1607643"/>
                  <a:gd name="connsiteY18-410" fmla="*/ 62263 h 5638083"/>
                  <a:gd name="connsiteX19-411" fmla="*/ 123030 w 1607643"/>
                  <a:gd name="connsiteY19-412" fmla="*/ 168436 h 5638083"/>
                  <a:gd name="connsiteX20-413" fmla="*/ 106869 w 1607643"/>
                  <a:gd name="connsiteY20-414" fmla="*/ 147484 h 5638083"/>
                  <a:gd name="connsiteX21-415" fmla="*/ 0 w 1607643"/>
                  <a:gd name="connsiteY21-416" fmla="*/ 3774 h 5638083"/>
                  <a:gd name="connsiteX22-417" fmla="*/ 91894 w 1607643"/>
                  <a:gd name="connsiteY22-418" fmla="*/ 0 h 5638083"/>
                  <a:gd name="connsiteX0-419" fmla="*/ 1607643 w 1607643"/>
                  <a:gd name="connsiteY0-420" fmla="*/ 5605110 h 5638083"/>
                  <a:gd name="connsiteX1-421" fmla="*/ 1494421 w 1607643"/>
                  <a:gd name="connsiteY1-422" fmla="*/ 5616940 h 5638083"/>
                  <a:gd name="connsiteX2-423" fmla="*/ 1494079 w 1607643"/>
                  <a:gd name="connsiteY2-424" fmla="*/ 5616926 h 5638083"/>
                  <a:gd name="connsiteX3-425" fmla="*/ 1607643 w 1607643"/>
                  <a:gd name="connsiteY3-426" fmla="*/ 5605110 h 5638083"/>
                  <a:gd name="connsiteX4-427" fmla="*/ 296148 w 1607643"/>
                  <a:gd name="connsiteY4-428" fmla="*/ 5054069 h 5638083"/>
                  <a:gd name="connsiteX5-429" fmla="*/ 349485 w 1607643"/>
                  <a:gd name="connsiteY5-430" fmla="*/ 5112438 h 5638083"/>
                  <a:gd name="connsiteX6-431" fmla="*/ 1068920 w 1607643"/>
                  <a:gd name="connsiteY6-432" fmla="*/ 5292143 h 5638083"/>
                  <a:gd name="connsiteX7-433" fmla="*/ 1108421 w 1607643"/>
                  <a:gd name="connsiteY7-434" fmla="*/ 5289943 h 5638083"/>
                  <a:gd name="connsiteX8-435" fmla="*/ 1111650 w 1607643"/>
                  <a:gd name="connsiteY8-436" fmla="*/ 5311693 h 5638083"/>
                  <a:gd name="connsiteX9-437" fmla="*/ 1398643 w 1607643"/>
                  <a:gd name="connsiteY9-438" fmla="*/ 5612995 h 5638083"/>
                  <a:gd name="connsiteX10-439" fmla="*/ 1494079 w 1607643"/>
                  <a:gd name="connsiteY10-440" fmla="*/ 5616926 h 5638083"/>
                  <a:gd name="connsiteX11-441" fmla="*/ 1399568 w 1607643"/>
                  <a:gd name="connsiteY11-442" fmla="*/ 5626759 h 5638083"/>
                  <a:gd name="connsiteX12-443" fmla="*/ 304783 w 1607643"/>
                  <a:gd name="connsiteY12-444" fmla="*/ 5101001 h 5638083"/>
                  <a:gd name="connsiteX13-445" fmla="*/ 296148 w 1607643"/>
                  <a:gd name="connsiteY13-446" fmla="*/ 5054069 h 5638083"/>
                  <a:gd name="connsiteX14-447" fmla="*/ 91894 w 1607643"/>
                  <a:gd name="connsiteY14-448" fmla="*/ 0 h 5638083"/>
                  <a:gd name="connsiteX15-449" fmla="*/ 112106 w 1607643"/>
                  <a:gd name="connsiteY15-450" fmla="*/ 62263 h 5638083"/>
                  <a:gd name="connsiteX16-451" fmla="*/ 123030 w 1607643"/>
                  <a:gd name="connsiteY16-452" fmla="*/ 168436 h 5638083"/>
                  <a:gd name="connsiteX17-453" fmla="*/ 106869 w 1607643"/>
                  <a:gd name="connsiteY17-454" fmla="*/ 147484 h 5638083"/>
                  <a:gd name="connsiteX18-455" fmla="*/ 0 w 1607643"/>
                  <a:gd name="connsiteY18-456" fmla="*/ 3774 h 5638083"/>
                  <a:gd name="connsiteX19-457" fmla="*/ 91894 w 1607643"/>
                  <a:gd name="connsiteY19-458" fmla="*/ 0 h 5638083"/>
                  <a:gd name="connsiteX0-459" fmla="*/ 1494079 w 1494421"/>
                  <a:gd name="connsiteY0-460" fmla="*/ 5616926 h 5638083"/>
                  <a:gd name="connsiteX1-461" fmla="*/ 1494421 w 1494421"/>
                  <a:gd name="connsiteY1-462" fmla="*/ 5616940 h 5638083"/>
                  <a:gd name="connsiteX2-463" fmla="*/ 1494079 w 1494421"/>
                  <a:gd name="connsiteY2-464" fmla="*/ 5616926 h 5638083"/>
                  <a:gd name="connsiteX3-465" fmla="*/ 296148 w 1494421"/>
                  <a:gd name="connsiteY3-466" fmla="*/ 5054069 h 5638083"/>
                  <a:gd name="connsiteX4-467" fmla="*/ 349485 w 1494421"/>
                  <a:gd name="connsiteY4-468" fmla="*/ 5112438 h 5638083"/>
                  <a:gd name="connsiteX5-469" fmla="*/ 1068920 w 1494421"/>
                  <a:gd name="connsiteY5-470" fmla="*/ 5292143 h 5638083"/>
                  <a:gd name="connsiteX6-471" fmla="*/ 1108421 w 1494421"/>
                  <a:gd name="connsiteY6-472" fmla="*/ 5289943 h 5638083"/>
                  <a:gd name="connsiteX7-473" fmla="*/ 1111650 w 1494421"/>
                  <a:gd name="connsiteY7-474" fmla="*/ 5311693 h 5638083"/>
                  <a:gd name="connsiteX8-475" fmla="*/ 1398643 w 1494421"/>
                  <a:gd name="connsiteY8-476" fmla="*/ 5612995 h 5638083"/>
                  <a:gd name="connsiteX9-477" fmla="*/ 1494079 w 1494421"/>
                  <a:gd name="connsiteY9-478" fmla="*/ 5616926 h 5638083"/>
                  <a:gd name="connsiteX10-479" fmla="*/ 1399568 w 1494421"/>
                  <a:gd name="connsiteY10-480" fmla="*/ 5626759 h 5638083"/>
                  <a:gd name="connsiteX11-481" fmla="*/ 304783 w 1494421"/>
                  <a:gd name="connsiteY11-482" fmla="*/ 5101001 h 5638083"/>
                  <a:gd name="connsiteX12-483" fmla="*/ 296148 w 1494421"/>
                  <a:gd name="connsiteY12-484" fmla="*/ 5054069 h 5638083"/>
                  <a:gd name="connsiteX13-485" fmla="*/ 91894 w 1494421"/>
                  <a:gd name="connsiteY13-486" fmla="*/ 0 h 5638083"/>
                  <a:gd name="connsiteX14-487" fmla="*/ 112106 w 1494421"/>
                  <a:gd name="connsiteY14-488" fmla="*/ 62263 h 5638083"/>
                  <a:gd name="connsiteX15-489" fmla="*/ 123030 w 1494421"/>
                  <a:gd name="connsiteY15-490" fmla="*/ 168436 h 5638083"/>
                  <a:gd name="connsiteX16-491" fmla="*/ 106869 w 1494421"/>
                  <a:gd name="connsiteY16-492" fmla="*/ 147484 h 5638083"/>
                  <a:gd name="connsiteX17-493" fmla="*/ 0 w 1494421"/>
                  <a:gd name="connsiteY17-494" fmla="*/ 3774 h 5638083"/>
                  <a:gd name="connsiteX18-495" fmla="*/ 91894 w 1494421"/>
                  <a:gd name="connsiteY18-496" fmla="*/ 0 h 5638083"/>
                  <a:gd name="connsiteX0-497" fmla="*/ 1494079 w 1494421"/>
                  <a:gd name="connsiteY0-498" fmla="*/ 5616926 h 5638083"/>
                  <a:gd name="connsiteX1-499" fmla="*/ 1494421 w 1494421"/>
                  <a:gd name="connsiteY1-500" fmla="*/ 5616940 h 5638083"/>
                  <a:gd name="connsiteX2-501" fmla="*/ 1494079 w 1494421"/>
                  <a:gd name="connsiteY2-502" fmla="*/ 5616926 h 5638083"/>
                  <a:gd name="connsiteX3-503" fmla="*/ 296148 w 1494421"/>
                  <a:gd name="connsiteY3-504" fmla="*/ 5054069 h 5638083"/>
                  <a:gd name="connsiteX4-505" fmla="*/ 349485 w 1494421"/>
                  <a:gd name="connsiteY4-506" fmla="*/ 5112438 h 5638083"/>
                  <a:gd name="connsiteX5-507" fmla="*/ 1068920 w 1494421"/>
                  <a:gd name="connsiteY5-508" fmla="*/ 5292143 h 5638083"/>
                  <a:gd name="connsiteX6-509" fmla="*/ 1108421 w 1494421"/>
                  <a:gd name="connsiteY6-510" fmla="*/ 5289943 h 5638083"/>
                  <a:gd name="connsiteX7-511" fmla="*/ 1111650 w 1494421"/>
                  <a:gd name="connsiteY7-512" fmla="*/ 5311693 h 5638083"/>
                  <a:gd name="connsiteX8-513" fmla="*/ 1398643 w 1494421"/>
                  <a:gd name="connsiteY8-514" fmla="*/ 5612995 h 5638083"/>
                  <a:gd name="connsiteX9-515" fmla="*/ 1494079 w 1494421"/>
                  <a:gd name="connsiteY9-516" fmla="*/ 5616926 h 5638083"/>
                  <a:gd name="connsiteX10-517" fmla="*/ 1399568 w 1494421"/>
                  <a:gd name="connsiteY10-518" fmla="*/ 5626759 h 5638083"/>
                  <a:gd name="connsiteX11-519" fmla="*/ 304783 w 1494421"/>
                  <a:gd name="connsiteY11-520" fmla="*/ 5101001 h 5638083"/>
                  <a:gd name="connsiteX12-521" fmla="*/ 296148 w 1494421"/>
                  <a:gd name="connsiteY12-522" fmla="*/ 5054069 h 5638083"/>
                  <a:gd name="connsiteX13-523" fmla="*/ 91894 w 1494421"/>
                  <a:gd name="connsiteY13-524" fmla="*/ 0 h 5638083"/>
                  <a:gd name="connsiteX14-525" fmla="*/ 112106 w 1494421"/>
                  <a:gd name="connsiteY14-526" fmla="*/ 62263 h 5638083"/>
                  <a:gd name="connsiteX15-527" fmla="*/ 123030 w 1494421"/>
                  <a:gd name="connsiteY15-528" fmla="*/ 168436 h 5638083"/>
                  <a:gd name="connsiteX16-529" fmla="*/ 0 w 1494421"/>
                  <a:gd name="connsiteY16-530" fmla="*/ 3774 h 5638083"/>
                  <a:gd name="connsiteX17-531" fmla="*/ 91894 w 1494421"/>
                  <a:gd name="connsiteY17-532" fmla="*/ 0 h 5638083"/>
                  <a:gd name="connsiteX0-533" fmla="*/ 1494079 w 1494421"/>
                  <a:gd name="connsiteY0-534" fmla="*/ 5616926 h 5638083"/>
                  <a:gd name="connsiteX1-535" fmla="*/ 1494421 w 1494421"/>
                  <a:gd name="connsiteY1-536" fmla="*/ 5616940 h 5638083"/>
                  <a:gd name="connsiteX2-537" fmla="*/ 1494079 w 1494421"/>
                  <a:gd name="connsiteY2-538" fmla="*/ 5616926 h 5638083"/>
                  <a:gd name="connsiteX3-539" fmla="*/ 296148 w 1494421"/>
                  <a:gd name="connsiteY3-540" fmla="*/ 5054069 h 5638083"/>
                  <a:gd name="connsiteX4-541" fmla="*/ 349485 w 1494421"/>
                  <a:gd name="connsiteY4-542" fmla="*/ 5112438 h 5638083"/>
                  <a:gd name="connsiteX5-543" fmla="*/ 1068920 w 1494421"/>
                  <a:gd name="connsiteY5-544" fmla="*/ 5292143 h 5638083"/>
                  <a:gd name="connsiteX6-545" fmla="*/ 1108421 w 1494421"/>
                  <a:gd name="connsiteY6-546" fmla="*/ 5289943 h 5638083"/>
                  <a:gd name="connsiteX7-547" fmla="*/ 1111650 w 1494421"/>
                  <a:gd name="connsiteY7-548" fmla="*/ 5311693 h 5638083"/>
                  <a:gd name="connsiteX8-549" fmla="*/ 1398643 w 1494421"/>
                  <a:gd name="connsiteY8-550" fmla="*/ 5612995 h 5638083"/>
                  <a:gd name="connsiteX9-551" fmla="*/ 1494079 w 1494421"/>
                  <a:gd name="connsiteY9-552" fmla="*/ 5616926 h 5638083"/>
                  <a:gd name="connsiteX10-553" fmla="*/ 1399568 w 1494421"/>
                  <a:gd name="connsiteY10-554" fmla="*/ 5626759 h 5638083"/>
                  <a:gd name="connsiteX11-555" fmla="*/ 304783 w 1494421"/>
                  <a:gd name="connsiteY11-556" fmla="*/ 5101001 h 5638083"/>
                  <a:gd name="connsiteX12-557" fmla="*/ 296148 w 1494421"/>
                  <a:gd name="connsiteY12-558" fmla="*/ 5054069 h 5638083"/>
                  <a:gd name="connsiteX13-559" fmla="*/ 91894 w 1494421"/>
                  <a:gd name="connsiteY13-560" fmla="*/ 0 h 5638083"/>
                  <a:gd name="connsiteX14-561" fmla="*/ 112106 w 1494421"/>
                  <a:gd name="connsiteY14-562" fmla="*/ 62263 h 5638083"/>
                  <a:gd name="connsiteX15-563" fmla="*/ 0 w 1494421"/>
                  <a:gd name="connsiteY15-564" fmla="*/ 3774 h 5638083"/>
                  <a:gd name="connsiteX16-565" fmla="*/ 91894 w 1494421"/>
                  <a:gd name="connsiteY16-566" fmla="*/ 0 h 5638083"/>
                  <a:gd name="connsiteX0-567" fmla="*/ 296148 w 1494079"/>
                  <a:gd name="connsiteY0-568" fmla="*/ 5054069 h 5638083"/>
                  <a:gd name="connsiteX1-569" fmla="*/ 349485 w 1494079"/>
                  <a:gd name="connsiteY1-570" fmla="*/ 5112438 h 5638083"/>
                  <a:gd name="connsiteX2-571" fmla="*/ 1068920 w 1494079"/>
                  <a:gd name="connsiteY2-572" fmla="*/ 5292143 h 5638083"/>
                  <a:gd name="connsiteX3-573" fmla="*/ 1108421 w 1494079"/>
                  <a:gd name="connsiteY3-574" fmla="*/ 5289943 h 5638083"/>
                  <a:gd name="connsiteX4-575" fmla="*/ 1111650 w 1494079"/>
                  <a:gd name="connsiteY4-576" fmla="*/ 5311693 h 5638083"/>
                  <a:gd name="connsiteX5-577" fmla="*/ 1398643 w 1494079"/>
                  <a:gd name="connsiteY5-578" fmla="*/ 5612995 h 5638083"/>
                  <a:gd name="connsiteX6-579" fmla="*/ 1494079 w 1494079"/>
                  <a:gd name="connsiteY6-580" fmla="*/ 5616926 h 5638083"/>
                  <a:gd name="connsiteX7-581" fmla="*/ 1399568 w 1494079"/>
                  <a:gd name="connsiteY7-582" fmla="*/ 5626759 h 5638083"/>
                  <a:gd name="connsiteX8-583" fmla="*/ 304783 w 1494079"/>
                  <a:gd name="connsiteY8-584" fmla="*/ 5101001 h 5638083"/>
                  <a:gd name="connsiteX9-585" fmla="*/ 296148 w 1494079"/>
                  <a:gd name="connsiteY9-586" fmla="*/ 5054069 h 5638083"/>
                  <a:gd name="connsiteX10-587" fmla="*/ 91894 w 1494079"/>
                  <a:gd name="connsiteY10-588" fmla="*/ 0 h 5638083"/>
                  <a:gd name="connsiteX11-589" fmla="*/ 112106 w 1494079"/>
                  <a:gd name="connsiteY11-590" fmla="*/ 62263 h 5638083"/>
                  <a:gd name="connsiteX12-591" fmla="*/ 0 w 1494079"/>
                  <a:gd name="connsiteY12-592" fmla="*/ 3774 h 5638083"/>
                  <a:gd name="connsiteX13-593" fmla="*/ 183334 w 1494079"/>
                  <a:gd name="connsiteY13-594" fmla="*/ 91440 h 5638083"/>
                  <a:gd name="connsiteX0-595" fmla="*/ 296148 w 1494079"/>
                  <a:gd name="connsiteY0-596" fmla="*/ 5054069 h 5638083"/>
                  <a:gd name="connsiteX1-597" fmla="*/ 349485 w 1494079"/>
                  <a:gd name="connsiteY1-598" fmla="*/ 5112438 h 5638083"/>
                  <a:gd name="connsiteX2-599" fmla="*/ 1068920 w 1494079"/>
                  <a:gd name="connsiteY2-600" fmla="*/ 5292143 h 5638083"/>
                  <a:gd name="connsiteX3-601" fmla="*/ 1108421 w 1494079"/>
                  <a:gd name="connsiteY3-602" fmla="*/ 5289943 h 5638083"/>
                  <a:gd name="connsiteX4-603" fmla="*/ 1111650 w 1494079"/>
                  <a:gd name="connsiteY4-604" fmla="*/ 5311693 h 5638083"/>
                  <a:gd name="connsiteX5-605" fmla="*/ 1398643 w 1494079"/>
                  <a:gd name="connsiteY5-606" fmla="*/ 5612995 h 5638083"/>
                  <a:gd name="connsiteX6-607" fmla="*/ 1494079 w 1494079"/>
                  <a:gd name="connsiteY6-608" fmla="*/ 5616926 h 5638083"/>
                  <a:gd name="connsiteX7-609" fmla="*/ 1399568 w 1494079"/>
                  <a:gd name="connsiteY7-610" fmla="*/ 5626759 h 5638083"/>
                  <a:gd name="connsiteX8-611" fmla="*/ 304783 w 1494079"/>
                  <a:gd name="connsiteY8-612" fmla="*/ 5101001 h 5638083"/>
                  <a:gd name="connsiteX9-613" fmla="*/ 296148 w 1494079"/>
                  <a:gd name="connsiteY9-614" fmla="*/ 5054069 h 5638083"/>
                  <a:gd name="connsiteX10-615" fmla="*/ 91894 w 1494079"/>
                  <a:gd name="connsiteY10-616" fmla="*/ 0 h 5638083"/>
                  <a:gd name="connsiteX11-617" fmla="*/ 112106 w 1494079"/>
                  <a:gd name="connsiteY11-618" fmla="*/ 62263 h 5638083"/>
                  <a:gd name="connsiteX12-619" fmla="*/ 0 w 1494079"/>
                  <a:gd name="connsiteY12-620" fmla="*/ 3774 h 5638083"/>
                  <a:gd name="connsiteX0-621" fmla="*/ 204254 w 1402185"/>
                  <a:gd name="connsiteY0-622" fmla="*/ 5054069 h 5638083"/>
                  <a:gd name="connsiteX1-623" fmla="*/ 257591 w 1402185"/>
                  <a:gd name="connsiteY1-624" fmla="*/ 5112438 h 5638083"/>
                  <a:gd name="connsiteX2-625" fmla="*/ 977026 w 1402185"/>
                  <a:gd name="connsiteY2-626" fmla="*/ 5292143 h 5638083"/>
                  <a:gd name="connsiteX3-627" fmla="*/ 1016527 w 1402185"/>
                  <a:gd name="connsiteY3-628" fmla="*/ 5289943 h 5638083"/>
                  <a:gd name="connsiteX4-629" fmla="*/ 1019756 w 1402185"/>
                  <a:gd name="connsiteY4-630" fmla="*/ 5311693 h 5638083"/>
                  <a:gd name="connsiteX5-631" fmla="*/ 1306749 w 1402185"/>
                  <a:gd name="connsiteY5-632" fmla="*/ 5612995 h 5638083"/>
                  <a:gd name="connsiteX6-633" fmla="*/ 1402185 w 1402185"/>
                  <a:gd name="connsiteY6-634" fmla="*/ 5616926 h 5638083"/>
                  <a:gd name="connsiteX7-635" fmla="*/ 1307674 w 1402185"/>
                  <a:gd name="connsiteY7-636" fmla="*/ 5626759 h 5638083"/>
                  <a:gd name="connsiteX8-637" fmla="*/ 212889 w 1402185"/>
                  <a:gd name="connsiteY8-638" fmla="*/ 5101001 h 5638083"/>
                  <a:gd name="connsiteX9-639" fmla="*/ 204254 w 1402185"/>
                  <a:gd name="connsiteY9-640" fmla="*/ 5054069 h 5638083"/>
                  <a:gd name="connsiteX10-641" fmla="*/ 0 w 1402185"/>
                  <a:gd name="connsiteY10-642" fmla="*/ 0 h 5638083"/>
                  <a:gd name="connsiteX11-643" fmla="*/ 20212 w 1402185"/>
                  <a:gd name="connsiteY11-644" fmla="*/ 62263 h 5638083"/>
                  <a:gd name="connsiteX0-645" fmla="*/ 0 w 1197931"/>
                  <a:gd name="connsiteY0-646" fmla="*/ 0 h 584014"/>
                  <a:gd name="connsiteX1-647" fmla="*/ 53337 w 1197931"/>
                  <a:gd name="connsiteY1-648" fmla="*/ 58369 h 584014"/>
                  <a:gd name="connsiteX2-649" fmla="*/ 772772 w 1197931"/>
                  <a:gd name="connsiteY2-650" fmla="*/ 238074 h 584014"/>
                  <a:gd name="connsiteX3-651" fmla="*/ 812273 w 1197931"/>
                  <a:gd name="connsiteY3-652" fmla="*/ 235874 h 584014"/>
                  <a:gd name="connsiteX4-653" fmla="*/ 815502 w 1197931"/>
                  <a:gd name="connsiteY4-654" fmla="*/ 257624 h 584014"/>
                  <a:gd name="connsiteX5-655" fmla="*/ 1102495 w 1197931"/>
                  <a:gd name="connsiteY5-656" fmla="*/ 558926 h 584014"/>
                  <a:gd name="connsiteX6-657" fmla="*/ 1197931 w 1197931"/>
                  <a:gd name="connsiteY6-658" fmla="*/ 562857 h 584014"/>
                  <a:gd name="connsiteX7-659" fmla="*/ 1103420 w 1197931"/>
                  <a:gd name="connsiteY7-660" fmla="*/ 572690 h 584014"/>
                  <a:gd name="connsiteX8-661" fmla="*/ 8635 w 1197931"/>
                  <a:gd name="connsiteY8-662" fmla="*/ 46932 h 584014"/>
                  <a:gd name="connsiteX9-663" fmla="*/ 0 w 1197931"/>
                  <a:gd name="connsiteY9-664" fmla="*/ 0 h 5840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197931" h="584014">
                    <a:close/>
                    <a:moveTo>
                      <a:pt x="0" y="0"/>
                    </a:moveTo>
                    <a:lnTo>
                      <a:pt x="53337" y="58369"/>
                    </a:lnTo>
                    <a:cubicBezTo>
                      <a:pt x="196524" y="188570"/>
                      <a:pt x="422026" y="247447"/>
                      <a:pt x="772772" y="238074"/>
                    </a:cubicBezTo>
                    <a:lnTo>
                      <a:pt x="812273" y="235874"/>
                    </a:lnTo>
                    <a:lnTo>
                      <a:pt x="815502" y="257624"/>
                    </a:lnTo>
                    <a:cubicBezTo>
                      <a:pt x="848645" y="423972"/>
                      <a:pt x="927449" y="535900"/>
                      <a:pt x="1102495" y="558926"/>
                    </a:cubicBezTo>
                    <a:lnTo>
                      <a:pt x="1197931" y="562857"/>
                    </a:lnTo>
                    <a:lnTo>
                      <a:pt x="1103420" y="572690"/>
                    </a:lnTo>
                    <a:cubicBezTo>
                      <a:pt x="381663" y="631425"/>
                      <a:pt x="104911" y="462489"/>
                      <a:pt x="8635" y="46932"/>
                    </a:cubicBezTo>
                    <a:lnTo>
                      <a:pt x="0" y="0"/>
                    </a:lnTo>
                    <a:close/>
                  </a:path>
                </a:pathLst>
              </a:custGeom>
              <a:gradFill flip="none" rotWithShape="1">
                <a:gsLst>
                  <a:gs pos="75000">
                    <a:schemeClr val="tx1">
                      <a:alpha val="21000"/>
                    </a:schemeClr>
                  </a:gs>
                  <a:gs pos="46000">
                    <a:schemeClr val="bg1">
                      <a:alpha val="0"/>
                    </a:schemeClr>
                  </a:gs>
                </a:gsLst>
                <a:lin ang="66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sp>
            <p:nvSpPr>
              <p:cNvPr id="26" name="圆角矩形 4"/>
              <p:cNvSpPr/>
              <p:nvPr/>
            </p:nvSpPr>
            <p:spPr>
              <a:xfrm>
                <a:off x="7552822" y="2738898"/>
                <a:ext cx="1328435" cy="1886921"/>
              </a:xfrm>
              <a:custGeom>
                <a:avLst/>
                <a:gdLst>
                  <a:gd name="connsiteX0" fmla="*/ 0 w 783771"/>
                  <a:gd name="connsiteY0" fmla="*/ 130631 h 3683726"/>
                  <a:gd name="connsiteX1" fmla="*/ 130631 w 783771"/>
                  <a:gd name="connsiteY1" fmla="*/ 0 h 3683726"/>
                  <a:gd name="connsiteX2" fmla="*/ 653140 w 783771"/>
                  <a:gd name="connsiteY2" fmla="*/ 0 h 3683726"/>
                  <a:gd name="connsiteX3" fmla="*/ 783771 w 783771"/>
                  <a:gd name="connsiteY3" fmla="*/ 130631 h 3683726"/>
                  <a:gd name="connsiteX4" fmla="*/ 783771 w 783771"/>
                  <a:gd name="connsiteY4" fmla="*/ 3553095 h 3683726"/>
                  <a:gd name="connsiteX5" fmla="*/ 653140 w 783771"/>
                  <a:gd name="connsiteY5" fmla="*/ 3683726 h 3683726"/>
                  <a:gd name="connsiteX6" fmla="*/ 130631 w 783771"/>
                  <a:gd name="connsiteY6" fmla="*/ 3683726 h 3683726"/>
                  <a:gd name="connsiteX7" fmla="*/ 0 w 783771"/>
                  <a:gd name="connsiteY7" fmla="*/ 3553095 h 3683726"/>
                  <a:gd name="connsiteX8" fmla="*/ 0 w 783771"/>
                  <a:gd name="connsiteY8" fmla="*/ 130631 h 3683726"/>
                  <a:gd name="connsiteX0-1" fmla="*/ 0 w 1338243"/>
                  <a:gd name="connsiteY0-2" fmla="*/ 627020 h 4180115"/>
                  <a:gd name="connsiteX1-3" fmla="*/ 130631 w 1338243"/>
                  <a:gd name="connsiteY1-4" fmla="*/ 496389 h 4180115"/>
                  <a:gd name="connsiteX2-5" fmla="*/ 1332409 w 1338243"/>
                  <a:gd name="connsiteY2-6" fmla="*/ 0 h 4180115"/>
                  <a:gd name="connsiteX3-7" fmla="*/ 783771 w 1338243"/>
                  <a:gd name="connsiteY3-8" fmla="*/ 627020 h 4180115"/>
                  <a:gd name="connsiteX4-9" fmla="*/ 783771 w 1338243"/>
                  <a:gd name="connsiteY4-10" fmla="*/ 4049484 h 4180115"/>
                  <a:gd name="connsiteX5-11" fmla="*/ 653140 w 1338243"/>
                  <a:gd name="connsiteY5-12" fmla="*/ 4180115 h 4180115"/>
                  <a:gd name="connsiteX6-13" fmla="*/ 130631 w 1338243"/>
                  <a:gd name="connsiteY6-14" fmla="*/ 4180115 h 4180115"/>
                  <a:gd name="connsiteX7-15" fmla="*/ 0 w 1338243"/>
                  <a:gd name="connsiteY7-16" fmla="*/ 4049484 h 4180115"/>
                  <a:gd name="connsiteX8-17" fmla="*/ 0 w 1338243"/>
                  <a:gd name="connsiteY8-18" fmla="*/ 627020 h 4180115"/>
                  <a:gd name="connsiteX0-19" fmla="*/ 0 w 1325296"/>
                  <a:gd name="connsiteY0-20" fmla="*/ 640083 h 4193178"/>
                  <a:gd name="connsiteX1-21" fmla="*/ 130631 w 1325296"/>
                  <a:gd name="connsiteY1-22" fmla="*/ 509452 h 4193178"/>
                  <a:gd name="connsiteX2-23" fmla="*/ 1319346 w 1325296"/>
                  <a:gd name="connsiteY2-24" fmla="*/ 0 h 4193178"/>
                  <a:gd name="connsiteX3-25" fmla="*/ 783771 w 1325296"/>
                  <a:gd name="connsiteY3-26" fmla="*/ 640083 h 4193178"/>
                  <a:gd name="connsiteX4-27" fmla="*/ 783771 w 1325296"/>
                  <a:gd name="connsiteY4-28" fmla="*/ 4062547 h 4193178"/>
                  <a:gd name="connsiteX5-29" fmla="*/ 653140 w 1325296"/>
                  <a:gd name="connsiteY5-30" fmla="*/ 4193178 h 4193178"/>
                  <a:gd name="connsiteX6-31" fmla="*/ 130631 w 1325296"/>
                  <a:gd name="connsiteY6-32" fmla="*/ 4193178 h 4193178"/>
                  <a:gd name="connsiteX7-33" fmla="*/ 0 w 1325296"/>
                  <a:gd name="connsiteY7-34" fmla="*/ 4062547 h 4193178"/>
                  <a:gd name="connsiteX8-35" fmla="*/ 0 w 1325296"/>
                  <a:gd name="connsiteY8-36" fmla="*/ 640083 h 4193178"/>
                  <a:gd name="connsiteX0-37" fmla="*/ 0 w 1325296"/>
                  <a:gd name="connsiteY0-38" fmla="*/ 738804 h 4291899"/>
                  <a:gd name="connsiteX1-39" fmla="*/ 130631 w 1325296"/>
                  <a:gd name="connsiteY1-40" fmla="*/ 608173 h 4291899"/>
                  <a:gd name="connsiteX2-41" fmla="*/ 1319346 w 1325296"/>
                  <a:gd name="connsiteY2-42" fmla="*/ 98721 h 4291899"/>
                  <a:gd name="connsiteX3-43" fmla="*/ 783771 w 1325296"/>
                  <a:gd name="connsiteY3-44" fmla="*/ 738804 h 4291899"/>
                  <a:gd name="connsiteX4-45" fmla="*/ 783771 w 1325296"/>
                  <a:gd name="connsiteY4-46" fmla="*/ 4161268 h 4291899"/>
                  <a:gd name="connsiteX5-47" fmla="*/ 653140 w 1325296"/>
                  <a:gd name="connsiteY5-48" fmla="*/ 4291899 h 4291899"/>
                  <a:gd name="connsiteX6-49" fmla="*/ 130631 w 1325296"/>
                  <a:gd name="connsiteY6-50" fmla="*/ 4291899 h 4291899"/>
                  <a:gd name="connsiteX7-51" fmla="*/ 0 w 1325296"/>
                  <a:gd name="connsiteY7-52" fmla="*/ 4161268 h 4291899"/>
                  <a:gd name="connsiteX8-53" fmla="*/ 0 w 1325296"/>
                  <a:gd name="connsiteY8-54" fmla="*/ 738804 h 4291899"/>
                  <a:gd name="connsiteX0-55" fmla="*/ 0 w 1325296"/>
                  <a:gd name="connsiteY0-56" fmla="*/ 640443 h 4193538"/>
                  <a:gd name="connsiteX1-57" fmla="*/ 1319346 w 1325296"/>
                  <a:gd name="connsiteY1-58" fmla="*/ 360 h 4193538"/>
                  <a:gd name="connsiteX2-59" fmla="*/ 783771 w 1325296"/>
                  <a:gd name="connsiteY2-60" fmla="*/ 640443 h 4193538"/>
                  <a:gd name="connsiteX3-61" fmla="*/ 783771 w 1325296"/>
                  <a:gd name="connsiteY3-62" fmla="*/ 4062907 h 4193538"/>
                  <a:gd name="connsiteX4-63" fmla="*/ 653140 w 1325296"/>
                  <a:gd name="connsiteY4-64" fmla="*/ 4193538 h 4193538"/>
                  <a:gd name="connsiteX5-65" fmla="*/ 130631 w 1325296"/>
                  <a:gd name="connsiteY5-66" fmla="*/ 4193538 h 4193538"/>
                  <a:gd name="connsiteX6-67" fmla="*/ 0 w 1325296"/>
                  <a:gd name="connsiteY6-68" fmla="*/ 4062907 h 4193538"/>
                  <a:gd name="connsiteX7-69" fmla="*/ 0 w 1325296"/>
                  <a:gd name="connsiteY7-70" fmla="*/ 640443 h 4193538"/>
                  <a:gd name="connsiteX0-71" fmla="*/ 0 w 1325296"/>
                  <a:gd name="connsiteY0-72" fmla="*/ 761033 h 4314128"/>
                  <a:gd name="connsiteX1-73" fmla="*/ 1319346 w 1325296"/>
                  <a:gd name="connsiteY1-74" fmla="*/ 120950 h 4314128"/>
                  <a:gd name="connsiteX2-75" fmla="*/ 783771 w 1325296"/>
                  <a:gd name="connsiteY2-76" fmla="*/ 761033 h 4314128"/>
                  <a:gd name="connsiteX3-77" fmla="*/ 783771 w 1325296"/>
                  <a:gd name="connsiteY3-78" fmla="*/ 4183497 h 4314128"/>
                  <a:gd name="connsiteX4-79" fmla="*/ 653140 w 1325296"/>
                  <a:gd name="connsiteY4-80" fmla="*/ 4314128 h 4314128"/>
                  <a:gd name="connsiteX5-81" fmla="*/ 130631 w 1325296"/>
                  <a:gd name="connsiteY5-82" fmla="*/ 4314128 h 4314128"/>
                  <a:gd name="connsiteX6-83" fmla="*/ 0 w 1325296"/>
                  <a:gd name="connsiteY6-84" fmla="*/ 4183497 h 4314128"/>
                  <a:gd name="connsiteX7-85" fmla="*/ 0 w 1325296"/>
                  <a:gd name="connsiteY7-86" fmla="*/ 761033 h 4314128"/>
                  <a:gd name="connsiteX0-87" fmla="*/ 0 w 1324671"/>
                  <a:gd name="connsiteY0-88" fmla="*/ 761033 h 4314128"/>
                  <a:gd name="connsiteX1-89" fmla="*/ 1319346 w 1324671"/>
                  <a:gd name="connsiteY1-90" fmla="*/ 120950 h 4314128"/>
                  <a:gd name="connsiteX2-91" fmla="*/ 783771 w 1324671"/>
                  <a:gd name="connsiteY2-92" fmla="*/ 761033 h 4314128"/>
                  <a:gd name="connsiteX3-93" fmla="*/ 783771 w 1324671"/>
                  <a:gd name="connsiteY3-94" fmla="*/ 4183497 h 4314128"/>
                  <a:gd name="connsiteX4-95" fmla="*/ 653140 w 1324671"/>
                  <a:gd name="connsiteY4-96" fmla="*/ 4314128 h 4314128"/>
                  <a:gd name="connsiteX5-97" fmla="*/ 130631 w 1324671"/>
                  <a:gd name="connsiteY5-98" fmla="*/ 4314128 h 4314128"/>
                  <a:gd name="connsiteX6-99" fmla="*/ 0 w 1324671"/>
                  <a:gd name="connsiteY6-100" fmla="*/ 4183497 h 4314128"/>
                  <a:gd name="connsiteX7-101" fmla="*/ 0 w 1324671"/>
                  <a:gd name="connsiteY7-102" fmla="*/ 761033 h 4314128"/>
                  <a:gd name="connsiteX0-103" fmla="*/ 658187 w 1982858"/>
                  <a:gd name="connsiteY0-104" fmla="*/ 761033 h 4692951"/>
                  <a:gd name="connsiteX1-105" fmla="*/ 1977533 w 1982858"/>
                  <a:gd name="connsiteY1-106" fmla="*/ 120950 h 4692951"/>
                  <a:gd name="connsiteX2-107" fmla="*/ 1441958 w 1982858"/>
                  <a:gd name="connsiteY2-108" fmla="*/ 761033 h 4692951"/>
                  <a:gd name="connsiteX3-109" fmla="*/ 1441958 w 1982858"/>
                  <a:gd name="connsiteY3-110" fmla="*/ 4183497 h 4692951"/>
                  <a:gd name="connsiteX4-111" fmla="*/ 1311327 w 1982858"/>
                  <a:gd name="connsiteY4-112" fmla="*/ 4314128 h 4692951"/>
                  <a:gd name="connsiteX5-113" fmla="*/ 5046 w 1982858"/>
                  <a:gd name="connsiteY5-114" fmla="*/ 4692951 h 4692951"/>
                  <a:gd name="connsiteX6-115" fmla="*/ 658187 w 1982858"/>
                  <a:gd name="connsiteY6-116" fmla="*/ 4183497 h 4692951"/>
                  <a:gd name="connsiteX7-117" fmla="*/ 658187 w 1982858"/>
                  <a:gd name="connsiteY7-118" fmla="*/ 761033 h 4692951"/>
                  <a:gd name="connsiteX0-119" fmla="*/ 658187 w 1982858"/>
                  <a:gd name="connsiteY0-120" fmla="*/ 761033 h 4706792"/>
                  <a:gd name="connsiteX1-121" fmla="*/ 1977533 w 1982858"/>
                  <a:gd name="connsiteY1-122" fmla="*/ 120950 h 4706792"/>
                  <a:gd name="connsiteX2-123" fmla="*/ 1441958 w 1982858"/>
                  <a:gd name="connsiteY2-124" fmla="*/ 761033 h 4706792"/>
                  <a:gd name="connsiteX3-125" fmla="*/ 1441958 w 1982858"/>
                  <a:gd name="connsiteY3-126" fmla="*/ 4183497 h 4706792"/>
                  <a:gd name="connsiteX4-127" fmla="*/ 5046 w 1982858"/>
                  <a:gd name="connsiteY4-128" fmla="*/ 4692951 h 4706792"/>
                  <a:gd name="connsiteX5-129" fmla="*/ 658187 w 1982858"/>
                  <a:gd name="connsiteY5-130" fmla="*/ 4183497 h 4706792"/>
                  <a:gd name="connsiteX6-131" fmla="*/ 658187 w 1982858"/>
                  <a:gd name="connsiteY6-132" fmla="*/ 761033 h 4706792"/>
                  <a:gd name="connsiteX0-133" fmla="*/ 658187 w 1982858"/>
                  <a:gd name="connsiteY0-134" fmla="*/ 761033 h 4934485"/>
                  <a:gd name="connsiteX1-135" fmla="*/ 1977533 w 1982858"/>
                  <a:gd name="connsiteY1-136" fmla="*/ 120950 h 4934485"/>
                  <a:gd name="connsiteX2-137" fmla="*/ 1441958 w 1982858"/>
                  <a:gd name="connsiteY2-138" fmla="*/ 761033 h 4934485"/>
                  <a:gd name="connsiteX3-139" fmla="*/ 1441958 w 1982858"/>
                  <a:gd name="connsiteY3-140" fmla="*/ 4183497 h 4934485"/>
                  <a:gd name="connsiteX4-141" fmla="*/ 5046 w 1982858"/>
                  <a:gd name="connsiteY4-142" fmla="*/ 4692951 h 4934485"/>
                  <a:gd name="connsiteX5-143" fmla="*/ 658187 w 1982858"/>
                  <a:gd name="connsiteY5-144" fmla="*/ 4183497 h 4934485"/>
                  <a:gd name="connsiteX6-145" fmla="*/ 658187 w 1982858"/>
                  <a:gd name="connsiteY6-146" fmla="*/ 761033 h 4934485"/>
                  <a:gd name="connsiteX0-147" fmla="*/ 658187 w 1982858"/>
                  <a:gd name="connsiteY0-148" fmla="*/ 761033 h 4934485"/>
                  <a:gd name="connsiteX1-149" fmla="*/ 1977533 w 1982858"/>
                  <a:gd name="connsiteY1-150" fmla="*/ 120950 h 4934485"/>
                  <a:gd name="connsiteX2-151" fmla="*/ 1441958 w 1982858"/>
                  <a:gd name="connsiteY2-152" fmla="*/ 761033 h 4934485"/>
                  <a:gd name="connsiteX3-153" fmla="*/ 1441958 w 1982858"/>
                  <a:gd name="connsiteY3-154" fmla="*/ 4183497 h 4934485"/>
                  <a:gd name="connsiteX4-155" fmla="*/ 5046 w 1982858"/>
                  <a:gd name="connsiteY4-156" fmla="*/ 4692951 h 4934485"/>
                  <a:gd name="connsiteX5-157" fmla="*/ 658187 w 1982858"/>
                  <a:gd name="connsiteY5-158" fmla="*/ 4183497 h 4934485"/>
                  <a:gd name="connsiteX6-159" fmla="*/ 658187 w 1982858"/>
                  <a:gd name="connsiteY6-160" fmla="*/ 761033 h 4934485"/>
                  <a:gd name="connsiteX0-161" fmla="*/ 658187 w 1982858"/>
                  <a:gd name="connsiteY0-162" fmla="*/ 761033 h 4952169"/>
                  <a:gd name="connsiteX1-163" fmla="*/ 1977533 w 1982858"/>
                  <a:gd name="connsiteY1-164" fmla="*/ 120950 h 4952169"/>
                  <a:gd name="connsiteX2-165" fmla="*/ 1441958 w 1982858"/>
                  <a:gd name="connsiteY2-166" fmla="*/ 761033 h 4952169"/>
                  <a:gd name="connsiteX3-167" fmla="*/ 1441958 w 1982858"/>
                  <a:gd name="connsiteY3-168" fmla="*/ 4183497 h 4952169"/>
                  <a:gd name="connsiteX4-169" fmla="*/ 5046 w 1982858"/>
                  <a:gd name="connsiteY4-170" fmla="*/ 4692951 h 4952169"/>
                  <a:gd name="connsiteX5-171" fmla="*/ 658187 w 1982858"/>
                  <a:gd name="connsiteY5-172" fmla="*/ 4183497 h 4952169"/>
                  <a:gd name="connsiteX6-173" fmla="*/ 658187 w 1982858"/>
                  <a:gd name="connsiteY6-174" fmla="*/ 761033 h 4952169"/>
                  <a:gd name="connsiteX0-175" fmla="*/ 658187 w 1982858"/>
                  <a:gd name="connsiteY0-176" fmla="*/ 761033 h 4917559"/>
                  <a:gd name="connsiteX1-177" fmla="*/ 1977533 w 1982858"/>
                  <a:gd name="connsiteY1-178" fmla="*/ 120950 h 4917559"/>
                  <a:gd name="connsiteX2-179" fmla="*/ 1441958 w 1982858"/>
                  <a:gd name="connsiteY2-180" fmla="*/ 761033 h 4917559"/>
                  <a:gd name="connsiteX3-181" fmla="*/ 1473708 w 1982858"/>
                  <a:gd name="connsiteY3-182" fmla="*/ 4119997 h 4917559"/>
                  <a:gd name="connsiteX4-183" fmla="*/ 5046 w 1982858"/>
                  <a:gd name="connsiteY4-184" fmla="*/ 4692951 h 4917559"/>
                  <a:gd name="connsiteX5-185" fmla="*/ 658187 w 1982858"/>
                  <a:gd name="connsiteY5-186" fmla="*/ 4183497 h 4917559"/>
                  <a:gd name="connsiteX6-187" fmla="*/ 658187 w 1982858"/>
                  <a:gd name="connsiteY6-188" fmla="*/ 761033 h 4917559"/>
                  <a:gd name="connsiteX0-189" fmla="*/ 658187 w 1982858"/>
                  <a:gd name="connsiteY0-190" fmla="*/ 761033 h 4907713"/>
                  <a:gd name="connsiteX1-191" fmla="*/ 1977533 w 1982858"/>
                  <a:gd name="connsiteY1-192" fmla="*/ 120950 h 4907713"/>
                  <a:gd name="connsiteX2-193" fmla="*/ 1441958 w 1982858"/>
                  <a:gd name="connsiteY2-194" fmla="*/ 761033 h 4907713"/>
                  <a:gd name="connsiteX3-195" fmla="*/ 1473708 w 1982858"/>
                  <a:gd name="connsiteY3-196" fmla="*/ 4119997 h 4907713"/>
                  <a:gd name="connsiteX4-197" fmla="*/ 5046 w 1982858"/>
                  <a:gd name="connsiteY4-198" fmla="*/ 4692951 h 4907713"/>
                  <a:gd name="connsiteX5-199" fmla="*/ 658187 w 1982858"/>
                  <a:gd name="connsiteY5-200" fmla="*/ 4183497 h 4907713"/>
                  <a:gd name="connsiteX6-201" fmla="*/ 658187 w 1982858"/>
                  <a:gd name="connsiteY6-202" fmla="*/ 761033 h 4907713"/>
                  <a:gd name="connsiteX0-203" fmla="*/ 658187 w 1982858"/>
                  <a:gd name="connsiteY0-204" fmla="*/ 761033 h 4938173"/>
                  <a:gd name="connsiteX1-205" fmla="*/ 1977533 w 1982858"/>
                  <a:gd name="connsiteY1-206" fmla="*/ 120950 h 4938173"/>
                  <a:gd name="connsiteX2-207" fmla="*/ 1441958 w 1982858"/>
                  <a:gd name="connsiteY2-208" fmla="*/ 761033 h 4938173"/>
                  <a:gd name="connsiteX3-209" fmla="*/ 1473708 w 1982858"/>
                  <a:gd name="connsiteY3-210" fmla="*/ 4119997 h 4938173"/>
                  <a:gd name="connsiteX4-211" fmla="*/ 5046 w 1982858"/>
                  <a:gd name="connsiteY4-212" fmla="*/ 4692951 h 4938173"/>
                  <a:gd name="connsiteX5-213" fmla="*/ 658187 w 1982858"/>
                  <a:gd name="connsiteY5-214" fmla="*/ 4183497 h 4938173"/>
                  <a:gd name="connsiteX6-215" fmla="*/ 658187 w 1982858"/>
                  <a:gd name="connsiteY6-216" fmla="*/ 761033 h 4938173"/>
                  <a:gd name="connsiteX0-217" fmla="*/ 655383 w 1980054"/>
                  <a:gd name="connsiteY0-218" fmla="*/ 761033 h 4938173"/>
                  <a:gd name="connsiteX1-219" fmla="*/ 1974729 w 1980054"/>
                  <a:gd name="connsiteY1-220" fmla="*/ 120950 h 4938173"/>
                  <a:gd name="connsiteX2-221" fmla="*/ 1439154 w 1980054"/>
                  <a:gd name="connsiteY2-222" fmla="*/ 761033 h 4938173"/>
                  <a:gd name="connsiteX3-223" fmla="*/ 1470904 w 1980054"/>
                  <a:gd name="connsiteY3-224" fmla="*/ 4119997 h 4938173"/>
                  <a:gd name="connsiteX4-225" fmla="*/ 2242 w 1980054"/>
                  <a:gd name="connsiteY4-226" fmla="*/ 4692951 h 4938173"/>
                  <a:gd name="connsiteX5-227" fmla="*/ 655383 w 1980054"/>
                  <a:gd name="connsiteY5-228" fmla="*/ 4183497 h 4938173"/>
                  <a:gd name="connsiteX6-229" fmla="*/ 655383 w 1980054"/>
                  <a:gd name="connsiteY6-230" fmla="*/ 761033 h 4938173"/>
                  <a:gd name="connsiteX0-231" fmla="*/ 655383 w 1980245"/>
                  <a:gd name="connsiteY0-232" fmla="*/ 761033 h 4938173"/>
                  <a:gd name="connsiteX1-233" fmla="*/ 1974729 w 1980245"/>
                  <a:gd name="connsiteY1-234" fmla="*/ 120950 h 4938173"/>
                  <a:gd name="connsiteX2-235" fmla="*/ 1464554 w 1980245"/>
                  <a:gd name="connsiteY2-236" fmla="*/ 557833 h 4938173"/>
                  <a:gd name="connsiteX3-237" fmla="*/ 1470904 w 1980245"/>
                  <a:gd name="connsiteY3-238" fmla="*/ 4119997 h 4938173"/>
                  <a:gd name="connsiteX4-239" fmla="*/ 2242 w 1980245"/>
                  <a:gd name="connsiteY4-240" fmla="*/ 4692951 h 4938173"/>
                  <a:gd name="connsiteX5-241" fmla="*/ 655383 w 1980245"/>
                  <a:gd name="connsiteY5-242" fmla="*/ 4183497 h 4938173"/>
                  <a:gd name="connsiteX6-243" fmla="*/ 655383 w 1980245"/>
                  <a:gd name="connsiteY6-244" fmla="*/ 761033 h 4938173"/>
                  <a:gd name="connsiteX0-245" fmla="*/ 655383 w 2049599"/>
                  <a:gd name="connsiteY0-246" fmla="*/ 731526 h 4908666"/>
                  <a:gd name="connsiteX1-247" fmla="*/ 2044579 w 2049599"/>
                  <a:gd name="connsiteY1-248" fmla="*/ 148593 h 4908666"/>
                  <a:gd name="connsiteX2-249" fmla="*/ 1464554 w 2049599"/>
                  <a:gd name="connsiteY2-250" fmla="*/ 528326 h 4908666"/>
                  <a:gd name="connsiteX3-251" fmla="*/ 1470904 w 2049599"/>
                  <a:gd name="connsiteY3-252" fmla="*/ 4090490 h 4908666"/>
                  <a:gd name="connsiteX4-253" fmla="*/ 2242 w 2049599"/>
                  <a:gd name="connsiteY4-254" fmla="*/ 4663444 h 4908666"/>
                  <a:gd name="connsiteX5-255" fmla="*/ 655383 w 2049599"/>
                  <a:gd name="connsiteY5-256" fmla="*/ 4153990 h 4908666"/>
                  <a:gd name="connsiteX6-257" fmla="*/ 655383 w 2049599"/>
                  <a:gd name="connsiteY6-258" fmla="*/ 731526 h 4908666"/>
                  <a:gd name="connsiteX0-259" fmla="*/ 655383 w 2044579"/>
                  <a:gd name="connsiteY0-260" fmla="*/ 731526 h 4908666"/>
                  <a:gd name="connsiteX1-261" fmla="*/ 2044579 w 2044579"/>
                  <a:gd name="connsiteY1-262" fmla="*/ 148593 h 4908666"/>
                  <a:gd name="connsiteX2-263" fmla="*/ 1464554 w 2044579"/>
                  <a:gd name="connsiteY2-264" fmla="*/ 528326 h 4908666"/>
                  <a:gd name="connsiteX3-265" fmla="*/ 1470904 w 2044579"/>
                  <a:gd name="connsiteY3-266" fmla="*/ 4090490 h 4908666"/>
                  <a:gd name="connsiteX4-267" fmla="*/ 2242 w 2044579"/>
                  <a:gd name="connsiteY4-268" fmla="*/ 4663444 h 4908666"/>
                  <a:gd name="connsiteX5-269" fmla="*/ 655383 w 2044579"/>
                  <a:gd name="connsiteY5-270" fmla="*/ 4153990 h 4908666"/>
                  <a:gd name="connsiteX6-271" fmla="*/ 655383 w 2044579"/>
                  <a:gd name="connsiteY6-272" fmla="*/ 731526 h 4908666"/>
                  <a:gd name="connsiteX0-273" fmla="*/ 655383 w 2044579"/>
                  <a:gd name="connsiteY0-274" fmla="*/ 765358 h 4942498"/>
                  <a:gd name="connsiteX1-275" fmla="*/ 2044579 w 2044579"/>
                  <a:gd name="connsiteY1-276" fmla="*/ 182425 h 4942498"/>
                  <a:gd name="connsiteX2-277" fmla="*/ 1464554 w 2044579"/>
                  <a:gd name="connsiteY2-278" fmla="*/ 562158 h 4942498"/>
                  <a:gd name="connsiteX3-279" fmla="*/ 1470904 w 2044579"/>
                  <a:gd name="connsiteY3-280" fmla="*/ 4124322 h 4942498"/>
                  <a:gd name="connsiteX4-281" fmla="*/ 2242 w 2044579"/>
                  <a:gd name="connsiteY4-282" fmla="*/ 4697276 h 4942498"/>
                  <a:gd name="connsiteX5-283" fmla="*/ 655383 w 2044579"/>
                  <a:gd name="connsiteY5-284" fmla="*/ 4187822 h 4942498"/>
                  <a:gd name="connsiteX6-285" fmla="*/ 655383 w 2044579"/>
                  <a:gd name="connsiteY6-286" fmla="*/ 765358 h 4942498"/>
                  <a:gd name="connsiteX0-287" fmla="*/ 655383 w 2044579"/>
                  <a:gd name="connsiteY0-288" fmla="*/ 755574 h 4932714"/>
                  <a:gd name="connsiteX1-289" fmla="*/ 2044579 w 2044579"/>
                  <a:gd name="connsiteY1-290" fmla="*/ 172641 h 4932714"/>
                  <a:gd name="connsiteX2-291" fmla="*/ 1464554 w 2044579"/>
                  <a:gd name="connsiteY2-292" fmla="*/ 552374 h 4932714"/>
                  <a:gd name="connsiteX3-293" fmla="*/ 1470904 w 2044579"/>
                  <a:gd name="connsiteY3-294" fmla="*/ 4114538 h 4932714"/>
                  <a:gd name="connsiteX4-295" fmla="*/ 2242 w 2044579"/>
                  <a:gd name="connsiteY4-296" fmla="*/ 4687492 h 4932714"/>
                  <a:gd name="connsiteX5-297" fmla="*/ 655383 w 2044579"/>
                  <a:gd name="connsiteY5-298" fmla="*/ 4178038 h 4932714"/>
                  <a:gd name="connsiteX6-299" fmla="*/ 655383 w 2044579"/>
                  <a:gd name="connsiteY6-300" fmla="*/ 755574 h 4932714"/>
                  <a:gd name="connsiteX0-301" fmla="*/ 655383 w 2044579"/>
                  <a:gd name="connsiteY0-302" fmla="*/ 755574 h 4932714"/>
                  <a:gd name="connsiteX1-303" fmla="*/ 2044579 w 2044579"/>
                  <a:gd name="connsiteY1-304" fmla="*/ 172641 h 4932714"/>
                  <a:gd name="connsiteX2-305" fmla="*/ 1464554 w 2044579"/>
                  <a:gd name="connsiteY2-306" fmla="*/ 552374 h 4932714"/>
                  <a:gd name="connsiteX3-307" fmla="*/ 1470904 w 2044579"/>
                  <a:gd name="connsiteY3-308" fmla="*/ 4114538 h 4932714"/>
                  <a:gd name="connsiteX4-309" fmla="*/ 2242 w 2044579"/>
                  <a:gd name="connsiteY4-310" fmla="*/ 4687492 h 4932714"/>
                  <a:gd name="connsiteX5-311" fmla="*/ 655383 w 2044579"/>
                  <a:gd name="connsiteY5-312" fmla="*/ 4178038 h 4932714"/>
                  <a:gd name="connsiteX6-313" fmla="*/ 655383 w 2044579"/>
                  <a:gd name="connsiteY6-314" fmla="*/ 755574 h 4932714"/>
                  <a:gd name="connsiteX0-315" fmla="*/ 655383 w 2044579"/>
                  <a:gd name="connsiteY0-316" fmla="*/ 755574 h 4932714"/>
                  <a:gd name="connsiteX1-317" fmla="*/ 2044579 w 2044579"/>
                  <a:gd name="connsiteY1-318" fmla="*/ 172641 h 4932714"/>
                  <a:gd name="connsiteX2-319" fmla="*/ 1464554 w 2044579"/>
                  <a:gd name="connsiteY2-320" fmla="*/ 552374 h 4932714"/>
                  <a:gd name="connsiteX3-321" fmla="*/ 1470904 w 2044579"/>
                  <a:gd name="connsiteY3-322" fmla="*/ 4114538 h 4932714"/>
                  <a:gd name="connsiteX4-323" fmla="*/ 2242 w 2044579"/>
                  <a:gd name="connsiteY4-324" fmla="*/ 4687492 h 4932714"/>
                  <a:gd name="connsiteX5-325" fmla="*/ 655383 w 2044579"/>
                  <a:gd name="connsiteY5-326" fmla="*/ 4178038 h 4932714"/>
                  <a:gd name="connsiteX6-327" fmla="*/ 655383 w 2044579"/>
                  <a:gd name="connsiteY6-328" fmla="*/ 755574 h 4932714"/>
                  <a:gd name="connsiteX0-329" fmla="*/ 655383 w 2050929"/>
                  <a:gd name="connsiteY0-330" fmla="*/ 758871 h 4936011"/>
                  <a:gd name="connsiteX1-331" fmla="*/ 2050929 w 2050929"/>
                  <a:gd name="connsiteY1-332" fmla="*/ 169588 h 4936011"/>
                  <a:gd name="connsiteX2-333" fmla="*/ 1464554 w 2050929"/>
                  <a:gd name="connsiteY2-334" fmla="*/ 555671 h 4936011"/>
                  <a:gd name="connsiteX3-335" fmla="*/ 1470904 w 2050929"/>
                  <a:gd name="connsiteY3-336" fmla="*/ 4117835 h 4936011"/>
                  <a:gd name="connsiteX4-337" fmla="*/ 2242 w 2050929"/>
                  <a:gd name="connsiteY4-338" fmla="*/ 4690789 h 4936011"/>
                  <a:gd name="connsiteX5-339" fmla="*/ 655383 w 2050929"/>
                  <a:gd name="connsiteY5-340" fmla="*/ 4181335 h 4936011"/>
                  <a:gd name="connsiteX6-341" fmla="*/ 655383 w 2050929"/>
                  <a:gd name="connsiteY6-342" fmla="*/ 758871 h 4936011"/>
                  <a:gd name="connsiteX0-343" fmla="*/ 655383 w 2063629"/>
                  <a:gd name="connsiteY0-344" fmla="*/ 758871 h 4936011"/>
                  <a:gd name="connsiteX1-345" fmla="*/ 2063629 w 2063629"/>
                  <a:gd name="connsiteY1-346" fmla="*/ 169588 h 4936011"/>
                  <a:gd name="connsiteX2-347" fmla="*/ 1464554 w 2063629"/>
                  <a:gd name="connsiteY2-348" fmla="*/ 555671 h 4936011"/>
                  <a:gd name="connsiteX3-349" fmla="*/ 1470904 w 2063629"/>
                  <a:gd name="connsiteY3-350" fmla="*/ 4117835 h 4936011"/>
                  <a:gd name="connsiteX4-351" fmla="*/ 2242 w 2063629"/>
                  <a:gd name="connsiteY4-352" fmla="*/ 4690789 h 4936011"/>
                  <a:gd name="connsiteX5-353" fmla="*/ 655383 w 2063629"/>
                  <a:gd name="connsiteY5-354" fmla="*/ 4181335 h 4936011"/>
                  <a:gd name="connsiteX6-355" fmla="*/ 655383 w 2063629"/>
                  <a:gd name="connsiteY6-356" fmla="*/ 758871 h 4936011"/>
                  <a:gd name="connsiteX0-357" fmla="*/ 655383 w 2063629"/>
                  <a:gd name="connsiteY0-358" fmla="*/ 749684 h 4926824"/>
                  <a:gd name="connsiteX1-359" fmla="*/ 2063629 w 2063629"/>
                  <a:gd name="connsiteY1-360" fmla="*/ 160401 h 4926824"/>
                  <a:gd name="connsiteX2-361" fmla="*/ 1464554 w 2063629"/>
                  <a:gd name="connsiteY2-362" fmla="*/ 546484 h 4926824"/>
                  <a:gd name="connsiteX3-363" fmla="*/ 1470904 w 2063629"/>
                  <a:gd name="connsiteY3-364" fmla="*/ 4108648 h 4926824"/>
                  <a:gd name="connsiteX4-365" fmla="*/ 2242 w 2063629"/>
                  <a:gd name="connsiteY4-366" fmla="*/ 4681602 h 4926824"/>
                  <a:gd name="connsiteX5-367" fmla="*/ 655383 w 2063629"/>
                  <a:gd name="connsiteY5-368" fmla="*/ 4172148 h 4926824"/>
                  <a:gd name="connsiteX6-369" fmla="*/ 655383 w 2063629"/>
                  <a:gd name="connsiteY6-370" fmla="*/ 749684 h 4926824"/>
                  <a:gd name="connsiteX0-371" fmla="*/ 636333 w 2063629"/>
                  <a:gd name="connsiteY0-372" fmla="*/ 795790 h 4890380"/>
                  <a:gd name="connsiteX1-373" fmla="*/ 2063629 w 2063629"/>
                  <a:gd name="connsiteY1-374" fmla="*/ 123957 h 4890380"/>
                  <a:gd name="connsiteX2-375" fmla="*/ 1464554 w 2063629"/>
                  <a:gd name="connsiteY2-376" fmla="*/ 510040 h 4890380"/>
                  <a:gd name="connsiteX3-377" fmla="*/ 1470904 w 2063629"/>
                  <a:gd name="connsiteY3-378" fmla="*/ 4072204 h 4890380"/>
                  <a:gd name="connsiteX4-379" fmla="*/ 2242 w 2063629"/>
                  <a:gd name="connsiteY4-380" fmla="*/ 4645158 h 4890380"/>
                  <a:gd name="connsiteX5-381" fmla="*/ 655383 w 2063629"/>
                  <a:gd name="connsiteY5-382" fmla="*/ 4135704 h 4890380"/>
                  <a:gd name="connsiteX6-383" fmla="*/ 636333 w 2063629"/>
                  <a:gd name="connsiteY6-384" fmla="*/ 795790 h 4890380"/>
                  <a:gd name="connsiteX0-385" fmla="*/ 636333 w 2063629"/>
                  <a:gd name="connsiteY0-386" fmla="*/ 823566 h 4918156"/>
                  <a:gd name="connsiteX1-387" fmla="*/ 2063629 w 2063629"/>
                  <a:gd name="connsiteY1-388" fmla="*/ 151733 h 4918156"/>
                  <a:gd name="connsiteX2-389" fmla="*/ 1464554 w 2063629"/>
                  <a:gd name="connsiteY2-390" fmla="*/ 537816 h 4918156"/>
                  <a:gd name="connsiteX3-391" fmla="*/ 1470904 w 2063629"/>
                  <a:gd name="connsiteY3-392" fmla="*/ 4099980 h 4918156"/>
                  <a:gd name="connsiteX4-393" fmla="*/ 2242 w 2063629"/>
                  <a:gd name="connsiteY4-394" fmla="*/ 4672934 h 4918156"/>
                  <a:gd name="connsiteX5-395" fmla="*/ 655383 w 2063629"/>
                  <a:gd name="connsiteY5-396" fmla="*/ 4163480 h 4918156"/>
                  <a:gd name="connsiteX6-397" fmla="*/ 636333 w 2063629"/>
                  <a:gd name="connsiteY6-398" fmla="*/ 823566 h 4918156"/>
                  <a:gd name="connsiteX0-399" fmla="*/ 636333 w 2063629"/>
                  <a:gd name="connsiteY0-400" fmla="*/ 823566 h 4921345"/>
                  <a:gd name="connsiteX1-401" fmla="*/ 2063629 w 2063629"/>
                  <a:gd name="connsiteY1-402" fmla="*/ 151733 h 4921345"/>
                  <a:gd name="connsiteX2-403" fmla="*/ 1464554 w 2063629"/>
                  <a:gd name="connsiteY2-404" fmla="*/ 537816 h 4921345"/>
                  <a:gd name="connsiteX3-405" fmla="*/ 1464554 w 2063629"/>
                  <a:gd name="connsiteY3-406" fmla="*/ 4106330 h 4921345"/>
                  <a:gd name="connsiteX4-407" fmla="*/ 2242 w 2063629"/>
                  <a:gd name="connsiteY4-408" fmla="*/ 4672934 h 4921345"/>
                  <a:gd name="connsiteX5-409" fmla="*/ 655383 w 2063629"/>
                  <a:gd name="connsiteY5-410" fmla="*/ 4163480 h 4921345"/>
                  <a:gd name="connsiteX6-411" fmla="*/ 636333 w 2063629"/>
                  <a:gd name="connsiteY6-412" fmla="*/ 823566 h 4921345"/>
                  <a:gd name="connsiteX0-413" fmla="*/ 636333 w 2063629"/>
                  <a:gd name="connsiteY0-414" fmla="*/ 823566 h 4909443"/>
                  <a:gd name="connsiteX1-415" fmla="*/ 2063629 w 2063629"/>
                  <a:gd name="connsiteY1-416" fmla="*/ 151733 h 4909443"/>
                  <a:gd name="connsiteX2-417" fmla="*/ 1464554 w 2063629"/>
                  <a:gd name="connsiteY2-418" fmla="*/ 537816 h 4909443"/>
                  <a:gd name="connsiteX3-419" fmla="*/ 1464554 w 2063629"/>
                  <a:gd name="connsiteY3-420" fmla="*/ 4106330 h 4909443"/>
                  <a:gd name="connsiteX4-421" fmla="*/ 2242 w 2063629"/>
                  <a:gd name="connsiteY4-422" fmla="*/ 4672934 h 4909443"/>
                  <a:gd name="connsiteX5-423" fmla="*/ 655383 w 2063629"/>
                  <a:gd name="connsiteY5-424" fmla="*/ 4163480 h 4909443"/>
                  <a:gd name="connsiteX6-425" fmla="*/ 636333 w 2063629"/>
                  <a:gd name="connsiteY6-426" fmla="*/ 823566 h 4909443"/>
                  <a:gd name="connsiteX0-427" fmla="*/ 636333 w 2025529"/>
                  <a:gd name="connsiteY0-428" fmla="*/ 823566 h 4909443"/>
                  <a:gd name="connsiteX1-429" fmla="*/ 2025529 w 2025529"/>
                  <a:gd name="connsiteY1-430" fmla="*/ 151733 h 4909443"/>
                  <a:gd name="connsiteX2-431" fmla="*/ 1464554 w 2025529"/>
                  <a:gd name="connsiteY2-432" fmla="*/ 537816 h 4909443"/>
                  <a:gd name="connsiteX3-433" fmla="*/ 1464554 w 2025529"/>
                  <a:gd name="connsiteY3-434" fmla="*/ 4106330 h 4909443"/>
                  <a:gd name="connsiteX4-435" fmla="*/ 2242 w 2025529"/>
                  <a:gd name="connsiteY4-436" fmla="*/ 4672934 h 4909443"/>
                  <a:gd name="connsiteX5-437" fmla="*/ 655383 w 2025529"/>
                  <a:gd name="connsiteY5-438" fmla="*/ 4163480 h 4909443"/>
                  <a:gd name="connsiteX6-439" fmla="*/ 636333 w 2025529"/>
                  <a:gd name="connsiteY6-440" fmla="*/ 823566 h 4909443"/>
                  <a:gd name="connsiteX0-441" fmla="*/ 636333 w 2025529"/>
                  <a:gd name="connsiteY0-442" fmla="*/ 838891 h 4924768"/>
                  <a:gd name="connsiteX1-443" fmla="*/ 2025529 w 2025529"/>
                  <a:gd name="connsiteY1-444" fmla="*/ 167058 h 4924768"/>
                  <a:gd name="connsiteX2-445" fmla="*/ 1464554 w 2025529"/>
                  <a:gd name="connsiteY2-446" fmla="*/ 553141 h 4924768"/>
                  <a:gd name="connsiteX3-447" fmla="*/ 1464554 w 2025529"/>
                  <a:gd name="connsiteY3-448" fmla="*/ 4121655 h 4924768"/>
                  <a:gd name="connsiteX4-449" fmla="*/ 2242 w 2025529"/>
                  <a:gd name="connsiteY4-450" fmla="*/ 4688259 h 4924768"/>
                  <a:gd name="connsiteX5-451" fmla="*/ 655383 w 2025529"/>
                  <a:gd name="connsiteY5-452" fmla="*/ 4178805 h 4924768"/>
                  <a:gd name="connsiteX6-453" fmla="*/ 636333 w 2025529"/>
                  <a:gd name="connsiteY6-454" fmla="*/ 838891 h 4924768"/>
                  <a:gd name="connsiteX0-455" fmla="*/ 636333 w 2025529"/>
                  <a:gd name="connsiteY0-456" fmla="*/ 838891 h 4924768"/>
                  <a:gd name="connsiteX1-457" fmla="*/ 2025529 w 2025529"/>
                  <a:gd name="connsiteY1-458" fmla="*/ 167058 h 4924768"/>
                  <a:gd name="connsiteX2-459" fmla="*/ 1464554 w 2025529"/>
                  <a:gd name="connsiteY2-460" fmla="*/ 553141 h 4924768"/>
                  <a:gd name="connsiteX3-461" fmla="*/ 1464554 w 2025529"/>
                  <a:gd name="connsiteY3-462" fmla="*/ 4121655 h 4924768"/>
                  <a:gd name="connsiteX4-463" fmla="*/ 2242 w 2025529"/>
                  <a:gd name="connsiteY4-464" fmla="*/ 4688259 h 4924768"/>
                  <a:gd name="connsiteX5-465" fmla="*/ 655383 w 2025529"/>
                  <a:gd name="connsiteY5-466" fmla="*/ 4178805 h 4924768"/>
                  <a:gd name="connsiteX6-467" fmla="*/ 636333 w 2025529"/>
                  <a:gd name="connsiteY6-468" fmla="*/ 838891 h 4924768"/>
                  <a:gd name="connsiteX0-469" fmla="*/ 636333 w 2025529"/>
                  <a:gd name="connsiteY0-470" fmla="*/ 838891 h 4924768"/>
                  <a:gd name="connsiteX1-471" fmla="*/ 2025529 w 2025529"/>
                  <a:gd name="connsiteY1-472" fmla="*/ 167058 h 4924768"/>
                  <a:gd name="connsiteX2-473" fmla="*/ 1464554 w 2025529"/>
                  <a:gd name="connsiteY2-474" fmla="*/ 553141 h 4924768"/>
                  <a:gd name="connsiteX3-475" fmla="*/ 1464554 w 2025529"/>
                  <a:gd name="connsiteY3-476" fmla="*/ 4121655 h 4924768"/>
                  <a:gd name="connsiteX4-477" fmla="*/ 2242 w 2025529"/>
                  <a:gd name="connsiteY4-478" fmla="*/ 4688259 h 4924768"/>
                  <a:gd name="connsiteX5-479" fmla="*/ 655383 w 2025529"/>
                  <a:gd name="connsiteY5-480" fmla="*/ 4178805 h 4924768"/>
                  <a:gd name="connsiteX6-481" fmla="*/ 636333 w 2025529"/>
                  <a:gd name="connsiteY6-482" fmla="*/ 838891 h 4924768"/>
                  <a:gd name="connsiteX0-483" fmla="*/ 629983 w 2025529"/>
                  <a:gd name="connsiteY0-484" fmla="*/ 831773 h 4930350"/>
                  <a:gd name="connsiteX1-485" fmla="*/ 2025529 w 2025529"/>
                  <a:gd name="connsiteY1-486" fmla="*/ 172640 h 4930350"/>
                  <a:gd name="connsiteX2-487" fmla="*/ 1464554 w 2025529"/>
                  <a:gd name="connsiteY2-488" fmla="*/ 558723 h 4930350"/>
                  <a:gd name="connsiteX3-489" fmla="*/ 1464554 w 2025529"/>
                  <a:gd name="connsiteY3-490" fmla="*/ 4127237 h 4930350"/>
                  <a:gd name="connsiteX4-491" fmla="*/ 2242 w 2025529"/>
                  <a:gd name="connsiteY4-492" fmla="*/ 4693841 h 4930350"/>
                  <a:gd name="connsiteX5-493" fmla="*/ 655383 w 2025529"/>
                  <a:gd name="connsiteY5-494" fmla="*/ 4184387 h 4930350"/>
                  <a:gd name="connsiteX6-495" fmla="*/ 629983 w 2025529"/>
                  <a:gd name="connsiteY6-496" fmla="*/ 831773 h 4930350"/>
                  <a:gd name="connsiteX0-497" fmla="*/ 629983 w 2025529"/>
                  <a:gd name="connsiteY0-498" fmla="*/ 838892 h 4924769"/>
                  <a:gd name="connsiteX1-499" fmla="*/ 2025529 w 2025529"/>
                  <a:gd name="connsiteY1-500" fmla="*/ 167059 h 4924769"/>
                  <a:gd name="connsiteX2-501" fmla="*/ 1464554 w 2025529"/>
                  <a:gd name="connsiteY2-502" fmla="*/ 553142 h 4924769"/>
                  <a:gd name="connsiteX3-503" fmla="*/ 1464554 w 2025529"/>
                  <a:gd name="connsiteY3-504" fmla="*/ 4121656 h 4924769"/>
                  <a:gd name="connsiteX4-505" fmla="*/ 2242 w 2025529"/>
                  <a:gd name="connsiteY4-506" fmla="*/ 4688260 h 4924769"/>
                  <a:gd name="connsiteX5-507" fmla="*/ 655383 w 2025529"/>
                  <a:gd name="connsiteY5-508" fmla="*/ 4178806 h 4924769"/>
                  <a:gd name="connsiteX6-509" fmla="*/ 629983 w 2025529"/>
                  <a:gd name="connsiteY6-510" fmla="*/ 838892 h 4924769"/>
                  <a:gd name="connsiteX0-511" fmla="*/ 629983 w 2025529"/>
                  <a:gd name="connsiteY0-512" fmla="*/ 821906 h 4907783"/>
                  <a:gd name="connsiteX1-513" fmla="*/ 2025529 w 2025529"/>
                  <a:gd name="connsiteY1-514" fmla="*/ 150073 h 4907783"/>
                  <a:gd name="connsiteX2-515" fmla="*/ 1464554 w 2025529"/>
                  <a:gd name="connsiteY2-516" fmla="*/ 536156 h 4907783"/>
                  <a:gd name="connsiteX3-517" fmla="*/ 1464554 w 2025529"/>
                  <a:gd name="connsiteY3-518" fmla="*/ 4104670 h 4907783"/>
                  <a:gd name="connsiteX4-519" fmla="*/ 2242 w 2025529"/>
                  <a:gd name="connsiteY4-520" fmla="*/ 4671274 h 4907783"/>
                  <a:gd name="connsiteX5-521" fmla="*/ 655383 w 2025529"/>
                  <a:gd name="connsiteY5-522" fmla="*/ 4161820 h 4907783"/>
                  <a:gd name="connsiteX6-523" fmla="*/ 629983 w 2025529"/>
                  <a:gd name="connsiteY6-524" fmla="*/ 821906 h 4907783"/>
                  <a:gd name="connsiteX0-525" fmla="*/ 636333 w 2025529"/>
                  <a:gd name="connsiteY0-526" fmla="*/ 864432 h 4880459"/>
                  <a:gd name="connsiteX1-527" fmla="*/ 2025529 w 2025529"/>
                  <a:gd name="connsiteY1-528" fmla="*/ 122749 h 4880459"/>
                  <a:gd name="connsiteX2-529" fmla="*/ 1464554 w 2025529"/>
                  <a:gd name="connsiteY2-530" fmla="*/ 508832 h 4880459"/>
                  <a:gd name="connsiteX3-531" fmla="*/ 1464554 w 2025529"/>
                  <a:gd name="connsiteY3-532" fmla="*/ 4077346 h 4880459"/>
                  <a:gd name="connsiteX4-533" fmla="*/ 2242 w 2025529"/>
                  <a:gd name="connsiteY4-534" fmla="*/ 4643950 h 4880459"/>
                  <a:gd name="connsiteX5-535" fmla="*/ 655383 w 2025529"/>
                  <a:gd name="connsiteY5-536" fmla="*/ 4134496 h 4880459"/>
                  <a:gd name="connsiteX6-537" fmla="*/ 636333 w 2025529"/>
                  <a:gd name="connsiteY6-538" fmla="*/ 864432 h 4880459"/>
                  <a:gd name="connsiteX0-539" fmla="*/ 636333 w 2025529"/>
                  <a:gd name="connsiteY0-540" fmla="*/ 900258 h 4916285"/>
                  <a:gd name="connsiteX1-541" fmla="*/ 2025529 w 2025529"/>
                  <a:gd name="connsiteY1-542" fmla="*/ 158575 h 4916285"/>
                  <a:gd name="connsiteX2-543" fmla="*/ 1464554 w 2025529"/>
                  <a:gd name="connsiteY2-544" fmla="*/ 544658 h 4916285"/>
                  <a:gd name="connsiteX3-545" fmla="*/ 1464554 w 2025529"/>
                  <a:gd name="connsiteY3-546" fmla="*/ 4113172 h 4916285"/>
                  <a:gd name="connsiteX4-547" fmla="*/ 2242 w 2025529"/>
                  <a:gd name="connsiteY4-548" fmla="*/ 4679776 h 4916285"/>
                  <a:gd name="connsiteX5-549" fmla="*/ 655383 w 2025529"/>
                  <a:gd name="connsiteY5-550" fmla="*/ 4170322 h 4916285"/>
                  <a:gd name="connsiteX6-551" fmla="*/ 636333 w 2025529"/>
                  <a:gd name="connsiteY6-552" fmla="*/ 900258 h 4916285"/>
                  <a:gd name="connsiteX0-553" fmla="*/ 636333 w 2025529"/>
                  <a:gd name="connsiteY0-554" fmla="*/ 945812 h 4961839"/>
                  <a:gd name="connsiteX1-555" fmla="*/ 2025529 w 2025529"/>
                  <a:gd name="connsiteY1-556" fmla="*/ 204129 h 4961839"/>
                  <a:gd name="connsiteX2-557" fmla="*/ 1464554 w 2025529"/>
                  <a:gd name="connsiteY2-558" fmla="*/ 590212 h 4961839"/>
                  <a:gd name="connsiteX3-559" fmla="*/ 1464554 w 2025529"/>
                  <a:gd name="connsiteY3-560" fmla="*/ 4158726 h 4961839"/>
                  <a:gd name="connsiteX4-561" fmla="*/ 2242 w 2025529"/>
                  <a:gd name="connsiteY4-562" fmla="*/ 4725330 h 4961839"/>
                  <a:gd name="connsiteX5-563" fmla="*/ 655383 w 2025529"/>
                  <a:gd name="connsiteY5-564" fmla="*/ 4215876 h 4961839"/>
                  <a:gd name="connsiteX6-565" fmla="*/ 636333 w 2025529"/>
                  <a:gd name="connsiteY6-566" fmla="*/ 945812 h 4961839"/>
                  <a:gd name="connsiteX0-567" fmla="*/ 636333 w 2027750"/>
                  <a:gd name="connsiteY0-568" fmla="*/ 911220 h 4927247"/>
                  <a:gd name="connsiteX1-569" fmla="*/ 2025529 w 2027750"/>
                  <a:gd name="connsiteY1-570" fmla="*/ 169537 h 4927247"/>
                  <a:gd name="connsiteX2-571" fmla="*/ 1464554 w 2027750"/>
                  <a:gd name="connsiteY2-572" fmla="*/ 555620 h 4927247"/>
                  <a:gd name="connsiteX3-573" fmla="*/ 1464554 w 2027750"/>
                  <a:gd name="connsiteY3-574" fmla="*/ 4124134 h 4927247"/>
                  <a:gd name="connsiteX4-575" fmla="*/ 2242 w 2027750"/>
                  <a:gd name="connsiteY4-576" fmla="*/ 4690738 h 4927247"/>
                  <a:gd name="connsiteX5-577" fmla="*/ 655383 w 2027750"/>
                  <a:gd name="connsiteY5-578" fmla="*/ 4181284 h 4927247"/>
                  <a:gd name="connsiteX6-579" fmla="*/ 636333 w 2027750"/>
                  <a:gd name="connsiteY6-580" fmla="*/ 911220 h 4927247"/>
                  <a:gd name="connsiteX0-581" fmla="*/ 636333 w 2027722"/>
                  <a:gd name="connsiteY0-582" fmla="*/ 832593 h 4848620"/>
                  <a:gd name="connsiteX1-583" fmla="*/ 2025529 w 2027722"/>
                  <a:gd name="connsiteY1-584" fmla="*/ 90910 h 4848620"/>
                  <a:gd name="connsiteX2-585" fmla="*/ 1464554 w 2027722"/>
                  <a:gd name="connsiteY2-586" fmla="*/ 476993 h 4848620"/>
                  <a:gd name="connsiteX3-587" fmla="*/ 1464554 w 2027722"/>
                  <a:gd name="connsiteY3-588" fmla="*/ 4045507 h 4848620"/>
                  <a:gd name="connsiteX4-589" fmla="*/ 2242 w 2027722"/>
                  <a:gd name="connsiteY4-590" fmla="*/ 4612111 h 4848620"/>
                  <a:gd name="connsiteX5-591" fmla="*/ 655383 w 2027722"/>
                  <a:gd name="connsiteY5-592" fmla="*/ 4102657 h 4848620"/>
                  <a:gd name="connsiteX6-593" fmla="*/ 636333 w 2027722"/>
                  <a:gd name="connsiteY6-594" fmla="*/ 832593 h 4848620"/>
                  <a:gd name="connsiteX0-595" fmla="*/ 636333 w 2027722"/>
                  <a:gd name="connsiteY0-596" fmla="*/ 832593 h 4848620"/>
                  <a:gd name="connsiteX1-597" fmla="*/ 2025529 w 2027722"/>
                  <a:gd name="connsiteY1-598" fmla="*/ 90910 h 4848620"/>
                  <a:gd name="connsiteX2-599" fmla="*/ 1464554 w 2027722"/>
                  <a:gd name="connsiteY2-600" fmla="*/ 476993 h 4848620"/>
                  <a:gd name="connsiteX3-601" fmla="*/ 1464554 w 2027722"/>
                  <a:gd name="connsiteY3-602" fmla="*/ 4045507 h 4848620"/>
                  <a:gd name="connsiteX4-603" fmla="*/ 2242 w 2027722"/>
                  <a:gd name="connsiteY4-604" fmla="*/ 4612111 h 4848620"/>
                  <a:gd name="connsiteX5-605" fmla="*/ 655383 w 2027722"/>
                  <a:gd name="connsiteY5-606" fmla="*/ 4102657 h 4848620"/>
                  <a:gd name="connsiteX6-607" fmla="*/ 636333 w 2027722"/>
                  <a:gd name="connsiteY6-608" fmla="*/ 832593 h 4848620"/>
                  <a:gd name="connsiteX0-609" fmla="*/ 636333 w 2025529"/>
                  <a:gd name="connsiteY0-610" fmla="*/ 900024 h 4916051"/>
                  <a:gd name="connsiteX1-611" fmla="*/ 2025529 w 2025529"/>
                  <a:gd name="connsiteY1-612" fmla="*/ 158341 h 4916051"/>
                  <a:gd name="connsiteX2-613" fmla="*/ 1464554 w 2025529"/>
                  <a:gd name="connsiteY2-614" fmla="*/ 544424 h 4916051"/>
                  <a:gd name="connsiteX3-615" fmla="*/ 1464554 w 2025529"/>
                  <a:gd name="connsiteY3-616" fmla="*/ 4112938 h 4916051"/>
                  <a:gd name="connsiteX4-617" fmla="*/ 2242 w 2025529"/>
                  <a:gd name="connsiteY4-618" fmla="*/ 4679542 h 4916051"/>
                  <a:gd name="connsiteX5-619" fmla="*/ 655383 w 2025529"/>
                  <a:gd name="connsiteY5-620" fmla="*/ 4170088 h 4916051"/>
                  <a:gd name="connsiteX6-621" fmla="*/ 636333 w 2025529"/>
                  <a:gd name="connsiteY6-622" fmla="*/ 900024 h 4916051"/>
                  <a:gd name="connsiteX0-623" fmla="*/ 636333 w 2025529"/>
                  <a:gd name="connsiteY0-624" fmla="*/ 900024 h 4916051"/>
                  <a:gd name="connsiteX1-625" fmla="*/ 2025529 w 2025529"/>
                  <a:gd name="connsiteY1-626" fmla="*/ 158341 h 4916051"/>
                  <a:gd name="connsiteX2-627" fmla="*/ 1464554 w 2025529"/>
                  <a:gd name="connsiteY2-628" fmla="*/ 544424 h 4916051"/>
                  <a:gd name="connsiteX3-629" fmla="*/ 1464554 w 2025529"/>
                  <a:gd name="connsiteY3-630" fmla="*/ 4112938 h 4916051"/>
                  <a:gd name="connsiteX4-631" fmla="*/ 2242 w 2025529"/>
                  <a:gd name="connsiteY4-632" fmla="*/ 4679542 h 4916051"/>
                  <a:gd name="connsiteX5-633" fmla="*/ 655383 w 2025529"/>
                  <a:gd name="connsiteY5-634" fmla="*/ 4170088 h 4916051"/>
                  <a:gd name="connsiteX6-635" fmla="*/ 636333 w 2025529"/>
                  <a:gd name="connsiteY6-636" fmla="*/ 900024 h 4916051"/>
                  <a:gd name="connsiteX0-637" fmla="*/ 636333 w 2025529"/>
                  <a:gd name="connsiteY0-638" fmla="*/ 900024 h 4916051"/>
                  <a:gd name="connsiteX1-639" fmla="*/ 2025529 w 2025529"/>
                  <a:gd name="connsiteY1-640" fmla="*/ 158341 h 4916051"/>
                  <a:gd name="connsiteX2-641" fmla="*/ 1464554 w 2025529"/>
                  <a:gd name="connsiteY2-642" fmla="*/ 665074 h 4916051"/>
                  <a:gd name="connsiteX3-643" fmla="*/ 1464554 w 2025529"/>
                  <a:gd name="connsiteY3-644" fmla="*/ 4112938 h 4916051"/>
                  <a:gd name="connsiteX4-645" fmla="*/ 2242 w 2025529"/>
                  <a:gd name="connsiteY4-646" fmla="*/ 4679542 h 4916051"/>
                  <a:gd name="connsiteX5-647" fmla="*/ 655383 w 2025529"/>
                  <a:gd name="connsiteY5-648" fmla="*/ 4170088 h 4916051"/>
                  <a:gd name="connsiteX6-649" fmla="*/ 636333 w 2025529"/>
                  <a:gd name="connsiteY6-650" fmla="*/ 900024 h 4916051"/>
                  <a:gd name="connsiteX0-651" fmla="*/ 636333 w 2025529"/>
                  <a:gd name="connsiteY0-652" fmla="*/ 900024 h 4916051"/>
                  <a:gd name="connsiteX1-653" fmla="*/ 2025529 w 2025529"/>
                  <a:gd name="connsiteY1-654" fmla="*/ 158341 h 4916051"/>
                  <a:gd name="connsiteX2-655" fmla="*/ 1458204 w 2025529"/>
                  <a:gd name="connsiteY2-656" fmla="*/ 677774 h 4916051"/>
                  <a:gd name="connsiteX3-657" fmla="*/ 1464554 w 2025529"/>
                  <a:gd name="connsiteY3-658" fmla="*/ 4112938 h 4916051"/>
                  <a:gd name="connsiteX4-659" fmla="*/ 2242 w 2025529"/>
                  <a:gd name="connsiteY4-660" fmla="*/ 4679542 h 4916051"/>
                  <a:gd name="connsiteX5-661" fmla="*/ 655383 w 2025529"/>
                  <a:gd name="connsiteY5-662" fmla="*/ 4170088 h 4916051"/>
                  <a:gd name="connsiteX6-663" fmla="*/ 636333 w 2025529"/>
                  <a:gd name="connsiteY6-664" fmla="*/ 900024 h 4916051"/>
                  <a:gd name="connsiteX0-665" fmla="*/ 636333 w 2025529"/>
                  <a:gd name="connsiteY0-666" fmla="*/ 900024 h 4916051"/>
                  <a:gd name="connsiteX1-667" fmla="*/ 2025529 w 2025529"/>
                  <a:gd name="connsiteY1-668" fmla="*/ 158341 h 4916051"/>
                  <a:gd name="connsiteX2-669" fmla="*/ 1458204 w 2025529"/>
                  <a:gd name="connsiteY2-670" fmla="*/ 677774 h 4916051"/>
                  <a:gd name="connsiteX3-671" fmla="*/ 1464554 w 2025529"/>
                  <a:gd name="connsiteY3-672" fmla="*/ 4112938 h 4916051"/>
                  <a:gd name="connsiteX4-673" fmla="*/ 2242 w 2025529"/>
                  <a:gd name="connsiteY4-674" fmla="*/ 4679542 h 4916051"/>
                  <a:gd name="connsiteX5-675" fmla="*/ 655383 w 2025529"/>
                  <a:gd name="connsiteY5-676" fmla="*/ 4170088 h 4916051"/>
                  <a:gd name="connsiteX6-677" fmla="*/ 636333 w 2025529"/>
                  <a:gd name="connsiteY6-678" fmla="*/ 900024 h 4916051"/>
                  <a:gd name="connsiteX0-679" fmla="*/ 636333 w 2025529"/>
                  <a:gd name="connsiteY0-680" fmla="*/ 880186 h 4896213"/>
                  <a:gd name="connsiteX1-681" fmla="*/ 2025529 w 2025529"/>
                  <a:gd name="connsiteY1-682" fmla="*/ 138503 h 4896213"/>
                  <a:gd name="connsiteX2-683" fmla="*/ 1458204 w 2025529"/>
                  <a:gd name="connsiteY2-684" fmla="*/ 657936 h 4896213"/>
                  <a:gd name="connsiteX3-685" fmla="*/ 1464554 w 2025529"/>
                  <a:gd name="connsiteY3-686" fmla="*/ 4093100 h 4896213"/>
                  <a:gd name="connsiteX4-687" fmla="*/ 2242 w 2025529"/>
                  <a:gd name="connsiteY4-688" fmla="*/ 4659704 h 4896213"/>
                  <a:gd name="connsiteX5-689" fmla="*/ 655383 w 2025529"/>
                  <a:gd name="connsiteY5-690" fmla="*/ 4150250 h 4896213"/>
                  <a:gd name="connsiteX6-691" fmla="*/ 636333 w 2025529"/>
                  <a:gd name="connsiteY6-692" fmla="*/ 880186 h 4896213"/>
                  <a:gd name="connsiteX0-693" fmla="*/ 636333 w 2025529"/>
                  <a:gd name="connsiteY0-694" fmla="*/ 880186 h 4896213"/>
                  <a:gd name="connsiteX1-695" fmla="*/ 2025529 w 2025529"/>
                  <a:gd name="connsiteY1-696" fmla="*/ 138503 h 4896213"/>
                  <a:gd name="connsiteX2-697" fmla="*/ 1458204 w 2025529"/>
                  <a:gd name="connsiteY2-698" fmla="*/ 657936 h 4896213"/>
                  <a:gd name="connsiteX3-699" fmla="*/ 1464554 w 2025529"/>
                  <a:gd name="connsiteY3-700" fmla="*/ 4093100 h 4896213"/>
                  <a:gd name="connsiteX4-701" fmla="*/ 2242 w 2025529"/>
                  <a:gd name="connsiteY4-702" fmla="*/ 4659704 h 4896213"/>
                  <a:gd name="connsiteX5-703" fmla="*/ 655383 w 2025529"/>
                  <a:gd name="connsiteY5-704" fmla="*/ 4150250 h 4896213"/>
                  <a:gd name="connsiteX6-705" fmla="*/ 636333 w 2025529"/>
                  <a:gd name="connsiteY6-706" fmla="*/ 880186 h 4896213"/>
                  <a:gd name="connsiteX0-707" fmla="*/ 636333 w 2025529"/>
                  <a:gd name="connsiteY0-708" fmla="*/ 880186 h 4896213"/>
                  <a:gd name="connsiteX1-709" fmla="*/ 2025529 w 2025529"/>
                  <a:gd name="connsiteY1-710" fmla="*/ 138503 h 4896213"/>
                  <a:gd name="connsiteX2-711" fmla="*/ 1458204 w 2025529"/>
                  <a:gd name="connsiteY2-712" fmla="*/ 657936 h 4896213"/>
                  <a:gd name="connsiteX3-713" fmla="*/ 1464554 w 2025529"/>
                  <a:gd name="connsiteY3-714" fmla="*/ 4093100 h 4896213"/>
                  <a:gd name="connsiteX4-715" fmla="*/ 2242 w 2025529"/>
                  <a:gd name="connsiteY4-716" fmla="*/ 4659704 h 4896213"/>
                  <a:gd name="connsiteX5-717" fmla="*/ 655383 w 2025529"/>
                  <a:gd name="connsiteY5-718" fmla="*/ 4150250 h 4896213"/>
                  <a:gd name="connsiteX6-719" fmla="*/ 636333 w 2025529"/>
                  <a:gd name="connsiteY6-720" fmla="*/ 880186 h 4896213"/>
                  <a:gd name="connsiteX0-721" fmla="*/ 636333 w 2025529"/>
                  <a:gd name="connsiteY0-722" fmla="*/ 880186 h 4896213"/>
                  <a:gd name="connsiteX1-723" fmla="*/ 2025529 w 2025529"/>
                  <a:gd name="connsiteY1-724" fmla="*/ 138503 h 4896213"/>
                  <a:gd name="connsiteX2-725" fmla="*/ 1458204 w 2025529"/>
                  <a:gd name="connsiteY2-726" fmla="*/ 657936 h 4896213"/>
                  <a:gd name="connsiteX3-727" fmla="*/ 1464554 w 2025529"/>
                  <a:gd name="connsiteY3-728" fmla="*/ 4093100 h 4896213"/>
                  <a:gd name="connsiteX4-729" fmla="*/ 2242 w 2025529"/>
                  <a:gd name="connsiteY4-730" fmla="*/ 4659704 h 4896213"/>
                  <a:gd name="connsiteX5-731" fmla="*/ 655383 w 2025529"/>
                  <a:gd name="connsiteY5-732" fmla="*/ 4150250 h 4896213"/>
                  <a:gd name="connsiteX6-733" fmla="*/ 636333 w 2025529"/>
                  <a:gd name="connsiteY6-734" fmla="*/ 880186 h 4896213"/>
                  <a:gd name="connsiteX0-735" fmla="*/ 636333 w 2025529"/>
                  <a:gd name="connsiteY0-736" fmla="*/ 880186 h 4896213"/>
                  <a:gd name="connsiteX1-737" fmla="*/ 2025529 w 2025529"/>
                  <a:gd name="connsiteY1-738" fmla="*/ 138503 h 4896213"/>
                  <a:gd name="connsiteX2-739" fmla="*/ 1458204 w 2025529"/>
                  <a:gd name="connsiteY2-740" fmla="*/ 657936 h 4896213"/>
                  <a:gd name="connsiteX3-741" fmla="*/ 1464554 w 2025529"/>
                  <a:gd name="connsiteY3-742" fmla="*/ 4093100 h 4896213"/>
                  <a:gd name="connsiteX4-743" fmla="*/ 2242 w 2025529"/>
                  <a:gd name="connsiteY4-744" fmla="*/ 4659704 h 4896213"/>
                  <a:gd name="connsiteX5-745" fmla="*/ 655383 w 2025529"/>
                  <a:gd name="connsiteY5-746" fmla="*/ 4150250 h 4896213"/>
                  <a:gd name="connsiteX6-747" fmla="*/ 636333 w 2025529"/>
                  <a:gd name="connsiteY6-748" fmla="*/ 880186 h 4896213"/>
                  <a:gd name="connsiteX0-749" fmla="*/ 636333 w 2025529"/>
                  <a:gd name="connsiteY0-750" fmla="*/ 880186 h 4896213"/>
                  <a:gd name="connsiteX1-751" fmla="*/ 2025529 w 2025529"/>
                  <a:gd name="connsiteY1-752" fmla="*/ 138503 h 4896213"/>
                  <a:gd name="connsiteX2-753" fmla="*/ 1458204 w 2025529"/>
                  <a:gd name="connsiteY2-754" fmla="*/ 657936 h 4896213"/>
                  <a:gd name="connsiteX3-755" fmla="*/ 1464554 w 2025529"/>
                  <a:gd name="connsiteY3-756" fmla="*/ 4093100 h 4896213"/>
                  <a:gd name="connsiteX4-757" fmla="*/ 2242 w 2025529"/>
                  <a:gd name="connsiteY4-758" fmla="*/ 4659704 h 4896213"/>
                  <a:gd name="connsiteX5-759" fmla="*/ 655383 w 2025529"/>
                  <a:gd name="connsiteY5-760" fmla="*/ 4150250 h 4896213"/>
                  <a:gd name="connsiteX6-761" fmla="*/ 636333 w 2025529"/>
                  <a:gd name="connsiteY6-762" fmla="*/ 880186 h 4896213"/>
                  <a:gd name="connsiteX0-763" fmla="*/ 636333 w 2025529"/>
                  <a:gd name="connsiteY0-764" fmla="*/ 880186 h 4944558"/>
                  <a:gd name="connsiteX1-765" fmla="*/ 2025529 w 2025529"/>
                  <a:gd name="connsiteY1-766" fmla="*/ 138503 h 4944558"/>
                  <a:gd name="connsiteX2-767" fmla="*/ 1458204 w 2025529"/>
                  <a:gd name="connsiteY2-768" fmla="*/ 657936 h 4944558"/>
                  <a:gd name="connsiteX3-769" fmla="*/ 1464554 w 2025529"/>
                  <a:gd name="connsiteY3-770" fmla="*/ 4093100 h 4944558"/>
                  <a:gd name="connsiteX4-771" fmla="*/ 2242 w 2025529"/>
                  <a:gd name="connsiteY4-772" fmla="*/ 4659704 h 4944558"/>
                  <a:gd name="connsiteX5-773" fmla="*/ 655383 w 2025529"/>
                  <a:gd name="connsiteY5-774" fmla="*/ 4150250 h 4944558"/>
                  <a:gd name="connsiteX6-775" fmla="*/ 636333 w 2025529"/>
                  <a:gd name="connsiteY6-776" fmla="*/ 880186 h 4944558"/>
                  <a:gd name="connsiteX0-777" fmla="*/ 636333 w 2025529"/>
                  <a:gd name="connsiteY0-778" fmla="*/ 880186 h 5015614"/>
                  <a:gd name="connsiteX1-779" fmla="*/ 2025529 w 2025529"/>
                  <a:gd name="connsiteY1-780" fmla="*/ 138503 h 5015614"/>
                  <a:gd name="connsiteX2-781" fmla="*/ 1458204 w 2025529"/>
                  <a:gd name="connsiteY2-782" fmla="*/ 657936 h 5015614"/>
                  <a:gd name="connsiteX3-783" fmla="*/ 1464554 w 2025529"/>
                  <a:gd name="connsiteY3-784" fmla="*/ 4093100 h 5015614"/>
                  <a:gd name="connsiteX4-785" fmla="*/ 2242 w 2025529"/>
                  <a:gd name="connsiteY4-786" fmla="*/ 4659704 h 5015614"/>
                  <a:gd name="connsiteX5-787" fmla="*/ 655383 w 2025529"/>
                  <a:gd name="connsiteY5-788" fmla="*/ 4150250 h 5015614"/>
                  <a:gd name="connsiteX6-789" fmla="*/ 636333 w 2025529"/>
                  <a:gd name="connsiteY6-790" fmla="*/ 880186 h 5015614"/>
                  <a:gd name="connsiteX0-791" fmla="*/ 636333 w 2025529"/>
                  <a:gd name="connsiteY0-792" fmla="*/ 880186 h 4800902"/>
                  <a:gd name="connsiteX1-793" fmla="*/ 2025529 w 2025529"/>
                  <a:gd name="connsiteY1-794" fmla="*/ 138503 h 4800902"/>
                  <a:gd name="connsiteX2-795" fmla="*/ 1458204 w 2025529"/>
                  <a:gd name="connsiteY2-796" fmla="*/ 657936 h 4800902"/>
                  <a:gd name="connsiteX3-797" fmla="*/ 1464554 w 2025529"/>
                  <a:gd name="connsiteY3-798" fmla="*/ 4093100 h 4800902"/>
                  <a:gd name="connsiteX4-799" fmla="*/ 2242 w 2025529"/>
                  <a:gd name="connsiteY4-800" fmla="*/ 4659704 h 4800902"/>
                  <a:gd name="connsiteX5-801" fmla="*/ 655383 w 2025529"/>
                  <a:gd name="connsiteY5-802" fmla="*/ 4150250 h 4800902"/>
                  <a:gd name="connsiteX6-803" fmla="*/ 636333 w 2025529"/>
                  <a:gd name="connsiteY6-804" fmla="*/ 880186 h 4800902"/>
                  <a:gd name="connsiteX0-805" fmla="*/ 636333 w 2025529"/>
                  <a:gd name="connsiteY0-806" fmla="*/ 880186 h 4910204"/>
                  <a:gd name="connsiteX1-807" fmla="*/ 2025529 w 2025529"/>
                  <a:gd name="connsiteY1-808" fmla="*/ 138503 h 4910204"/>
                  <a:gd name="connsiteX2-809" fmla="*/ 1458204 w 2025529"/>
                  <a:gd name="connsiteY2-810" fmla="*/ 657936 h 4910204"/>
                  <a:gd name="connsiteX3-811" fmla="*/ 1464554 w 2025529"/>
                  <a:gd name="connsiteY3-812" fmla="*/ 4093100 h 4910204"/>
                  <a:gd name="connsiteX4-813" fmla="*/ 2242 w 2025529"/>
                  <a:gd name="connsiteY4-814" fmla="*/ 4659704 h 4910204"/>
                  <a:gd name="connsiteX5-815" fmla="*/ 655383 w 2025529"/>
                  <a:gd name="connsiteY5-816" fmla="*/ 4150250 h 4910204"/>
                  <a:gd name="connsiteX6-817" fmla="*/ 636333 w 2025529"/>
                  <a:gd name="connsiteY6-818" fmla="*/ 880186 h 4910204"/>
                  <a:gd name="connsiteX0-819" fmla="*/ 636333 w 2025529"/>
                  <a:gd name="connsiteY0-820" fmla="*/ 880186 h 4916546"/>
                  <a:gd name="connsiteX1-821" fmla="*/ 2025529 w 2025529"/>
                  <a:gd name="connsiteY1-822" fmla="*/ 138503 h 4916546"/>
                  <a:gd name="connsiteX2-823" fmla="*/ 1458204 w 2025529"/>
                  <a:gd name="connsiteY2-824" fmla="*/ 657936 h 4916546"/>
                  <a:gd name="connsiteX3-825" fmla="*/ 1464554 w 2025529"/>
                  <a:gd name="connsiteY3-826" fmla="*/ 4093100 h 4916546"/>
                  <a:gd name="connsiteX4-827" fmla="*/ 2242 w 2025529"/>
                  <a:gd name="connsiteY4-828" fmla="*/ 4659704 h 4916546"/>
                  <a:gd name="connsiteX5-829" fmla="*/ 655383 w 2025529"/>
                  <a:gd name="connsiteY5-830" fmla="*/ 4150250 h 4916546"/>
                  <a:gd name="connsiteX6-831" fmla="*/ 636333 w 2025529"/>
                  <a:gd name="connsiteY6-832" fmla="*/ 880186 h 4916546"/>
                  <a:gd name="connsiteX0-833" fmla="*/ 636333 w 2025529"/>
                  <a:gd name="connsiteY0-834" fmla="*/ 880186 h 4913731"/>
                  <a:gd name="connsiteX1-835" fmla="*/ 2025529 w 2025529"/>
                  <a:gd name="connsiteY1-836" fmla="*/ 138503 h 4913731"/>
                  <a:gd name="connsiteX2-837" fmla="*/ 1458204 w 2025529"/>
                  <a:gd name="connsiteY2-838" fmla="*/ 657936 h 4913731"/>
                  <a:gd name="connsiteX3-839" fmla="*/ 1464554 w 2025529"/>
                  <a:gd name="connsiteY3-840" fmla="*/ 4093100 h 4913731"/>
                  <a:gd name="connsiteX4-841" fmla="*/ 2242 w 2025529"/>
                  <a:gd name="connsiteY4-842" fmla="*/ 4659704 h 4913731"/>
                  <a:gd name="connsiteX5-843" fmla="*/ 655383 w 2025529"/>
                  <a:gd name="connsiteY5-844" fmla="*/ 4150250 h 4913731"/>
                  <a:gd name="connsiteX6-845" fmla="*/ 636333 w 2025529"/>
                  <a:gd name="connsiteY6-846" fmla="*/ 880186 h 4913731"/>
                  <a:gd name="connsiteX0-847" fmla="*/ 636333 w 2025529"/>
                  <a:gd name="connsiteY0-848" fmla="*/ 880186 h 4895593"/>
                  <a:gd name="connsiteX1-849" fmla="*/ 2025529 w 2025529"/>
                  <a:gd name="connsiteY1-850" fmla="*/ 138503 h 4895593"/>
                  <a:gd name="connsiteX2-851" fmla="*/ 1458204 w 2025529"/>
                  <a:gd name="connsiteY2-852" fmla="*/ 657936 h 4895593"/>
                  <a:gd name="connsiteX3-853" fmla="*/ 1470904 w 2025529"/>
                  <a:gd name="connsiteY3-854" fmla="*/ 4010550 h 4895593"/>
                  <a:gd name="connsiteX4-855" fmla="*/ 2242 w 2025529"/>
                  <a:gd name="connsiteY4-856" fmla="*/ 4659704 h 4895593"/>
                  <a:gd name="connsiteX5-857" fmla="*/ 655383 w 2025529"/>
                  <a:gd name="connsiteY5-858" fmla="*/ 4150250 h 4895593"/>
                  <a:gd name="connsiteX6-859" fmla="*/ 636333 w 2025529"/>
                  <a:gd name="connsiteY6-860" fmla="*/ 880186 h 4895593"/>
                  <a:gd name="connsiteX0-861" fmla="*/ 636333 w 2025529"/>
                  <a:gd name="connsiteY0-862" fmla="*/ 880186 h 4917918"/>
                  <a:gd name="connsiteX1-863" fmla="*/ 2025529 w 2025529"/>
                  <a:gd name="connsiteY1-864" fmla="*/ 138503 h 4917918"/>
                  <a:gd name="connsiteX2-865" fmla="*/ 1458204 w 2025529"/>
                  <a:gd name="connsiteY2-866" fmla="*/ 657936 h 4917918"/>
                  <a:gd name="connsiteX3-867" fmla="*/ 1470904 w 2025529"/>
                  <a:gd name="connsiteY3-868" fmla="*/ 4010550 h 4917918"/>
                  <a:gd name="connsiteX4-869" fmla="*/ 2242 w 2025529"/>
                  <a:gd name="connsiteY4-870" fmla="*/ 4659704 h 4917918"/>
                  <a:gd name="connsiteX5-871" fmla="*/ 655383 w 2025529"/>
                  <a:gd name="connsiteY5-872" fmla="*/ 4150250 h 4917918"/>
                  <a:gd name="connsiteX6-873" fmla="*/ 636333 w 2025529"/>
                  <a:gd name="connsiteY6-874" fmla="*/ 880186 h 4917918"/>
                  <a:gd name="connsiteX0-875" fmla="*/ 644042 w 2025529"/>
                  <a:gd name="connsiteY0-876" fmla="*/ 1704986 h 4804531"/>
                  <a:gd name="connsiteX1-877" fmla="*/ 2025529 w 2025529"/>
                  <a:gd name="connsiteY1-878" fmla="*/ 25116 h 4804531"/>
                  <a:gd name="connsiteX2-879" fmla="*/ 1458204 w 2025529"/>
                  <a:gd name="connsiteY2-880" fmla="*/ 544549 h 4804531"/>
                  <a:gd name="connsiteX3-881" fmla="*/ 1470904 w 2025529"/>
                  <a:gd name="connsiteY3-882" fmla="*/ 3897163 h 4804531"/>
                  <a:gd name="connsiteX4-883" fmla="*/ 2242 w 2025529"/>
                  <a:gd name="connsiteY4-884" fmla="*/ 4546317 h 4804531"/>
                  <a:gd name="connsiteX5-885" fmla="*/ 655383 w 2025529"/>
                  <a:gd name="connsiteY5-886" fmla="*/ 4036863 h 4804531"/>
                  <a:gd name="connsiteX6-887" fmla="*/ 644042 w 2025529"/>
                  <a:gd name="connsiteY6-888" fmla="*/ 1704986 h 4804531"/>
                  <a:gd name="connsiteX0-889" fmla="*/ 644042 w 2025529"/>
                  <a:gd name="connsiteY0-890" fmla="*/ 1704986 h 4804531"/>
                  <a:gd name="connsiteX1-891" fmla="*/ 2025529 w 2025529"/>
                  <a:gd name="connsiteY1-892" fmla="*/ 25116 h 4804531"/>
                  <a:gd name="connsiteX2-893" fmla="*/ 1458204 w 2025529"/>
                  <a:gd name="connsiteY2-894" fmla="*/ 544549 h 4804531"/>
                  <a:gd name="connsiteX3-895" fmla="*/ 1470904 w 2025529"/>
                  <a:gd name="connsiteY3-896" fmla="*/ 3897163 h 4804531"/>
                  <a:gd name="connsiteX4-897" fmla="*/ 2242 w 2025529"/>
                  <a:gd name="connsiteY4-898" fmla="*/ 4546317 h 4804531"/>
                  <a:gd name="connsiteX5-899" fmla="*/ 655383 w 2025529"/>
                  <a:gd name="connsiteY5-900" fmla="*/ 4036863 h 4804531"/>
                  <a:gd name="connsiteX6-901" fmla="*/ 644042 w 2025529"/>
                  <a:gd name="connsiteY6-902" fmla="*/ 1704986 h 4804531"/>
                  <a:gd name="connsiteX0-903" fmla="*/ 644042 w 2025529"/>
                  <a:gd name="connsiteY0-904" fmla="*/ 1798557 h 4898102"/>
                  <a:gd name="connsiteX1-905" fmla="*/ 2025529 w 2025529"/>
                  <a:gd name="connsiteY1-906" fmla="*/ 118687 h 4898102"/>
                  <a:gd name="connsiteX2-907" fmla="*/ 1458204 w 2025529"/>
                  <a:gd name="connsiteY2-908" fmla="*/ 638120 h 4898102"/>
                  <a:gd name="connsiteX3-909" fmla="*/ 1470904 w 2025529"/>
                  <a:gd name="connsiteY3-910" fmla="*/ 3990734 h 4898102"/>
                  <a:gd name="connsiteX4-911" fmla="*/ 2242 w 2025529"/>
                  <a:gd name="connsiteY4-912" fmla="*/ 4639888 h 4898102"/>
                  <a:gd name="connsiteX5-913" fmla="*/ 655383 w 2025529"/>
                  <a:gd name="connsiteY5-914" fmla="*/ 4130434 h 4898102"/>
                  <a:gd name="connsiteX6-915" fmla="*/ 644042 w 2025529"/>
                  <a:gd name="connsiteY6-916" fmla="*/ 1798557 h 4898102"/>
                  <a:gd name="connsiteX0-917" fmla="*/ 644042 w 2025529"/>
                  <a:gd name="connsiteY0-918" fmla="*/ 1798557 h 4898102"/>
                  <a:gd name="connsiteX1-919" fmla="*/ 2025529 w 2025529"/>
                  <a:gd name="connsiteY1-920" fmla="*/ 118687 h 4898102"/>
                  <a:gd name="connsiteX2-921" fmla="*/ 1473623 w 2025529"/>
                  <a:gd name="connsiteY2-922" fmla="*/ 1319063 h 4898102"/>
                  <a:gd name="connsiteX3-923" fmla="*/ 1470904 w 2025529"/>
                  <a:gd name="connsiteY3-924" fmla="*/ 3990734 h 4898102"/>
                  <a:gd name="connsiteX4-925" fmla="*/ 2242 w 2025529"/>
                  <a:gd name="connsiteY4-926" fmla="*/ 4639888 h 4898102"/>
                  <a:gd name="connsiteX5-927" fmla="*/ 655383 w 2025529"/>
                  <a:gd name="connsiteY5-928" fmla="*/ 4130434 h 4898102"/>
                  <a:gd name="connsiteX6-929" fmla="*/ 644042 w 2025529"/>
                  <a:gd name="connsiteY6-930" fmla="*/ 1798557 h 4898102"/>
                  <a:gd name="connsiteX0-931" fmla="*/ 644042 w 2025529"/>
                  <a:gd name="connsiteY0-932" fmla="*/ 1798557 h 4898102"/>
                  <a:gd name="connsiteX1-933" fmla="*/ 2025529 w 2025529"/>
                  <a:gd name="connsiteY1-934" fmla="*/ 118687 h 4898102"/>
                  <a:gd name="connsiteX2-935" fmla="*/ 1473623 w 2025529"/>
                  <a:gd name="connsiteY2-936" fmla="*/ 1319063 h 4898102"/>
                  <a:gd name="connsiteX3-937" fmla="*/ 1470904 w 2025529"/>
                  <a:gd name="connsiteY3-938" fmla="*/ 3990734 h 4898102"/>
                  <a:gd name="connsiteX4-939" fmla="*/ 2242 w 2025529"/>
                  <a:gd name="connsiteY4-940" fmla="*/ 4639888 h 4898102"/>
                  <a:gd name="connsiteX5-941" fmla="*/ 655383 w 2025529"/>
                  <a:gd name="connsiteY5-942" fmla="*/ 4130434 h 4898102"/>
                  <a:gd name="connsiteX6-943" fmla="*/ 644042 w 2025529"/>
                  <a:gd name="connsiteY6-944" fmla="*/ 1798557 h 4898102"/>
                  <a:gd name="connsiteX0-945" fmla="*/ 644042 w 2025529"/>
                  <a:gd name="connsiteY0-946" fmla="*/ 1798557 h 4898102"/>
                  <a:gd name="connsiteX1-947" fmla="*/ 2025529 w 2025529"/>
                  <a:gd name="connsiteY1-948" fmla="*/ 118687 h 4898102"/>
                  <a:gd name="connsiteX2-949" fmla="*/ 1473623 w 2025529"/>
                  <a:gd name="connsiteY2-950" fmla="*/ 1319063 h 4898102"/>
                  <a:gd name="connsiteX3-951" fmla="*/ 1470904 w 2025529"/>
                  <a:gd name="connsiteY3-952" fmla="*/ 3990734 h 4898102"/>
                  <a:gd name="connsiteX4-953" fmla="*/ 2242 w 2025529"/>
                  <a:gd name="connsiteY4-954" fmla="*/ 4639888 h 4898102"/>
                  <a:gd name="connsiteX5-955" fmla="*/ 655383 w 2025529"/>
                  <a:gd name="connsiteY5-956" fmla="*/ 4130434 h 4898102"/>
                  <a:gd name="connsiteX6-957" fmla="*/ 644042 w 2025529"/>
                  <a:gd name="connsiteY6-958" fmla="*/ 1798557 h 4898102"/>
                  <a:gd name="connsiteX0-959" fmla="*/ 644042 w 2025529"/>
                  <a:gd name="connsiteY0-960" fmla="*/ 1798557 h 4807792"/>
                  <a:gd name="connsiteX1-961" fmla="*/ 2025529 w 2025529"/>
                  <a:gd name="connsiteY1-962" fmla="*/ 118687 h 4807792"/>
                  <a:gd name="connsiteX2-963" fmla="*/ 1473623 w 2025529"/>
                  <a:gd name="connsiteY2-964" fmla="*/ 1319063 h 4807792"/>
                  <a:gd name="connsiteX3-965" fmla="*/ 1470904 w 2025529"/>
                  <a:gd name="connsiteY3-966" fmla="*/ 3355188 h 4807792"/>
                  <a:gd name="connsiteX4-967" fmla="*/ 2242 w 2025529"/>
                  <a:gd name="connsiteY4-968" fmla="*/ 4639888 h 4807792"/>
                  <a:gd name="connsiteX5-969" fmla="*/ 655383 w 2025529"/>
                  <a:gd name="connsiteY5-970" fmla="*/ 4130434 h 4807792"/>
                  <a:gd name="connsiteX6-971" fmla="*/ 644042 w 2025529"/>
                  <a:gd name="connsiteY6-972" fmla="*/ 1798557 h 4807792"/>
                  <a:gd name="connsiteX0-973" fmla="*/ 644042 w 2025529"/>
                  <a:gd name="connsiteY0-974" fmla="*/ 1798557 h 4993285"/>
                  <a:gd name="connsiteX1-975" fmla="*/ 2025529 w 2025529"/>
                  <a:gd name="connsiteY1-976" fmla="*/ 118687 h 4993285"/>
                  <a:gd name="connsiteX2-977" fmla="*/ 1473623 w 2025529"/>
                  <a:gd name="connsiteY2-978" fmla="*/ 1319063 h 4993285"/>
                  <a:gd name="connsiteX3-979" fmla="*/ 1470904 w 2025529"/>
                  <a:gd name="connsiteY3-980" fmla="*/ 3355188 h 4993285"/>
                  <a:gd name="connsiteX4-981" fmla="*/ 2242 w 2025529"/>
                  <a:gd name="connsiteY4-982" fmla="*/ 4639888 h 4993285"/>
                  <a:gd name="connsiteX5-983" fmla="*/ 655383 w 2025529"/>
                  <a:gd name="connsiteY5-984" fmla="*/ 4130434 h 4993285"/>
                  <a:gd name="connsiteX6-985" fmla="*/ 644042 w 2025529"/>
                  <a:gd name="connsiteY6-986" fmla="*/ 1798557 h 4993285"/>
                  <a:gd name="connsiteX0-987" fmla="*/ 644065 w 2025552"/>
                  <a:gd name="connsiteY0-988" fmla="*/ 1798557 h 4993285"/>
                  <a:gd name="connsiteX1-989" fmla="*/ 2025552 w 2025552"/>
                  <a:gd name="connsiteY1-990" fmla="*/ 118687 h 4993285"/>
                  <a:gd name="connsiteX2-991" fmla="*/ 1473646 w 2025552"/>
                  <a:gd name="connsiteY2-992" fmla="*/ 1319063 h 4993285"/>
                  <a:gd name="connsiteX3-993" fmla="*/ 1470927 w 2025552"/>
                  <a:gd name="connsiteY3-994" fmla="*/ 3355188 h 4993285"/>
                  <a:gd name="connsiteX4-995" fmla="*/ 2265 w 2025552"/>
                  <a:gd name="connsiteY4-996" fmla="*/ 4639888 h 4993285"/>
                  <a:gd name="connsiteX5-997" fmla="*/ 647697 w 2025552"/>
                  <a:gd name="connsiteY5-998" fmla="*/ 3721868 h 4993285"/>
                  <a:gd name="connsiteX6-999" fmla="*/ 644065 w 2025552"/>
                  <a:gd name="connsiteY6-1000" fmla="*/ 1798557 h 4993285"/>
                  <a:gd name="connsiteX0-1001" fmla="*/ 641800 w 2023287"/>
                  <a:gd name="connsiteY0-1002" fmla="*/ 1798557 h 4993285"/>
                  <a:gd name="connsiteX1-1003" fmla="*/ 2023287 w 2023287"/>
                  <a:gd name="connsiteY1-1004" fmla="*/ 118687 h 4993285"/>
                  <a:gd name="connsiteX2-1005" fmla="*/ 1471381 w 2023287"/>
                  <a:gd name="connsiteY2-1006" fmla="*/ 1319063 h 4993285"/>
                  <a:gd name="connsiteX3-1007" fmla="*/ 1468662 w 2023287"/>
                  <a:gd name="connsiteY3-1008" fmla="*/ 3355188 h 4993285"/>
                  <a:gd name="connsiteX4-1009" fmla="*/ 0 w 2023287"/>
                  <a:gd name="connsiteY4-1010" fmla="*/ 4639888 h 4993285"/>
                  <a:gd name="connsiteX5-1011" fmla="*/ 645432 w 2023287"/>
                  <a:gd name="connsiteY5-1012" fmla="*/ 3721868 h 4993285"/>
                  <a:gd name="connsiteX6-1013" fmla="*/ 641800 w 2023287"/>
                  <a:gd name="connsiteY6-1014" fmla="*/ 1798557 h 4993285"/>
                  <a:gd name="connsiteX0-1015" fmla="*/ 598436 w 1979923"/>
                  <a:gd name="connsiteY0-1016" fmla="*/ 1798557 h 5017844"/>
                  <a:gd name="connsiteX1-1017" fmla="*/ 1979923 w 1979923"/>
                  <a:gd name="connsiteY1-1018" fmla="*/ 118687 h 5017844"/>
                  <a:gd name="connsiteX2-1019" fmla="*/ 1428017 w 1979923"/>
                  <a:gd name="connsiteY2-1020" fmla="*/ 1319063 h 5017844"/>
                  <a:gd name="connsiteX3-1021" fmla="*/ 1425298 w 1979923"/>
                  <a:gd name="connsiteY3-1022" fmla="*/ 3355188 h 5017844"/>
                  <a:gd name="connsiteX4-1023" fmla="*/ 0 w 1979923"/>
                  <a:gd name="connsiteY4-1024" fmla="*/ 4668260 h 5017844"/>
                  <a:gd name="connsiteX5-1025" fmla="*/ 602068 w 1979923"/>
                  <a:gd name="connsiteY5-1026" fmla="*/ 3721868 h 5017844"/>
                  <a:gd name="connsiteX6-1027" fmla="*/ 598436 w 1979923"/>
                  <a:gd name="connsiteY6-1028" fmla="*/ 1798557 h 5017844"/>
                  <a:gd name="connsiteX0-1029" fmla="*/ 583982 w 1965469"/>
                  <a:gd name="connsiteY0-1030" fmla="*/ 1798557 h 5017842"/>
                  <a:gd name="connsiteX1-1031" fmla="*/ 1965469 w 1965469"/>
                  <a:gd name="connsiteY1-1032" fmla="*/ 118687 h 5017842"/>
                  <a:gd name="connsiteX2-1033" fmla="*/ 1413563 w 1965469"/>
                  <a:gd name="connsiteY2-1034" fmla="*/ 1319063 h 5017842"/>
                  <a:gd name="connsiteX3-1035" fmla="*/ 1410844 w 1965469"/>
                  <a:gd name="connsiteY3-1036" fmla="*/ 3355188 h 5017842"/>
                  <a:gd name="connsiteX4-1037" fmla="*/ 0 w 1965469"/>
                  <a:gd name="connsiteY4-1038" fmla="*/ 4668260 h 5017842"/>
                  <a:gd name="connsiteX5-1039" fmla="*/ 587614 w 1965469"/>
                  <a:gd name="connsiteY5-1040" fmla="*/ 3721868 h 5017842"/>
                  <a:gd name="connsiteX6-1041" fmla="*/ 583982 w 1965469"/>
                  <a:gd name="connsiteY6-1042" fmla="*/ 1798557 h 5017842"/>
                  <a:gd name="connsiteX0-1043" fmla="*/ 550253 w 1931740"/>
                  <a:gd name="connsiteY0-1044" fmla="*/ 1798557 h 5034259"/>
                  <a:gd name="connsiteX1-1045" fmla="*/ 1931740 w 1931740"/>
                  <a:gd name="connsiteY1-1046" fmla="*/ 118687 h 5034259"/>
                  <a:gd name="connsiteX2-1047" fmla="*/ 1379834 w 1931740"/>
                  <a:gd name="connsiteY2-1048" fmla="*/ 1319063 h 5034259"/>
                  <a:gd name="connsiteX3-1049" fmla="*/ 1377115 w 1931740"/>
                  <a:gd name="connsiteY3-1050" fmla="*/ 3355188 h 5034259"/>
                  <a:gd name="connsiteX4-1051" fmla="*/ 0 w 1931740"/>
                  <a:gd name="connsiteY4-1052" fmla="*/ 4687175 h 5034259"/>
                  <a:gd name="connsiteX5-1053" fmla="*/ 553885 w 1931740"/>
                  <a:gd name="connsiteY5-1054" fmla="*/ 3721868 h 5034259"/>
                  <a:gd name="connsiteX6-1055" fmla="*/ 550253 w 1931740"/>
                  <a:gd name="connsiteY6-1056" fmla="*/ 1798557 h 5034259"/>
                  <a:gd name="connsiteX0-1057" fmla="*/ 550253 w 1931740"/>
                  <a:gd name="connsiteY0-1058" fmla="*/ 1798557 h 5034257"/>
                  <a:gd name="connsiteX1-1059" fmla="*/ 1931740 w 1931740"/>
                  <a:gd name="connsiteY1-1060" fmla="*/ 118687 h 5034257"/>
                  <a:gd name="connsiteX2-1061" fmla="*/ 1379834 w 1931740"/>
                  <a:gd name="connsiteY2-1062" fmla="*/ 1319063 h 5034257"/>
                  <a:gd name="connsiteX3-1063" fmla="*/ 1377115 w 1931740"/>
                  <a:gd name="connsiteY3-1064" fmla="*/ 3355188 h 5034257"/>
                  <a:gd name="connsiteX4-1065" fmla="*/ 0 w 1931740"/>
                  <a:gd name="connsiteY4-1066" fmla="*/ 4687175 h 5034257"/>
                  <a:gd name="connsiteX5-1067" fmla="*/ 553885 w 1931740"/>
                  <a:gd name="connsiteY5-1068" fmla="*/ 3721868 h 5034257"/>
                  <a:gd name="connsiteX6-1069" fmla="*/ 550253 w 1931740"/>
                  <a:gd name="connsiteY6-1070" fmla="*/ 1798557 h 5034257"/>
                  <a:gd name="connsiteX0-1071" fmla="*/ 550253 w 1931740"/>
                  <a:gd name="connsiteY0-1072" fmla="*/ 1798557 h 5011243"/>
                  <a:gd name="connsiteX1-1073" fmla="*/ 1931740 w 1931740"/>
                  <a:gd name="connsiteY1-1074" fmla="*/ 118687 h 5011243"/>
                  <a:gd name="connsiteX2-1075" fmla="*/ 1379834 w 1931740"/>
                  <a:gd name="connsiteY2-1076" fmla="*/ 1319063 h 5011243"/>
                  <a:gd name="connsiteX3-1077" fmla="*/ 1377115 w 1931740"/>
                  <a:gd name="connsiteY3-1078" fmla="*/ 3355188 h 5011243"/>
                  <a:gd name="connsiteX4-1079" fmla="*/ 0 w 1931740"/>
                  <a:gd name="connsiteY4-1080" fmla="*/ 4687175 h 5011243"/>
                  <a:gd name="connsiteX5-1081" fmla="*/ 553885 w 1931740"/>
                  <a:gd name="connsiteY5-1082" fmla="*/ 3721868 h 5011243"/>
                  <a:gd name="connsiteX6-1083" fmla="*/ 550253 w 1931740"/>
                  <a:gd name="connsiteY6-1084" fmla="*/ 1798557 h 5011243"/>
                  <a:gd name="connsiteX0-1085" fmla="*/ 550253 w 1931740"/>
                  <a:gd name="connsiteY0-1086" fmla="*/ 1798557 h 5011243"/>
                  <a:gd name="connsiteX1-1087" fmla="*/ 1931740 w 1931740"/>
                  <a:gd name="connsiteY1-1088" fmla="*/ 118687 h 5011243"/>
                  <a:gd name="connsiteX2-1089" fmla="*/ 1379834 w 1931740"/>
                  <a:gd name="connsiteY2-1090" fmla="*/ 1319063 h 5011243"/>
                  <a:gd name="connsiteX3-1091" fmla="*/ 1377115 w 1931740"/>
                  <a:gd name="connsiteY3-1092" fmla="*/ 3355188 h 5011243"/>
                  <a:gd name="connsiteX4-1093" fmla="*/ 0 w 1931740"/>
                  <a:gd name="connsiteY4-1094" fmla="*/ 4687175 h 5011243"/>
                  <a:gd name="connsiteX5-1095" fmla="*/ 553885 w 1931740"/>
                  <a:gd name="connsiteY5-1096" fmla="*/ 3721868 h 5011243"/>
                  <a:gd name="connsiteX6-1097" fmla="*/ 550253 w 1931740"/>
                  <a:gd name="connsiteY6-1098" fmla="*/ 1798557 h 5011243"/>
                  <a:gd name="connsiteX0-1099" fmla="*/ 550253 w 1792009"/>
                  <a:gd name="connsiteY0-1100" fmla="*/ 1859766 h 5072452"/>
                  <a:gd name="connsiteX1-1101" fmla="*/ 1792009 w 1792009"/>
                  <a:gd name="connsiteY1-1102" fmla="*/ 113695 h 5072452"/>
                  <a:gd name="connsiteX2-1103" fmla="*/ 1379834 w 1792009"/>
                  <a:gd name="connsiteY2-1104" fmla="*/ 1380272 h 5072452"/>
                  <a:gd name="connsiteX3-1105" fmla="*/ 1377115 w 1792009"/>
                  <a:gd name="connsiteY3-1106" fmla="*/ 3416397 h 5072452"/>
                  <a:gd name="connsiteX4-1107" fmla="*/ 0 w 1792009"/>
                  <a:gd name="connsiteY4-1108" fmla="*/ 4748384 h 5072452"/>
                  <a:gd name="connsiteX5-1109" fmla="*/ 553885 w 1792009"/>
                  <a:gd name="connsiteY5-1110" fmla="*/ 3783077 h 5072452"/>
                  <a:gd name="connsiteX6-1111" fmla="*/ 550253 w 1792009"/>
                  <a:gd name="connsiteY6-1112" fmla="*/ 1859766 h 5072452"/>
                  <a:gd name="connsiteX0-1113" fmla="*/ 550253 w 1792009"/>
                  <a:gd name="connsiteY0-1114" fmla="*/ 1859768 h 5072454"/>
                  <a:gd name="connsiteX1-1115" fmla="*/ 1792009 w 1792009"/>
                  <a:gd name="connsiteY1-1116" fmla="*/ 113697 h 5072454"/>
                  <a:gd name="connsiteX2-1117" fmla="*/ 1379834 w 1792009"/>
                  <a:gd name="connsiteY2-1118" fmla="*/ 1380274 h 5072454"/>
                  <a:gd name="connsiteX3-1119" fmla="*/ 1377115 w 1792009"/>
                  <a:gd name="connsiteY3-1120" fmla="*/ 3416399 h 5072454"/>
                  <a:gd name="connsiteX4-1121" fmla="*/ 0 w 1792009"/>
                  <a:gd name="connsiteY4-1122" fmla="*/ 4748386 h 5072454"/>
                  <a:gd name="connsiteX5-1123" fmla="*/ 553885 w 1792009"/>
                  <a:gd name="connsiteY5-1124" fmla="*/ 3783079 h 5072454"/>
                  <a:gd name="connsiteX6-1125" fmla="*/ 550253 w 1792009"/>
                  <a:gd name="connsiteY6-1126" fmla="*/ 1859768 h 5072454"/>
                  <a:gd name="connsiteX0-1127" fmla="*/ 550253 w 1792009"/>
                  <a:gd name="connsiteY0-1128" fmla="*/ 1783462 h 4996148"/>
                  <a:gd name="connsiteX1-1129" fmla="*/ 1792009 w 1792009"/>
                  <a:gd name="connsiteY1-1130" fmla="*/ 37391 h 4996148"/>
                  <a:gd name="connsiteX2-1131" fmla="*/ 1379834 w 1792009"/>
                  <a:gd name="connsiteY2-1132" fmla="*/ 1303968 h 4996148"/>
                  <a:gd name="connsiteX3-1133" fmla="*/ 1377115 w 1792009"/>
                  <a:gd name="connsiteY3-1134" fmla="*/ 3340093 h 4996148"/>
                  <a:gd name="connsiteX4-1135" fmla="*/ 0 w 1792009"/>
                  <a:gd name="connsiteY4-1136" fmla="*/ 4672080 h 4996148"/>
                  <a:gd name="connsiteX5-1137" fmla="*/ 553885 w 1792009"/>
                  <a:gd name="connsiteY5-1138" fmla="*/ 3706773 h 4996148"/>
                  <a:gd name="connsiteX6-1139" fmla="*/ 550253 w 1792009"/>
                  <a:gd name="connsiteY6-1140" fmla="*/ 1783462 h 4996148"/>
                  <a:gd name="connsiteX0-1141" fmla="*/ 550253 w 1792009"/>
                  <a:gd name="connsiteY0-1142" fmla="*/ 1783462 h 4996148"/>
                  <a:gd name="connsiteX1-1143" fmla="*/ 1792009 w 1792009"/>
                  <a:gd name="connsiteY1-1144" fmla="*/ 37391 h 4996148"/>
                  <a:gd name="connsiteX2-1145" fmla="*/ 1379834 w 1792009"/>
                  <a:gd name="connsiteY2-1146" fmla="*/ 1303968 h 4996148"/>
                  <a:gd name="connsiteX3-1147" fmla="*/ 1377115 w 1792009"/>
                  <a:gd name="connsiteY3-1148" fmla="*/ 3340093 h 4996148"/>
                  <a:gd name="connsiteX4-1149" fmla="*/ 0 w 1792009"/>
                  <a:gd name="connsiteY4-1150" fmla="*/ 4672080 h 4996148"/>
                  <a:gd name="connsiteX5-1151" fmla="*/ 553885 w 1792009"/>
                  <a:gd name="connsiteY5-1152" fmla="*/ 3706774 h 4996148"/>
                  <a:gd name="connsiteX6-1153" fmla="*/ 550253 w 1792009"/>
                  <a:gd name="connsiteY6-1154" fmla="*/ 1783462 h 4996148"/>
                  <a:gd name="connsiteX0-1155" fmla="*/ 550253 w 1792009"/>
                  <a:gd name="connsiteY0-1156" fmla="*/ 1783462 h 4996148"/>
                  <a:gd name="connsiteX1-1157" fmla="*/ 1792009 w 1792009"/>
                  <a:gd name="connsiteY1-1158" fmla="*/ 37391 h 4996148"/>
                  <a:gd name="connsiteX2-1159" fmla="*/ 1379834 w 1792009"/>
                  <a:gd name="connsiteY2-1160" fmla="*/ 1303968 h 4996148"/>
                  <a:gd name="connsiteX3-1161" fmla="*/ 1377115 w 1792009"/>
                  <a:gd name="connsiteY3-1162" fmla="*/ 3340093 h 4996148"/>
                  <a:gd name="connsiteX4-1163" fmla="*/ 0 w 1792009"/>
                  <a:gd name="connsiteY4-1164" fmla="*/ 4672080 h 4996148"/>
                  <a:gd name="connsiteX5-1165" fmla="*/ 553885 w 1792009"/>
                  <a:gd name="connsiteY5-1166" fmla="*/ 3706774 h 4996148"/>
                  <a:gd name="connsiteX6-1167" fmla="*/ 550253 w 1792009"/>
                  <a:gd name="connsiteY6-1168" fmla="*/ 1783462 h 4996148"/>
                  <a:gd name="connsiteX0-1169" fmla="*/ 550253 w 1792009"/>
                  <a:gd name="connsiteY0-1170" fmla="*/ 1783462 h 4996148"/>
                  <a:gd name="connsiteX1-1171" fmla="*/ 1792009 w 1792009"/>
                  <a:gd name="connsiteY1-1172" fmla="*/ 37391 h 4996148"/>
                  <a:gd name="connsiteX2-1173" fmla="*/ 1379834 w 1792009"/>
                  <a:gd name="connsiteY2-1174" fmla="*/ 1303968 h 4996148"/>
                  <a:gd name="connsiteX3-1175" fmla="*/ 1377115 w 1792009"/>
                  <a:gd name="connsiteY3-1176" fmla="*/ 3340093 h 4996148"/>
                  <a:gd name="connsiteX4-1177" fmla="*/ 0 w 1792009"/>
                  <a:gd name="connsiteY4-1178" fmla="*/ 4672080 h 4996148"/>
                  <a:gd name="connsiteX5-1179" fmla="*/ 558703 w 1792009"/>
                  <a:gd name="connsiteY5-1180" fmla="*/ 3385218 h 4996148"/>
                  <a:gd name="connsiteX6-1181" fmla="*/ 550253 w 1792009"/>
                  <a:gd name="connsiteY6-1182" fmla="*/ 1783462 h 4996148"/>
                  <a:gd name="connsiteX0-1183" fmla="*/ 550253 w 1792009"/>
                  <a:gd name="connsiteY0-1184" fmla="*/ 1783462 h 4996148"/>
                  <a:gd name="connsiteX1-1185" fmla="*/ 1792009 w 1792009"/>
                  <a:gd name="connsiteY1-1186" fmla="*/ 37391 h 4996148"/>
                  <a:gd name="connsiteX2-1187" fmla="*/ 1379834 w 1792009"/>
                  <a:gd name="connsiteY2-1188" fmla="*/ 1303968 h 4996148"/>
                  <a:gd name="connsiteX3-1189" fmla="*/ 1377115 w 1792009"/>
                  <a:gd name="connsiteY3-1190" fmla="*/ 3340093 h 4996148"/>
                  <a:gd name="connsiteX4-1191" fmla="*/ 0 w 1792009"/>
                  <a:gd name="connsiteY4-1192" fmla="*/ 4672080 h 4996148"/>
                  <a:gd name="connsiteX5-1193" fmla="*/ 558703 w 1792009"/>
                  <a:gd name="connsiteY5-1194" fmla="*/ 3385218 h 4996148"/>
                  <a:gd name="connsiteX6-1195" fmla="*/ 550253 w 1792009"/>
                  <a:gd name="connsiteY6-1196" fmla="*/ 1783462 h 4996148"/>
                  <a:gd name="connsiteX0-1197" fmla="*/ 550253 w 1792009"/>
                  <a:gd name="connsiteY0-1198" fmla="*/ 1783462 h 4996148"/>
                  <a:gd name="connsiteX1-1199" fmla="*/ 1792009 w 1792009"/>
                  <a:gd name="connsiteY1-1200" fmla="*/ 37391 h 4996148"/>
                  <a:gd name="connsiteX2-1201" fmla="*/ 1379834 w 1792009"/>
                  <a:gd name="connsiteY2-1202" fmla="*/ 1303968 h 4996148"/>
                  <a:gd name="connsiteX3-1203" fmla="*/ 1377115 w 1792009"/>
                  <a:gd name="connsiteY3-1204" fmla="*/ 3340093 h 4996148"/>
                  <a:gd name="connsiteX4-1205" fmla="*/ 0 w 1792009"/>
                  <a:gd name="connsiteY4-1206" fmla="*/ 4672080 h 4996148"/>
                  <a:gd name="connsiteX5-1207" fmla="*/ 553886 w 1792009"/>
                  <a:gd name="connsiteY5-1208" fmla="*/ 2997458 h 4996148"/>
                  <a:gd name="connsiteX6-1209" fmla="*/ 550253 w 1792009"/>
                  <a:gd name="connsiteY6-1210" fmla="*/ 1783462 h 4996148"/>
                  <a:gd name="connsiteX0-1211" fmla="*/ 550253 w 1792009"/>
                  <a:gd name="connsiteY0-1212" fmla="*/ 1783462 h 4996148"/>
                  <a:gd name="connsiteX1-1213" fmla="*/ 1792009 w 1792009"/>
                  <a:gd name="connsiteY1-1214" fmla="*/ 37391 h 4996148"/>
                  <a:gd name="connsiteX2-1215" fmla="*/ 1379834 w 1792009"/>
                  <a:gd name="connsiteY2-1216" fmla="*/ 1303968 h 4996148"/>
                  <a:gd name="connsiteX3-1217" fmla="*/ 1377115 w 1792009"/>
                  <a:gd name="connsiteY3-1218" fmla="*/ 3340093 h 4996148"/>
                  <a:gd name="connsiteX4-1219" fmla="*/ 0 w 1792009"/>
                  <a:gd name="connsiteY4-1220" fmla="*/ 4672080 h 4996148"/>
                  <a:gd name="connsiteX5-1221" fmla="*/ 553886 w 1792009"/>
                  <a:gd name="connsiteY5-1222" fmla="*/ 2997458 h 4996148"/>
                  <a:gd name="connsiteX6-1223" fmla="*/ 550253 w 1792009"/>
                  <a:gd name="connsiteY6-1224" fmla="*/ 1783462 h 49961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792009" h="4996148">
                    <a:moveTo>
                      <a:pt x="550253" y="1783462"/>
                    </a:moveTo>
                    <a:cubicBezTo>
                      <a:pt x="544447" y="654433"/>
                      <a:pt x="1024004" y="-190803"/>
                      <a:pt x="1792009" y="37391"/>
                    </a:cubicBezTo>
                    <a:cubicBezTo>
                      <a:pt x="1528895" y="106971"/>
                      <a:pt x="1371307" y="253743"/>
                      <a:pt x="1379834" y="1303968"/>
                    </a:cubicBezTo>
                    <a:cubicBezTo>
                      <a:pt x="1381951" y="2491356"/>
                      <a:pt x="1374998" y="2152705"/>
                      <a:pt x="1377115" y="3340093"/>
                    </a:cubicBezTo>
                    <a:cubicBezTo>
                      <a:pt x="1380563" y="4007206"/>
                      <a:pt x="945902" y="5701830"/>
                      <a:pt x="0" y="4672080"/>
                    </a:cubicBezTo>
                    <a:cubicBezTo>
                      <a:pt x="630711" y="4877308"/>
                      <a:pt x="553886" y="3885356"/>
                      <a:pt x="553886" y="2997458"/>
                    </a:cubicBezTo>
                    <a:cubicBezTo>
                      <a:pt x="550106" y="2220166"/>
                      <a:pt x="554033" y="2560754"/>
                      <a:pt x="550253" y="1783462"/>
                    </a:cubicBezTo>
                    <a:close/>
                  </a:path>
                </a:pathLst>
              </a:custGeom>
              <a:solidFill>
                <a:srgbClr val="94212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7" name="任意多边形 42"/>
              <p:cNvSpPr/>
              <p:nvPr/>
            </p:nvSpPr>
            <p:spPr>
              <a:xfrm>
                <a:off x="4461987" y="4703977"/>
                <a:ext cx="898448" cy="438011"/>
              </a:xfrm>
              <a:custGeom>
                <a:avLst/>
                <a:gdLst>
                  <a:gd name="connsiteX0" fmla="*/ 1607643 w 1607643"/>
                  <a:gd name="connsiteY0" fmla="*/ 5605110 h 5638083"/>
                  <a:gd name="connsiteX1" fmla="*/ 1494421 w 1607643"/>
                  <a:gd name="connsiteY1" fmla="*/ 5616940 h 5638083"/>
                  <a:gd name="connsiteX2" fmla="*/ 1494079 w 1607643"/>
                  <a:gd name="connsiteY2" fmla="*/ 5616926 h 5638083"/>
                  <a:gd name="connsiteX3" fmla="*/ 296148 w 1607643"/>
                  <a:gd name="connsiteY3" fmla="*/ 5054069 h 5638083"/>
                  <a:gd name="connsiteX4" fmla="*/ 349485 w 1607643"/>
                  <a:gd name="connsiteY4" fmla="*/ 5112438 h 5638083"/>
                  <a:gd name="connsiteX5" fmla="*/ 1068920 w 1607643"/>
                  <a:gd name="connsiteY5" fmla="*/ 5292143 h 5638083"/>
                  <a:gd name="connsiteX6" fmla="*/ 1108421 w 1607643"/>
                  <a:gd name="connsiteY6" fmla="*/ 5289943 h 5638083"/>
                  <a:gd name="connsiteX7" fmla="*/ 1111650 w 1607643"/>
                  <a:gd name="connsiteY7" fmla="*/ 5311693 h 5638083"/>
                  <a:gd name="connsiteX8" fmla="*/ 1398643 w 1607643"/>
                  <a:gd name="connsiteY8" fmla="*/ 5612995 h 5638083"/>
                  <a:gd name="connsiteX9" fmla="*/ 1494079 w 1607643"/>
                  <a:gd name="connsiteY9" fmla="*/ 5616926 h 5638083"/>
                  <a:gd name="connsiteX10" fmla="*/ 1399568 w 1607643"/>
                  <a:gd name="connsiteY10" fmla="*/ 5626759 h 5638083"/>
                  <a:gd name="connsiteX11" fmla="*/ 304783 w 1607643"/>
                  <a:gd name="connsiteY11" fmla="*/ 5101001 h 5638083"/>
                  <a:gd name="connsiteX12" fmla="*/ 903852 w 1607643"/>
                  <a:gd name="connsiteY12" fmla="*/ 304110 h 5638083"/>
                  <a:gd name="connsiteX13" fmla="*/ 922485 w 1607643"/>
                  <a:gd name="connsiteY13" fmla="*/ 328454 h 5638083"/>
                  <a:gd name="connsiteX14" fmla="*/ 1090025 w 1607643"/>
                  <a:gd name="connsiteY14" fmla="*/ 1085182 h 5638083"/>
                  <a:gd name="connsiteX15" fmla="*/ 1102725 w 1607643"/>
                  <a:gd name="connsiteY15" fmla="*/ 4437796 h 5638083"/>
                  <a:gd name="connsiteX16" fmla="*/ 1091856 w 1607643"/>
                  <a:gd name="connsiteY16" fmla="*/ 5128483 h 5638083"/>
                  <a:gd name="connsiteX17" fmla="*/ 1097383 w 1607643"/>
                  <a:gd name="connsiteY17" fmla="*/ 5206296 h 5638083"/>
                  <a:gd name="connsiteX18" fmla="*/ 1057293 w 1607643"/>
                  <a:gd name="connsiteY18" fmla="*/ 5171114 h 5638083"/>
                  <a:gd name="connsiteX19" fmla="*/ 958085 w 1607643"/>
                  <a:gd name="connsiteY19" fmla="*/ 4092820 h 5638083"/>
                  <a:gd name="connsiteX20" fmla="*/ 945385 w 1607643"/>
                  <a:gd name="connsiteY20" fmla="*/ 740206 h 5638083"/>
                  <a:gd name="connsiteX21" fmla="*/ 914223 w 1607643"/>
                  <a:gd name="connsiteY21" fmla="*/ 352319 h 5638083"/>
                  <a:gd name="connsiteX22" fmla="*/ 91894 w 1607643"/>
                  <a:gd name="connsiteY22" fmla="*/ 0 h 5638083"/>
                  <a:gd name="connsiteX23" fmla="*/ 112106 w 1607643"/>
                  <a:gd name="connsiteY23" fmla="*/ 62263 h 5638083"/>
                  <a:gd name="connsiteX24" fmla="*/ 123030 w 1607643"/>
                  <a:gd name="connsiteY24" fmla="*/ 168436 h 5638083"/>
                  <a:gd name="connsiteX25" fmla="*/ 106869 w 1607643"/>
                  <a:gd name="connsiteY25" fmla="*/ 147484 h 5638083"/>
                  <a:gd name="connsiteX26" fmla="*/ 0 w 1607643"/>
                  <a:gd name="connsiteY26" fmla="*/ 3774 h 5638083"/>
                  <a:gd name="connsiteX0-1" fmla="*/ 1607643 w 1607643"/>
                  <a:gd name="connsiteY0-2" fmla="*/ 5605110 h 5638083"/>
                  <a:gd name="connsiteX1-3" fmla="*/ 1494421 w 1607643"/>
                  <a:gd name="connsiteY1-4" fmla="*/ 5616940 h 5638083"/>
                  <a:gd name="connsiteX2-5" fmla="*/ 1494079 w 1607643"/>
                  <a:gd name="connsiteY2-6" fmla="*/ 5616926 h 5638083"/>
                  <a:gd name="connsiteX3-7" fmla="*/ 1607643 w 1607643"/>
                  <a:gd name="connsiteY3-8" fmla="*/ 5605110 h 5638083"/>
                  <a:gd name="connsiteX4-9" fmla="*/ 296148 w 1607643"/>
                  <a:gd name="connsiteY4-10" fmla="*/ 5054069 h 5638083"/>
                  <a:gd name="connsiteX5-11" fmla="*/ 349485 w 1607643"/>
                  <a:gd name="connsiteY5-12" fmla="*/ 5112438 h 5638083"/>
                  <a:gd name="connsiteX6-13" fmla="*/ 1068920 w 1607643"/>
                  <a:gd name="connsiteY6-14" fmla="*/ 5292143 h 5638083"/>
                  <a:gd name="connsiteX7-15" fmla="*/ 1108421 w 1607643"/>
                  <a:gd name="connsiteY7-16" fmla="*/ 5289943 h 5638083"/>
                  <a:gd name="connsiteX8-17" fmla="*/ 1111650 w 1607643"/>
                  <a:gd name="connsiteY8-18" fmla="*/ 5311693 h 5638083"/>
                  <a:gd name="connsiteX9-19" fmla="*/ 1398643 w 1607643"/>
                  <a:gd name="connsiteY9-20" fmla="*/ 5612995 h 5638083"/>
                  <a:gd name="connsiteX10-21" fmla="*/ 1494079 w 1607643"/>
                  <a:gd name="connsiteY10-22" fmla="*/ 5616926 h 5638083"/>
                  <a:gd name="connsiteX11-23" fmla="*/ 1399568 w 1607643"/>
                  <a:gd name="connsiteY11-24" fmla="*/ 5626759 h 5638083"/>
                  <a:gd name="connsiteX12-25" fmla="*/ 304783 w 1607643"/>
                  <a:gd name="connsiteY12-26" fmla="*/ 5101001 h 5638083"/>
                  <a:gd name="connsiteX13-27" fmla="*/ 296148 w 1607643"/>
                  <a:gd name="connsiteY13-28" fmla="*/ 5054069 h 5638083"/>
                  <a:gd name="connsiteX14-29" fmla="*/ 903852 w 1607643"/>
                  <a:gd name="connsiteY14-30" fmla="*/ 304110 h 5638083"/>
                  <a:gd name="connsiteX15-31" fmla="*/ 922485 w 1607643"/>
                  <a:gd name="connsiteY15-32" fmla="*/ 328454 h 5638083"/>
                  <a:gd name="connsiteX16-33" fmla="*/ 1090025 w 1607643"/>
                  <a:gd name="connsiteY16-34" fmla="*/ 1085182 h 5638083"/>
                  <a:gd name="connsiteX17-35" fmla="*/ 1102725 w 1607643"/>
                  <a:gd name="connsiteY17-36" fmla="*/ 4437796 h 5638083"/>
                  <a:gd name="connsiteX18-37" fmla="*/ 1091856 w 1607643"/>
                  <a:gd name="connsiteY18-38" fmla="*/ 5128483 h 5638083"/>
                  <a:gd name="connsiteX19-39" fmla="*/ 1097383 w 1607643"/>
                  <a:gd name="connsiteY19-40" fmla="*/ 5206296 h 5638083"/>
                  <a:gd name="connsiteX20-41" fmla="*/ 958085 w 1607643"/>
                  <a:gd name="connsiteY20-42" fmla="*/ 4092820 h 5638083"/>
                  <a:gd name="connsiteX21-43" fmla="*/ 945385 w 1607643"/>
                  <a:gd name="connsiteY21-44" fmla="*/ 740206 h 5638083"/>
                  <a:gd name="connsiteX22-45" fmla="*/ 914223 w 1607643"/>
                  <a:gd name="connsiteY22-46" fmla="*/ 352319 h 5638083"/>
                  <a:gd name="connsiteX23-47" fmla="*/ 903852 w 1607643"/>
                  <a:gd name="connsiteY23-48" fmla="*/ 304110 h 5638083"/>
                  <a:gd name="connsiteX24-49" fmla="*/ 91894 w 1607643"/>
                  <a:gd name="connsiteY24-50" fmla="*/ 0 h 5638083"/>
                  <a:gd name="connsiteX25-51" fmla="*/ 112106 w 1607643"/>
                  <a:gd name="connsiteY25-52" fmla="*/ 62263 h 5638083"/>
                  <a:gd name="connsiteX26-53" fmla="*/ 123030 w 1607643"/>
                  <a:gd name="connsiteY26-54" fmla="*/ 168436 h 5638083"/>
                  <a:gd name="connsiteX27" fmla="*/ 106869 w 1607643"/>
                  <a:gd name="connsiteY27" fmla="*/ 147484 h 5638083"/>
                  <a:gd name="connsiteX28" fmla="*/ 0 w 1607643"/>
                  <a:gd name="connsiteY28" fmla="*/ 3774 h 5638083"/>
                  <a:gd name="connsiteX29" fmla="*/ 91894 w 1607643"/>
                  <a:gd name="connsiteY29" fmla="*/ 0 h 5638083"/>
                  <a:gd name="connsiteX0-55" fmla="*/ 1607643 w 1607643"/>
                  <a:gd name="connsiteY0-56" fmla="*/ 5605110 h 5638083"/>
                  <a:gd name="connsiteX1-57" fmla="*/ 1494421 w 1607643"/>
                  <a:gd name="connsiteY1-58" fmla="*/ 5616940 h 5638083"/>
                  <a:gd name="connsiteX2-59" fmla="*/ 1494079 w 1607643"/>
                  <a:gd name="connsiteY2-60" fmla="*/ 5616926 h 5638083"/>
                  <a:gd name="connsiteX3-61" fmla="*/ 1607643 w 1607643"/>
                  <a:gd name="connsiteY3-62" fmla="*/ 5605110 h 5638083"/>
                  <a:gd name="connsiteX4-63" fmla="*/ 296148 w 1607643"/>
                  <a:gd name="connsiteY4-64" fmla="*/ 5054069 h 5638083"/>
                  <a:gd name="connsiteX5-65" fmla="*/ 349485 w 1607643"/>
                  <a:gd name="connsiteY5-66" fmla="*/ 5112438 h 5638083"/>
                  <a:gd name="connsiteX6-67" fmla="*/ 1068920 w 1607643"/>
                  <a:gd name="connsiteY6-68" fmla="*/ 5292143 h 5638083"/>
                  <a:gd name="connsiteX7-69" fmla="*/ 1108421 w 1607643"/>
                  <a:gd name="connsiteY7-70" fmla="*/ 5289943 h 5638083"/>
                  <a:gd name="connsiteX8-71" fmla="*/ 1111650 w 1607643"/>
                  <a:gd name="connsiteY8-72" fmla="*/ 5311693 h 5638083"/>
                  <a:gd name="connsiteX9-73" fmla="*/ 1398643 w 1607643"/>
                  <a:gd name="connsiteY9-74" fmla="*/ 5612995 h 5638083"/>
                  <a:gd name="connsiteX10-75" fmla="*/ 1494079 w 1607643"/>
                  <a:gd name="connsiteY10-76" fmla="*/ 5616926 h 5638083"/>
                  <a:gd name="connsiteX11-77" fmla="*/ 1399568 w 1607643"/>
                  <a:gd name="connsiteY11-78" fmla="*/ 5626759 h 5638083"/>
                  <a:gd name="connsiteX12-79" fmla="*/ 304783 w 1607643"/>
                  <a:gd name="connsiteY12-80" fmla="*/ 5101001 h 5638083"/>
                  <a:gd name="connsiteX13-81" fmla="*/ 296148 w 1607643"/>
                  <a:gd name="connsiteY13-82" fmla="*/ 5054069 h 5638083"/>
                  <a:gd name="connsiteX14-83" fmla="*/ 903852 w 1607643"/>
                  <a:gd name="connsiteY14-84" fmla="*/ 304110 h 5638083"/>
                  <a:gd name="connsiteX15-85" fmla="*/ 922485 w 1607643"/>
                  <a:gd name="connsiteY15-86" fmla="*/ 328454 h 5638083"/>
                  <a:gd name="connsiteX16-87" fmla="*/ 1090025 w 1607643"/>
                  <a:gd name="connsiteY16-88" fmla="*/ 1085182 h 5638083"/>
                  <a:gd name="connsiteX17-89" fmla="*/ 1102725 w 1607643"/>
                  <a:gd name="connsiteY17-90" fmla="*/ 4437796 h 5638083"/>
                  <a:gd name="connsiteX18-91" fmla="*/ 1091856 w 1607643"/>
                  <a:gd name="connsiteY18-92" fmla="*/ 5128483 h 5638083"/>
                  <a:gd name="connsiteX19-93" fmla="*/ 958085 w 1607643"/>
                  <a:gd name="connsiteY19-94" fmla="*/ 4092820 h 5638083"/>
                  <a:gd name="connsiteX20-95" fmla="*/ 945385 w 1607643"/>
                  <a:gd name="connsiteY20-96" fmla="*/ 740206 h 5638083"/>
                  <a:gd name="connsiteX21-97" fmla="*/ 914223 w 1607643"/>
                  <a:gd name="connsiteY21-98" fmla="*/ 352319 h 5638083"/>
                  <a:gd name="connsiteX22-99" fmla="*/ 903852 w 1607643"/>
                  <a:gd name="connsiteY22-100" fmla="*/ 304110 h 5638083"/>
                  <a:gd name="connsiteX23-101" fmla="*/ 91894 w 1607643"/>
                  <a:gd name="connsiteY23-102" fmla="*/ 0 h 5638083"/>
                  <a:gd name="connsiteX24-103" fmla="*/ 112106 w 1607643"/>
                  <a:gd name="connsiteY24-104" fmla="*/ 62263 h 5638083"/>
                  <a:gd name="connsiteX25-105" fmla="*/ 123030 w 1607643"/>
                  <a:gd name="connsiteY25-106" fmla="*/ 168436 h 5638083"/>
                  <a:gd name="connsiteX26-107" fmla="*/ 106869 w 1607643"/>
                  <a:gd name="connsiteY26-108" fmla="*/ 147484 h 5638083"/>
                  <a:gd name="connsiteX27-109" fmla="*/ 0 w 1607643"/>
                  <a:gd name="connsiteY27-110" fmla="*/ 3774 h 5638083"/>
                  <a:gd name="connsiteX28-111" fmla="*/ 91894 w 1607643"/>
                  <a:gd name="connsiteY28-112" fmla="*/ 0 h 5638083"/>
                  <a:gd name="connsiteX0-113" fmla="*/ 1607643 w 1607643"/>
                  <a:gd name="connsiteY0-114" fmla="*/ 5605110 h 5638083"/>
                  <a:gd name="connsiteX1-115" fmla="*/ 1494421 w 1607643"/>
                  <a:gd name="connsiteY1-116" fmla="*/ 5616940 h 5638083"/>
                  <a:gd name="connsiteX2-117" fmla="*/ 1494079 w 1607643"/>
                  <a:gd name="connsiteY2-118" fmla="*/ 5616926 h 5638083"/>
                  <a:gd name="connsiteX3-119" fmla="*/ 1607643 w 1607643"/>
                  <a:gd name="connsiteY3-120" fmla="*/ 5605110 h 5638083"/>
                  <a:gd name="connsiteX4-121" fmla="*/ 296148 w 1607643"/>
                  <a:gd name="connsiteY4-122" fmla="*/ 5054069 h 5638083"/>
                  <a:gd name="connsiteX5-123" fmla="*/ 349485 w 1607643"/>
                  <a:gd name="connsiteY5-124" fmla="*/ 5112438 h 5638083"/>
                  <a:gd name="connsiteX6-125" fmla="*/ 1068920 w 1607643"/>
                  <a:gd name="connsiteY6-126" fmla="*/ 5292143 h 5638083"/>
                  <a:gd name="connsiteX7-127" fmla="*/ 1108421 w 1607643"/>
                  <a:gd name="connsiteY7-128" fmla="*/ 5289943 h 5638083"/>
                  <a:gd name="connsiteX8-129" fmla="*/ 1111650 w 1607643"/>
                  <a:gd name="connsiteY8-130" fmla="*/ 5311693 h 5638083"/>
                  <a:gd name="connsiteX9-131" fmla="*/ 1398643 w 1607643"/>
                  <a:gd name="connsiteY9-132" fmla="*/ 5612995 h 5638083"/>
                  <a:gd name="connsiteX10-133" fmla="*/ 1494079 w 1607643"/>
                  <a:gd name="connsiteY10-134" fmla="*/ 5616926 h 5638083"/>
                  <a:gd name="connsiteX11-135" fmla="*/ 1399568 w 1607643"/>
                  <a:gd name="connsiteY11-136" fmla="*/ 5626759 h 5638083"/>
                  <a:gd name="connsiteX12-137" fmla="*/ 304783 w 1607643"/>
                  <a:gd name="connsiteY12-138" fmla="*/ 5101001 h 5638083"/>
                  <a:gd name="connsiteX13-139" fmla="*/ 296148 w 1607643"/>
                  <a:gd name="connsiteY13-140" fmla="*/ 5054069 h 5638083"/>
                  <a:gd name="connsiteX14-141" fmla="*/ 903852 w 1607643"/>
                  <a:gd name="connsiteY14-142" fmla="*/ 304110 h 5638083"/>
                  <a:gd name="connsiteX15-143" fmla="*/ 922485 w 1607643"/>
                  <a:gd name="connsiteY15-144" fmla="*/ 328454 h 5638083"/>
                  <a:gd name="connsiteX16-145" fmla="*/ 1090025 w 1607643"/>
                  <a:gd name="connsiteY16-146" fmla="*/ 1085182 h 5638083"/>
                  <a:gd name="connsiteX17-147" fmla="*/ 1102725 w 1607643"/>
                  <a:gd name="connsiteY17-148" fmla="*/ 4437796 h 5638083"/>
                  <a:gd name="connsiteX18-149" fmla="*/ 958085 w 1607643"/>
                  <a:gd name="connsiteY18-150" fmla="*/ 4092820 h 5638083"/>
                  <a:gd name="connsiteX19-151" fmla="*/ 945385 w 1607643"/>
                  <a:gd name="connsiteY19-152" fmla="*/ 740206 h 5638083"/>
                  <a:gd name="connsiteX20-153" fmla="*/ 914223 w 1607643"/>
                  <a:gd name="connsiteY20-154" fmla="*/ 352319 h 5638083"/>
                  <a:gd name="connsiteX21-155" fmla="*/ 903852 w 1607643"/>
                  <a:gd name="connsiteY21-156" fmla="*/ 304110 h 5638083"/>
                  <a:gd name="connsiteX22-157" fmla="*/ 91894 w 1607643"/>
                  <a:gd name="connsiteY22-158" fmla="*/ 0 h 5638083"/>
                  <a:gd name="connsiteX23-159" fmla="*/ 112106 w 1607643"/>
                  <a:gd name="connsiteY23-160" fmla="*/ 62263 h 5638083"/>
                  <a:gd name="connsiteX24-161" fmla="*/ 123030 w 1607643"/>
                  <a:gd name="connsiteY24-162" fmla="*/ 168436 h 5638083"/>
                  <a:gd name="connsiteX25-163" fmla="*/ 106869 w 1607643"/>
                  <a:gd name="connsiteY25-164" fmla="*/ 147484 h 5638083"/>
                  <a:gd name="connsiteX26-165" fmla="*/ 0 w 1607643"/>
                  <a:gd name="connsiteY26-166" fmla="*/ 3774 h 5638083"/>
                  <a:gd name="connsiteX27-167" fmla="*/ 91894 w 1607643"/>
                  <a:gd name="connsiteY27-168" fmla="*/ 0 h 5638083"/>
                  <a:gd name="connsiteX0-169" fmla="*/ 1607643 w 1607643"/>
                  <a:gd name="connsiteY0-170" fmla="*/ 5605110 h 5638083"/>
                  <a:gd name="connsiteX1-171" fmla="*/ 1494421 w 1607643"/>
                  <a:gd name="connsiteY1-172" fmla="*/ 5616940 h 5638083"/>
                  <a:gd name="connsiteX2-173" fmla="*/ 1494079 w 1607643"/>
                  <a:gd name="connsiteY2-174" fmla="*/ 5616926 h 5638083"/>
                  <a:gd name="connsiteX3-175" fmla="*/ 1607643 w 1607643"/>
                  <a:gd name="connsiteY3-176" fmla="*/ 5605110 h 5638083"/>
                  <a:gd name="connsiteX4-177" fmla="*/ 296148 w 1607643"/>
                  <a:gd name="connsiteY4-178" fmla="*/ 5054069 h 5638083"/>
                  <a:gd name="connsiteX5-179" fmla="*/ 349485 w 1607643"/>
                  <a:gd name="connsiteY5-180" fmla="*/ 5112438 h 5638083"/>
                  <a:gd name="connsiteX6-181" fmla="*/ 1068920 w 1607643"/>
                  <a:gd name="connsiteY6-182" fmla="*/ 5292143 h 5638083"/>
                  <a:gd name="connsiteX7-183" fmla="*/ 1108421 w 1607643"/>
                  <a:gd name="connsiteY7-184" fmla="*/ 5289943 h 5638083"/>
                  <a:gd name="connsiteX8-185" fmla="*/ 1111650 w 1607643"/>
                  <a:gd name="connsiteY8-186" fmla="*/ 5311693 h 5638083"/>
                  <a:gd name="connsiteX9-187" fmla="*/ 1398643 w 1607643"/>
                  <a:gd name="connsiteY9-188" fmla="*/ 5612995 h 5638083"/>
                  <a:gd name="connsiteX10-189" fmla="*/ 1494079 w 1607643"/>
                  <a:gd name="connsiteY10-190" fmla="*/ 5616926 h 5638083"/>
                  <a:gd name="connsiteX11-191" fmla="*/ 1399568 w 1607643"/>
                  <a:gd name="connsiteY11-192" fmla="*/ 5626759 h 5638083"/>
                  <a:gd name="connsiteX12-193" fmla="*/ 304783 w 1607643"/>
                  <a:gd name="connsiteY12-194" fmla="*/ 5101001 h 5638083"/>
                  <a:gd name="connsiteX13-195" fmla="*/ 296148 w 1607643"/>
                  <a:gd name="connsiteY13-196" fmla="*/ 5054069 h 5638083"/>
                  <a:gd name="connsiteX14-197" fmla="*/ 903852 w 1607643"/>
                  <a:gd name="connsiteY14-198" fmla="*/ 304110 h 5638083"/>
                  <a:gd name="connsiteX15-199" fmla="*/ 922485 w 1607643"/>
                  <a:gd name="connsiteY15-200" fmla="*/ 328454 h 5638083"/>
                  <a:gd name="connsiteX16-201" fmla="*/ 1090025 w 1607643"/>
                  <a:gd name="connsiteY16-202" fmla="*/ 1085182 h 5638083"/>
                  <a:gd name="connsiteX17-203" fmla="*/ 958085 w 1607643"/>
                  <a:gd name="connsiteY17-204" fmla="*/ 4092820 h 5638083"/>
                  <a:gd name="connsiteX18-205" fmla="*/ 945385 w 1607643"/>
                  <a:gd name="connsiteY18-206" fmla="*/ 740206 h 5638083"/>
                  <a:gd name="connsiteX19-207" fmla="*/ 914223 w 1607643"/>
                  <a:gd name="connsiteY19-208" fmla="*/ 352319 h 5638083"/>
                  <a:gd name="connsiteX20-209" fmla="*/ 903852 w 1607643"/>
                  <a:gd name="connsiteY20-210" fmla="*/ 304110 h 5638083"/>
                  <a:gd name="connsiteX21-211" fmla="*/ 91894 w 1607643"/>
                  <a:gd name="connsiteY21-212" fmla="*/ 0 h 5638083"/>
                  <a:gd name="connsiteX22-213" fmla="*/ 112106 w 1607643"/>
                  <a:gd name="connsiteY22-214" fmla="*/ 62263 h 5638083"/>
                  <a:gd name="connsiteX23-215" fmla="*/ 123030 w 1607643"/>
                  <a:gd name="connsiteY23-216" fmla="*/ 168436 h 5638083"/>
                  <a:gd name="connsiteX24-217" fmla="*/ 106869 w 1607643"/>
                  <a:gd name="connsiteY24-218" fmla="*/ 147484 h 5638083"/>
                  <a:gd name="connsiteX25-219" fmla="*/ 0 w 1607643"/>
                  <a:gd name="connsiteY25-220" fmla="*/ 3774 h 5638083"/>
                  <a:gd name="connsiteX26-221" fmla="*/ 91894 w 1607643"/>
                  <a:gd name="connsiteY26-222" fmla="*/ 0 h 5638083"/>
                  <a:gd name="connsiteX0-223" fmla="*/ 1607643 w 1607643"/>
                  <a:gd name="connsiteY0-224" fmla="*/ 5605110 h 5638083"/>
                  <a:gd name="connsiteX1-225" fmla="*/ 1494421 w 1607643"/>
                  <a:gd name="connsiteY1-226" fmla="*/ 5616940 h 5638083"/>
                  <a:gd name="connsiteX2-227" fmla="*/ 1494079 w 1607643"/>
                  <a:gd name="connsiteY2-228" fmla="*/ 5616926 h 5638083"/>
                  <a:gd name="connsiteX3-229" fmla="*/ 1607643 w 1607643"/>
                  <a:gd name="connsiteY3-230" fmla="*/ 5605110 h 5638083"/>
                  <a:gd name="connsiteX4-231" fmla="*/ 296148 w 1607643"/>
                  <a:gd name="connsiteY4-232" fmla="*/ 5054069 h 5638083"/>
                  <a:gd name="connsiteX5-233" fmla="*/ 349485 w 1607643"/>
                  <a:gd name="connsiteY5-234" fmla="*/ 5112438 h 5638083"/>
                  <a:gd name="connsiteX6-235" fmla="*/ 1068920 w 1607643"/>
                  <a:gd name="connsiteY6-236" fmla="*/ 5292143 h 5638083"/>
                  <a:gd name="connsiteX7-237" fmla="*/ 1108421 w 1607643"/>
                  <a:gd name="connsiteY7-238" fmla="*/ 5289943 h 5638083"/>
                  <a:gd name="connsiteX8-239" fmla="*/ 1111650 w 1607643"/>
                  <a:gd name="connsiteY8-240" fmla="*/ 5311693 h 5638083"/>
                  <a:gd name="connsiteX9-241" fmla="*/ 1398643 w 1607643"/>
                  <a:gd name="connsiteY9-242" fmla="*/ 5612995 h 5638083"/>
                  <a:gd name="connsiteX10-243" fmla="*/ 1494079 w 1607643"/>
                  <a:gd name="connsiteY10-244" fmla="*/ 5616926 h 5638083"/>
                  <a:gd name="connsiteX11-245" fmla="*/ 1399568 w 1607643"/>
                  <a:gd name="connsiteY11-246" fmla="*/ 5626759 h 5638083"/>
                  <a:gd name="connsiteX12-247" fmla="*/ 304783 w 1607643"/>
                  <a:gd name="connsiteY12-248" fmla="*/ 5101001 h 5638083"/>
                  <a:gd name="connsiteX13-249" fmla="*/ 296148 w 1607643"/>
                  <a:gd name="connsiteY13-250" fmla="*/ 5054069 h 5638083"/>
                  <a:gd name="connsiteX14-251" fmla="*/ 903852 w 1607643"/>
                  <a:gd name="connsiteY14-252" fmla="*/ 304110 h 5638083"/>
                  <a:gd name="connsiteX15-253" fmla="*/ 922485 w 1607643"/>
                  <a:gd name="connsiteY15-254" fmla="*/ 328454 h 5638083"/>
                  <a:gd name="connsiteX16-255" fmla="*/ 1090025 w 1607643"/>
                  <a:gd name="connsiteY16-256" fmla="*/ 1085182 h 5638083"/>
                  <a:gd name="connsiteX17-257" fmla="*/ 945385 w 1607643"/>
                  <a:gd name="connsiteY17-258" fmla="*/ 740206 h 5638083"/>
                  <a:gd name="connsiteX18-259" fmla="*/ 914223 w 1607643"/>
                  <a:gd name="connsiteY18-260" fmla="*/ 352319 h 5638083"/>
                  <a:gd name="connsiteX19-261" fmla="*/ 903852 w 1607643"/>
                  <a:gd name="connsiteY19-262" fmla="*/ 304110 h 5638083"/>
                  <a:gd name="connsiteX20-263" fmla="*/ 91894 w 1607643"/>
                  <a:gd name="connsiteY20-264" fmla="*/ 0 h 5638083"/>
                  <a:gd name="connsiteX21-265" fmla="*/ 112106 w 1607643"/>
                  <a:gd name="connsiteY21-266" fmla="*/ 62263 h 5638083"/>
                  <a:gd name="connsiteX22-267" fmla="*/ 123030 w 1607643"/>
                  <a:gd name="connsiteY22-268" fmla="*/ 168436 h 5638083"/>
                  <a:gd name="connsiteX23-269" fmla="*/ 106869 w 1607643"/>
                  <a:gd name="connsiteY23-270" fmla="*/ 147484 h 5638083"/>
                  <a:gd name="connsiteX24-271" fmla="*/ 0 w 1607643"/>
                  <a:gd name="connsiteY24-272" fmla="*/ 3774 h 5638083"/>
                  <a:gd name="connsiteX25-273" fmla="*/ 91894 w 1607643"/>
                  <a:gd name="connsiteY25-274" fmla="*/ 0 h 5638083"/>
                  <a:gd name="connsiteX0-275" fmla="*/ 1607643 w 1607643"/>
                  <a:gd name="connsiteY0-276" fmla="*/ 5605110 h 5638083"/>
                  <a:gd name="connsiteX1-277" fmla="*/ 1494421 w 1607643"/>
                  <a:gd name="connsiteY1-278" fmla="*/ 5616940 h 5638083"/>
                  <a:gd name="connsiteX2-279" fmla="*/ 1494079 w 1607643"/>
                  <a:gd name="connsiteY2-280" fmla="*/ 5616926 h 5638083"/>
                  <a:gd name="connsiteX3-281" fmla="*/ 1607643 w 1607643"/>
                  <a:gd name="connsiteY3-282" fmla="*/ 5605110 h 5638083"/>
                  <a:gd name="connsiteX4-283" fmla="*/ 296148 w 1607643"/>
                  <a:gd name="connsiteY4-284" fmla="*/ 5054069 h 5638083"/>
                  <a:gd name="connsiteX5-285" fmla="*/ 349485 w 1607643"/>
                  <a:gd name="connsiteY5-286" fmla="*/ 5112438 h 5638083"/>
                  <a:gd name="connsiteX6-287" fmla="*/ 1068920 w 1607643"/>
                  <a:gd name="connsiteY6-288" fmla="*/ 5292143 h 5638083"/>
                  <a:gd name="connsiteX7-289" fmla="*/ 1108421 w 1607643"/>
                  <a:gd name="connsiteY7-290" fmla="*/ 5289943 h 5638083"/>
                  <a:gd name="connsiteX8-291" fmla="*/ 1111650 w 1607643"/>
                  <a:gd name="connsiteY8-292" fmla="*/ 5311693 h 5638083"/>
                  <a:gd name="connsiteX9-293" fmla="*/ 1398643 w 1607643"/>
                  <a:gd name="connsiteY9-294" fmla="*/ 5612995 h 5638083"/>
                  <a:gd name="connsiteX10-295" fmla="*/ 1494079 w 1607643"/>
                  <a:gd name="connsiteY10-296" fmla="*/ 5616926 h 5638083"/>
                  <a:gd name="connsiteX11-297" fmla="*/ 1399568 w 1607643"/>
                  <a:gd name="connsiteY11-298" fmla="*/ 5626759 h 5638083"/>
                  <a:gd name="connsiteX12-299" fmla="*/ 304783 w 1607643"/>
                  <a:gd name="connsiteY12-300" fmla="*/ 5101001 h 5638083"/>
                  <a:gd name="connsiteX13-301" fmla="*/ 296148 w 1607643"/>
                  <a:gd name="connsiteY13-302" fmla="*/ 5054069 h 5638083"/>
                  <a:gd name="connsiteX14-303" fmla="*/ 903852 w 1607643"/>
                  <a:gd name="connsiteY14-304" fmla="*/ 304110 h 5638083"/>
                  <a:gd name="connsiteX15-305" fmla="*/ 922485 w 1607643"/>
                  <a:gd name="connsiteY15-306" fmla="*/ 328454 h 5638083"/>
                  <a:gd name="connsiteX16-307" fmla="*/ 945385 w 1607643"/>
                  <a:gd name="connsiteY16-308" fmla="*/ 740206 h 5638083"/>
                  <a:gd name="connsiteX17-309" fmla="*/ 914223 w 1607643"/>
                  <a:gd name="connsiteY17-310" fmla="*/ 352319 h 5638083"/>
                  <a:gd name="connsiteX18-311" fmla="*/ 903852 w 1607643"/>
                  <a:gd name="connsiteY18-312" fmla="*/ 304110 h 5638083"/>
                  <a:gd name="connsiteX19-313" fmla="*/ 91894 w 1607643"/>
                  <a:gd name="connsiteY19-314" fmla="*/ 0 h 5638083"/>
                  <a:gd name="connsiteX20-315" fmla="*/ 112106 w 1607643"/>
                  <a:gd name="connsiteY20-316" fmla="*/ 62263 h 5638083"/>
                  <a:gd name="connsiteX21-317" fmla="*/ 123030 w 1607643"/>
                  <a:gd name="connsiteY21-318" fmla="*/ 168436 h 5638083"/>
                  <a:gd name="connsiteX22-319" fmla="*/ 106869 w 1607643"/>
                  <a:gd name="connsiteY22-320" fmla="*/ 147484 h 5638083"/>
                  <a:gd name="connsiteX23-321" fmla="*/ 0 w 1607643"/>
                  <a:gd name="connsiteY23-322" fmla="*/ 3774 h 5638083"/>
                  <a:gd name="connsiteX24-323" fmla="*/ 91894 w 1607643"/>
                  <a:gd name="connsiteY24-324" fmla="*/ 0 h 5638083"/>
                  <a:gd name="connsiteX0-325" fmla="*/ 1607643 w 1607643"/>
                  <a:gd name="connsiteY0-326" fmla="*/ 5605110 h 5638083"/>
                  <a:gd name="connsiteX1-327" fmla="*/ 1494421 w 1607643"/>
                  <a:gd name="connsiteY1-328" fmla="*/ 5616940 h 5638083"/>
                  <a:gd name="connsiteX2-329" fmla="*/ 1494079 w 1607643"/>
                  <a:gd name="connsiteY2-330" fmla="*/ 5616926 h 5638083"/>
                  <a:gd name="connsiteX3-331" fmla="*/ 1607643 w 1607643"/>
                  <a:gd name="connsiteY3-332" fmla="*/ 5605110 h 5638083"/>
                  <a:gd name="connsiteX4-333" fmla="*/ 296148 w 1607643"/>
                  <a:gd name="connsiteY4-334" fmla="*/ 5054069 h 5638083"/>
                  <a:gd name="connsiteX5-335" fmla="*/ 349485 w 1607643"/>
                  <a:gd name="connsiteY5-336" fmla="*/ 5112438 h 5638083"/>
                  <a:gd name="connsiteX6-337" fmla="*/ 1068920 w 1607643"/>
                  <a:gd name="connsiteY6-338" fmla="*/ 5292143 h 5638083"/>
                  <a:gd name="connsiteX7-339" fmla="*/ 1108421 w 1607643"/>
                  <a:gd name="connsiteY7-340" fmla="*/ 5289943 h 5638083"/>
                  <a:gd name="connsiteX8-341" fmla="*/ 1111650 w 1607643"/>
                  <a:gd name="connsiteY8-342" fmla="*/ 5311693 h 5638083"/>
                  <a:gd name="connsiteX9-343" fmla="*/ 1398643 w 1607643"/>
                  <a:gd name="connsiteY9-344" fmla="*/ 5612995 h 5638083"/>
                  <a:gd name="connsiteX10-345" fmla="*/ 1494079 w 1607643"/>
                  <a:gd name="connsiteY10-346" fmla="*/ 5616926 h 5638083"/>
                  <a:gd name="connsiteX11-347" fmla="*/ 1399568 w 1607643"/>
                  <a:gd name="connsiteY11-348" fmla="*/ 5626759 h 5638083"/>
                  <a:gd name="connsiteX12-349" fmla="*/ 304783 w 1607643"/>
                  <a:gd name="connsiteY12-350" fmla="*/ 5101001 h 5638083"/>
                  <a:gd name="connsiteX13-351" fmla="*/ 296148 w 1607643"/>
                  <a:gd name="connsiteY13-352" fmla="*/ 5054069 h 5638083"/>
                  <a:gd name="connsiteX14-353" fmla="*/ 903852 w 1607643"/>
                  <a:gd name="connsiteY14-354" fmla="*/ 304110 h 5638083"/>
                  <a:gd name="connsiteX15-355" fmla="*/ 922485 w 1607643"/>
                  <a:gd name="connsiteY15-356" fmla="*/ 328454 h 5638083"/>
                  <a:gd name="connsiteX16-357" fmla="*/ 914223 w 1607643"/>
                  <a:gd name="connsiteY16-358" fmla="*/ 352319 h 5638083"/>
                  <a:gd name="connsiteX17-359" fmla="*/ 903852 w 1607643"/>
                  <a:gd name="connsiteY17-360" fmla="*/ 304110 h 5638083"/>
                  <a:gd name="connsiteX18-361" fmla="*/ 91894 w 1607643"/>
                  <a:gd name="connsiteY18-362" fmla="*/ 0 h 5638083"/>
                  <a:gd name="connsiteX19-363" fmla="*/ 112106 w 1607643"/>
                  <a:gd name="connsiteY19-364" fmla="*/ 62263 h 5638083"/>
                  <a:gd name="connsiteX20-365" fmla="*/ 123030 w 1607643"/>
                  <a:gd name="connsiteY20-366" fmla="*/ 168436 h 5638083"/>
                  <a:gd name="connsiteX21-367" fmla="*/ 106869 w 1607643"/>
                  <a:gd name="connsiteY21-368" fmla="*/ 147484 h 5638083"/>
                  <a:gd name="connsiteX22-369" fmla="*/ 0 w 1607643"/>
                  <a:gd name="connsiteY22-370" fmla="*/ 3774 h 5638083"/>
                  <a:gd name="connsiteX23-371" fmla="*/ 91894 w 1607643"/>
                  <a:gd name="connsiteY23-372" fmla="*/ 0 h 5638083"/>
                  <a:gd name="connsiteX0-373" fmla="*/ 1607643 w 1607643"/>
                  <a:gd name="connsiteY0-374" fmla="*/ 5605110 h 5638083"/>
                  <a:gd name="connsiteX1-375" fmla="*/ 1494421 w 1607643"/>
                  <a:gd name="connsiteY1-376" fmla="*/ 5616940 h 5638083"/>
                  <a:gd name="connsiteX2-377" fmla="*/ 1494079 w 1607643"/>
                  <a:gd name="connsiteY2-378" fmla="*/ 5616926 h 5638083"/>
                  <a:gd name="connsiteX3-379" fmla="*/ 1607643 w 1607643"/>
                  <a:gd name="connsiteY3-380" fmla="*/ 5605110 h 5638083"/>
                  <a:gd name="connsiteX4-381" fmla="*/ 296148 w 1607643"/>
                  <a:gd name="connsiteY4-382" fmla="*/ 5054069 h 5638083"/>
                  <a:gd name="connsiteX5-383" fmla="*/ 349485 w 1607643"/>
                  <a:gd name="connsiteY5-384" fmla="*/ 5112438 h 5638083"/>
                  <a:gd name="connsiteX6-385" fmla="*/ 1068920 w 1607643"/>
                  <a:gd name="connsiteY6-386" fmla="*/ 5292143 h 5638083"/>
                  <a:gd name="connsiteX7-387" fmla="*/ 1108421 w 1607643"/>
                  <a:gd name="connsiteY7-388" fmla="*/ 5289943 h 5638083"/>
                  <a:gd name="connsiteX8-389" fmla="*/ 1111650 w 1607643"/>
                  <a:gd name="connsiteY8-390" fmla="*/ 5311693 h 5638083"/>
                  <a:gd name="connsiteX9-391" fmla="*/ 1398643 w 1607643"/>
                  <a:gd name="connsiteY9-392" fmla="*/ 5612995 h 5638083"/>
                  <a:gd name="connsiteX10-393" fmla="*/ 1494079 w 1607643"/>
                  <a:gd name="connsiteY10-394" fmla="*/ 5616926 h 5638083"/>
                  <a:gd name="connsiteX11-395" fmla="*/ 1399568 w 1607643"/>
                  <a:gd name="connsiteY11-396" fmla="*/ 5626759 h 5638083"/>
                  <a:gd name="connsiteX12-397" fmla="*/ 304783 w 1607643"/>
                  <a:gd name="connsiteY12-398" fmla="*/ 5101001 h 5638083"/>
                  <a:gd name="connsiteX13-399" fmla="*/ 296148 w 1607643"/>
                  <a:gd name="connsiteY13-400" fmla="*/ 5054069 h 5638083"/>
                  <a:gd name="connsiteX14-401" fmla="*/ 914223 w 1607643"/>
                  <a:gd name="connsiteY14-402" fmla="*/ 352319 h 5638083"/>
                  <a:gd name="connsiteX15-403" fmla="*/ 922485 w 1607643"/>
                  <a:gd name="connsiteY15-404" fmla="*/ 328454 h 5638083"/>
                  <a:gd name="connsiteX16-405" fmla="*/ 914223 w 1607643"/>
                  <a:gd name="connsiteY16-406" fmla="*/ 352319 h 5638083"/>
                  <a:gd name="connsiteX17-407" fmla="*/ 91894 w 1607643"/>
                  <a:gd name="connsiteY17-408" fmla="*/ 0 h 5638083"/>
                  <a:gd name="connsiteX18-409" fmla="*/ 112106 w 1607643"/>
                  <a:gd name="connsiteY18-410" fmla="*/ 62263 h 5638083"/>
                  <a:gd name="connsiteX19-411" fmla="*/ 123030 w 1607643"/>
                  <a:gd name="connsiteY19-412" fmla="*/ 168436 h 5638083"/>
                  <a:gd name="connsiteX20-413" fmla="*/ 106869 w 1607643"/>
                  <a:gd name="connsiteY20-414" fmla="*/ 147484 h 5638083"/>
                  <a:gd name="connsiteX21-415" fmla="*/ 0 w 1607643"/>
                  <a:gd name="connsiteY21-416" fmla="*/ 3774 h 5638083"/>
                  <a:gd name="connsiteX22-417" fmla="*/ 91894 w 1607643"/>
                  <a:gd name="connsiteY22-418" fmla="*/ 0 h 5638083"/>
                  <a:gd name="connsiteX0-419" fmla="*/ 1607643 w 1607643"/>
                  <a:gd name="connsiteY0-420" fmla="*/ 5605110 h 5638083"/>
                  <a:gd name="connsiteX1-421" fmla="*/ 1494421 w 1607643"/>
                  <a:gd name="connsiteY1-422" fmla="*/ 5616940 h 5638083"/>
                  <a:gd name="connsiteX2-423" fmla="*/ 1494079 w 1607643"/>
                  <a:gd name="connsiteY2-424" fmla="*/ 5616926 h 5638083"/>
                  <a:gd name="connsiteX3-425" fmla="*/ 1607643 w 1607643"/>
                  <a:gd name="connsiteY3-426" fmla="*/ 5605110 h 5638083"/>
                  <a:gd name="connsiteX4-427" fmla="*/ 296148 w 1607643"/>
                  <a:gd name="connsiteY4-428" fmla="*/ 5054069 h 5638083"/>
                  <a:gd name="connsiteX5-429" fmla="*/ 349485 w 1607643"/>
                  <a:gd name="connsiteY5-430" fmla="*/ 5112438 h 5638083"/>
                  <a:gd name="connsiteX6-431" fmla="*/ 1068920 w 1607643"/>
                  <a:gd name="connsiteY6-432" fmla="*/ 5292143 h 5638083"/>
                  <a:gd name="connsiteX7-433" fmla="*/ 1108421 w 1607643"/>
                  <a:gd name="connsiteY7-434" fmla="*/ 5289943 h 5638083"/>
                  <a:gd name="connsiteX8-435" fmla="*/ 1111650 w 1607643"/>
                  <a:gd name="connsiteY8-436" fmla="*/ 5311693 h 5638083"/>
                  <a:gd name="connsiteX9-437" fmla="*/ 1398643 w 1607643"/>
                  <a:gd name="connsiteY9-438" fmla="*/ 5612995 h 5638083"/>
                  <a:gd name="connsiteX10-439" fmla="*/ 1494079 w 1607643"/>
                  <a:gd name="connsiteY10-440" fmla="*/ 5616926 h 5638083"/>
                  <a:gd name="connsiteX11-441" fmla="*/ 1399568 w 1607643"/>
                  <a:gd name="connsiteY11-442" fmla="*/ 5626759 h 5638083"/>
                  <a:gd name="connsiteX12-443" fmla="*/ 304783 w 1607643"/>
                  <a:gd name="connsiteY12-444" fmla="*/ 5101001 h 5638083"/>
                  <a:gd name="connsiteX13-445" fmla="*/ 296148 w 1607643"/>
                  <a:gd name="connsiteY13-446" fmla="*/ 5054069 h 5638083"/>
                  <a:gd name="connsiteX14-447" fmla="*/ 91894 w 1607643"/>
                  <a:gd name="connsiteY14-448" fmla="*/ 0 h 5638083"/>
                  <a:gd name="connsiteX15-449" fmla="*/ 112106 w 1607643"/>
                  <a:gd name="connsiteY15-450" fmla="*/ 62263 h 5638083"/>
                  <a:gd name="connsiteX16-451" fmla="*/ 123030 w 1607643"/>
                  <a:gd name="connsiteY16-452" fmla="*/ 168436 h 5638083"/>
                  <a:gd name="connsiteX17-453" fmla="*/ 106869 w 1607643"/>
                  <a:gd name="connsiteY17-454" fmla="*/ 147484 h 5638083"/>
                  <a:gd name="connsiteX18-455" fmla="*/ 0 w 1607643"/>
                  <a:gd name="connsiteY18-456" fmla="*/ 3774 h 5638083"/>
                  <a:gd name="connsiteX19-457" fmla="*/ 91894 w 1607643"/>
                  <a:gd name="connsiteY19-458" fmla="*/ 0 h 5638083"/>
                  <a:gd name="connsiteX0-459" fmla="*/ 1494079 w 1494421"/>
                  <a:gd name="connsiteY0-460" fmla="*/ 5616926 h 5638083"/>
                  <a:gd name="connsiteX1-461" fmla="*/ 1494421 w 1494421"/>
                  <a:gd name="connsiteY1-462" fmla="*/ 5616940 h 5638083"/>
                  <a:gd name="connsiteX2-463" fmla="*/ 1494079 w 1494421"/>
                  <a:gd name="connsiteY2-464" fmla="*/ 5616926 h 5638083"/>
                  <a:gd name="connsiteX3-465" fmla="*/ 296148 w 1494421"/>
                  <a:gd name="connsiteY3-466" fmla="*/ 5054069 h 5638083"/>
                  <a:gd name="connsiteX4-467" fmla="*/ 349485 w 1494421"/>
                  <a:gd name="connsiteY4-468" fmla="*/ 5112438 h 5638083"/>
                  <a:gd name="connsiteX5-469" fmla="*/ 1068920 w 1494421"/>
                  <a:gd name="connsiteY5-470" fmla="*/ 5292143 h 5638083"/>
                  <a:gd name="connsiteX6-471" fmla="*/ 1108421 w 1494421"/>
                  <a:gd name="connsiteY6-472" fmla="*/ 5289943 h 5638083"/>
                  <a:gd name="connsiteX7-473" fmla="*/ 1111650 w 1494421"/>
                  <a:gd name="connsiteY7-474" fmla="*/ 5311693 h 5638083"/>
                  <a:gd name="connsiteX8-475" fmla="*/ 1398643 w 1494421"/>
                  <a:gd name="connsiteY8-476" fmla="*/ 5612995 h 5638083"/>
                  <a:gd name="connsiteX9-477" fmla="*/ 1494079 w 1494421"/>
                  <a:gd name="connsiteY9-478" fmla="*/ 5616926 h 5638083"/>
                  <a:gd name="connsiteX10-479" fmla="*/ 1399568 w 1494421"/>
                  <a:gd name="connsiteY10-480" fmla="*/ 5626759 h 5638083"/>
                  <a:gd name="connsiteX11-481" fmla="*/ 304783 w 1494421"/>
                  <a:gd name="connsiteY11-482" fmla="*/ 5101001 h 5638083"/>
                  <a:gd name="connsiteX12-483" fmla="*/ 296148 w 1494421"/>
                  <a:gd name="connsiteY12-484" fmla="*/ 5054069 h 5638083"/>
                  <a:gd name="connsiteX13-485" fmla="*/ 91894 w 1494421"/>
                  <a:gd name="connsiteY13-486" fmla="*/ 0 h 5638083"/>
                  <a:gd name="connsiteX14-487" fmla="*/ 112106 w 1494421"/>
                  <a:gd name="connsiteY14-488" fmla="*/ 62263 h 5638083"/>
                  <a:gd name="connsiteX15-489" fmla="*/ 123030 w 1494421"/>
                  <a:gd name="connsiteY15-490" fmla="*/ 168436 h 5638083"/>
                  <a:gd name="connsiteX16-491" fmla="*/ 106869 w 1494421"/>
                  <a:gd name="connsiteY16-492" fmla="*/ 147484 h 5638083"/>
                  <a:gd name="connsiteX17-493" fmla="*/ 0 w 1494421"/>
                  <a:gd name="connsiteY17-494" fmla="*/ 3774 h 5638083"/>
                  <a:gd name="connsiteX18-495" fmla="*/ 91894 w 1494421"/>
                  <a:gd name="connsiteY18-496" fmla="*/ 0 h 5638083"/>
                  <a:gd name="connsiteX0-497" fmla="*/ 1494079 w 1494421"/>
                  <a:gd name="connsiteY0-498" fmla="*/ 5616926 h 5638083"/>
                  <a:gd name="connsiteX1-499" fmla="*/ 1494421 w 1494421"/>
                  <a:gd name="connsiteY1-500" fmla="*/ 5616940 h 5638083"/>
                  <a:gd name="connsiteX2-501" fmla="*/ 1494079 w 1494421"/>
                  <a:gd name="connsiteY2-502" fmla="*/ 5616926 h 5638083"/>
                  <a:gd name="connsiteX3-503" fmla="*/ 296148 w 1494421"/>
                  <a:gd name="connsiteY3-504" fmla="*/ 5054069 h 5638083"/>
                  <a:gd name="connsiteX4-505" fmla="*/ 349485 w 1494421"/>
                  <a:gd name="connsiteY4-506" fmla="*/ 5112438 h 5638083"/>
                  <a:gd name="connsiteX5-507" fmla="*/ 1068920 w 1494421"/>
                  <a:gd name="connsiteY5-508" fmla="*/ 5292143 h 5638083"/>
                  <a:gd name="connsiteX6-509" fmla="*/ 1108421 w 1494421"/>
                  <a:gd name="connsiteY6-510" fmla="*/ 5289943 h 5638083"/>
                  <a:gd name="connsiteX7-511" fmla="*/ 1111650 w 1494421"/>
                  <a:gd name="connsiteY7-512" fmla="*/ 5311693 h 5638083"/>
                  <a:gd name="connsiteX8-513" fmla="*/ 1398643 w 1494421"/>
                  <a:gd name="connsiteY8-514" fmla="*/ 5612995 h 5638083"/>
                  <a:gd name="connsiteX9-515" fmla="*/ 1494079 w 1494421"/>
                  <a:gd name="connsiteY9-516" fmla="*/ 5616926 h 5638083"/>
                  <a:gd name="connsiteX10-517" fmla="*/ 1399568 w 1494421"/>
                  <a:gd name="connsiteY10-518" fmla="*/ 5626759 h 5638083"/>
                  <a:gd name="connsiteX11-519" fmla="*/ 304783 w 1494421"/>
                  <a:gd name="connsiteY11-520" fmla="*/ 5101001 h 5638083"/>
                  <a:gd name="connsiteX12-521" fmla="*/ 296148 w 1494421"/>
                  <a:gd name="connsiteY12-522" fmla="*/ 5054069 h 5638083"/>
                  <a:gd name="connsiteX13-523" fmla="*/ 91894 w 1494421"/>
                  <a:gd name="connsiteY13-524" fmla="*/ 0 h 5638083"/>
                  <a:gd name="connsiteX14-525" fmla="*/ 112106 w 1494421"/>
                  <a:gd name="connsiteY14-526" fmla="*/ 62263 h 5638083"/>
                  <a:gd name="connsiteX15-527" fmla="*/ 123030 w 1494421"/>
                  <a:gd name="connsiteY15-528" fmla="*/ 168436 h 5638083"/>
                  <a:gd name="connsiteX16-529" fmla="*/ 0 w 1494421"/>
                  <a:gd name="connsiteY16-530" fmla="*/ 3774 h 5638083"/>
                  <a:gd name="connsiteX17-531" fmla="*/ 91894 w 1494421"/>
                  <a:gd name="connsiteY17-532" fmla="*/ 0 h 5638083"/>
                  <a:gd name="connsiteX0-533" fmla="*/ 1494079 w 1494421"/>
                  <a:gd name="connsiteY0-534" fmla="*/ 5616926 h 5638083"/>
                  <a:gd name="connsiteX1-535" fmla="*/ 1494421 w 1494421"/>
                  <a:gd name="connsiteY1-536" fmla="*/ 5616940 h 5638083"/>
                  <a:gd name="connsiteX2-537" fmla="*/ 1494079 w 1494421"/>
                  <a:gd name="connsiteY2-538" fmla="*/ 5616926 h 5638083"/>
                  <a:gd name="connsiteX3-539" fmla="*/ 296148 w 1494421"/>
                  <a:gd name="connsiteY3-540" fmla="*/ 5054069 h 5638083"/>
                  <a:gd name="connsiteX4-541" fmla="*/ 349485 w 1494421"/>
                  <a:gd name="connsiteY4-542" fmla="*/ 5112438 h 5638083"/>
                  <a:gd name="connsiteX5-543" fmla="*/ 1068920 w 1494421"/>
                  <a:gd name="connsiteY5-544" fmla="*/ 5292143 h 5638083"/>
                  <a:gd name="connsiteX6-545" fmla="*/ 1108421 w 1494421"/>
                  <a:gd name="connsiteY6-546" fmla="*/ 5289943 h 5638083"/>
                  <a:gd name="connsiteX7-547" fmla="*/ 1111650 w 1494421"/>
                  <a:gd name="connsiteY7-548" fmla="*/ 5311693 h 5638083"/>
                  <a:gd name="connsiteX8-549" fmla="*/ 1398643 w 1494421"/>
                  <a:gd name="connsiteY8-550" fmla="*/ 5612995 h 5638083"/>
                  <a:gd name="connsiteX9-551" fmla="*/ 1494079 w 1494421"/>
                  <a:gd name="connsiteY9-552" fmla="*/ 5616926 h 5638083"/>
                  <a:gd name="connsiteX10-553" fmla="*/ 1399568 w 1494421"/>
                  <a:gd name="connsiteY10-554" fmla="*/ 5626759 h 5638083"/>
                  <a:gd name="connsiteX11-555" fmla="*/ 304783 w 1494421"/>
                  <a:gd name="connsiteY11-556" fmla="*/ 5101001 h 5638083"/>
                  <a:gd name="connsiteX12-557" fmla="*/ 296148 w 1494421"/>
                  <a:gd name="connsiteY12-558" fmla="*/ 5054069 h 5638083"/>
                  <a:gd name="connsiteX13-559" fmla="*/ 91894 w 1494421"/>
                  <a:gd name="connsiteY13-560" fmla="*/ 0 h 5638083"/>
                  <a:gd name="connsiteX14-561" fmla="*/ 112106 w 1494421"/>
                  <a:gd name="connsiteY14-562" fmla="*/ 62263 h 5638083"/>
                  <a:gd name="connsiteX15-563" fmla="*/ 0 w 1494421"/>
                  <a:gd name="connsiteY15-564" fmla="*/ 3774 h 5638083"/>
                  <a:gd name="connsiteX16-565" fmla="*/ 91894 w 1494421"/>
                  <a:gd name="connsiteY16-566" fmla="*/ 0 h 5638083"/>
                  <a:gd name="connsiteX0-567" fmla="*/ 296148 w 1494079"/>
                  <a:gd name="connsiteY0-568" fmla="*/ 5054069 h 5638083"/>
                  <a:gd name="connsiteX1-569" fmla="*/ 349485 w 1494079"/>
                  <a:gd name="connsiteY1-570" fmla="*/ 5112438 h 5638083"/>
                  <a:gd name="connsiteX2-571" fmla="*/ 1068920 w 1494079"/>
                  <a:gd name="connsiteY2-572" fmla="*/ 5292143 h 5638083"/>
                  <a:gd name="connsiteX3-573" fmla="*/ 1108421 w 1494079"/>
                  <a:gd name="connsiteY3-574" fmla="*/ 5289943 h 5638083"/>
                  <a:gd name="connsiteX4-575" fmla="*/ 1111650 w 1494079"/>
                  <a:gd name="connsiteY4-576" fmla="*/ 5311693 h 5638083"/>
                  <a:gd name="connsiteX5-577" fmla="*/ 1398643 w 1494079"/>
                  <a:gd name="connsiteY5-578" fmla="*/ 5612995 h 5638083"/>
                  <a:gd name="connsiteX6-579" fmla="*/ 1494079 w 1494079"/>
                  <a:gd name="connsiteY6-580" fmla="*/ 5616926 h 5638083"/>
                  <a:gd name="connsiteX7-581" fmla="*/ 1399568 w 1494079"/>
                  <a:gd name="connsiteY7-582" fmla="*/ 5626759 h 5638083"/>
                  <a:gd name="connsiteX8-583" fmla="*/ 304783 w 1494079"/>
                  <a:gd name="connsiteY8-584" fmla="*/ 5101001 h 5638083"/>
                  <a:gd name="connsiteX9-585" fmla="*/ 296148 w 1494079"/>
                  <a:gd name="connsiteY9-586" fmla="*/ 5054069 h 5638083"/>
                  <a:gd name="connsiteX10-587" fmla="*/ 91894 w 1494079"/>
                  <a:gd name="connsiteY10-588" fmla="*/ 0 h 5638083"/>
                  <a:gd name="connsiteX11-589" fmla="*/ 112106 w 1494079"/>
                  <a:gd name="connsiteY11-590" fmla="*/ 62263 h 5638083"/>
                  <a:gd name="connsiteX12-591" fmla="*/ 0 w 1494079"/>
                  <a:gd name="connsiteY12-592" fmla="*/ 3774 h 5638083"/>
                  <a:gd name="connsiteX13-593" fmla="*/ 183334 w 1494079"/>
                  <a:gd name="connsiteY13-594" fmla="*/ 91440 h 5638083"/>
                  <a:gd name="connsiteX0-595" fmla="*/ 296148 w 1494079"/>
                  <a:gd name="connsiteY0-596" fmla="*/ 5054069 h 5638083"/>
                  <a:gd name="connsiteX1-597" fmla="*/ 349485 w 1494079"/>
                  <a:gd name="connsiteY1-598" fmla="*/ 5112438 h 5638083"/>
                  <a:gd name="connsiteX2-599" fmla="*/ 1068920 w 1494079"/>
                  <a:gd name="connsiteY2-600" fmla="*/ 5292143 h 5638083"/>
                  <a:gd name="connsiteX3-601" fmla="*/ 1108421 w 1494079"/>
                  <a:gd name="connsiteY3-602" fmla="*/ 5289943 h 5638083"/>
                  <a:gd name="connsiteX4-603" fmla="*/ 1111650 w 1494079"/>
                  <a:gd name="connsiteY4-604" fmla="*/ 5311693 h 5638083"/>
                  <a:gd name="connsiteX5-605" fmla="*/ 1398643 w 1494079"/>
                  <a:gd name="connsiteY5-606" fmla="*/ 5612995 h 5638083"/>
                  <a:gd name="connsiteX6-607" fmla="*/ 1494079 w 1494079"/>
                  <a:gd name="connsiteY6-608" fmla="*/ 5616926 h 5638083"/>
                  <a:gd name="connsiteX7-609" fmla="*/ 1399568 w 1494079"/>
                  <a:gd name="connsiteY7-610" fmla="*/ 5626759 h 5638083"/>
                  <a:gd name="connsiteX8-611" fmla="*/ 304783 w 1494079"/>
                  <a:gd name="connsiteY8-612" fmla="*/ 5101001 h 5638083"/>
                  <a:gd name="connsiteX9-613" fmla="*/ 296148 w 1494079"/>
                  <a:gd name="connsiteY9-614" fmla="*/ 5054069 h 5638083"/>
                  <a:gd name="connsiteX10-615" fmla="*/ 91894 w 1494079"/>
                  <a:gd name="connsiteY10-616" fmla="*/ 0 h 5638083"/>
                  <a:gd name="connsiteX11-617" fmla="*/ 112106 w 1494079"/>
                  <a:gd name="connsiteY11-618" fmla="*/ 62263 h 5638083"/>
                  <a:gd name="connsiteX12-619" fmla="*/ 0 w 1494079"/>
                  <a:gd name="connsiteY12-620" fmla="*/ 3774 h 5638083"/>
                  <a:gd name="connsiteX0-621" fmla="*/ 204254 w 1402185"/>
                  <a:gd name="connsiteY0-622" fmla="*/ 5054069 h 5638083"/>
                  <a:gd name="connsiteX1-623" fmla="*/ 257591 w 1402185"/>
                  <a:gd name="connsiteY1-624" fmla="*/ 5112438 h 5638083"/>
                  <a:gd name="connsiteX2-625" fmla="*/ 977026 w 1402185"/>
                  <a:gd name="connsiteY2-626" fmla="*/ 5292143 h 5638083"/>
                  <a:gd name="connsiteX3-627" fmla="*/ 1016527 w 1402185"/>
                  <a:gd name="connsiteY3-628" fmla="*/ 5289943 h 5638083"/>
                  <a:gd name="connsiteX4-629" fmla="*/ 1019756 w 1402185"/>
                  <a:gd name="connsiteY4-630" fmla="*/ 5311693 h 5638083"/>
                  <a:gd name="connsiteX5-631" fmla="*/ 1306749 w 1402185"/>
                  <a:gd name="connsiteY5-632" fmla="*/ 5612995 h 5638083"/>
                  <a:gd name="connsiteX6-633" fmla="*/ 1402185 w 1402185"/>
                  <a:gd name="connsiteY6-634" fmla="*/ 5616926 h 5638083"/>
                  <a:gd name="connsiteX7-635" fmla="*/ 1307674 w 1402185"/>
                  <a:gd name="connsiteY7-636" fmla="*/ 5626759 h 5638083"/>
                  <a:gd name="connsiteX8-637" fmla="*/ 212889 w 1402185"/>
                  <a:gd name="connsiteY8-638" fmla="*/ 5101001 h 5638083"/>
                  <a:gd name="connsiteX9-639" fmla="*/ 204254 w 1402185"/>
                  <a:gd name="connsiteY9-640" fmla="*/ 5054069 h 5638083"/>
                  <a:gd name="connsiteX10-641" fmla="*/ 0 w 1402185"/>
                  <a:gd name="connsiteY10-642" fmla="*/ 0 h 5638083"/>
                  <a:gd name="connsiteX11-643" fmla="*/ 20212 w 1402185"/>
                  <a:gd name="connsiteY11-644" fmla="*/ 62263 h 5638083"/>
                  <a:gd name="connsiteX0-645" fmla="*/ 0 w 1197931"/>
                  <a:gd name="connsiteY0-646" fmla="*/ 0 h 584014"/>
                  <a:gd name="connsiteX1-647" fmla="*/ 53337 w 1197931"/>
                  <a:gd name="connsiteY1-648" fmla="*/ 58369 h 584014"/>
                  <a:gd name="connsiteX2-649" fmla="*/ 772772 w 1197931"/>
                  <a:gd name="connsiteY2-650" fmla="*/ 238074 h 584014"/>
                  <a:gd name="connsiteX3-651" fmla="*/ 812273 w 1197931"/>
                  <a:gd name="connsiteY3-652" fmla="*/ 235874 h 584014"/>
                  <a:gd name="connsiteX4-653" fmla="*/ 815502 w 1197931"/>
                  <a:gd name="connsiteY4-654" fmla="*/ 257624 h 584014"/>
                  <a:gd name="connsiteX5-655" fmla="*/ 1102495 w 1197931"/>
                  <a:gd name="connsiteY5-656" fmla="*/ 558926 h 584014"/>
                  <a:gd name="connsiteX6-657" fmla="*/ 1197931 w 1197931"/>
                  <a:gd name="connsiteY6-658" fmla="*/ 562857 h 584014"/>
                  <a:gd name="connsiteX7-659" fmla="*/ 1103420 w 1197931"/>
                  <a:gd name="connsiteY7-660" fmla="*/ 572690 h 584014"/>
                  <a:gd name="connsiteX8-661" fmla="*/ 8635 w 1197931"/>
                  <a:gd name="connsiteY8-662" fmla="*/ 46932 h 584014"/>
                  <a:gd name="connsiteX9-663" fmla="*/ 0 w 1197931"/>
                  <a:gd name="connsiteY9-664" fmla="*/ 0 h 5840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197931" h="584014">
                    <a:close/>
                    <a:moveTo>
                      <a:pt x="0" y="0"/>
                    </a:moveTo>
                    <a:lnTo>
                      <a:pt x="53337" y="58369"/>
                    </a:lnTo>
                    <a:cubicBezTo>
                      <a:pt x="196524" y="188570"/>
                      <a:pt x="422026" y="247447"/>
                      <a:pt x="772772" y="238074"/>
                    </a:cubicBezTo>
                    <a:lnTo>
                      <a:pt x="812273" y="235874"/>
                    </a:lnTo>
                    <a:lnTo>
                      <a:pt x="815502" y="257624"/>
                    </a:lnTo>
                    <a:cubicBezTo>
                      <a:pt x="848645" y="423972"/>
                      <a:pt x="927449" y="535900"/>
                      <a:pt x="1102495" y="558926"/>
                    </a:cubicBezTo>
                    <a:lnTo>
                      <a:pt x="1197931" y="562857"/>
                    </a:lnTo>
                    <a:lnTo>
                      <a:pt x="1103420" y="572690"/>
                    </a:lnTo>
                    <a:cubicBezTo>
                      <a:pt x="381663" y="631425"/>
                      <a:pt x="104911" y="462489"/>
                      <a:pt x="8635" y="46932"/>
                    </a:cubicBezTo>
                    <a:lnTo>
                      <a:pt x="0" y="0"/>
                    </a:lnTo>
                    <a:close/>
                  </a:path>
                </a:pathLst>
              </a:custGeom>
              <a:gradFill flip="none" rotWithShape="1">
                <a:gsLst>
                  <a:gs pos="75000">
                    <a:schemeClr val="tx1">
                      <a:alpha val="21000"/>
                    </a:schemeClr>
                  </a:gs>
                  <a:gs pos="46000">
                    <a:schemeClr val="bg1">
                      <a:alpha val="0"/>
                    </a:schemeClr>
                  </a:gs>
                </a:gsLst>
                <a:lin ang="66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sp>
            <p:nvSpPr>
              <p:cNvPr id="28" name="圆角矩形 4"/>
              <p:cNvSpPr/>
              <p:nvPr/>
            </p:nvSpPr>
            <p:spPr>
              <a:xfrm>
                <a:off x="4582305" y="1469305"/>
                <a:ext cx="1709700" cy="3728855"/>
              </a:xfrm>
              <a:custGeom>
                <a:avLst/>
                <a:gdLst>
                  <a:gd name="connsiteX0" fmla="*/ 0 w 783771"/>
                  <a:gd name="connsiteY0" fmla="*/ 130631 h 3683726"/>
                  <a:gd name="connsiteX1" fmla="*/ 130631 w 783771"/>
                  <a:gd name="connsiteY1" fmla="*/ 0 h 3683726"/>
                  <a:gd name="connsiteX2" fmla="*/ 653140 w 783771"/>
                  <a:gd name="connsiteY2" fmla="*/ 0 h 3683726"/>
                  <a:gd name="connsiteX3" fmla="*/ 783771 w 783771"/>
                  <a:gd name="connsiteY3" fmla="*/ 130631 h 3683726"/>
                  <a:gd name="connsiteX4" fmla="*/ 783771 w 783771"/>
                  <a:gd name="connsiteY4" fmla="*/ 3553095 h 3683726"/>
                  <a:gd name="connsiteX5" fmla="*/ 653140 w 783771"/>
                  <a:gd name="connsiteY5" fmla="*/ 3683726 h 3683726"/>
                  <a:gd name="connsiteX6" fmla="*/ 130631 w 783771"/>
                  <a:gd name="connsiteY6" fmla="*/ 3683726 h 3683726"/>
                  <a:gd name="connsiteX7" fmla="*/ 0 w 783771"/>
                  <a:gd name="connsiteY7" fmla="*/ 3553095 h 3683726"/>
                  <a:gd name="connsiteX8" fmla="*/ 0 w 783771"/>
                  <a:gd name="connsiteY8" fmla="*/ 130631 h 3683726"/>
                  <a:gd name="connsiteX0-1" fmla="*/ 0 w 1338243"/>
                  <a:gd name="connsiteY0-2" fmla="*/ 627020 h 4180115"/>
                  <a:gd name="connsiteX1-3" fmla="*/ 130631 w 1338243"/>
                  <a:gd name="connsiteY1-4" fmla="*/ 496389 h 4180115"/>
                  <a:gd name="connsiteX2-5" fmla="*/ 1332409 w 1338243"/>
                  <a:gd name="connsiteY2-6" fmla="*/ 0 h 4180115"/>
                  <a:gd name="connsiteX3-7" fmla="*/ 783771 w 1338243"/>
                  <a:gd name="connsiteY3-8" fmla="*/ 627020 h 4180115"/>
                  <a:gd name="connsiteX4-9" fmla="*/ 783771 w 1338243"/>
                  <a:gd name="connsiteY4-10" fmla="*/ 4049484 h 4180115"/>
                  <a:gd name="connsiteX5-11" fmla="*/ 653140 w 1338243"/>
                  <a:gd name="connsiteY5-12" fmla="*/ 4180115 h 4180115"/>
                  <a:gd name="connsiteX6-13" fmla="*/ 130631 w 1338243"/>
                  <a:gd name="connsiteY6-14" fmla="*/ 4180115 h 4180115"/>
                  <a:gd name="connsiteX7-15" fmla="*/ 0 w 1338243"/>
                  <a:gd name="connsiteY7-16" fmla="*/ 4049484 h 4180115"/>
                  <a:gd name="connsiteX8-17" fmla="*/ 0 w 1338243"/>
                  <a:gd name="connsiteY8-18" fmla="*/ 627020 h 4180115"/>
                  <a:gd name="connsiteX0-19" fmla="*/ 0 w 1325296"/>
                  <a:gd name="connsiteY0-20" fmla="*/ 640083 h 4193178"/>
                  <a:gd name="connsiteX1-21" fmla="*/ 130631 w 1325296"/>
                  <a:gd name="connsiteY1-22" fmla="*/ 509452 h 4193178"/>
                  <a:gd name="connsiteX2-23" fmla="*/ 1319346 w 1325296"/>
                  <a:gd name="connsiteY2-24" fmla="*/ 0 h 4193178"/>
                  <a:gd name="connsiteX3-25" fmla="*/ 783771 w 1325296"/>
                  <a:gd name="connsiteY3-26" fmla="*/ 640083 h 4193178"/>
                  <a:gd name="connsiteX4-27" fmla="*/ 783771 w 1325296"/>
                  <a:gd name="connsiteY4-28" fmla="*/ 4062547 h 4193178"/>
                  <a:gd name="connsiteX5-29" fmla="*/ 653140 w 1325296"/>
                  <a:gd name="connsiteY5-30" fmla="*/ 4193178 h 4193178"/>
                  <a:gd name="connsiteX6-31" fmla="*/ 130631 w 1325296"/>
                  <a:gd name="connsiteY6-32" fmla="*/ 4193178 h 4193178"/>
                  <a:gd name="connsiteX7-33" fmla="*/ 0 w 1325296"/>
                  <a:gd name="connsiteY7-34" fmla="*/ 4062547 h 4193178"/>
                  <a:gd name="connsiteX8-35" fmla="*/ 0 w 1325296"/>
                  <a:gd name="connsiteY8-36" fmla="*/ 640083 h 4193178"/>
                  <a:gd name="connsiteX0-37" fmla="*/ 0 w 1325296"/>
                  <a:gd name="connsiteY0-38" fmla="*/ 738804 h 4291899"/>
                  <a:gd name="connsiteX1-39" fmla="*/ 130631 w 1325296"/>
                  <a:gd name="connsiteY1-40" fmla="*/ 608173 h 4291899"/>
                  <a:gd name="connsiteX2-41" fmla="*/ 1319346 w 1325296"/>
                  <a:gd name="connsiteY2-42" fmla="*/ 98721 h 4291899"/>
                  <a:gd name="connsiteX3-43" fmla="*/ 783771 w 1325296"/>
                  <a:gd name="connsiteY3-44" fmla="*/ 738804 h 4291899"/>
                  <a:gd name="connsiteX4-45" fmla="*/ 783771 w 1325296"/>
                  <a:gd name="connsiteY4-46" fmla="*/ 4161268 h 4291899"/>
                  <a:gd name="connsiteX5-47" fmla="*/ 653140 w 1325296"/>
                  <a:gd name="connsiteY5-48" fmla="*/ 4291899 h 4291899"/>
                  <a:gd name="connsiteX6-49" fmla="*/ 130631 w 1325296"/>
                  <a:gd name="connsiteY6-50" fmla="*/ 4291899 h 4291899"/>
                  <a:gd name="connsiteX7-51" fmla="*/ 0 w 1325296"/>
                  <a:gd name="connsiteY7-52" fmla="*/ 4161268 h 4291899"/>
                  <a:gd name="connsiteX8-53" fmla="*/ 0 w 1325296"/>
                  <a:gd name="connsiteY8-54" fmla="*/ 738804 h 4291899"/>
                  <a:gd name="connsiteX0-55" fmla="*/ 0 w 1325296"/>
                  <a:gd name="connsiteY0-56" fmla="*/ 640443 h 4193538"/>
                  <a:gd name="connsiteX1-57" fmla="*/ 1319346 w 1325296"/>
                  <a:gd name="connsiteY1-58" fmla="*/ 360 h 4193538"/>
                  <a:gd name="connsiteX2-59" fmla="*/ 783771 w 1325296"/>
                  <a:gd name="connsiteY2-60" fmla="*/ 640443 h 4193538"/>
                  <a:gd name="connsiteX3-61" fmla="*/ 783771 w 1325296"/>
                  <a:gd name="connsiteY3-62" fmla="*/ 4062907 h 4193538"/>
                  <a:gd name="connsiteX4-63" fmla="*/ 653140 w 1325296"/>
                  <a:gd name="connsiteY4-64" fmla="*/ 4193538 h 4193538"/>
                  <a:gd name="connsiteX5-65" fmla="*/ 130631 w 1325296"/>
                  <a:gd name="connsiteY5-66" fmla="*/ 4193538 h 4193538"/>
                  <a:gd name="connsiteX6-67" fmla="*/ 0 w 1325296"/>
                  <a:gd name="connsiteY6-68" fmla="*/ 4062907 h 4193538"/>
                  <a:gd name="connsiteX7-69" fmla="*/ 0 w 1325296"/>
                  <a:gd name="connsiteY7-70" fmla="*/ 640443 h 4193538"/>
                  <a:gd name="connsiteX0-71" fmla="*/ 0 w 1325296"/>
                  <a:gd name="connsiteY0-72" fmla="*/ 761033 h 4314128"/>
                  <a:gd name="connsiteX1-73" fmla="*/ 1319346 w 1325296"/>
                  <a:gd name="connsiteY1-74" fmla="*/ 120950 h 4314128"/>
                  <a:gd name="connsiteX2-75" fmla="*/ 783771 w 1325296"/>
                  <a:gd name="connsiteY2-76" fmla="*/ 761033 h 4314128"/>
                  <a:gd name="connsiteX3-77" fmla="*/ 783771 w 1325296"/>
                  <a:gd name="connsiteY3-78" fmla="*/ 4183497 h 4314128"/>
                  <a:gd name="connsiteX4-79" fmla="*/ 653140 w 1325296"/>
                  <a:gd name="connsiteY4-80" fmla="*/ 4314128 h 4314128"/>
                  <a:gd name="connsiteX5-81" fmla="*/ 130631 w 1325296"/>
                  <a:gd name="connsiteY5-82" fmla="*/ 4314128 h 4314128"/>
                  <a:gd name="connsiteX6-83" fmla="*/ 0 w 1325296"/>
                  <a:gd name="connsiteY6-84" fmla="*/ 4183497 h 4314128"/>
                  <a:gd name="connsiteX7-85" fmla="*/ 0 w 1325296"/>
                  <a:gd name="connsiteY7-86" fmla="*/ 761033 h 4314128"/>
                  <a:gd name="connsiteX0-87" fmla="*/ 0 w 1324671"/>
                  <a:gd name="connsiteY0-88" fmla="*/ 761033 h 4314128"/>
                  <a:gd name="connsiteX1-89" fmla="*/ 1319346 w 1324671"/>
                  <a:gd name="connsiteY1-90" fmla="*/ 120950 h 4314128"/>
                  <a:gd name="connsiteX2-91" fmla="*/ 783771 w 1324671"/>
                  <a:gd name="connsiteY2-92" fmla="*/ 761033 h 4314128"/>
                  <a:gd name="connsiteX3-93" fmla="*/ 783771 w 1324671"/>
                  <a:gd name="connsiteY3-94" fmla="*/ 4183497 h 4314128"/>
                  <a:gd name="connsiteX4-95" fmla="*/ 653140 w 1324671"/>
                  <a:gd name="connsiteY4-96" fmla="*/ 4314128 h 4314128"/>
                  <a:gd name="connsiteX5-97" fmla="*/ 130631 w 1324671"/>
                  <a:gd name="connsiteY5-98" fmla="*/ 4314128 h 4314128"/>
                  <a:gd name="connsiteX6-99" fmla="*/ 0 w 1324671"/>
                  <a:gd name="connsiteY6-100" fmla="*/ 4183497 h 4314128"/>
                  <a:gd name="connsiteX7-101" fmla="*/ 0 w 1324671"/>
                  <a:gd name="connsiteY7-102" fmla="*/ 761033 h 4314128"/>
                  <a:gd name="connsiteX0-103" fmla="*/ 658187 w 1982858"/>
                  <a:gd name="connsiteY0-104" fmla="*/ 761033 h 4692951"/>
                  <a:gd name="connsiteX1-105" fmla="*/ 1977533 w 1982858"/>
                  <a:gd name="connsiteY1-106" fmla="*/ 120950 h 4692951"/>
                  <a:gd name="connsiteX2-107" fmla="*/ 1441958 w 1982858"/>
                  <a:gd name="connsiteY2-108" fmla="*/ 761033 h 4692951"/>
                  <a:gd name="connsiteX3-109" fmla="*/ 1441958 w 1982858"/>
                  <a:gd name="connsiteY3-110" fmla="*/ 4183497 h 4692951"/>
                  <a:gd name="connsiteX4-111" fmla="*/ 1311327 w 1982858"/>
                  <a:gd name="connsiteY4-112" fmla="*/ 4314128 h 4692951"/>
                  <a:gd name="connsiteX5-113" fmla="*/ 5046 w 1982858"/>
                  <a:gd name="connsiteY5-114" fmla="*/ 4692951 h 4692951"/>
                  <a:gd name="connsiteX6-115" fmla="*/ 658187 w 1982858"/>
                  <a:gd name="connsiteY6-116" fmla="*/ 4183497 h 4692951"/>
                  <a:gd name="connsiteX7-117" fmla="*/ 658187 w 1982858"/>
                  <a:gd name="connsiteY7-118" fmla="*/ 761033 h 4692951"/>
                  <a:gd name="connsiteX0-119" fmla="*/ 658187 w 1982858"/>
                  <a:gd name="connsiteY0-120" fmla="*/ 761033 h 4706792"/>
                  <a:gd name="connsiteX1-121" fmla="*/ 1977533 w 1982858"/>
                  <a:gd name="connsiteY1-122" fmla="*/ 120950 h 4706792"/>
                  <a:gd name="connsiteX2-123" fmla="*/ 1441958 w 1982858"/>
                  <a:gd name="connsiteY2-124" fmla="*/ 761033 h 4706792"/>
                  <a:gd name="connsiteX3-125" fmla="*/ 1441958 w 1982858"/>
                  <a:gd name="connsiteY3-126" fmla="*/ 4183497 h 4706792"/>
                  <a:gd name="connsiteX4-127" fmla="*/ 5046 w 1982858"/>
                  <a:gd name="connsiteY4-128" fmla="*/ 4692951 h 4706792"/>
                  <a:gd name="connsiteX5-129" fmla="*/ 658187 w 1982858"/>
                  <a:gd name="connsiteY5-130" fmla="*/ 4183497 h 4706792"/>
                  <a:gd name="connsiteX6-131" fmla="*/ 658187 w 1982858"/>
                  <a:gd name="connsiteY6-132" fmla="*/ 761033 h 4706792"/>
                  <a:gd name="connsiteX0-133" fmla="*/ 658187 w 1982858"/>
                  <a:gd name="connsiteY0-134" fmla="*/ 761033 h 4934485"/>
                  <a:gd name="connsiteX1-135" fmla="*/ 1977533 w 1982858"/>
                  <a:gd name="connsiteY1-136" fmla="*/ 120950 h 4934485"/>
                  <a:gd name="connsiteX2-137" fmla="*/ 1441958 w 1982858"/>
                  <a:gd name="connsiteY2-138" fmla="*/ 761033 h 4934485"/>
                  <a:gd name="connsiteX3-139" fmla="*/ 1441958 w 1982858"/>
                  <a:gd name="connsiteY3-140" fmla="*/ 4183497 h 4934485"/>
                  <a:gd name="connsiteX4-141" fmla="*/ 5046 w 1982858"/>
                  <a:gd name="connsiteY4-142" fmla="*/ 4692951 h 4934485"/>
                  <a:gd name="connsiteX5-143" fmla="*/ 658187 w 1982858"/>
                  <a:gd name="connsiteY5-144" fmla="*/ 4183497 h 4934485"/>
                  <a:gd name="connsiteX6-145" fmla="*/ 658187 w 1982858"/>
                  <a:gd name="connsiteY6-146" fmla="*/ 761033 h 4934485"/>
                  <a:gd name="connsiteX0-147" fmla="*/ 658187 w 1982858"/>
                  <a:gd name="connsiteY0-148" fmla="*/ 761033 h 4934485"/>
                  <a:gd name="connsiteX1-149" fmla="*/ 1977533 w 1982858"/>
                  <a:gd name="connsiteY1-150" fmla="*/ 120950 h 4934485"/>
                  <a:gd name="connsiteX2-151" fmla="*/ 1441958 w 1982858"/>
                  <a:gd name="connsiteY2-152" fmla="*/ 761033 h 4934485"/>
                  <a:gd name="connsiteX3-153" fmla="*/ 1441958 w 1982858"/>
                  <a:gd name="connsiteY3-154" fmla="*/ 4183497 h 4934485"/>
                  <a:gd name="connsiteX4-155" fmla="*/ 5046 w 1982858"/>
                  <a:gd name="connsiteY4-156" fmla="*/ 4692951 h 4934485"/>
                  <a:gd name="connsiteX5-157" fmla="*/ 658187 w 1982858"/>
                  <a:gd name="connsiteY5-158" fmla="*/ 4183497 h 4934485"/>
                  <a:gd name="connsiteX6-159" fmla="*/ 658187 w 1982858"/>
                  <a:gd name="connsiteY6-160" fmla="*/ 761033 h 4934485"/>
                  <a:gd name="connsiteX0-161" fmla="*/ 658187 w 1982858"/>
                  <a:gd name="connsiteY0-162" fmla="*/ 761033 h 4952169"/>
                  <a:gd name="connsiteX1-163" fmla="*/ 1977533 w 1982858"/>
                  <a:gd name="connsiteY1-164" fmla="*/ 120950 h 4952169"/>
                  <a:gd name="connsiteX2-165" fmla="*/ 1441958 w 1982858"/>
                  <a:gd name="connsiteY2-166" fmla="*/ 761033 h 4952169"/>
                  <a:gd name="connsiteX3-167" fmla="*/ 1441958 w 1982858"/>
                  <a:gd name="connsiteY3-168" fmla="*/ 4183497 h 4952169"/>
                  <a:gd name="connsiteX4-169" fmla="*/ 5046 w 1982858"/>
                  <a:gd name="connsiteY4-170" fmla="*/ 4692951 h 4952169"/>
                  <a:gd name="connsiteX5-171" fmla="*/ 658187 w 1982858"/>
                  <a:gd name="connsiteY5-172" fmla="*/ 4183497 h 4952169"/>
                  <a:gd name="connsiteX6-173" fmla="*/ 658187 w 1982858"/>
                  <a:gd name="connsiteY6-174" fmla="*/ 761033 h 4952169"/>
                  <a:gd name="connsiteX0-175" fmla="*/ 658187 w 1982858"/>
                  <a:gd name="connsiteY0-176" fmla="*/ 761033 h 4917559"/>
                  <a:gd name="connsiteX1-177" fmla="*/ 1977533 w 1982858"/>
                  <a:gd name="connsiteY1-178" fmla="*/ 120950 h 4917559"/>
                  <a:gd name="connsiteX2-179" fmla="*/ 1441958 w 1982858"/>
                  <a:gd name="connsiteY2-180" fmla="*/ 761033 h 4917559"/>
                  <a:gd name="connsiteX3-181" fmla="*/ 1473708 w 1982858"/>
                  <a:gd name="connsiteY3-182" fmla="*/ 4119997 h 4917559"/>
                  <a:gd name="connsiteX4-183" fmla="*/ 5046 w 1982858"/>
                  <a:gd name="connsiteY4-184" fmla="*/ 4692951 h 4917559"/>
                  <a:gd name="connsiteX5-185" fmla="*/ 658187 w 1982858"/>
                  <a:gd name="connsiteY5-186" fmla="*/ 4183497 h 4917559"/>
                  <a:gd name="connsiteX6-187" fmla="*/ 658187 w 1982858"/>
                  <a:gd name="connsiteY6-188" fmla="*/ 761033 h 4917559"/>
                  <a:gd name="connsiteX0-189" fmla="*/ 658187 w 1982858"/>
                  <a:gd name="connsiteY0-190" fmla="*/ 761033 h 4907713"/>
                  <a:gd name="connsiteX1-191" fmla="*/ 1977533 w 1982858"/>
                  <a:gd name="connsiteY1-192" fmla="*/ 120950 h 4907713"/>
                  <a:gd name="connsiteX2-193" fmla="*/ 1441958 w 1982858"/>
                  <a:gd name="connsiteY2-194" fmla="*/ 761033 h 4907713"/>
                  <a:gd name="connsiteX3-195" fmla="*/ 1473708 w 1982858"/>
                  <a:gd name="connsiteY3-196" fmla="*/ 4119997 h 4907713"/>
                  <a:gd name="connsiteX4-197" fmla="*/ 5046 w 1982858"/>
                  <a:gd name="connsiteY4-198" fmla="*/ 4692951 h 4907713"/>
                  <a:gd name="connsiteX5-199" fmla="*/ 658187 w 1982858"/>
                  <a:gd name="connsiteY5-200" fmla="*/ 4183497 h 4907713"/>
                  <a:gd name="connsiteX6-201" fmla="*/ 658187 w 1982858"/>
                  <a:gd name="connsiteY6-202" fmla="*/ 761033 h 4907713"/>
                  <a:gd name="connsiteX0-203" fmla="*/ 658187 w 1982858"/>
                  <a:gd name="connsiteY0-204" fmla="*/ 761033 h 4938173"/>
                  <a:gd name="connsiteX1-205" fmla="*/ 1977533 w 1982858"/>
                  <a:gd name="connsiteY1-206" fmla="*/ 120950 h 4938173"/>
                  <a:gd name="connsiteX2-207" fmla="*/ 1441958 w 1982858"/>
                  <a:gd name="connsiteY2-208" fmla="*/ 761033 h 4938173"/>
                  <a:gd name="connsiteX3-209" fmla="*/ 1473708 w 1982858"/>
                  <a:gd name="connsiteY3-210" fmla="*/ 4119997 h 4938173"/>
                  <a:gd name="connsiteX4-211" fmla="*/ 5046 w 1982858"/>
                  <a:gd name="connsiteY4-212" fmla="*/ 4692951 h 4938173"/>
                  <a:gd name="connsiteX5-213" fmla="*/ 658187 w 1982858"/>
                  <a:gd name="connsiteY5-214" fmla="*/ 4183497 h 4938173"/>
                  <a:gd name="connsiteX6-215" fmla="*/ 658187 w 1982858"/>
                  <a:gd name="connsiteY6-216" fmla="*/ 761033 h 4938173"/>
                  <a:gd name="connsiteX0-217" fmla="*/ 655383 w 1980054"/>
                  <a:gd name="connsiteY0-218" fmla="*/ 761033 h 4938173"/>
                  <a:gd name="connsiteX1-219" fmla="*/ 1974729 w 1980054"/>
                  <a:gd name="connsiteY1-220" fmla="*/ 120950 h 4938173"/>
                  <a:gd name="connsiteX2-221" fmla="*/ 1439154 w 1980054"/>
                  <a:gd name="connsiteY2-222" fmla="*/ 761033 h 4938173"/>
                  <a:gd name="connsiteX3-223" fmla="*/ 1470904 w 1980054"/>
                  <a:gd name="connsiteY3-224" fmla="*/ 4119997 h 4938173"/>
                  <a:gd name="connsiteX4-225" fmla="*/ 2242 w 1980054"/>
                  <a:gd name="connsiteY4-226" fmla="*/ 4692951 h 4938173"/>
                  <a:gd name="connsiteX5-227" fmla="*/ 655383 w 1980054"/>
                  <a:gd name="connsiteY5-228" fmla="*/ 4183497 h 4938173"/>
                  <a:gd name="connsiteX6-229" fmla="*/ 655383 w 1980054"/>
                  <a:gd name="connsiteY6-230" fmla="*/ 761033 h 4938173"/>
                  <a:gd name="connsiteX0-231" fmla="*/ 655383 w 1980245"/>
                  <a:gd name="connsiteY0-232" fmla="*/ 761033 h 4938173"/>
                  <a:gd name="connsiteX1-233" fmla="*/ 1974729 w 1980245"/>
                  <a:gd name="connsiteY1-234" fmla="*/ 120950 h 4938173"/>
                  <a:gd name="connsiteX2-235" fmla="*/ 1464554 w 1980245"/>
                  <a:gd name="connsiteY2-236" fmla="*/ 557833 h 4938173"/>
                  <a:gd name="connsiteX3-237" fmla="*/ 1470904 w 1980245"/>
                  <a:gd name="connsiteY3-238" fmla="*/ 4119997 h 4938173"/>
                  <a:gd name="connsiteX4-239" fmla="*/ 2242 w 1980245"/>
                  <a:gd name="connsiteY4-240" fmla="*/ 4692951 h 4938173"/>
                  <a:gd name="connsiteX5-241" fmla="*/ 655383 w 1980245"/>
                  <a:gd name="connsiteY5-242" fmla="*/ 4183497 h 4938173"/>
                  <a:gd name="connsiteX6-243" fmla="*/ 655383 w 1980245"/>
                  <a:gd name="connsiteY6-244" fmla="*/ 761033 h 4938173"/>
                  <a:gd name="connsiteX0-245" fmla="*/ 655383 w 2049599"/>
                  <a:gd name="connsiteY0-246" fmla="*/ 731526 h 4908666"/>
                  <a:gd name="connsiteX1-247" fmla="*/ 2044579 w 2049599"/>
                  <a:gd name="connsiteY1-248" fmla="*/ 148593 h 4908666"/>
                  <a:gd name="connsiteX2-249" fmla="*/ 1464554 w 2049599"/>
                  <a:gd name="connsiteY2-250" fmla="*/ 528326 h 4908666"/>
                  <a:gd name="connsiteX3-251" fmla="*/ 1470904 w 2049599"/>
                  <a:gd name="connsiteY3-252" fmla="*/ 4090490 h 4908666"/>
                  <a:gd name="connsiteX4-253" fmla="*/ 2242 w 2049599"/>
                  <a:gd name="connsiteY4-254" fmla="*/ 4663444 h 4908666"/>
                  <a:gd name="connsiteX5-255" fmla="*/ 655383 w 2049599"/>
                  <a:gd name="connsiteY5-256" fmla="*/ 4153990 h 4908666"/>
                  <a:gd name="connsiteX6-257" fmla="*/ 655383 w 2049599"/>
                  <a:gd name="connsiteY6-258" fmla="*/ 731526 h 4908666"/>
                  <a:gd name="connsiteX0-259" fmla="*/ 655383 w 2044579"/>
                  <a:gd name="connsiteY0-260" fmla="*/ 731526 h 4908666"/>
                  <a:gd name="connsiteX1-261" fmla="*/ 2044579 w 2044579"/>
                  <a:gd name="connsiteY1-262" fmla="*/ 148593 h 4908666"/>
                  <a:gd name="connsiteX2-263" fmla="*/ 1464554 w 2044579"/>
                  <a:gd name="connsiteY2-264" fmla="*/ 528326 h 4908666"/>
                  <a:gd name="connsiteX3-265" fmla="*/ 1470904 w 2044579"/>
                  <a:gd name="connsiteY3-266" fmla="*/ 4090490 h 4908666"/>
                  <a:gd name="connsiteX4-267" fmla="*/ 2242 w 2044579"/>
                  <a:gd name="connsiteY4-268" fmla="*/ 4663444 h 4908666"/>
                  <a:gd name="connsiteX5-269" fmla="*/ 655383 w 2044579"/>
                  <a:gd name="connsiteY5-270" fmla="*/ 4153990 h 4908666"/>
                  <a:gd name="connsiteX6-271" fmla="*/ 655383 w 2044579"/>
                  <a:gd name="connsiteY6-272" fmla="*/ 731526 h 4908666"/>
                  <a:gd name="connsiteX0-273" fmla="*/ 655383 w 2044579"/>
                  <a:gd name="connsiteY0-274" fmla="*/ 765358 h 4942498"/>
                  <a:gd name="connsiteX1-275" fmla="*/ 2044579 w 2044579"/>
                  <a:gd name="connsiteY1-276" fmla="*/ 182425 h 4942498"/>
                  <a:gd name="connsiteX2-277" fmla="*/ 1464554 w 2044579"/>
                  <a:gd name="connsiteY2-278" fmla="*/ 562158 h 4942498"/>
                  <a:gd name="connsiteX3-279" fmla="*/ 1470904 w 2044579"/>
                  <a:gd name="connsiteY3-280" fmla="*/ 4124322 h 4942498"/>
                  <a:gd name="connsiteX4-281" fmla="*/ 2242 w 2044579"/>
                  <a:gd name="connsiteY4-282" fmla="*/ 4697276 h 4942498"/>
                  <a:gd name="connsiteX5-283" fmla="*/ 655383 w 2044579"/>
                  <a:gd name="connsiteY5-284" fmla="*/ 4187822 h 4942498"/>
                  <a:gd name="connsiteX6-285" fmla="*/ 655383 w 2044579"/>
                  <a:gd name="connsiteY6-286" fmla="*/ 765358 h 4942498"/>
                  <a:gd name="connsiteX0-287" fmla="*/ 655383 w 2044579"/>
                  <a:gd name="connsiteY0-288" fmla="*/ 755574 h 4932714"/>
                  <a:gd name="connsiteX1-289" fmla="*/ 2044579 w 2044579"/>
                  <a:gd name="connsiteY1-290" fmla="*/ 172641 h 4932714"/>
                  <a:gd name="connsiteX2-291" fmla="*/ 1464554 w 2044579"/>
                  <a:gd name="connsiteY2-292" fmla="*/ 552374 h 4932714"/>
                  <a:gd name="connsiteX3-293" fmla="*/ 1470904 w 2044579"/>
                  <a:gd name="connsiteY3-294" fmla="*/ 4114538 h 4932714"/>
                  <a:gd name="connsiteX4-295" fmla="*/ 2242 w 2044579"/>
                  <a:gd name="connsiteY4-296" fmla="*/ 4687492 h 4932714"/>
                  <a:gd name="connsiteX5-297" fmla="*/ 655383 w 2044579"/>
                  <a:gd name="connsiteY5-298" fmla="*/ 4178038 h 4932714"/>
                  <a:gd name="connsiteX6-299" fmla="*/ 655383 w 2044579"/>
                  <a:gd name="connsiteY6-300" fmla="*/ 755574 h 4932714"/>
                  <a:gd name="connsiteX0-301" fmla="*/ 655383 w 2044579"/>
                  <a:gd name="connsiteY0-302" fmla="*/ 755574 h 4932714"/>
                  <a:gd name="connsiteX1-303" fmla="*/ 2044579 w 2044579"/>
                  <a:gd name="connsiteY1-304" fmla="*/ 172641 h 4932714"/>
                  <a:gd name="connsiteX2-305" fmla="*/ 1464554 w 2044579"/>
                  <a:gd name="connsiteY2-306" fmla="*/ 552374 h 4932714"/>
                  <a:gd name="connsiteX3-307" fmla="*/ 1470904 w 2044579"/>
                  <a:gd name="connsiteY3-308" fmla="*/ 4114538 h 4932714"/>
                  <a:gd name="connsiteX4-309" fmla="*/ 2242 w 2044579"/>
                  <a:gd name="connsiteY4-310" fmla="*/ 4687492 h 4932714"/>
                  <a:gd name="connsiteX5-311" fmla="*/ 655383 w 2044579"/>
                  <a:gd name="connsiteY5-312" fmla="*/ 4178038 h 4932714"/>
                  <a:gd name="connsiteX6-313" fmla="*/ 655383 w 2044579"/>
                  <a:gd name="connsiteY6-314" fmla="*/ 755574 h 4932714"/>
                  <a:gd name="connsiteX0-315" fmla="*/ 655383 w 2044579"/>
                  <a:gd name="connsiteY0-316" fmla="*/ 755574 h 4932714"/>
                  <a:gd name="connsiteX1-317" fmla="*/ 2044579 w 2044579"/>
                  <a:gd name="connsiteY1-318" fmla="*/ 172641 h 4932714"/>
                  <a:gd name="connsiteX2-319" fmla="*/ 1464554 w 2044579"/>
                  <a:gd name="connsiteY2-320" fmla="*/ 552374 h 4932714"/>
                  <a:gd name="connsiteX3-321" fmla="*/ 1470904 w 2044579"/>
                  <a:gd name="connsiteY3-322" fmla="*/ 4114538 h 4932714"/>
                  <a:gd name="connsiteX4-323" fmla="*/ 2242 w 2044579"/>
                  <a:gd name="connsiteY4-324" fmla="*/ 4687492 h 4932714"/>
                  <a:gd name="connsiteX5-325" fmla="*/ 655383 w 2044579"/>
                  <a:gd name="connsiteY5-326" fmla="*/ 4178038 h 4932714"/>
                  <a:gd name="connsiteX6-327" fmla="*/ 655383 w 2044579"/>
                  <a:gd name="connsiteY6-328" fmla="*/ 755574 h 4932714"/>
                  <a:gd name="connsiteX0-329" fmla="*/ 655383 w 2050929"/>
                  <a:gd name="connsiteY0-330" fmla="*/ 758871 h 4936011"/>
                  <a:gd name="connsiteX1-331" fmla="*/ 2050929 w 2050929"/>
                  <a:gd name="connsiteY1-332" fmla="*/ 169588 h 4936011"/>
                  <a:gd name="connsiteX2-333" fmla="*/ 1464554 w 2050929"/>
                  <a:gd name="connsiteY2-334" fmla="*/ 555671 h 4936011"/>
                  <a:gd name="connsiteX3-335" fmla="*/ 1470904 w 2050929"/>
                  <a:gd name="connsiteY3-336" fmla="*/ 4117835 h 4936011"/>
                  <a:gd name="connsiteX4-337" fmla="*/ 2242 w 2050929"/>
                  <a:gd name="connsiteY4-338" fmla="*/ 4690789 h 4936011"/>
                  <a:gd name="connsiteX5-339" fmla="*/ 655383 w 2050929"/>
                  <a:gd name="connsiteY5-340" fmla="*/ 4181335 h 4936011"/>
                  <a:gd name="connsiteX6-341" fmla="*/ 655383 w 2050929"/>
                  <a:gd name="connsiteY6-342" fmla="*/ 758871 h 4936011"/>
                  <a:gd name="connsiteX0-343" fmla="*/ 655383 w 2063629"/>
                  <a:gd name="connsiteY0-344" fmla="*/ 758871 h 4936011"/>
                  <a:gd name="connsiteX1-345" fmla="*/ 2063629 w 2063629"/>
                  <a:gd name="connsiteY1-346" fmla="*/ 169588 h 4936011"/>
                  <a:gd name="connsiteX2-347" fmla="*/ 1464554 w 2063629"/>
                  <a:gd name="connsiteY2-348" fmla="*/ 555671 h 4936011"/>
                  <a:gd name="connsiteX3-349" fmla="*/ 1470904 w 2063629"/>
                  <a:gd name="connsiteY3-350" fmla="*/ 4117835 h 4936011"/>
                  <a:gd name="connsiteX4-351" fmla="*/ 2242 w 2063629"/>
                  <a:gd name="connsiteY4-352" fmla="*/ 4690789 h 4936011"/>
                  <a:gd name="connsiteX5-353" fmla="*/ 655383 w 2063629"/>
                  <a:gd name="connsiteY5-354" fmla="*/ 4181335 h 4936011"/>
                  <a:gd name="connsiteX6-355" fmla="*/ 655383 w 2063629"/>
                  <a:gd name="connsiteY6-356" fmla="*/ 758871 h 4936011"/>
                  <a:gd name="connsiteX0-357" fmla="*/ 655383 w 2063629"/>
                  <a:gd name="connsiteY0-358" fmla="*/ 749684 h 4926824"/>
                  <a:gd name="connsiteX1-359" fmla="*/ 2063629 w 2063629"/>
                  <a:gd name="connsiteY1-360" fmla="*/ 160401 h 4926824"/>
                  <a:gd name="connsiteX2-361" fmla="*/ 1464554 w 2063629"/>
                  <a:gd name="connsiteY2-362" fmla="*/ 546484 h 4926824"/>
                  <a:gd name="connsiteX3-363" fmla="*/ 1470904 w 2063629"/>
                  <a:gd name="connsiteY3-364" fmla="*/ 4108648 h 4926824"/>
                  <a:gd name="connsiteX4-365" fmla="*/ 2242 w 2063629"/>
                  <a:gd name="connsiteY4-366" fmla="*/ 4681602 h 4926824"/>
                  <a:gd name="connsiteX5-367" fmla="*/ 655383 w 2063629"/>
                  <a:gd name="connsiteY5-368" fmla="*/ 4172148 h 4926824"/>
                  <a:gd name="connsiteX6-369" fmla="*/ 655383 w 2063629"/>
                  <a:gd name="connsiteY6-370" fmla="*/ 749684 h 4926824"/>
                  <a:gd name="connsiteX0-371" fmla="*/ 636333 w 2063629"/>
                  <a:gd name="connsiteY0-372" fmla="*/ 795790 h 4890380"/>
                  <a:gd name="connsiteX1-373" fmla="*/ 2063629 w 2063629"/>
                  <a:gd name="connsiteY1-374" fmla="*/ 123957 h 4890380"/>
                  <a:gd name="connsiteX2-375" fmla="*/ 1464554 w 2063629"/>
                  <a:gd name="connsiteY2-376" fmla="*/ 510040 h 4890380"/>
                  <a:gd name="connsiteX3-377" fmla="*/ 1470904 w 2063629"/>
                  <a:gd name="connsiteY3-378" fmla="*/ 4072204 h 4890380"/>
                  <a:gd name="connsiteX4-379" fmla="*/ 2242 w 2063629"/>
                  <a:gd name="connsiteY4-380" fmla="*/ 4645158 h 4890380"/>
                  <a:gd name="connsiteX5-381" fmla="*/ 655383 w 2063629"/>
                  <a:gd name="connsiteY5-382" fmla="*/ 4135704 h 4890380"/>
                  <a:gd name="connsiteX6-383" fmla="*/ 636333 w 2063629"/>
                  <a:gd name="connsiteY6-384" fmla="*/ 795790 h 4890380"/>
                  <a:gd name="connsiteX0-385" fmla="*/ 636333 w 2063629"/>
                  <a:gd name="connsiteY0-386" fmla="*/ 823566 h 4918156"/>
                  <a:gd name="connsiteX1-387" fmla="*/ 2063629 w 2063629"/>
                  <a:gd name="connsiteY1-388" fmla="*/ 151733 h 4918156"/>
                  <a:gd name="connsiteX2-389" fmla="*/ 1464554 w 2063629"/>
                  <a:gd name="connsiteY2-390" fmla="*/ 537816 h 4918156"/>
                  <a:gd name="connsiteX3-391" fmla="*/ 1470904 w 2063629"/>
                  <a:gd name="connsiteY3-392" fmla="*/ 4099980 h 4918156"/>
                  <a:gd name="connsiteX4-393" fmla="*/ 2242 w 2063629"/>
                  <a:gd name="connsiteY4-394" fmla="*/ 4672934 h 4918156"/>
                  <a:gd name="connsiteX5-395" fmla="*/ 655383 w 2063629"/>
                  <a:gd name="connsiteY5-396" fmla="*/ 4163480 h 4918156"/>
                  <a:gd name="connsiteX6-397" fmla="*/ 636333 w 2063629"/>
                  <a:gd name="connsiteY6-398" fmla="*/ 823566 h 4918156"/>
                  <a:gd name="connsiteX0-399" fmla="*/ 636333 w 2063629"/>
                  <a:gd name="connsiteY0-400" fmla="*/ 823566 h 4921345"/>
                  <a:gd name="connsiteX1-401" fmla="*/ 2063629 w 2063629"/>
                  <a:gd name="connsiteY1-402" fmla="*/ 151733 h 4921345"/>
                  <a:gd name="connsiteX2-403" fmla="*/ 1464554 w 2063629"/>
                  <a:gd name="connsiteY2-404" fmla="*/ 537816 h 4921345"/>
                  <a:gd name="connsiteX3-405" fmla="*/ 1464554 w 2063629"/>
                  <a:gd name="connsiteY3-406" fmla="*/ 4106330 h 4921345"/>
                  <a:gd name="connsiteX4-407" fmla="*/ 2242 w 2063629"/>
                  <a:gd name="connsiteY4-408" fmla="*/ 4672934 h 4921345"/>
                  <a:gd name="connsiteX5-409" fmla="*/ 655383 w 2063629"/>
                  <a:gd name="connsiteY5-410" fmla="*/ 4163480 h 4921345"/>
                  <a:gd name="connsiteX6-411" fmla="*/ 636333 w 2063629"/>
                  <a:gd name="connsiteY6-412" fmla="*/ 823566 h 4921345"/>
                  <a:gd name="connsiteX0-413" fmla="*/ 636333 w 2063629"/>
                  <a:gd name="connsiteY0-414" fmla="*/ 823566 h 4909443"/>
                  <a:gd name="connsiteX1-415" fmla="*/ 2063629 w 2063629"/>
                  <a:gd name="connsiteY1-416" fmla="*/ 151733 h 4909443"/>
                  <a:gd name="connsiteX2-417" fmla="*/ 1464554 w 2063629"/>
                  <a:gd name="connsiteY2-418" fmla="*/ 537816 h 4909443"/>
                  <a:gd name="connsiteX3-419" fmla="*/ 1464554 w 2063629"/>
                  <a:gd name="connsiteY3-420" fmla="*/ 4106330 h 4909443"/>
                  <a:gd name="connsiteX4-421" fmla="*/ 2242 w 2063629"/>
                  <a:gd name="connsiteY4-422" fmla="*/ 4672934 h 4909443"/>
                  <a:gd name="connsiteX5-423" fmla="*/ 655383 w 2063629"/>
                  <a:gd name="connsiteY5-424" fmla="*/ 4163480 h 4909443"/>
                  <a:gd name="connsiteX6-425" fmla="*/ 636333 w 2063629"/>
                  <a:gd name="connsiteY6-426" fmla="*/ 823566 h 4909443"/>
                  <a:gd name="connsiteX0-427" fmla="*/ 636333 w 2025529"/>
                  <a:gd name="connsiteY0-428" fmla="*/ 823566 h 4909443"/>
                  <a:gd name="connsiteX1-429" fmla="*/ 2025529 w 2025529"/>
                  <a:gd name="connsiteY1-430" fmla="*/ 151733 h 4909443"/>
                  <a:gd name="connsiteX2-431" fmla="*/ 1464554 w 2025529"/>
                  <a:gd name="connsiteY2-432" fmla="*/ 537816 h 4909443"/>
                  <a:gd name="connsiteX3-433" fmla="*/ 1464554 w 2025529"/>
                  <a:gd name="connsiteY3-434" fmla="*/ 4106330 h 4909443"/>
                  <a:gd name="connsiteX4-435" fmla="*/ 2242 w 2025529"/>
                  <a:gd name="connsiteY4-436" fmla="*/ 4672934 h 4909443"/>
                  <a:gd name="connsiteX5-437" fmla="*/ 655383 w 2025529"/>
                  <a:gd name="connsiteY5-438" fmla="*/ 4163480 h 4909443"/>
                  <a:gd name="connsiteX6-439" fmla="*/ 636333 w 2025529"/>
                  <a:gd name="connsiteY6-440" fmla="*/ 823566 h 4909443"/>
                  <a:gd name="connsiteX0-441" fmla="*/ 636333 w 2025529"/>
                  <a:gd name="connsiteY0-442" fmla="*/ 838891 h 4924768"/>
                  <a:gd name="connsiteX1-443" fmla="*/ 2025529 w 2025529"/>
                  <a:gd name="connsiteY1-444" fmla="*/ 167058 h 4924768"/>
                  <a:gd name="connsiteX2-445" fmla="*/ 1464554 w 2025529"/>
                  <a:gd name="connsiteY2-446" fmla="*/ 553141 h 4924768"/>
                  <a:gd name="connsiteX3-447" fmla="*/ 1464554 w 2025529"/>
                  <a:gd name="connsiteY3-448" fmla="*/ 4121655 h 4924768"/>
                  <a:gd name="connsiteX4-449" fmla="*/ 2242 w 2025529"/>
                  <a:gd name="connsiteY4-450" fmla="*/ 4688259 h 4924768"/>
                  <a:gd name="connsiteX5-451" fmla="*/ 655383 w 2025529"/>
                  <a:gd name="connsiteY5-452" fmla="*/ 4178805 h 4924768"/>
                  <a:gd name="connsiteX6-453" fmla="*/ 636333 w 2025529"/>
                  <a:gd name="connsiteY6-454" fmla="*/ 838891 h 4924768"/>
                  <a:gd name="connsiteX0-455" fmla="*/ 636333 w 2025529"/>
                  <a:gd name="connsiteY0-456" fmla="*/ 838891 h 4924768"/>
                  <a:gd name="connsiteX1-457" fmla="*/ 2025529 w 2025529"/>
                  <a:gd name="connsiteY1-458" fmla="*/ 167058 h 4924768"/>
                  <a:gd name="connsiteX2-459" fmla="*/ 1464554 w 2025529"/>
                  <a:gd name="connsiteY2-460" fmla="*/ 553141 h 4924768"/>
                  <a:gd name="connsiteX3-461" fmla="*/ 1464554 w 2025529"/>
                  <a:gd name="connsiteY3-462" fmla="*/ 4121655 h 4924768"/>
                  <a:gd name="connsiteX4-463" fmla="*/ 2242 w 2025529"/>
                  <a:gd name="connsiteY4-464" fmla="*/ 4688259 h 4924768"/>
                  <a:gd name="connsiteX5-465" fmla="*/ 655383 w 2025529"/>
                  <a:gd name="connsiteY5-466" fmla="*/ 4178805 h 4924768"/>
                  <a:gd name="connsiteX6-467" fmla="*/ 636333 w 2025529"/>
                  <a:gd name="connsiteY6-468" fmla="*/ 838891 h 4924768"/>
                  <a:gd name="connsiteX0-469" fmla="*/ 636333 w 2025529"/>
                  <a:gd name="connsiteY0-470" fmla="*/ 838891 h 4924768"/>
                  <a:gd name="connsiteX1-471" fmla="*/ 2025529 w 2025529"/>
                  <a:gd name="connsiteY1-472" fmla="*/ 167058 h 4924768"/>
                  <a:gd name="connsiteX2-473" fmla="*/ 1464554 w 2025529"/>
                  <a:gd name="connsiteY2-474" fmla="*/ 553141 h 4924768"/>
                  <a:gd name="connsiteX3-475" fmla="*/ 1464554 w 2025529"/>
                  <a:gd name="connsiteY3-476" fmla="*/ 4121655 h 4924768"/>
                  <a:gd name="connsiteX4-477" fmla="*/ 2242 w 2025529"/>
                  <a:gd name="connsiteY4-478" fmla="*/ 4688259 h 4924768"/>
                  <a:gd name="connsiteX5-479" fmla="*/ 655383 w 2025529"/>
                  <a:gd name="connsiteY5-480" fmla="*/ 4178805 h 4924768"/>
                  <a:gd name="connsiteX6-481" fmla="*/ 636333 w 2025529"/>
                  <a:gd name="connsiteY6-482" fmla="*/ 838891 h 4924768"/>
                  <a:gd name="connsiteX0-483" fmla="*/ 629983 w 2025529"/>
                  <a:gd name="connsiteY0-484" fmla="*/ 831773 h 4930350"/>
                  <a:gd name="connsiteX1-485" fmla="*/ 2025529 w 2025529"/>
                  <a:gd name="connsiteY1-486" fmla="*/ 172640 h 4930350"/>
                  <a:gd name="connsiteX2-487" fmla="*/ 1464554 w 2025529"/>
                  <a:gd name="connsiteY2-488" fmla="*/ 558723 h 4930350"/>
                  <a:gd name="connsiteX3-489" fmla="*/ 1464554 w 2025529"/>
                  <a:gd name="connsiteY3-490" fmla="*/ 4127237 h 4930350"/>
                  <a:gd name="connsiteX4-491" fmla="*/ 2242 w 2025529"/>
                  <a:gd name="connsiteY4-492" fmla="*/ 4693841 h 4930350"/>
                  <a:gd name="connsiteX5-493" fmla="*/ 655383 w 2025529"/>
                  <a:gd name="connsiteY5-494" fmla="*/ 4184387 h 4930350"/>
                  <a:gd name="connsiteX6-495" fmla="*/ 629983 w 2025529"/>
                  <a:gd name="connsiteY6-496" fmla="*/ 831773 h 4930350"/>
                  <a:gd name="connsiteX0-497" fmla="*/ 629983 w 2025529"/>
                  <a:gd name="connsiteY0-498" fmla="*/ 838892 h 4924769"/>
                  <a:gd name="connsiteX1-499" fmla="*/ 2025529 w 2025529"/>
                  <a:gd name="connsiteY1-500" fmla="*/ 167059 h 4924769"/>
                  <a:gd name="connsiteX2-501" fmla="*/ 1464554 w 2025529"/>
                  <a:gd name="connsiteY2-502" fmla="*/ 553142 h 4924769"/>
                  <a:gd name="connsiteX3-503" fmla="*/ 1464554 w 2025529"/>
                  <a:gd name="connsiteY3-504" fmla="*/ 4121656 h 4924769"/>
                  <a:gd name="connsiteX4-505" fmla="*/ 2242 w 2025529"/>
                  <a:gd name="connsiteY4-506" fmla="*/ 4688260 h 4924769"/>
                  <a:gd name="connsiteX5-507" fmla="*/ 655383 w 2025529"/>
                  <a:gd name="connsiteY5-508" fmla="*/ 4178806 h 4924769"/>
                  <a:gd name="connsiteX6-509" fmla="*/ 629983 w 2025529"/>
                  <a:gd name="connsiteY6-510" fmla="*/ 838892 h 4924769"/>
                  <a:gd name="connsiteX0-511" fmla="*/ 629983 w 2025529"/>
                  <a:gd name="connsiteY0-512" fmla="*/ 821906 h 4907783"/>
                  <a:gd name="connsiteX1-513" fmla="*/ 2025529 w 2025529"/>
                  <a:gd name="connsiteY1-514" fmla="*/ 150073 h 4907783"/>
                  <a:gd name="connsiteX2-515" fmla="*/ 1464554 w 2025529"/>
                  <a:gd name="connsiteY2-516" fmla="*/ 536156 h 4907783"/>
                  <a:gd name="connsiteX3-517" fmla="*/ 1464554 w 2025529"/>
                  <a:gd name="connsiteY3-518" fmla="*/ 4104670 h 4907783"/>
                  <a:gd name="connsiteX4-519" fmla="*/ 2242 w 2025529"/>
                  <a:gd name="connsiteY4-520" fmla="*/ 4671274 h 4907783"/>
                  <a:gd name="connsiteX5-521" fmla="*/ 655383 w 2025529"/>
                  <a:gd name="connsiteY5-522" fmla="*/ 4161820 h 4907783"/>
                  <a:gd name="connsiteX6-523" fmla="*/ 629983 w 2025529"/>
                  <a:gd name="connsiteY6-524" fmla="*/ 821906 h 4907783"/>
                  <a:gd name="connsiteX0-525" fmla="*/ 636333 w 2025529"/>
                  <a:gd name="connsiteY0-526" fmla="*/ 864432 h 4880459"/>
                  <a:gd name="connsiteX1-527" fmla="*/ 2025529 w 2025529"/>
                  <a:gd name="connsiteY1-528" fmla="*/ 122749 h 4880459"/>
                  <a:gd name="connsiteX2-529" fmla="*/ 1464554 w 2025529"/>
                  <a:gd name="connsiteY2-530" fmla="*/ 508832 h 4880459"/>
                  <a:gd name="connsiteX3-531" fmla="*/ 1464554 w 2025529"/>
                  <a:gd name="connsiteY3-532" fmla="*/ 4077346 h 4880459"/>
                  <a:gd name="connsiteX4-533" fmla="*/ 2242 w 2025529"/>
                  <a:gd name="connsiteY4-534" fmla="*/ 4643950 h 4880459"/>
                  <a:gd name="connsiteX5-535" fmla="*/ 655383 w 2025529"/>
                  <a:gd name="connsiteY5-536" fmla="*/ 4134496 h 4880459"/>
                  <a:gd name="connsiteX6-537" fmla="*/ 636333 w 2025529"/>
                  <a:gd name="connsiteY6-538" fmla="*/ 864432 h 4880459"/>
                  <a:gd name="connsiteX0-539" fmla="*/ 636333 w 2025529"/>
                  <a:gd name="connsiteY0-540" fmla="*/ 900258 h 4916285"/>
                  <a:gd name="connsiteX1-541" fmla="*/ 2025529 w 2025529"/>
                  <a:gd name="connsiteY1-542" fmla="*/ 158575 h 4916285"/>
                  <a:gd name="connsiteX2-543" fmla="*/ 1464554 w 2025529"/>
                  <a:gd name="connsiteY2-544" fmla="*/ 544658 h 4916285"/>
                  <a:gd name="connsiteX3-545" fmla="*/ 1464554 w 2025529"/>
                  <a:gd name="connsiteY3-546" fmla="*/ 4113172 h 4916285"/>
                  <a:gd name="connsiteX4-547" fmla="*/ 2242 w 2025529"/>
                  <a:gd name="connsiteY4-548" fmla="*/ 4679776 h 4916285"/>
                  <a:gd name="connsiteX5-549" fmla="*/ 655383 w 2025529"/>
                  <a:gd name="connsiteY5-550" fmla="*/ 4170322 h 4916285"/>
                  <a:gd name="connsiteX6-551" fmla="*/ 636333 w 2025529"/>
                  <a:gd name="connsiteY6-552" fmla="*/ 900258 h 4916285"/>
                  <a:gd name="connsiteX0-553" fmla="*/ 636333 w 2025529"/>
                  <a:gd name="connsiteY0-554" fmla="*/ 945812 h 4961839"/>
                  <a:gd name="connsiteX1-555" fmla="*/ 2025529 w 2025529"/>
                  <a:gd name="connsiteY1-556" fmla="*/ 204129 h 4961839"/>
                  <a:gd name="connsiteX2-557" fmla="*/ 1464554 w 2025529"/>
                  <a:gd name="connsiteY2-558" fmla="*/ 590212 h 4961839"/>
                  <a:gd name="connsiteX3-559" fmla="*/ 1464554 w 2025529"/>
                  <a:gd name="connsiteY3-560" fmla="*/ 4158726 h 4961839"/>
                  <a:gd name="connsiteX4-561" fmla="*/ 2242 w 2025529"/>
                  <a:gd name="connsiteY4-562" fmla="*/ 4725330 h 4961839"/>
                  <a:gd name="connsiteX5-563" fmla="*/ 655383 w 2025529"/>
                  <a:gd name="connsiteY5-564" fmla="*/ 4215876 h 4961839"/>
                  <a:gd name="connsiteX6-565" fmla="*/ 636333 w 2025529"/>
                  <a:gd name="connsiteY6-566" fmla="*/ 945812 h 4961839"/>
                  <a:gd name="connsiteX0-567" fmla="*/ 636333 w 2027750"/>
                  <a:gd name="connsiteY0-568" fmla="*/ 911220 h 4927247"/>
                  <a:gd name="connsiteX1-569" fmla="*/ 2025529 w 2027750"/>
                  <a:gd name="connsiteY1-570" fmla="*/ 169537 h 4927247"/>
                  <a:gd name="connsiteX2-571" fmla="*/ 1464554 w 2027750"/>
                  <a:gd name="connsiteY2-572" fmla="*/ 555620 h 4927247"/>
                  <a:gd name="connsiteX3-573" fmla="*/ 1464554 w 2027750"/>
                  <a:gd name="connsiteY3-574" fmla="*/ 4124134 h 4927247"/>
                  <a:gd name="connsiteX4-575" fmla="*/ 2242 w 2027750"/>
                  <a:gd name="connsiteY4-576" fmla="*/ 4690738 h 4927247"/>
                  <a:gd name="connsiteX5-577" fmla="*/ 655383 w 2027750"/>
                  <a:gd name="connsiteY5-578" fmla="*/ 4181284 h 4927247"/>
                  <a:gd name="connsiteX6-579" fmla="*/ 636333 w 2027750"/>
                  <a:gd name="connsiteY6-580" fmla="*/ 911220 h 4927247"/>
                  <a:gd name="connsiteX0-581" fmla="*/ 636333 w 2027722"/>
                  <a:gd name="connsiteY0-582" fmla="*/ 832593 h 4848620"/>
                  <a:gd name="connsiteX1-583" fmla="*/ 2025529 w 2027722"/>
                  <a:gd name="connsiteY1-584" fmla="*/ 90910 h 4848620"/>
                  <a:gd name="connsiteX2-585" fmla="*/ 1464554 w 2027722"/>
                  <a:gd name="connsiteY2-586" fmla="*/ 476993 h 4848620"/>
                  <a:gd name="connsiteX3-587" fmla="*/ 1464554 w 2027722"/>
                  <a:gd name="connsiteY3-588" fmla="*/ 4045507 h 4848620"/>
                  <a:gd name="connsiteX4-589" fmla="*/ 2242 w 2027722"/>
                  <a:gd name="connsiteY4-590" fmla="*/ 4612111 h 4848620"/>
                  <a:gd name="connsiteX5-591" fmla="*/ 655383 w 2027722"/>
                  <a:gd name="connsiteY5-592" fmla="*/ 4102657 h 4848620"/>
                  <a:gd name="connsiteX6-593" fmla="*/ 636333 w 2027722"/>
                  <a:gd name="connsiteY6-594" fmla="*/ 832593 h 4848620"/>
                  <a:gd name="connsiteX0-595" fmla="*/ 636333 w 2027722"/>
                  <a:gd name="connsiteY0-596" fmla="*/ 832593 h 4848620"/>
                  <a:gd name="connsiteX1-597" fmla="*/ 2025529 w 2027722"/>
                  <a:gd name="connsiteY1-598" fmla="*/ 90910 h 4848620"/>
                  <a:gd name="connsiteX2-599" fmla="*/ 1464554 w 2027722"/>
                  <a:gd name="connsiteY2-600" fmla="*/ 476993 h 4848620"/>
                  <a:gd name="connsiteX3-601" fmla="*/ 1464554 w 2027722"/>
                  <a:gd name="connsiteY3-602" fmla="*/ 4045507 h 4848620"/>
                  <a:gd name="connsiteX4-603" fmla="*/ 2242 w 2027722"/>
                  <a:gd name="connsiteY4-604" fmla="*/ 4612111 h 4848620"/>
                  <a:gd name="connsiteX5-605" fmla="*/ 655383 w 2027722"/>
                  <a:gd name="connsiteY5-606" fmla="*/ 4102657 h 4848620"/>
                  <a:gd name="connsiteX6-607" fmla="*/ 636333 w 2027722"/>
                  <a:gd name="connsiteY6-608" fmla="*/ 832593 h 4848620"/>
                  <a:gd name="connsiteX0-609" fmla="*/ 636333 w 2025529"/>
                  <a:gd name="connsiteY0-610" fmla="*/ 900024 h 4916051"/>
                  <a:gd name="connsiteX1-611" fmla="*/ 2025529 w 2025529"/>
                  <a:gd name="connsiteY1-612" fmla="*/ 158341 h 4916051"/>
                  <a:gd name="connsiteX2-613" fmla="*/ 1464554 w 2025529"/>
                  <a:gd name="connsiteY2-614" fmla="*/ 544424 h 4916051"/>
                  <a:gd name="connsiteX3-615" fmla="*/ 1464554 w 2025529"/>
                  <a:gd name="connsiteY3-616" fmla="*/ 4112938 h 4916051"/>
                  <a:gd name="connsiteX4-617" fmla="*/ 2242 w 2025529"/>
                  <a:gd name="connsiteY4-618" fmla="*/ 4679542 h 4916051"/>
                  <a:gd name="connsiteX5-619" fmla="*/ 655383 w 2025529"/>
                  <a:gd name="connsiteY5-620" fmla="*/ 4170088 h 4916051"/>
                  <a:gd name="connsiteX6-621" fmla="*/ 636333 w 2025529"/>
                  <a:gd name="connsiteY6-622" fmla="*/ 900024 h 4916051"/>
                  <a:gd name="connsiteX0-623" fmla="*/ 636333 w 2025529"/>
                  <a:gd name="connsiteY0-624" fmla="*/ 900024 h 4916051"/>
                  <a:gd name="connsiteX1-625" fmla="*/ 2025529 w 2025529"/>
                  <a:gd name="connsiteY1-626" fmla="*/ 158341 h 4916051"/>
                  <a:gd name="connsiteX2-627" fmla="*/ 1464554 w 2025529"/>
                  <a:gd name="connsiteY2-628" fmla="*/ 544424 h 4916051"/>
                  <a:gd name="connsiteX3-629" fmla="*/ 1464554 w 2025529"/>
                  <a:gd name="connsiteY3-630" fmla="*/ 4112938 h 4916051"/>
                  <a:gd name="connsiteX4-631" fmla="*/ 2242 w 2025529"/>
                  <a:gd name="connsiteY4-632" fmla="*/ 4679542 h 4916051"/>
                  <a:gd name="connsiteX5-633" fmla="*/ 655383 w 2025529"/>
                  <a:gd name="connsiteY5-634" fmla="*/ 4170088 h 4916051"/>
                  <a:gd name="connsiteX6-635" fmla="*/ 636333 w 2025529"/>
                  <a:gd name="connsiteY6-636" fmla="*/ 900024 h 4916051"/>
                  <a:gd name="connsiteX0-637" fmla="*/ 636333 w 2025529"/>
                  <a:gd name="connsiteY0-638" fmla="*/ 900024 h 4916051"/>
                  <a:gd name="connsiteX1-639" fmla="*/ 2025529 w 2025529"/>
                  <a:gd name="connsiteY1-640" fmla="*/ 158341 h 4916051"/>
                  <a:gd name="connsiteX2-641" fmla="*/ 1464554 w 2025529"/>
                  <a:gd name="connsiteY2-642" fmla="*/ 665074 h 4916051"/>
                  <a:gd name="connsiteX3-643" fmla="*/ 1464554 w 2025529"/>
                  <a:gd name="connsiteY3-644" fmla="*/ 4112938 h 4916051"/>
                  <a:gd name="connsiteX4-645" fmla="*/ 2242 w 2025529"/>
                  <a:gd name="connsiteY4-646" fmla="*/ 4679542 h 4916051"/>
                  <a:gd name="connsiteX5-647" fmla="*/ 655383 w 2025529"/>
                  <a:gd name="connsiteY5-648" fmla="*/ 4170088 h 4916051"/>
                  <a:gd name="connsiteX6-649" fmla="*/ 636333 w 2025529"/>
                  <a:gd name="connsiteY6-650" fmla="*/ 900024 h 4916051"/>
                  <a:gd name="connsiteX0-651" fmla="*/ 636333 w 2025529"/>
                  <a:gd name="connsiteY0-652" fmla="*/ 900024 h 4916051"/>
                  <a:gd name="connsiteX1-653" fmla="*/ 2025529 w 2025529"/>
                  <a:gd name="connsiteY1-654" fmla="*/ 158341 h 4916051"/>
                  <a:gd name="connsiteX2-655" fmla="*/ 1458204 w 2025529"/>
                  <a:gd name="connsiteY2-656" fmla="*/ 677774 h 4916051"/>
                  <a:gd name="connsiteX3-657" fmla="*/ 1464554 w 2025529"/>
                  <a:gd name="connsiteY3-658" fmla="*/ 4112938 h 4916051"/>
                  <a:gd name="connsiteX4-659" fmla="*/ 2242 w 2025529"/>
                  <a:gd name="connsiteY4-660" fmla="*/ 4679542 h 4916051"/>
                  <a:gd name="connsiteX5-661" fmla="*/ 655383 w 2025529"/>
                  <a:gd name="connsiteY5-662" fmla="*/ 4170088 h 4916051"/>
                  <a:gd name="connsiteX6-663" fmla="*/ 636333 w 2025529"/>
                  <a:gd name="connsiteY6-664" fmla="*/ 900024 h 4916051"/>
                  <a:gd name="connsiteX0-665" fmla="*/ 636333 w 2025529"/>
                  <a:gd name="connsiteY0-666" fmla="*/ 900024 h 4916051"/>
                  <a:gd name="connsiteX1-667" fmla="*/ 2025529 w 2025529"/>
                  <a:gd name="connsiteY1-668" fmla="*/ 158341 h 4916051"/>
                  <a:gd name="connsiteX2-669" fmla="*/ 1458204 w 2025529"/>
                  <a:gd name="connsiteY2-670" fmla="*/ 677774 h 4916051"/>
                  <a:gd name="connsiteX3-671" fmla="*/ 1464554 w 2025529"/>
                  <a:gd name="connsiteY3-672" fmla="*/ 4112938 h 4916051"/>
                  <a:gd name="connsiteX4-673" fmla="*/ 2242 w 2025529"/>
                  <a:gd name="connsiteY4-674" fmla="*/ 4679542 h 4916051"/>
                  <a:gd name="connsiteX5-675" fmla="*/ 655383 w 2025529"/>
                  <a:gd name="connsiteY5-676" fmla="*/ 4170088 h 4916051"/>
                  <a:gd name="connsiteX6-677" fmla="*/ 636333 w 2025529"/>
                  <a:gd name="connsiteY6-678" fmla="*/ 900024 h 4916051"/>
                  <a:gd name="connsiteX0-679" fmla="*/ 636333 w 2025529"/>
                  <a:gd name="connsiteY0-680" fmla="*/ 880186 h 4896213"/>
                  <a:gd name="connsiteX1-681" fmla="*/ 2025529 w 2025529"/>
                  <a:gd name="connsiteY1-682" fmla="*/ 138503 h 4896213"/>
                  <a:gd name="connsiteX2-683" fmla="*/ 1458204 w 2025529"/>
                  <a:gd name="connsiteY2-684" fmla="*/ 657936 h 4896213"/>
                  <a:gd name="connsiteX3-685" fmla="*/ 1464554 w 2025529"/>
                  <a:gd name="connsiteY3-686" fmla="*/ 4093100 h 4896213"/>
                  <a:gd name="connsiteX4-687" fmla="*/ 2242 w 2025529"/>
                  <a:gd name="connsiteY4-688" fmla="*/ 4659704 h 4896213"/>
                  <a:gd name="connsiteX5-689" fmla="*/ 655383 w 2025529"/>
                  <a:gd name="connsiteY5-690" fmla="*/ 4150250 h 4896213"/>
                  <a:gd name="connsiteX6-691" fmla="*/ 636333 w 2025529"/>
                  <a:gd name="connsiteY6-692" fmla="*/ 880186 h 4896213"/>
                  <a:gd name="connsiteX0-693" fmla="*/ 636333 w 2025529"/>
                  <a:gd name="connsiteY0-694" fmla="*/ 880186 h 4896213"/>
                  <a:gd name="connsiteX1-695" fmla="*/ 2025529 w 2025529"/>
                  <a:gd name="connsiteY1-696" fmla="*/ 138503 h 4896213"/>
                  <a:gd name="connsiteX2-697" fmla="*/ 1458204 w 2025529"/>
                  <a:gd name="connsiteY2-698" fmla="*/ 657936 h 4896213"/>
                  <a:gd name="connsiteX3-699" fmla="*/ 1464554 w 2025529"/>
                  <a:gd name="connsiteY3-700" fmla="*/ 4093100 h 4896213"/>
                  <a:gd name="connsiteX4-701" fmla="*/ 2242 w 2025529"/>
                  <a:gd name="connsiteY4-702" fmla="*/ 4659704 h 4896213"/>
                  <a:gd name="connsiteX5-703" fmla="*/ 655383 w 2025529"/>
                  <a:gd name="connsiteY5-704" fmla="*/ 4150250 h 4896213"/>
                  <a:gd name="connsiteX6-705" fmla="*/ 636333 w 2025529"/>
                  <a:gd name="connsiteY6-706" fmla="*/ 880186 h 4896213"/>
                  <a:gd name="connsiteX0-707" fmla="*/ 636333 w 2025529"/>
                  <a:gd name="connsiteY0-708" fmla="*/ 880186 h 4896213"/>
                  <a:gd name="connsiteX1-709" fmla="*/ 2025529 w 2025529"/>
                  <a:gd name="connsiteY1-710" fmla="*/ 138503 h 4896213"/>
                  <a:gd name="connsiteX2-711" fmla="*/ 1458204 w 2025529"/>
                  <a:gd name="connsiteY2-712" fmla="*/ 657936 h 4896213"/>
                  <a:gd name="connsiteX3-713" fmla="*/ 1464554 w 2025529"/>
                  <a:gd name="connsiteY3-714" fmla="*/ 4093100 h 4896213"/>
                  <a:gd name="connsiteX4-715" fmla="*/ 2242 w 2025529"/>
                  <a:gd name="connsiteY4-716" fmla="*/ 4659704 h 4896213"/>
                  <a:gd name="connsiteX5-717" fmla="*/ 655383 w 2025529"/>
                  <a:gd name="connsiteY5-718" fmla="*/ 4150250 h 4896213"/>
                  <a:gd name="connsiteX6-719" fmla="*/ 636333 w 2025529"/>
                  <a:gd name="connsiteY6-720" fmla="*/ 880186 h 4896213"/>
                  <a:gd name="connsiteX0-721" fmla="*/ 636333 w 2025529"/>
                  <a:gd name="connsiteY0-722" fmla="*/ 880186 h 4896213"/>
                  <a:gd name="connsiteX1-723" fmla="*/ 2025529 w 2025529"/>
                  <a:gd name="connsiteY1-724" fmla="*/ 138503 h 4896213"/>
                  <a:gd name="connsiteX2-725" fmla="*/ 1458204 w 2025529"/>
                  <a:gd name="connsiteY2-726" fmla="*/ 657936 h 4896213"/>
                  <a:gd name="connsiteX3-727" fmla="*/ 1464554 w 2025529"/>
                  <a:gd name="connsiteY3-728" fmla="*/ 4093100 h 4896213"/>
                  <a:gd name="connsiteX4-729" fmla="*/ 2242 w 2025529"/>
                  <a:gd name="connsiteY4-730" fmla="*/ 4659704 h 4896213"/>
                  <a:gd name="connsiteX5-731" fmla="*/ 655383 w 2025529"/>
                  <a:gd name="connsiteY5-732" fmla="*/ 4150250 h 4896213"/>
                  <a:gd name="connsiteX6-733" fmla="*/ 636333 w 2025529"/>
                  <a:gd name="connsiteY6-734" fmla="*/ 880186 h 4896213"/>
                  <a:gd name="connsiteX0-735" fmla="*/ 636333 w 2025529"/>
                  <a:gd name="connsiteY0-736" fmla="*/ 880186 h 4896213"/>
                  <a:gd name="connsiteX1-737" fmla="*/ 2025529 w 2025529"/>
                  <a:gd name="connsiteY1-738" fmla="*/ 138503 h 4896213"/>
                  <a:gd name="connsiteX2-739" fmla="*/ 1458204 w 2025529"/>
                  <a:gd name="connsiteY2-740" fmla="*/ 657936 h 4896213"/>
                  <a:gd name="connsiteX3-741" fmla="*/ 1464554 w 2025529"/>
                  <a:gd name="connsiteY3-742" fmla="*/ 4093100 h 4896213"/>
                  <a:gd name="connsiteX4-743" fmla="*/ 2242 w 2025529"/>
                  <a:gd name="connsiteY4-744" fmla="*/ 4659704 h 4896213"/>
                  <a:gd name="connsiteX5-745" fmla="*/ 655383 w 2025529"/>
                  <a:gd name="connsiteY5-746" fmla="*/ 4150250 h 4896213"/>
                  <a:gd name="connsiteX6-747" fmla="*/ 636333 w 2025529"/>
                  <a:gd name="connsiteY6-748" fmla="*/ 880186 h 4896213"/>
                  <a:gd name="connsiteX0-749" fmla="*/ 636333 w 2025529"/>
                  <a:gd name="connsiteY0-750" fmla="*/ 880186 h 4896213"/>
                  <a:gd name="connsiteX1-751" fmla="*/ 2025529 w 2025529"/>
                  <a:gd name="connsiteY1-752" fmla="*/ 138503 h 4896213"/>
                  <a:gd name="connsiteX2-753" fmla="*/ 1458204 w 2025529"/>
                  <a:gd name="connsiteY2-754" fmla="*/ 657936 h 4896213"/>
                  <a:gd name="connsiteX3-755" fmla="*/ 1464554 w 2025529"/>
                  <a:gd name="connsiteY3-756" fmla="*/ 4093100 h 4896213"/>
                  <a:gd name="connsiteX4-757" fmla="*/ 2242 w 2025529"/>
                  <a:gd name="connsiteY4-758" fmla="*/ 4659704 h 4896213"/>
                  <a:gd name="connsiteX5-759" fmla="*/ 655383 w 2025529"/>
                  <a:gd name="connsiteY5-760" fmla="*/ 4150250 h 4896213"/>
                  <a:gd name="connsiteX6-761" fmla="*/ 636333 w 2025529"/>
                  <a:gd name="connsiteY6-762" fmla="*/ 880186 h 4896213"/>
                  <a:gd name="connsiteX0-763" fmla="*/ 636333 w 2025529"/>
                  <a:gd name="connsiteY0-764" fmla="*/ 880186 h 4944558"/>
                  <a:gd name="connsiteX1-765" fmla="*/ 2025529 w 2025529"/>
                  <a:gd name="connsiteY1-766" fmla="*/ 138503 h 4944558"/>
                  <a:gd name="connsiteX2-767" fmla="*/ 1458204 w 2025529"/>
                  <a:gd name="connsiteY2-768" fmla="*/ 657936 h 4944558"/>
                  <a:gd name="connsiteX3-769" fmla="*/ 1464554 w 2025529"/>
                  <a:gd name="connsiteY3-770" fmla="*/ 4093100 h 4944558"/>
                  <a:gd name="connsiteX4-771" fmla="*/ 2242 w 2025529"/>
                  <a:gd name="connsiteY4-772" fmla="*/ 4659704 h 4944558"/>
                  <a:gd name="connsiteX5-773" fmla="*/ 655383 w 2025529"/>
                  <a:gd name="connsiteY5-774" fmla="*/ 4150250 h 4944558"/>
                  <a:gd name="connsiteX6-775" fmla="*/ 636333 w 2025529"/>
                  <a:gd name="connsiteY6-776" fmla="*/ 880186 h 4944558"/>
                  <a:gd name="connsiteX0-777" fmla="*/ 636333 w 2025529"/>
                  <a:gd name="connsiteY0-778" fmla="*/ 880186 h 5015614"/>
                  <a:gd name="connsiteX1-779" fmla="*/ 2025529 w 2025529"/>
                  <a:gd name="connsiteY1-780" fmla="*/ 138503 h 5015614"/>
                  <a:gd name="connsiteX2-781" fmla="*/ 1458204 w 2025529"/>
                  <a:gd name="connsiteY2-782" fmla="*/ 657936 h 5015614"/>
                  <a:gd name="connsiteX3-783" fmla="*/ 1464554 w 2025529"/>
                  <a:gd name="connsiteY3-784" fmla="*/ 4093100 h 5015614"/>
                  <a:gd name="connsiteX4-785" fmla="*/ 2242 w 2025529"/>
                  <a:gd name="connsiteY4-786" fmla="*/ 4659704 h 5015614"/>
                  <a:gd name="connsiteX5-787" fmla="*/ 655383 w 2025529"/>
                  <a:gd name="connsiteY5-788" fmla="*/ 4150250 h 5015614"/>
                  <a:gd name="connsiteX6-789" fmla="*/ 636333 w 2025529"/>
                  <a:gd name="connsiteY6-790" fmla="*/ 880186 h 5015614"/>
                  <a:gd name="connsiteX0-791" fmla="*/ 636333 w 2025529"/>
                  <a:gd name="connsiteY0-792" fmla="*/ 880186 h 4800902"/>
                  <a:gd name="connsiteX1-793" fmla="*/ 2025529 w 2025529"/>
                  <a:gd name="connsiteY1-794" fmla="*/ 138503 h 4800902"/>
                  <a:gd name="connsiteX2-795" fmla="*/ 1458204 w 2025529"/>
                  <a:gd name="connsiteY2-796" fmla="*/ 657936 h 4800902"/>
                  <a:gd name="connsiteX3-797" fmla="*/ 1464554 w 2025529"/>
                  <a:gd name="connsiteY3-798" fmla="*/ 4093100 h 4800902"/>
                  <a:gd name="connsiteX4-799" fmla="*/ 2242 w 2025529"/>
                  <a:gd name="connsiteY4-800" fmla="*/ 4659704 h 4800902"/>
                  <a:gd name="connsiteX5-801" fmla="*/ 655383 w 2025529"/>
                  <a:gd name="connsiteY5-802" fmla="*/ 4150250 h 4800902"/>
                  <a:gd name="connsiteX6-803" fmla="*/ 636333 w 2025529"/>
                  <a:gd name="connsiteY6-804" fmla="*/ 880186 h 4800902"/>
                  <a:gd name="connsiteX0-805" fmla="*/ 636333 w 2025529"/>
                  <a:gd name="connsiteY0-806" fmla="*/ 880186 h 4910204"/>
                  <a:gd name="connsiteX1-807" fmla="*/ 2025529 w 2025529"/>
                  <a:gd name="connsiteY1-808" fmla="*/ 138503 h 4910204"/>
                  <a:gd name="connsiteX2-809" fmla="*/ 1458204 w 2025529"/>
                  <a:gd name="connsiteY2-810" fmla="*/ 657936 h 4910204"/>
                  <a:gd name="connsiteX3-811" fmla="*/ 1464554 w 2025529"/>
                  <a:gd name="connsiteY3-812" fmla="*/ 4093100 h 4910204"/>
                  <a:gd name="connsiteX4-813" fmla="*/ 2242 w 2025529"/>
                  <a:gd name="connsiteY4-814" fmla="*/ 4659704 h 4910204"/>
                  <a:gd name="connsiteX5-815" fmla="*/ 655383 w 2025529"/>
                  <a:gd name="connsiteY5-816" fmla="*/ 4150250 h 4910204"/>
                  <a:gd name="connsiteX6-817" fmla="*/ 636333 w 2025529"/>
                  <a:gd name="connsiteY6-818" fmla="*/ 880186 h 4910204"/>
                  <a:gd name="connsiteX0-819" fmla="*/ 636333 w 2025529"/>
                  <a:gd name="connsiteY0-820" fmla="*/ 880186 h 4916546"/>
                  <a:gd name="connsiteX1-821" fmla="*/ 2025529 w 2025529"/>
                  <a:gd name="connsiteY1-822" fmla="*/ 138503 h 4916546"/>
                  <a:gd name="connsiteX2-823" fmla="*/ 1458204 w 2025529"/>
                  <a:gd name="connsiteY2-824" fmla="*/ 657936 h 4916546"/>
                  <a:gd name="connsiteX3-825" fmla="*/ 1464554 w 2025529"/>
                  <a:gd name="connsiteY3-826" fmla="*/ 4093100 h 4916546"/>
                  <a:gd name="connsiteX4-827" fmla="*/ 2242 w 2025529"/>
                  <a:gd name="connsiteY4-828" fmla="*/ 4659704 h 4916546"/>
                  <a:gd name="connsiteX5-829" fmla="*/ 655383 w 2025529"/>
                  <a:gd name="connsiteY5-830" fmla="*/ 4150250 h 4916546"/>
                  <a:gd name="connsiteX6-831" fmla="*/ 636333 w 2025529"/>
                  <a:gd name="connsiteY6-832" fmla="*/ 880186 h 4916546"/>
                  <a:gd name="connsiteX0-833" fmla="*/ 636333 w 2025529"/>
                  <a:gd name="connsiteY0-834" fmla="*/ 880186 h 4913731"/>
                  <a:gd name="connsiteX1-835" fmla="*/ 2025529 w 2025529"/>
                  <a:gd name="connsiteY1-836" fmla="*/ 138503 h 4913731"/>
                  <a:gd name="connsiteX2-837" fmla="*/ 1458204 w 2025529"/>
                  <a:gd name="connsiteY2-838" fmla="*/ 657936 h 4913731"/>
                  <a:gd name="connsiteX3-839" fmla="*/ 1464554 w 2025529"/>
                  <a:gd name="connsiteY3-840" fmla="*/ 4093100 h 4913731"/>
                  <a:gd name="connsiteX4-841" fmla="*/ 2242 w 2025529"/>
                  <a:gd name="connsiteY4-842" fmla="*/ 4659704 h 4913731"/>
                  <a:gd name="connsiteX5-843" fmla="*/ 655383 w 2025529"/>
                  <a:gd name="connsiteY5-844" fmla="*/ 4150250 h 4913731"/>
                  <a:gd name="connsiteX6-845" fmla="*/ 636333 w 2025529"/>
                  <a:gd name="connsiteY6-846" fmla="*/ 880186 h 4913731"/>
                  <a:gd name="connsiteX0-847" fmla="*/ 636333 w 2025529"/>
                  <a:gd name="connsiteY0-848" fmla="*/ 880186 h 4895593"/>
                  <a:gd name="connsiteX1-849" fmla="*/ 2025529 w 2025529"/>
                  <a:gd name="connsiteY1-850" fmla="*/ 138503 h 4895593"/>
                  <a:gd name="connsiteX2-851" fmla="*/ 1458204 w 2025529"/>
                  <a:gd name="connsiteY2-852" fmla="*/ 657936 h 4895593"/>
                  <a:gd name="connsiteX3-853" fmla="*/ 1470904 w 2025529"/>
                  <a:gd name="connsiteY3-854" fmla="*/ 4010550 h 4895593"/>
                  <a:gd name="connsiteX4-855" fmla="*/ 2242 w 2025529"/>
                  <a:gd name="connsiteY4-856" fmla="*/ 4659704 h 4895593"/>
                  <a:gd name="connsiteX5-857" fmla="*/ 655383 w 2025529"/>
                  <a:gd name="connsiteY5-858" fmla="*/ 4150250 h 4895593"/>
                  <a:gd name="connsiteX6-859" fmla="*/ 636333 w 2025529"/>
                  <a:gd name="connsiteY6-860" fmla="*/ 880186 h 4895593"/>
                  <a:gd name="connsiteX0-861" fmla="*/ 636333 w 2025529"/>
                  <a:gd name="connsiteY0-862" fmla="*/ 880186 h 4917918"/>
                  <a:gd name="connsiteX1-863" fmla="*/ 2025529 w 2025529"/>
                  <a:gd name="connsiteY1-864" fmla="*/ 138503 h 4917918"/>
                  <a:gd name="connsiteX2-865" fmla="*/ 1458204 w 2025529"/>
                  <a:gd name="connsiteY2-866" fmla="*/ 657936 h 4917918"/>
                  <a:gd name="connsiteX3-867" fmla="*/ 1470904 w 2025529"/>
                  <a:gd name="connsiteY3-868" fmla="*/ 4010550 h 4917918"/>
                  <a:gd name="connsiteX4-869" fmla="*/ 2242 w 2025529"/>
                  <a:gd name="connsiteY4-870" fmla="*/ 4659704 h 4917918"/>
                  <a:gd name="connsiteX5-871" fmla="*/ 655383 w 2025529"/>
                  <a:gd name="connsiteY5-872" fmla="*/ 4150250 h 4917918"/>
                  <a:gd name="connsiteX6-873" fmla="*/ 636333 w 2025529"/>
                  <a:gd name="connsiteY6-874" fmla="*/ 880186 h 4917918"/>
                  <a:gd name="connsiteX0-875" fmla="*/ 636333 w 2092204"/>
                  <a:gd name="connsiteY0-876" fmla="*/ 849062 h 4886794"/>
                  <a:gd name="connsiteX1-877" fmla="*/ 2092204 w 2092204"/>
                  <a:gd name="connsiteY1-878" fmla="*/ 155004 h 4886794"/>
                  <a:gd name="connsiteX2-879" fmla="*/ 1458204 w 2092204"/>
                  <a:gd name="connsiteY2-880" fmla="*/ 626812 h 4886794"/>
                  <a:gd name="connsiteX3-881" fmla="*/ 1470904 w 2092204"/>
                  <a:gd name="connsiteY3-882" fmla="*/ 3979426 h 4886794"/>
                  <a:gd name="connsiteX4-883" fmla="*/ 2242 w 2092204"/>
                  <a:gd name="connsiteY4-884" fmla="*/ 4628580 h 4886794"/>
                  <a:gd name="connsiteX5-885" fmla="*/ 655383 w 2092204"/>
                  <a:gd name="connsiteY5-886" fmla="*/ 4119126 h 4886794"/>
                  <a:gd name="connsiteX6-887" fmla="*/ 636333 w 2092204"/>
                  <a:gd name="connsiteY6-888" fmla="*/ 849062 h 4886794"/>
                  <a:gd name="connsiteX0-889" fmla="*/ 636333 w 2092204"/>
                  <a:gd name="connsiteY0-890" fmla="*/ 863395 h 4901127"/>
                  <a:gd name="connsiteX1-891" fmla="*/ 2092204 w 2092204"/>
                  <a:gd name="connsiteY1-892" fmla="*/ 169337 h 4901127"/>
                  <a:gd name="connsiteX2-893" fmla="*/ 1458204 w 2092204"/>
                  <a:gd name="connsiteY2-894" fmla="*/ 641145 h 4901127"/>
                  <a:gd name="connsiteX3-895" fmla="*/ 1470904 w 2092204"/>
                  <a:gd name="connsiteY3-896" fmla="*/ 3993759 h 4901127"/>
                  <a:gd name="connsiteX4-897" fmla="*/ 2242 w 2092204"/>
                  <a:gd name="connsiteY4-898" fmla="*/ 4642913 h 4901127"/>
                  <a:gd name="connsiteX5-899" fmla="*/ 655383 w 2092204"/>
                  <a:gd name="connsiteY5-900" fmla="*/ 4133459 h 4901127"/>
                  <a:gd name="connsiteX6-901" fmla="*/ 636333 w 2092204"/>
                  <a:gd name="connsiteY6-902" fmla="*/ 863395 h 4901127"/>
                  <a:gd name="connsiteX0-903" fmla="*/ 636333 w 2092204"/>
                  <a:gd name="connsiteY0-904" fmla="*/ 875722 h 4913454"/>
                  <a:gd name="connsiteX1-905" fmla="*/ 2092204 w 2092204"/>
                  <a:gd name="connsiteY1-906" fmla="*/ 181664 h 4913454"/>
                  <a:gd name="connsiteX2-907" fmla="*/ 1458204 w 2092204"/>
                  <a:gd name="connsiteY2-908" fmla="*/ 653472 h 4913454"/>
                  <a:gd name="connsiteX3-909" fmla="*/ 1470904 w 2092204"/>
                  <a:gd name="connsiteY3-910" fmla="*/ 4006086 h 4913454"/>
                  <a:gd name="connsiteX4-911" fmla="*/ 2242 w 2092204"/>
                  <a:gd name="connsiteY4-912" fmla="*/ 4655240 h 4913454"/>
                  <a:gd name="connsiteX5-913" fmla="*/ 655383 w 2092204"/>
                  <a:gd name="connsiteY5-914" fmla="*/ 4145786 h 4913454"/>
                  <a:gd name="connsiteX6-915" fmla="*/ 636333 w 2092204"/>
                  <a:gd name="connsiteY6-916" fmla="*/ 875722 h 4913454"/>
                  <a:gd name="connsiteX0-917" fmla="*/ 712321 w 2168192"/>
                  <a:gd name="connsiteY0-918" fmla="*/ 875722 h 4923519"/>
                  <a:gd name="connsiteX1-919" fmla="*/ 2168192 w 2168192"/>
                  <a:gd name="connsiteY1-920" fmla="*/ 181664 h 4923519"/>
                  <a:gd name="connsiteX2-921" fmla="*/ 1534192 w 2168192"/>
                  <a:gd name="connsiteY2-922" fmla="*/ 653472 h 4923519"/>
                  <a:gd name="connsiteX3-923" fmla="*/ 1546892 w 2168192"/>
                  <a:gd name="connsiteY3-924" fmla="*/ 4006086 h 4923519"/>
                  <a:gd name="connsiteX4-925" fmla="*/ 2030 w 2168192"/>
                  <a:gd name="connsiteY4-926" fmla="*/ 4667940 h 4923519"/>
                  <a:gd name="connsiteX5-927" fmla="*/ 731371 w 2168192"/>
                  <a:gd name="connsiteY5-928" fmla="*/ 4145786 h 4923519"/>
                  <a:gd name="connsiteX6-929" fmla="*/ 712321 w 2168192"/>
                  <a:gd name="connsiteY6-930" fmla="*/ 875722 h 4923519"/>
                  <a:gd name="connsiteX0-931" fmla="*/ 686987 w 2142858"/>
                  <a:gd name="connsiteY0-932" fmla="*/ 875722 h 4938703"/>
                  <a:gd name="connsiteX1-933" fmla="*/ 2142858 w 2142858"/>
                  <a:gd name="connsiteY1-934" fmla="*/ 181664 h 4938703"/>
                  <a:gd name="connsiteX2-935" fmla="*/ 1508858 w 2142858"/>
                  <a:gd name="connsiteY2-936" fmla="*/ 653472 h 4938703"/>
                  <a:gd name="connsiteX3-937" fmla="*/ 1521558 w 2142858"/>
                  <a:gd name="connsiteY3-938" fmla="*/ 4006086 h 4938703"/>
                  <a:gd name="connsiteX4-939" fmla="*/ 2096 w 2142858"/>
                  <a:gd name="connsiteY4-940" fmla="*/ 4686990 h 4938703"/>
                  <a:gd name="connsiteX5-941" fmla="*/ 706037 w 2142858"/>
                  <a:gd name="connsiteY5-942" fmla="*/ 4145786 h 4938703"/>
                  <a:gd name="connsiteX6-943" fmla="*/ 686987 w 2142858"/>
                  <a:gd name="connsiteY6-944" fmla="*/ 875722 h 4938703"/>
                  <a:gd name="connsiteX0-945" fmla="*/ 693320 w 2149191"/>
                  <a:gd name="connsiteY0-946" fmla="*/ 875722 h 4926043"/>
                  <a:gd name="connsiteX1-947" fmla="*/ 2149191 w 2149191"/>
                  <a:gd name="connsiteY1-948" fmla="*/ 181664 h 4926043"/>
                  <a:gd name="connsiteX2-949" fmla="*/ 1515191 w 2149191"/>
                  <a:gd name="connsiteY2-950" fmla="*/ 653472 h 4926043"/>
                  <a:gd name="connsiteX3-951" fmla="*/ 1527891 w 2149191"/>
                  <a:gd name="connsiteY3-952" fmla="*/ 4006086 h 4926043"/>
                  <a:gd name="connsiteX4-953" fmla="*/ 2079 w 2149191"/>
                  <a:gd name="connsiteY4-954" fmla="*/ 4671115 h 4926043"/>
                  <a:gd name="connsiteX5-955" fmla="*/ 712370 w 2149191"/>
                  <a:gd name="connsiteY5-956" fmla="*/ 4145786 h 4926043"/>
                  <a:gd name="connsiteX6-957" fmla="*/ 693320 w 2149191"/>
                  <a:gd name="connsiteY6-958" fmla="*/ 875722 h 4926043"/>
                  <a:gd name="connsiteX0-959" fmla="*/ 691241 w 2147112"/>
                  <a:gd name="connsiteY0-960" fmla="*/ 875722 h 4926043"/>
                  <a:gd name="connsiteX1-961" fmla="*/ 2147112 w 2147112"/>
                  <a:gd name="connsiteY1-962" fmla="*/ 181664 h 4926043"/>
                  <a:gd name="connsiteX2-963" fmla="*/ 1513112 w 2147112"/>
                  <a:gd name="connsiteY2-964" fmla="*/ 653472 h 4926043"/>
                  <a:gd name="connsiteX3-965" fmla="*/ 1525812 w 2147112"/>
                  <a:gd name="connsiteY3-966" fmla="*/ 4006086 h 4926043"/>
                  <a:gd name="connsiteX4-967" fmla="*/ 0 w 2147112"/>
                  <a:gd name="connsiteY4-968" fmla="*/ 4671115 h 4926043"/>
                  <a:gd name="connsiteX5-969" fmla="*/ 710291 w 2147112"/>
                  <a:gd name="connsiteY5-970" fmla="*/ 4145786 h 4926043"/>
                  <a:gd name="connsiteX6-971" fmla="*/ 691241 w 2147112"/>
                  <a:gd name="connsiteY6-972" fmla="*/ 875722 h 4926043"/>
                  <a:gd name="connsiteX0-973" fmla="*/ 691241 w 2209025"/>
                  <a:gd name="connsiteY0-974" fmla="*/ 845581 h 4895902"/>
                  <a:gd name="connsiteX1-975" fmla="*/ 2209025 w 2209025"/>
                  <a:gd name="connsiteY1-976" fmla="*/ 199148 h 4895902"/>
                  <a:gd name="connsiteX2-977" fmla="*/ 1513112 w 2209025"/>
                  <a:gd name="connsiteY2-978" fmla="*/ 623331 h 4895902"/>
                  <a:gd name="connsiteX3-979" fmla="*/ 1525812 w 2209025"/>
                  <a:gd name="connsiteY3-980" fmla="*/ 3975945 h 4895902"/>
                  <a:gd name="connsiteX4-981" fmla="*/ 0 w 2209025"/>
                  <a:gd name="connsiteY4-982" fmla="*/ 4640974 h 4895902"/>
                  <a:gd name="connsiteX5-983" fmla="*/ 710291 w 2209025"/>
                  <a:gd name="connsiteY5-984" fmla="*/ 4115645 h 4895902"/>
                  <a:gd name="connsiteX6-985" fmla="*/ 691241 w 2209025"/>
                  <a:gd name="connsiteY6-986" fmla="*/ 845581 h 4895902"/>
                  <a:gd name="connsiteX0-987" fmla="*/ 691241 w 2209025"/>
                  <a:gd name="connsiteY0-988" fmla="*/ 869879 h 4920200"/>
                  <a:gd name="connsiteX1-989" fmla="*/ 2209025 w 2209025"/>
                  <a:gd name="connsiteY1-990" fmla="*/ 223446 h 4920200"/>
                  <a:gd name="connsiteX2-991" fmla="*/ 1513112 w 2209025"/>
                  <a:gd name="connsiteY2-992" fmla="*/ 647629 h 4920200"/>
                  <a:gd name="connsiteX3-993" fmla="*/ 1525812 w 2209025"/>
                  <a:gd name="connsiteY3-994" fmla="*/ 4000243 h 4920200"/>
                  <a:gd name="connsiteX4-995" fmla="*/ 0 w 2209025"/>
                  <a:gd name="connsiteY4-996" fmla="*/ 4665272 h 4920200"/>
                  <a:gd name="connsiteX5-997" fmla="*/ 710291 w 2209025"/>
                  <a:gd name="connsiteY5-998" fmla="*/ 4139943 h 4920200"/>
                  <a:gd name="connsiteX6-999" fmla="*/ 691241 w 2209025"/>
                  <a:gd name="connsiteY6-1000" fmla="*/ 869879 h 4920200"/>
                  <a:gd name="connsiteX0-1001" fmla="*/ 691241 w 2209025"/>
                  <a:gd name="connsiteY0-1002" fmla="*/ 869879 h 4920200"/>
                  <a:gd name="connsiteX1-1003" fmla="*/ 2209025 w 2209025"/>
                  <a:gd name="connsiteY1-1004" fmla="*/ 223446 h 4920200"/>
                  <a:gd name="connsiteX2-1005" fmla="*/ 1513112 w 2209025"/>
                  <a:gd name="connsiteY2-1006" fmla="*/ 647629 h 4920200"/>
                  <a:gd name="connsiteX3-1007" fmla="*/ 1525812 w 2209025"/>
                  <a:gd name="connsiteY3-1008" fmla="*/ 4000243 h 4920200"/>
                  <a:gd name="connsiteX4-1009" fmla="*/ 0 w 2209025"/>
                  <a:gd name="connsiteY4-1010" fmla="*/ 4665272 h 4920200"/>
                  <a:gd name="connsiteX5-1011" fmla="*/ 710291 w 2209025"/>
                  <a:gd name="connsiteY5-1012" fmla="*/ 4139943 h 4920200"/>
                  <a:gd name="connsiteX6-1013" fmla="*/ 691241 w 2209025"/>
                  <a:gd name="connsiteY6-1014" fmla="*/ 869879 h 4920200"/>
                  <a:gd name="connsiteX0-1015" fmla="*/ 691241 w 2253475"/>
                  <a:gd name="connsiteY0-1016" fmla="*/ 834993 h 4885314"/>
                  <a:gd name="connsiteX1-1017" fmla="*/ 2253475 w 2253475"/>
                  <a:gd name="connsiteY1-1018" fmla="*/ 245590 h 4885314"/>
                  <a:gd name="connsiteX2-1019" fmla="*/ 1513112 w 2253475"/>
                  <a:gd name="connsiteY2-1020" fmla="*/ 612743 h 4885314"/>
                  <a:gd name="connsiteX3-1021" fmla="*/ 1525812 w 2253475"/>
                  <a:gd name="connsiteY3-1022" fmla="*/ 3965357 h 4885314"/>
                  <a:gd name="connsiteX4-1023" fmla="*/ 0 w 2253475"/>
                  <a:gd name="connsiteY4-1024" fmla="*/ 4630386 h 4885314"/>
                  <a:gd name="connsiteX5-1025" fmla="*/ 710291 w 2253475"/>
                  <a:gd name="connsiteY5-1026" fmla="*/ 4105057 h 4885314"/>
                  <a:gd name="connsiteX6-1027" fmla="*/ 691241 w 2253475"/>
                  <a:gd name="connsiteY6-1028" fmla="*/ 834993 h 4885314"/>
                  <a:gd name="connsiteX0-1029" fmla="*/ 691241 w 2253475"/>
                  <a:gd name="connsiteY0-1030" fmla="*/ 861486 h 4911807"/>
                  <a:gd name="connsiteX1-1031" fmla="*/ 2253475 w 2253475"/>
                  <a:gd name="connsiteY1-1032" fmla="*/ 272083 h 4911807"/>
                  <a:gd name="connsiteX2-1033" fmla="*/ 1513112 w 2253475"/>
                  <a:gd name="connsiteY2-1034" fmla="*/ 639236 h 4911807"/>
                  <a:gd name="connsiteX3-1035" fmla="*/ 1525812 w 2253475"/>
                  <a:gd name="connsiteY3-1036" fmla="*/ 3991850 h 4911807"/>
                  <a:gd name="connsiteX4-1037" fmla="*/ 0 w 2253475"/>
                  <a:gd name="connsiteY4-1038" fmla="*/ 4656879 h 4911807"/>
                  <a:gd name="connsiteX5-1039" fmla="*/ 710291 w 2253475"/>
                  <a:gd name="connsiteY5-1040" fmla="*/ 4131550 h 4911807"/>
                  <a:gd name="connsiteX6-1041" fmla="*/ 691241 w 2253475"/>
                  <a:gd name="connsiteY6-1042" fmla="*/ 861486 h 4911807"/>
                  <a:gd name="connsiteX0-1043" fmla="*/ 691241 w 2253475"/>
                  <a:gd name="connsiteY0-1044" fmla="*/ 861486 h 4911807"/>
                  <a:gd name="connsiteX1-1045" fmla="*/ 2253475 w 2253475"/>
                  <a:gd name="connsiteY1-1046" fmla="*/ 272083 h 4911807"/>
                  <a:gd name="connsiteX2-1047" fmla="*/ 1513112 w 2253475"/>
                  <a:gd name="connsiteY2-1048" fmla="*/ 639236 h 4911807"/>
                  <a:gd name="connsiteX3-1049" fmla="*/ 1525812 w 2253475"/>
                  <a:gd name="connsiteY3-1050" fmla="*/ 3991850 h 4911807"/>
                  <a:gd name="connsiteX4-1051" fmla="*/ 0 w 2253475"/>
                  <a:gd name="connsiteY4-1052" fmla="*/ 4656879 h 4911807"/>
                  <a:gd name="connsiteX5-1053" fmla="*/ 710291 w 2253475"/>
                  <a:gd name="connsiteY5-1054" fmla="*/ 4131550 h 4911807"/>
                  <a:gd name="connsiteX6-1055" fmla="*/ 691241 w 2253475"/>
                  <a:gd name="connsiteY6-1056" fmla="*/ 861486 h 4911807"/>
                  <a:gd name="connsiteX0-1057" fmla="*/ 691241 w 2253475"/>
                  <a:gd name="connsiteY0-1058" fmla="*/ 869483 h 4919804"/>
                  <a:gd name="connsiteX1-1059" fmla="*/ 2253475 w 2253475"/>
                  <a:gd name="connsiteY1-1060" fmla="*/ 280080 h 4919804"/>
                  <a:gd name="connsiteX2-1061" fmla="*/ 1513112 w 2253475"/>
                  <a:gd name="connsiteY2-1062" fmla="*/ 647233 h 4919804"/>
                  <a:gd name="connsiteX3-1063" fmla="*/ 1525812 w 2253475"/>
                  <a:gd name="connsiteY3-1064" fmla="*/ 3999847 h 4919804"/>
                  <a:gd name="connsiteX4-1065" fmla="*/ 0 w 2253475"/>
                  <a:gd name="connsiteY4-1066" fmla="*/ 4664876 h 4919804"/>
                  <a:gd name="connsiteX5-1067" fmla="*/ 710291 w 2253475"/>
                  <a:gd name="connsiteY5-1068" fmla="*/ 4139547 h 4919804"/>
                  <a:gd name="connsiteX6-1069" fmla="*/ 691241 w 2253475"/>
                  <a:gd name="connsiteY6-1070" fmla="*/ 869483 h 4919804"/>
                  <a:gd name="connsiteX0-1071" fmla="*/ 691241 w 2253475"/>
                  <a:gd name="connsiteY0-1072" fmla="*/ 891521 h 4941842"/>
                  <a:gd name="connsiteX1-1073" fmla="*/ 2253475 w 2253475"/>
                  <a:gd name="connsiteY1-1074" fmla="*/ 302118 h 4941842"/>
                  <a:gd name="connsiteX2-1075" fmla="*/ 1513112 w 2253475"/>
                  <a:gd name="connsiteY2-1076" fmla="*/ 669271 h 4941842"/>
                  <a:gd name="connsiteX3-1077" fmla="*/ 1525812 w 2253475"/>
                  <a:gd name="connsiteY3-1078" fmla="*/ 4021885 h 4941842"/>
                  <a:gd name="connsiteX4-1079" fmla="*/ 0 w 2253475"/>
                  <a:gd name="connsiteY4-1080" fmla="*/ 4686914 h 4941842"/>
                  <a:gd name="connsiteX5-1081" fmla="*/ 710291 w 2253475"/>
                  <a:gd name="connsiteY5-1082" fmla="*/ 4161585 h 4941842"/>
                  <a:gd name="connsiteX6-1083" fmla="*/ 691241 w 2253475"/>
                  <a:gd name="connsiteY6-1084" fmla="*/ 891521 h 4941842"/>
                  <a:gd name="connsiteX0-1085" fmla="*/ 691241 w 2292663"/>
                  <a:gd name="connsiteY0-1086" fmla="*/ 852235 h 4902556"/>
                  <a:gd name="connsiteX1-1087" fmla="*/ 2292663 w 2292663"/>
                  <a:gd name="connsiteY1-1088" fmla="*/ 328011 h 4902556"/>
                  <a:gd name="connsiteX2-1089" fmla="*/ 1513112 w 2292663"/>
                  <a:gd name="connsiteY2-1090" fmla="*/ 629985 h 4902556"/>
                  <a:gd name="connsiteX3-1091" fmla="*/ 1525812 w 2292663"/>
                  <a:gd name="connsiteY3-1092" fmla="*/ 3982599 h 4902556"/>
                  <a:gd name="connsiteX4-1093" fmla="*/ 0 w 2292663"/>
                  <a:gd name="connsiteY4-1094" fmla="*/ 4647628 h 4902556"/>
                  <a:gd name="connsiteX5-1095" fmla="*/ 710291 w 2292663"/>
                  <a:gd name="connsiteY5-1096" fmla="*/ 4122299 h 4902556"/>
                  <a:gd name="connsiteX6-1097" fmla="*/ 691241 w 2292663"/>
                  <a:gd name="connsiteY6-1098" fmla="*/ 852235 h 4902556"/>
                  <a:gd name="connsiteX0-1099" fmla="*/ 691241 w 2292663"/>
                  <a:gd name="connsiteY0-1100" fmla="*/ 852235 h 4902556"/>
                  <a:gd name="connsiteX1-1101" fmla="*/ 2292663 w 2292663"/>
                  <a:gd name="connsiteY1-1102" fmla="*/ 328011 h 4902556"/>
                  <a:gd name="connsiteX2-1103" fmla="*/ 1513112 w 2292663"/>
                  <a:gd name="connsiteY2-1104" fmla="*/ 629985 h 4902556"/>
                  <a:gd name="connsiteX3-1105" fmla="*/ 1525812 w 2292663"/>
                  <a:gd name="connsiteY3-1106" fmla="*/ 3982599 h 4902556"/>
                  <a:gd name="connsiteX4-1107" fmla="*/ 0 w 2292663"/>
                  <a:gd name="connsiteY4-1108" fmla="*/ 4647628 h 4902556"/>
                  <a:gd name="connsiteX5-1109" fmla="*/ 710291 w 2292663"/>
                  <a:gd name="connsiteY5-1110" fmla="*/ 4122299 h 4902556"/>
                  <a:gd name="connsiteX6-1111" fmla="*/ 691241 w 2292663"/>
                  <a:gd name="connsiteY6-1112" fmla="*/ 852235 h 4902556"/>
                  <a:gd name="connsiteX0-1113" fmla="*/ 691241 w 2253474"/>
                  <a:gd name="connsiteY0-1114" fmla="*/ 875546 h 4925867"/>
                  <a:gd name="connsiteX1-1115" fmla="*/ 2253474 w 2253474"/>
                  <a:gd name="connsiteY1-1116" fmla="*/ 312215 h 4925867"/>
                  <a:gd name="connsiteX2-1117" fmla="*/ 1513112 w 2253474"/>
                  <a:gd name="connsiteY2-1118" fmla="*/ 653296 h 4925867"/>
                  <a:gd name="connsiteX3-1119" fmla="*/ 1525812 w 2253474"/>
                  <a:gd name="connsiteY3-1120" fmla="*/ 4005910 h 4925867"/>
                  <a:gd name="connsiteX4-1121" fmla="*/ 0 w 2253474"/>
                  <a:gd name="connsiteY4-1122" fmla="*/ 4670939 h 4925867"/>
                  <a:gd name="connsiteX5-1123" fmla="*/ 710291 w 2253474"/>
                  <a:gd name="connsiteY5-1124" fmla="*/ 4145610 h 4925867"/>
                  <a:gd name="connsiteX6-1125" fmla="*/ 691241 w 2253474"/>
                  <a:gd name="connsiteY6-1126" fmla="*/ 875546 h 4925867"/>
                  <a:gd name="connsiteX0-1127" fmla="*/ 691241 w 2253474"/>
                  <a:gd name="connsiteY0-1128" fmla="*/ 875546 h 4925867"/>
                  <a:gd name="connsiteX1-1129" fmla="*/ 2253474 w 2253474"/>
                  <a:gd name="connsiteY1-1130" fmla="*/ 312215 h 4925867"/>
                  <a:gd name="connsiteX2-1131" fmla="*/ 1513112 w 2253474"/>
                  <a:gd name="connsiteY2-1132" fmla="*/ 653296 h 4925867"/>
                  <a:gd name="connsiteX3-1133" fmla="*/ 1525812 w 2253474"/>
                  <a:gd name="connsiteY3-1134" fmla="*/ 4005910 h 4925867"/>
                  <a:gd name="connsiteX4-1135" fmla="*/ 0 w 2253474"/>
                  <a:gd name="connsiteY4-1136" fmla="*/ 4670939 h 4925867"/>
                  <a:gd name="connsiteX5-1137" fmla="*/ 710291 w 2253474"/>
                  <a:gd name="connsiteY5-1138" fmla="*/ 4145610 h 4925867"/>
                  <a:gd name="connsiteX6-1139" fmla="*/ 691241 w 2253474"/>
                  <a:gd name="connsiteY6-1140" fmla="*/ 875546 h 4925867"/>
                  <a:gd name="connsiteX0-1141" fmla="*/ 691241 w 2253474"/>
                  <a:gd name="connsiteY0-1142" fmla="*/ 903015 h 4953336"/>
                  <a:gd name="connsiteX1-1143" fmla="*/ 2253474 w 2253474"/>
                  <a:gd name="connsiteY1-1144" fmla="*/ 339684 h 4953336"/>
                  <a:gd name="connsiteX2-1145" fmla="*/ 1513112 w 2253474"/>
                  <a:gd name="connsiteY2-1146" fmla="*/ 680765 h 4953336"/>
                  <a:gd name="connsiteX3-1147" fmla="*/ 1525812 w 2253474"/>
                  <a:gd name="connsiteY3-1148" fmla="*/ 4033379 h 4953336"/>
                  <a:gd name="connsiteX4-1149" fmla="*/ 0 w 2253474"/>
                  <a:gd name="connsiteY4-1150" fmla="*/ 4698408 h 4953336"/>
                  <a:gd name="connsiteX5-1151" fmla="*/ 710291 w 2253474"/>
                  <a:gd name="connsiteY5-1152" fmla="*/ 4173079 h 4953336"/>
                  <a:gd name="connsiteX6-1153" fmla="*/ 691241 w 2253474"/>
                  <a:gd name="connsiteY6-1154" fmla="*/ 903015 h 4953336"/>
                  <a:gd name="connsiteX0-1155" fmla="*/ 691241 w 2279600"/>
                  <a:gd name="connsiteY0-1156" fmla="*/ 911092 h 4961413"/>
                  <a:gd name="connsiteX1-1157" fmla="*/ 2279600 w 2279600"/>
                  <a:gd name="connsiteY1-1158" fmla="*/ 334726 h 4961413"/>
                  <a:gd name="connsiteX2-1159" fmla="*/ 1513112 w 2279600"/>
                  <a:gd name="connsiteY2-1160" fmla="*/ 688842 h 4961413"/>
                  <a:gd name="connsiteX3-1161" fmla="*/ 1525812 w 2279600"/>
                  <a:gd name="connsiteY3-1162" fmla="*/ 4041456 h 4961413"/>
                  <a:gd name="connsiteX4-1163" fmla="*/ 0 w 2279600"/>
                  <a:gd name="connsiteY4-1164" fmla="*/ 4706485 h 4961413"/>
                  <a:gd name="connsiteX5-1165" fmla="*/ 710291 w 2279600"/>
                  <a:gd name="connsiteY5-1166" fmla="*/ 4181156 h 4961413"/>
                  <a:gd name="connsiteX6-1167" fmla="*/ 691241 w 2279600"/>
                  <a:gd name="connsiteY6-1168" fmla="*/ 911092 h 49614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79600" h="4961413">
                    <a:moveTo>
                      <a:pt x="691241" y="911092"/>
                    </a:moveTo>
                    <a:cubicBezTo>
                      <a:pt x="685435" y="-217937"/>
                      <a:pt x="1838365" y="-155482"/>
                      <a:pt x="2279600" y="334726"/>
                    </a:cubicBezTo>
                    <a:cubicBezTo>
                      <a:pt x="1846059" y="143983"/>
                      <a:pt x="1504585" y="198503"/>
                      <a:pt x="1513112" y="688842"/>
                    </a:cubicBezTo>
                    <a:cubicBezTo>
                      <a:pt x="1515229" y="1876230"/>
                      <a:pt x="1523695" y="2854068"/>
                      <a:pt x="1525812" y="4041456"/>
                    </a:cubicBezTo>
                    <a:cubicBezTo>
                      <a:pt x="1529260" y="4708569"/>
                      <a:pt x="575854" y="5323886"/>
                      <a:pt x="0" y="4706485"/>
                    </a:cubicBezTo>
                    <a:cubicBezTo>
                      <a:pt x="4054" y="4754110"/>
                      <a:pt x="710291" y="5050137"/>
                      <a:pt x="710291" y="4181156"/>
                    </a:cubicBezTo>
                    <a:lnTo>
                      <a:pt x="691241" y="911092"/>
                    </a:lnTo>
                    <a:close/>
                  </a:path>
                </a:pathLst>
              </a:custGeom>
              <a:solidFill>
                <a:srgbClr val="942122"/>
              </a:solidFill>
              <a:ln>
                <a:noFill/>
              </a:ln>
              <a:effectLst>
                <a:outerShdw blurRad="50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29" name="组合 1"/>
              <p:cNvGrpSpPr/>
              <p:nvPr/>
            </p:nvGrpSpPr>
            <p:grpSpPr>
              <a:xfrm>
                <a:off x="4410067" y="3066270"/>
                <a:ext cx="571310" cy="1856712"/>
                <a:chOff x="2876566" y="2032195"/>
                <a:chExt cx="571310" cy="1856712"/>
              </a:xfrm>
            </p:grpSpPr>
            <p:sp>
              <p:nvSpPr>
                <p:cNvPr id="41" name="矩形 14"/>
                <p:cNvSpPr/>
                <p:nvPr/>
              </p:nvSpPr>
              <p:spPr>
                <a:xfrm>
                  <a:off x="2910229" y="2032195"/>
                  <a:ext cx="503984" cy="500137"/>
                </a:xfrm>
                <a:prstGeom prst="rect">
                  <a:avLst/>
                </a:prstGeom>
                <a:noFill/>
                <a:ln>
                  <a:noFill/>
                </a:ln>
                <a:scene3d>
                  <a:camera prst="orthographicFront"/>
                  <a:lightRig rig="threePt" dir="t"/>
                </a:scene3d>
                <a:sp3d extrusionH="317500">
                  <a:bevelT prst="slope"/>
                  <a:extrusionClr>
                    <a:schemeClr val="bg1"/>
                  </a:extrusionClr>
                </a:sp3d>
              </p:spPr>
              <p:txBody>
                <a:bodyPr wrap="none" lIns="68580" tIns="34290" rIns="68580" bIns="34290">
                  <a:spAutoFit/>
                </a:bodyPr>
                <a:lstStyle/>
                <a:p>
                  <a:pPr algn="ctr"/>
                  <a:r>
                    <a:rPr lang="en-US" altLang="zh-CN" sz="2800" b="1" dirty="0">
                      <a:ln w="0"/>
                      <a:solidFill>
                        <a:schemeClr val="bg1"/>
                      </a:solidFill>
                      <a:effectLst>
                        <a:outerShdw blurRad="38100" dist="25400" dir="5400000" algn="ctr" rotWithShape="0">
                          <a:schemeClr val="bg1">
                            <a:alpha val="43000"/>
                          </a:schemeClr>
                        </a:outerShdw>
                      </a:effectLst>
                      <a:cs typeface="FrankRuehl" panose="020E0503060101010101" pitchFamily="34" charset="-79"/>
                    </a:rPr>
                    <a:t>01</a:t>
                  </a:r>
                  <a:endParaRPr lang="zh-CN" altLang="en-US" sz="2800" b="1" dirty="0">
                    <a:ln w="0"/>
                    <a:solidFill>
                      <a:schemeClr val="bg1"/>
                    </a:solidFill>
                    <a:effectLst>
                      <a:outerShdw blurRad="38100" dist="25400" dir="5400000" algn="ctr" rotWithShape="0">
                        <a:schemeClr val="bg1">
                          <a:alpha val="43000"/>
                        </a:schemeClr>
                      </a:outerShdw>
                    </a:effectLst>
                    <a:cs typeface="FrankRuehl" panose="020E0503060101010101" pitchFamily="34" charset="-79"/>
                  </a:endParaRPr>
                </a:p>
              </p:txBody>
            </p:sp>
            <p:cxnSp>
              <p:nvCxnSpPr>
                <p:cNvPr id="42" name="直接连接符 18"/>
                <p:cNvCxnSpPr/>
                <p:nvPr/>
              </p:nvCxnSpPr>
              <p:spPr>
                <a:xfrm>
                  <a:off x="2876566" y="2555967"/>
                  <a:ext cx="571310"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3" name="TextBox 31"/>
                <p:cNvSpPr txBox="1"/>
                <p:nvPr/>
              </p:nvSpPr>
              <p:spPr>
                <a:xfrm>
                  <a:off x="2959830" y="2579601"/>
                  <a:ext cx="430887" cy="1309306"/>
                </a:xfrm>
                <a:prstGeom prst="rect">
                  <a:avLst/>
                </a:prstGeom>
                <a:noFill/>
              </p:spPr>
              <p:txBody>
                <a:bodyPr vert="eaVert" wrap="square" rtlCol="0" anchor="ctr" anchorCtr="1">
                  <a:spAutoFit/>
                </a:bodyPr>
                <a:lstStyle/>
                <a:p>
                  <a:pPr algn="ctr"/>
                  <a:r>
                    <a:rPr lang="en-US" altLang="zh-CN" sz="1600" spc="225" dirty="0">
                      <a:solidFill>
                        <a:schemeClr val="bg1"/>
                      </a:solidFill>
                      <a:ea typeface="微软雅黑" panose="020B0503020204020204" pitchFamily="34" charset="-122"/>
                    </a:rPr>
                    <a:t>Text here</a:t>
                  </a:r>
                  <a:endParaRPr lang="zh-CN" altLang="en-US" sz="1600" spc="225" dirty="0">
                    <a:solidFill>
                      <a:schemeClr val="bg1"/>
                    </a:solidFill>
                    <a:ea typeface="微软雅黑" panose="020B0503020204020204" pitchFamily="34" charset="-122"/>
                  </a:endParaRPr>
                </a:p>
              </p:txBody>
            </p:sp>
          </p:grpSp>
          <p:grpSp>
            <p:nvGrpSpPr>
              <p:cNvPr id="30" name="组合 36"/>
              <p:cNvGrpSpPr/>
              <p:nvPr/>
            </p:nvGrpSpPr>
            <p:grpSpPr>
              <a:xfrm>
                <a:off x="5867371" y="2376199"/>
                <a:ext cx="571310" cy="1856712"/>
                <a:chOff x="2876566" y="2032195"/>
                <a:chExt cx="571310" cy="1856712"/>
              </a:xfrm>
            </p:grpSpPr>
            <p:sp>
              <p:nvSpPr>
                <p:cNvPr id="38" name="矩形 37"/>
                <p:cNvSpPr/>
                <p:nvPr/>
              </p:nvSpPr>
              <p:spPr>
                <a:xfrm>
                  <a:off x="2910229" y="2032195"/>
                  <a:ext cx="503984" cy="500137"/>
                </a:xfrm>
                <a:prstGeom prst="rect">
                  <a:avLst/>
                </a:prstGeom>
                <a:noFill/>
                <a:ln>
                  <a:noFill/>
                </a:ln>
                <a:scene3d>
                  <a:camera prst="orthographicFront"/>
                  <a:lightRig rig="threePt" dir="t"/>
                </a:scene3d>
                <a:sp3d extrusionH="317500">
                  <a:bevelT prst="slope"/>
                  <a:extrusionClr>
                    <a:schemeClr val="bg1"/>
                  </a:extrusionClr>
                </a:sp3d>
              </p:spPr>
              <p:txBody>
                <a:bodyPr wrap="none" lIns="68580" tIns="34290" rIns="68580" bIns="34290">
                  <a:spAutoFit/>
                </a:bodyPr>
                <a:lstStyle/>
                <a:p>
                  <a:pPr algn="ctr"/>
                  <a:r>
                    <a:rPr lang="en-US" altLang="zh-CN" sz="2800" b="1" dirty="0" smtClean="0">
                      <a:ln w="0"/>
                      <a:solidFill>
                        <a:schemeClr val="bg1"/>
                      </a:solidFill>
                      <a:effectLst>
                        <a:outerShdw blurRad="38100" dist="25400" dir="5400000" algn="ctr" rotWithShape="0">
                          <a:schemeClr val="bg1">
                            <a:alpha val="43000"/>
                          </a:schemeClr>
                        </a:outerShdw>
                      </a:effectLst>
                      <a:cs typeface="FrankRuehl" panose="020E0503060101010101" pitchFamily="34" charset="-79"/>
                    </a:rPr>
                    <a:t>02</a:t>
                  </a:r>
                  <a:endParaRPr lang="zh-CN" altLang="en-US" sz="2800" b="1" dirty="0">
                    <a:ln w="0"/>
                    <a:solidFill>
                      <a:schemeClr val="bg1"/>
                    </a:solidFill>
                    <a:effectLst>
                      <a:outerShdw blurRad="38100" dist="25400" dir="5400000" algn="ctr" rotWithShape="0">
                        <a:schemeClr val="bg1">
                          <a:alpha val="43000"/>
                        </a:schemeClr>
                      </a:outerShdw>
                    </a:effectLst>
                    <a:cs typeface="FrankRuehl" panose="020E0503060101010101" pitchFamily="34" charset="-79"/>
                  </a:endParaRPr>
                </a:p>
              </p:txBody>
            </p:sp>
            <p:cxnSp>
              <p:nvCxnSpPr>
                <p:cNvPr id="39" name="直接连接符 38"/>
                <p:cNvCxnSpPr/>
                <p:nvPr/>
              </p:nvCxnSpPr>
              <p:spPr>
                <a:xfrm>
                  <a:off x="2876566" y="2555967"/>
                  <a:ext cx="571310"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 name="TextBox 28"/>
                <p:cNvSpPr txBox="1"/>
                <p:nvPr/>
              </p:nvSpPr>
              <p:spPr>
                <a:xfrm>
                  <a:off x="2975217" y="2579601"/>
                  <a:ext cx="400110" cy="1309306"/>
                </a:xfrm>
                <a:prstGeom prst="rect">
                  <a:avLst/>
                </a:prstGeom>
                <a:noFill/>
              </p:spPr>
              <p:txBody>
                <a:bodyPr vert="eaVert" wrap="square" rtlCol="0" anchor="ctr" anchorCtr="1">
                  <a:spAutoFit/>
                </a:bodyPr>
                <a:lstStyle/>
                <a:p>
                  <a:pPr algn="ctr"/>
                  <a:r>
                    <a:rPr lang="en-US" altLang="zh-CN" sz="1400" spc="225" dirty="0">
                      <a:solidFill>
                        <a:schemeClr val="bg1"/>
                      </a:solidFill>
                      <a:ea typeface="微软雅黑" panose="020B0503020204020204" pitchFamily="34" charset="-122"/>
                    </a:rPr>
                    <a:t>Text here</a:t>
                  </a:r>
                  <a:endParaRPr lang="zh-CN" altLang="en-US" sz="1400" spc="225" dirty="0">
                    <a:solidFill>
                      <a:schemeClr val="bg1"/>
                    </a:solidFill>
                    <a:ea typeface="微软雅黑" panose="020B0503020204020204" pitchFamily="34" charset="-122"/>
                  </a:endParaRPr>
                </a:p>
              </p:txBody>
            </p:sp>
          </p:grpSp>
          <p:grpSp>
            <p:nvGrpSpPr>
              <p:cNvPr id="31" name="组合 43"/>
              <p:cNvGrpSpPr/>
              <p:nvPr/>
            </p:nvGrpSpPr>
            <p:grpSpPr>
              <a:xfrm>
                <a:off x="7267167" y="2459076"/>
                <a:ext cx="571310" cy="1856712"/>
                <a:chOff x="2876566" y="2032195"/>
                <a:chExt cx="571310" cy="1856712"/>
              </a:xfrm>
            </p:grpSpPr>
            <p:sp>
              <p:nvSpPr>
                <p:cNvPr id="35" name="矩形 44"/>
                <p:cNvSpPr/>
                <p:nvPr/>
              </p:nvSpPr>
              <p:spPr>
                <a:xfrm>
                  <a:off x="2910229" y="2032195"/>
                  <a:ext cx="503984" cy="500137"/>
                </a:xfrm>
                <a:prstGeom prst="rect">
                  <a:avLst/>
                </a:prstGeom>
                <a:noFill/>
                <a:ln>
                  <a:noFill/>
                </a:ln>
                <a:scene3d>
                  <a:camera prst="orthographicFront"/>
                  <a:lightRig rig="threePt" dir="t"/>
                </a:scene3d>
                <a:sp3d extrusionH="317500">
                  <a:bevelT prst="slope"/>
                  <a:extrusionClr>
                    <a:schemeClr val="bg1"/>
                  </a:extrusionClr>
                </a:sp3d>
              </p:spPr>
              <p:txBody>
                <a:bodyPr wrap="none" lIns="68580" tIns="34290" rIns="68580" bIns="34290">
                  <a:spAutoFit/>
                </a:bodyPr>
                <a:lstStyle/>
                <a:p>
                  <a:pPr algn="ctr"/>
                  <a:r>
                    <a:rPr lang="en-US" altLang="zh-CN" sz="2800" b="1" dirty="0" smtClean="0">
                      <a:ln w="0"/>
                      <a:solidFill>
                        <a:schemeClr val="bg1"/>
                      </a:solidFill>
                      <a:effectLst>
                        <a:outerShdw blurRad="38100" dist="25400" dir="5400000" algn="ctr" rotWithShape="0">
                          <a:schemeClr val="bg1">
                            <a:alpha val="43000"/>
                          </a:schemeClr>
                        </a:outerShdw>
                      </a:effectLst>
                      <a:cs typeface="FrankRuehl" panose="020E0503060101010101" pitchFamily="34" charset="-79"/>
                    </a:rPr>
                    <a:t>03</a:t>
                  </a:r>
                  <a:endParaRPr lang="zh-CN" altLang="en-US" sz="2800" b="1" dirty="0">
                    <a:ln w="0"/>
                    <a:solidFill>
                      <a:schemeClr val="bg1"/>
                    </a:solidFill>
                    <a:effectLst>
                      <a:outerShdw blurRad="38100" dist="25400" dir="5400000" algn="ctr" rotWithShape="0">
                        <a:schemeClr val="bg1">
                          <a:alpha val="43000"/>
                        </a:schemeClr>
                      </a:outerShdw>
                    </a:effectLst>
                    <a:cs typeface="FrankRuehl" panose="020E0503060101010101" pitchFamily="34" charset="-79"/>
                  </a:endParaRPr>
                </a:p>
              </p:txBody>
            </p:sp>
            <p:cxnSp>
              <p:nvCxnSpPr>
                <p:cNvPr id="36" name="直接连接符 45"/>
                <p:cNvCxnSpPr/>
                <p:nvPr/>
              </p:nvCxnSpPr>
              <p:spPr>
                <a:xfrm>
                  <a:off x="2876566" y="2555967"/>
                  <a:ext cx="571310"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TextBox 25"/>
                <p:cNvSpPr txBox="1"/>
                <p:nvPr/>
              </p:nvSpPr>
              <p:spPr>
                <a:xfrm>
                  <a:off x="2959830" y="2579601"/>
                  <a:ext cx="430887" cy="1309306"/>
                </a:xfrm>
                <a:prstGeom prst="rect">
                  <a:avLst/>
                </a:prstGeom>
                <a:noFill/>
              </p:spPr>
              <p:txBody>
                <a:bodyPr vert="eaVert" wrap="square" rtlCol="0" anchor="ctr" anchorCtr="1">
                  <a:spAutoFit/>
                </a:bodyPr>
                <a:lstStyle/>
                <a:p>
                  <a:pPr algn="ctr"/>
                  <a:r>
                    <a:rPr lang="en-US" altLang="zh-CN" sz="1600" spc="225" dirty="0">
                      <a:solidFill>
                        <a:schemeClr val="bg1"/>
                      </a:solidFill>
                      <a:ea typeface="微软雅黑" panose="020B0503020204020204" pitchFamily="34" charset="-122"/>
                    </a:rPr>
                    <a:t>Text here</a:t>
                  </a:r>
                  <a:endParaRPr lang="zh-CN" altLang="en-US" sz="1600" spc="225" dirty="0">
                    <a:solidFill>
                      <a:schemeClr val="bg1"/>
                    </a:solidFill>
                    <a:ea typeface="微软雅黑" panose="020B0503020204020204" pitchFamily="34" charset="-122"/>
                  </a:endParaRPr>
                </a:p>
              </p:txBody>
            </p:sp>
          </p:grpSp>
          <p:sp>
            <p:nvSpPr>
              <p:cNvPr id="32" name="矩形 47"/>
              <p:cNvSpPr/>
              <p:nvPr/>
            </p:nvSpPr>
            <p:spPr>
              <a:xfrm>
                <a:off x="3806435" y="3006482"/>
                <a:ext cx="323165" cy="1298613"/>
              </a:xfrm>
              <a:prstGeom prst="rect">
                <a:avLst/>
              </a:prstGeom>
            </p:spPr>
            <p:txBody>
              <a:bodyPr vert="eaVert" wrap="square" lIns="68580" tIns="34290" rIns="68580" bIns="34290">
                <a:spAutoFit/>
              </a:bodyPr>
              <a:lstStyle/>
              <a:p>
                <a:pPr algn="ctr"/>
                <a:r>
                  <a:rPr lang="en-US" altLang="zh-CN" sz="1200" spc="225" dirty="0" smtClean="0">
                    <a:solidFill>
                      <a:schemeClr val="bg1"/>
                    </a:solidFill>
                    <a:ea typeface="微软雅黑" panose="020B0503020204020204" pitchFamily="34" charset="-122"/>
                  </a:rPr>
                  <a:t>Text here</a:t>
                </a:r>
                <a:endParaRPr lang="zh-CN" altLang="en-US" sz="1200" spc="225" dirty="0">
                  <a:solidFill>
                    <a:schemeClr val="bg1"/>
                  </a:solidFill>
                  <a:ea typeface="微软雅黑" panose="020B0503020204020204" pitchFamily="34" charset="-122"/>
                </a:endParaRPr>
              </a:p>
            </p:txBody>
          </p:sp>
          <p:sp>
            <p:nvSpPr>
              <p:cNvPr id="33" name="矩形 48"/>
              <p:cNvSpPr/>
              <p:nvPr/>
            </p:nvSpPr>
            <p:spPr>
              <a:xfrm>
                <a:off x="5203007" y="2575081"/>
                <a:ext cx="384721" cy="1728848"/>
              </a:xfrm>
              <a:prstGeom prst="rect">
                <a:avLst/>
              </a:prstGeom>
            </p:spPr>
            <p:txBody>
              <a:bodyPr vert="eaVert" wrap="square" lIns="68580" tIns="34290" rIns="68580" bIns="34290">
                <a:spAutoFit/>
              </a:bodyPr>
              <a:lstStyle/>
              <a:p>
                <a:pPr algn="ctr"/>
                <a:r>
                  <a:rPr lang="en-US" altLang="zh-CN" sz="1600" spc="225" dirty="0">
                    <a:solidFill>
                      <a:schemeClr val="bg1"/>
                    </a:solidFill>
                    <a:ea typeface="微软雅黑" panose="020B0503020204020204" pitchFamily="34" charset="-122"/>
                  </a:rPr>
                  <a:t>Text here</a:t>
                </a:r>
                <a:endParaRPr lang="zh-CN" altLang="en-US" sz="1600" spc="225" dirty="0">
                  <a:solidFill>
                    <a:schemeClr val="bg1"/>
                  </a:solidFill>
                  <a:ea typeface="微软雅黑" panose="020B0503020204020204" pitchFamily="34" charset="-122"/>
                </a:endParaRPr>
              </a:p>
            </p:txBody>
          </p:sp>
          <p:sp>
            <p:nvSpPr>
              <p:cNvPr id="34" name="矩形 49"/>
              <p:cNvSpPr/>
              <p:nvPr/>
            </p:nvSpPr>
            <p:spPr>
              <a:xfrm>
                <a:off x="6662155" y="2492860"/>
                <a:ext cx="384721" cy="1958788"/>
              </a:xfrm>
              <a:prstGeom prst="rect">
                <a:avLst/>
              </a:prstGeom>
            </p:spPr>
            <p:txBody>
              <a:bodyPr vert="eaVert" wrap="square" lIns="68580" tIns="34290" rIns="68580" bIns="34290">
                <a:spAutoFit/>
              </a:bodyPr>
              <a:lstStyle/>
              <a:p>
                <a:pPr algn="ctr"/>
                <a:r>
                  <a:rPr lang="en-US" altLang="zh-CN" sz="1600" spc="225" dirty="0">
                    <a:solidFill>
                      <a:schemeClr val="bg1"/>
                    </a:solidFill>
                    <a:ea typeface="微软雅黑" panose="020B0503020204020204" pitchFamily="34" charset="-122"/>
                  </a:rPr>
                  <a:t>Text here</a:t>
                </a:r>
                <a:endParaRPr lang="zh-CN" altLang="en-US" sz="1600" spc="225" dirty="0">
                  <a:solidFill>
                    <a:schemeClr val="bg1"/>
                  </a:solidFill>
                  <a:ea typeface="微软雅黑" panose="020B0503020204020204" pitchFamily="34" charset="-122"/>
                </a:endParaRPr>
              </a:p>
            </p:txBody>
          </p:sp>
        </p:grpSp>
        <p:sp>
          <p:nvSpPr>
            <p:cNvPr id="12" name="文本框 11"/>
            <p:cNvSpPr txBox="1"/>
            <p:nvPr/>
          </p:nvSpPr>
          <p:spPr>
            <a:xfrm>
              <a:off x="8772745" y="5085742"/>
              <a:ext cx="2572557" cy="1246495"/>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8772745" y="4833588"/>
              <a:ext cx="1843151"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1182255" y="2098918"/>
              <a:ext cx="2572557" cy="1246495"/>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1182255" y="1846764"/>
              <a:ext cx="1843151"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t="13631" r="1039"/>
          <a:stretch>
            <a:fillRect/>
          </a:stretch>
        </p:blipFill>
        <p:spPr>
          <a:xfrm rot="16200000">
            <a:off x="2304143" y="-2318657"/>
            <a:ext cx="6887029" cy="11495314"/>
          </a:xfrm>
          <a:prstGeom prst="rect">
            <a:avLst/>
          </a:prstGeom>
        </p:spPr>
      </p:pic>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l="16154" t="17567" r="13049" b="6774"/>
          <a:stretch>
            <a:fillRect/>
          </a:stretch>
        </p:blipFill>
        <p:spPr>
          <a:xfrm>
            <a:off x="0" y="0"/>
            <a:ext cx="4833257" cy="6858002"/>
          </a:xfrm>
          <a:custGeom>
            <a:avLst/>
            <a:gdLst>
              <a:gd name="connsiteX0" fmla="*/ 1034124 w 4833257"/>
              <a:gd name="connsiteY0" fmla="*/ 0 h 6858002"/>
              <a:gd name="connsiteX1" fmla="*/ 4833257 w 4833257"/>
              <a:gd name="connsiteY1" fmla="*/ 0 h 6858002"/>
              <a:gd name="connsiteX2" fmla="*/ 3799133 w 4833257"/>
              <a:gd name="connsiteY2" fmla="*/ 6858002 h 6858002"/>
              <a:gd name="connsiteX3" fmla="*/ 0 w 4833257"/>
              <a:gd name="connsiteY3" fmla="*/ 6858002 h 6858002"/>
            </a:gdLst>
            <a:ahLst/>
            <a:cxnLst>
              <a:cxn ang="0">
                <a:pos x="connsiteX0" y="connsiteY0"/>
              </a:cxn>
              <a:cxn ang="0">
                <a:pos x="connsiteX1" y="connsiteY1"/>
              </a:cxn>
              <a:cxn ang="0">
                <a:pos x="connsiteX2" y="connsiteY2"/>
              </a:cxn>
              <a:cxn ang="0">
                <a:pos x="connsiteX3" y="connsiteY3"/>
              </a:cxn>
            </a:cxnLst>
            <a:rect l="l" t="t" r="r" b="b"/>
            <a:pathLst>
              <a:path w="4833257" h="6858002">
                <a:moveTo>
                  <a:pt x="1034124" y="0"/>
                </a:moveTo>
                <a:lnTo>
                  <a:pt x="4833257" y="0"/>
                </a:lnTo>
                <a:lnTo>
                  <a:pt x="3799133" y="6858002"/>
                </a:lnTo>
                <a:lnTo>
                  <a:pt x="0" y="6858002"/>
                </a:lnTo>
                <a:close/>
              </a:path>
            </a:pathLst>
          </a:custGeom>
        </p:spPr>
      </p:pic>
      <p:sp>
        <p:nvSpPr>
          <p:cNvPr id="10" name="矩形 9"/>
          <p:cNvSpPr/>
          <p:nvPr/>
        </p:nvSpPr>
        <p:spPr>
          <a:xfrm>
            <a:off x="11103429" y="-14515"/>
            <a:ext cx="1088571" cy="275772"/>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5644454" y="2252436"/>
            <a:ext cx="1775069" cy="2628900"/>
            <a:chOff x="3276600" y="2266950"/>
            <a:chExt cx="1504950" cy="2228850"/>
          </a:xfrm>
        </p:grpSpPr>
        <p:cxnSp>
          <p:nvCxnSpPr>
            <p:cNvPr id="11" name="直接连接符 10"/>
            <p:cNvCxnSpPr/>
            <p:nvPr/>
          </p:nvCxnSpPr>
          <p:spPr>
            <a:xfrm>
              <a:off x="3276600" y="2266950"/>
              <a:ext cx="1504950" cy="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276600" y="2266950"/>
              <a:ext cx="0" cy="222885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276600" y="4495800"/>
              <a:ext cx="1504950" cy="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781550" y="2266950"/>
              <a:ext cx="0" cy="73820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781550" y="3700597"/>
              <a:ext cx="0" cy="795203"/>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5451415" y="2872359"/>
            <a:ext cx="2161146" cy="1569660"/>
          </a:xfrm>
          <a:prstGeom prst="rect">
            <a:avLst/>
          </a:prstGeom>
          <a:noFill/>
        </p:spPr>
        <p:txBody>
          <a:bodyPr wrap="square" rtlCol="0">
            <a:spAutoFit/>
          </a:bodyPr>
          <a:lstStyle/>
          <a:p>
            <a:pPr algn="ctr"/>
            <a:r>
              <a:rPr lang="en-US" altLang="zh-CN" sz="9600" b="1" dirty="0" smtClean="0">
                <a:solidFill>
                  <a:srgbClr val="942122"/>
                </a:solidFill>
                <a:latin typeface="Road Rage" pitchFamily="50" charset="0"/>
                <a:ea typeface="华文仿宋" panose="02010600040101010101" pitchFamily="2" charset="-122"/>
              </a:rPr>
              <a:t>o2</a:t>
            </a:r>
            <a:endParaRPr lang="zh-CN" altLang="en-US" sz="9600" b="1" dirty="0">
              <a:solidFill>
                <a:srgbClr val="942122"/>
              </a:solidFill>
              <a:latin typeface="Road Rage" pitchFamily="50" charset="0"/>
              <a:ea typeface="华文仿宋" panose="02010600040101010101" pitchFamily="2" charset="-122"/>
            </a:endParaRPr>
          </a:p>
        </p:txBody>
      </p:sp>
      <p:sp>
        <p:nvSpPr>
          <p:cNvPr id="16" name="文本框 15"/>
          <p:cNvSpPr txBox="1"/>
          <p:nvPr/>
        </p:nvSpPr>
        <p:spPr>
          <a:xfrm>
            <a:off x="7766342" y="2592681"/>
            <a:ext cx="4959929" cy="836319"/>
          </a:xfrm>
          <a:prstGeom prst="rect">
            <a:avLst/>
          </a:prstGeom>
          <a:noFill/>
        </p:spPr>
        <p:txBody>
          <a:bodyPr wrap="square" rtlCol="0">
            <a:spAutoFit/>
          </a:bodyPr>
          <a:lstStyle/>
          <a:p>
            <a:pPr>
              <a:lnSpc>
                <a:spcPct val="175000"/>
              </a:lnSpc>
            </a:pPr>
            <a:r>
              <a:rPr lang="zh-CN" altLang="en-US" sz="3200" dirty="0">
                <a:solidFill>
                  <a:srgbClr val="942122"/>
                </a:solidFill>
                <a:latin typeface="微软雅黑" panose="020B0503020204020204" pitchFamily="34" charset="-122"/>
                <a:ea typeface="微软雅黑" panose="020B0503020204020204" pitchFamily="34" charset="-122"/>
              </a:rPr>
              <a:t>工作完成情况</a:t>
            </a:r>
            <a:endParaRPr lang="en-US" altLang="zh-CN" sz="3200" dirty="0">
              <a:solidFill>
                <a:srgbClr val="942122"/>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7766342" y="3429000"/>
            <a:ext cx="5022106" cy="400110"/>
          </a:xfrm>
          <a:prstGeom prst="snip1Rect">
            <a:avLst>
              <a:gd name="adj" fmla="val 0"/>
            </a:avLst>
          </a:prstGeom>
          <a:noFill/>
          <a:ln w="28575">
            <a:noFill/>
          </a:ln>
        </p:spPr>
        <p:txBody>
          <a:bodyPr wrap="square" rtlCol="0">
            <a:spAutoFit/>
          </a:bodyPr>
          <a:lstStyle/>
          <a:p>
            <a:r>
              <a:rPr lang="en-US" altLang="zh-CN" sz="2000" dirty="0" smtClean="0">
                <a:solidFill>
                  <a:srgbClr val="942122"/>
                </a:solidFill>
                <a:latin typeface="Arial" panose="020B0604020202020204" pitchFamily="34" charset="0"/>
                <a:cs typeface="Arial" panose="020B0604020202020204" pitchFamily="34" charset="0"/>
              </a:rPr>
              <a:t>WORK </a:t>
            </a:r>
            <a:r>
              <a:rPr lang="en-US" altLang="zh-CN" sz="2000" dirty="0">
                <a:solidFill>
                  <a:srgbClr val="942122"/>
                </a:solidFill>
                <a:latin typeface="Arial" panose="020B0604020202020204" pitchFamily="34" charset="0"/>
                <a:cs typeface="Arial" panose="020B0604020202020204" pitchFamily="34" charset="0"/>
              </a:rPr>
              <a:t>C</a:t>
            </a:r>
            <a:r>
              <a:rPr lang="en-US" altLang="zh-CN" sz="2000" dirty="0" smtClean="0">
                <a:solidFill>
                  <a:srgbClr val="942122"/>
                </a:solidFill>
                <a:latin typeface="Arial" panose="020B0604020202020204" pitchFamily="34" charset="0"/>
                <a:cs typeface="Arial" panose="020B0604020202020204" pitchFamily="34" charset="0"/>
              </a:rPr>
              <a:t>OMPLETION</a:t>
            </a:r>
            <a:endParaRPr lang="zh-CN" altLang="en-US" sz="2000" dirty="0">
              <a:solidFill>
                <a:srgbClr val="942122"/>
              </a:solidFill>
              <a:latin typeface="Arial" panose="020B0604020202020204" pitchFamily="34" charset="0"/>
              <a:ea typeface="华文仿宋" panose="02010600040101010101" pitchFamily="2"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741886"/>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20965" y="481354"/>
            <a:ext cx="717550" cy="717550"/>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50562" y="609296"/>
            <a:ext cx="658356" cy="461665"/>
          </a:xfrm>
          <a:prstGeom prst="rect">
            <a:avLst/>
          </a:prstGeom>
          <a:noFill/>
        </p:spPr>
        <p:txBody>
          <a:bodyPr wrap="square" rtlCol="0">
            <a:spAutoFit/>
          </a:bodyPr>
          <a:lstStyle/>
          <a:p>
            <a:pPr algn="ctr"/>
            <a:r>
              <a:rPr lang="en-US" altLang="zh-CN" sz="2400" b="1" dirty="0" smtClean="0">
                <a:ln w="28575">
                  <a:noFill/>
                </a:ln>
                <a:solidFill>
                  <a:schemeClr val="bg1"/>
                </a:solidFill>
                <a:latin typeface="微软雅黑" panose="020B0503020204020204" pitchFamily="34" charset="-122"/>
                <a:ea typeface="微软雅黑" panose="020B0503020204020204" pitchFamily="34" charset="-122"/>
              </a:rPr>
              <a:t>02</a:t>
            </a:r>
            <a:endParaRPr lang="zh-CN" altLang="en-US" sz="4000" b="1" dirty="0">
              <a:ln w="28575">
                <a:noFill/>
              </a:ln>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679359" y="295646"/>
            <a:ext cx="1569660" cy="510845"/>
          </a:xfrm>
          <a:prstGeom prst="rect">
            <a:avLst/>
          </a:prstGeom>
        </p:spPr>
        <p:txBody>
          <a:bodyPr wrap="none">
            <a:spAutoFit/>
          </a:bodyPr>
          <a:lstStyle/>
          <a:p>
            <a:pPr>
              <a:lnSpc>
                <a:spcPct val="175000"/>
              </a:lnSpc>
            </a:pPr>
            <a:r>
              <a:rPr lang="zh-CN" altLang="en-US" dirty="0">
                <a:solidFill>
                  <a:srgbClr val="942122"/>
                </a:solidFill>
                <a:latin typeface="微软雅黑" panose="020B0503020204020204" pitchFamily="34" charset="-122"/>
                <a:ea typeface="微软雅黑" panose="020B0503020204020204" pitchFamily="34" charset="-122"/>
              </a:rPr>
              <a:t>工作完成情况</a:t>
            </a:r>
            <a:endParaRPr lang="en-US" altLang="zh-CN" dirty="0">
              <a:solidFill>
                <a:srgbClr val="942122"/>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679359" y="871781"/>
            <a:ext cx="5022106" cy="369332"/>
          </a:xfrm>
          <a:prstGeom prst="snip1Rect">
            <a:avLst>
              <a:gd name="adj" fmla="val 0"/>
            </a:avLst>
          </a:prstGeom>
          <a:noFill/>
          <a:ln w="28575">
            <a:noFill/>
          </a:ln>
        </p:spPr>
        <p:txBody>
          <a:bodyPr wrap="square" rtlCol="0">
            <a:spAutoFit/>
          </a:bodyPr>
          <a:lstStyle/>
          <a:p>
            <a:r>
              <a:rPr lang="en-US" altLang="zh-CN" dirty="0" smtClean="0">
                <a:solidFill>
                  <a:srgbClr val="942122"/>
                </a:solidFill>
                <a:latin typeface="Arial" panose="020B0604020202020204" pitchFamily="34" charset="0"/>
                <a:cs typeface="Arial" panose="020B0604020202020204" pitchFamily="34" charset="0"/>
              </a:rPr>
              <a:t>Work Completion</a:t>
            </a:r>
            <a:endParaRPr lang="zh-CN" altLang="en-US" dirty="0">
              <a:solidFill>
                <a:srgbClr val="942122"/>
              </a:solidFill>
              <a:latin typeface="Arial" panose="020B0604020202020204" pitchFamily="34" charset="0"/>
              <a:ea typeface="华文仿宋" panose="02010600040101010101" pitchFamily="2" charset="-122"/>
              <a:cs typeface="Arial" panose="020B0604020202020204" pitchFamily="34" charset="0"/>
            </a:endParaRPr>
          </a:p>
        </p:txBody>
      </p:sp>
      <p:sp>
        <p:nvSpPr>
          <p:cNvPr id="8" name="矩形 24"/>
          <p:cNvSpPr/>
          <p:nvPr/>
        </p:nvSpPr>
        <p:spPr>
          <a:xfrm>
            <a:off x="1336665" y="2624909"/>
            <a:ext cx="864095" cy="1920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35" dirty="0">
                <a:solidFill>
                  <a:srgbClr val="EEECE1">
                    <a:lumMod val="25000"/>
                  </a:srgbClr>
                </a:solidFill>
              </a:rPr>
              <a:t>PPT</a:t>
            </a:r>
            <a:r>
              <a:rPr lang="zh-CN" altLang="en-US" sz="135" dirty="0">
                <a:solidFill>
                  <a:srgbClr val="EEECE1">
                    <a:lumMod val="25000"/>
                  </a:srgbClr>
                </a:solidFill>
              </a:rPr>
              <a:t>模板下载：</a:t>
            </a:r>
            <a:r>
              <a:rPr lang="en-US" altLang="zh-CN" sz="135" dirty="0">
                <a:solidFill>
                  <a:srgbClr val="EEECE1">
                    <a:lumMod val="25000"/>
                  </a:srgbClr>
                </a:solidFill>
                <a:hlinkClick r:id="rId1"/>
              </a:rPr>
              <a:t>www.1ppt.com/moban/</a:t>
            </a:r>
            <a:r>
              <a:rPr lang="en-US" altLang="zh-CN" sz="135" dirty="0">
                <a:solidFill>
                  <a:srgbClr val="EEECE1">
                    <a:lumMod val="25000"/>
                  </a:srgbClr>
                </a:solidFill>
              </a:rPr>
              <a:t>     </a:t>
            </a:r>
            <a:r>
              <a:rPr lang="zh-CN" altLang="en-US" sz="135" dirty="0">
                <a:solidFill>
                  <a:srgbClr val="EEECE1">
                    <a:lumMod val="25000"/>
                  </a:srgbClr>
                </a:solidFill>
              </a:rPr>
              <a:t>行业</a:t>
            </a:r>
            <a:r>
              <a:rPr lang="en-US" altLang="zh-CN" sz="135" dirty="0">
                <a:solidFill>
                  <a:srgbClr val="EEECE1">
                    <a:lumMod val="25000"/>
                  </a:srgbClr>
                </a:solidFill>
              </a:rPr>
              <a:t>PPT</a:t>
            </a:r>
            <a:r>
              <a:rPr lang="zh-CN" altLang="en-US" sz="135" dirty="0">
                <a:solidFill>
                  <a:srgbClr val="EEECE1">
                    <a:lumMod val="25000"/>
                  </a:srgbClr>
                </a:solidFill>
              </a:rPr>
              <a:t>模板：</a:t>
            </a:r>
            <a:r>
              <a:rPr lang="en-US" altLang="zh-CN" sz="135" dirty="0">
                <a:solidFill>
                  <a:srgbClr val="EEECE1">
                    <a:lumMod val="25000"/>
                  </a:srgbClr>
                </a:solidFill>
                <a:hlinkClick r:id="rId2"/>
              </a:rPr>
              <a:t>www.1ppt.com/hangye/</a:t>
            </a:r>
            <a:r>
              <a:rPr lang="en-US" altLang="zh-CN" sz="135" dirty="0">
                <a:solidFill>
                  <a:srgbClr val="EEECE1">
                    <a:lumMod val="25000"/>
                  </a:srgbClr>
                </a:solidFill>
              </a:rPr>
              <a:t> </a:t>
            </a:r>
            <a:endParaRPr lang="en-US" altLang="zh-CN" sz="135" dirty="0">
              <a:solidFill>
                <a:srgbClr val="EEECE1">
                  <a:lumMod val="25000"/>
                </a:srgbClr>
              </a:solidFill>
            </a:endParaRPr>
          </a:p>
          <a:p>
            <a:r>
              <a:rPr lang="zh-CN" altLang="en-US" sz="135" dirty="0">
                <a:solidFill>
                  <a:srgbClr val="EEECE1">
                    <a:lumMod val="25000"/>
                  </a:srgbClr>
                </a:solidFill>
              </a:rPr>
              <a:t>节日</a:t>
            </a:r>
            <a:r>
              <a:rPr lang="en-US" altLang="zh-CN" sz="135" dirty="0">
                <a:solidFill>
                  <a:srgbClr val="EEECE1">
                    <a:lumMod val="25000"/>
                  </a:srgbClr>
                </a:solidFill>
              </a:rPr>
              <a:t>PPT</a:t>
            </a:r>
            <a:r>
              <a:rPr lang="zh-CN" altLang="en-US" sz="135" dirty="0">
                <a:solidFill>
                  <a:srgbClr val="EEECE1">
                    <a:lumMod val="25000"/>
                  </a:srgbClr>
                </a:solidFill>
              </a:rPr>
              <a:t>模板：</a:t>
            </a:r>
            <a:r>
              <a:rPr lang="en-US" altLang="zh-CN" sz="135" dirty="0">
                <a:solidFill>
                  <a:srgbClr val="EEECE1">
                    <a:lumMod val="25000"/>
                  </a:srgbClr>
                </a:solidFill>
                <a:hlinkClick r:id="rId3"/>
              </a:rPr>
              <a:t>www.1ppt.com/jieri/</a:t>
            </a:r>
            <a:r>
              <a:rPr lang="en-US" altLang="zh-CN" sz="135" dirty="0">
                <a:solidFill>
                  <a:srgbClr val="EEECE1">
                    <a:lumMod val="25000"/>
                  </a:srgbClr>
                </a:solidFill>
              </a:rPr>
              <a:t>           PPT</a:t>
            </a:r>
            <a:r>
              <a:rPr lang="zh-CN" altLang="en-US" sz="135" dirty="0">
                <a:solidFill>
                  <a:srgbClr val="EEECE1">
                    <a:lumMod val="25000"/>
                  </a:srgbClr>
                </a:solidFill>
              </a:rPr>
              <a:t>素材下载：</a:t>
            </a:r>
            <a:r>
              <a:rPr lang="en-US" altLang="zh-CN" sz="135" dirty="0">
                <a:solidFill>
                  <a:srgbClr val="EEECE1">
                    <a:lumMod val="25000"/>
                  </a:srgbClr>
                </a:solidFill>
                <a:hlinkClick r:id="rId4"/>
              </a:rPr>
              <a:t>www.1ppt.com/sucai/</a:t>
            </a:r>
            <a:endParaRPr lang="en-US" altLang="zh-CN" sz="135" dirty="0">
              <a:solidFill>
                <a:srgbClr val="EEECE1">
                  <a:lumMod val="25000"/>
                </a:srgbClr>
              </a:solidFill>
            </a:endParaRPr>
          </a:p>
          <a:p>
            <a:r>
              <a:rPr lang="en-US" altLang="zh-CN" sz="135" dirty="0">
                <a:solidFill>
                  <a:srgbClr val="EEECE1">
                    <a:lumMod val="25000"/>
                  </a:srgbClr>
                </a:solidFill>
              </a:rPr>
              <a:t>PPT</a:t>
            </a:r>
            <a:r>
              <a:rPr lang="zh-CN" altLang="en-US" sz="135" dirty="0">
                <a:solidFill>
                  <a:srgbClr val="EEECE1">
                    <a:lumMod val="25000"/>
                  </a:srgbClr>
                </a:solidFill>
              </a:rPr>
              <a:t>背景图片：</a:t>
            </a:r>
            <a:r>
              <a:rPr lang="en-US" altLang="zh-CN" sz="135" dirty="0">
                <a:solidFill>
                  <a:srgbClr val="EEECE1">
                    <a:lumMod val="25000"/>
                  </a:srgbClr>
                </a:solidFill>
                <a:hlinkClick r:id="rId5"/>
              </a:rPr>
              <a:t>www.1ppt.com/beijing/</a:t>
            </a:r>
            <a:r>
              <a:rPr lang="en-US" altLang="zh-CN" sz="135" dirty="0">
                <a:solidFill>
                  <a:srgbClr val="EEECE1">
                    <a:lumMod val="25000"/>
                  </a:srgbClr>
                </a:solidFill>
              </a:rPr>
              <a:t>      PPT</a:t>
            </a:r>
            <a:r>
              <a:rPr lang="zh-CN" altLang="en-US" sz="135" dirty="0">
                <a:solidFill>
                  <a:srgbClr val="EEECE1">
                    <a:lumMod val="25000"/>
                  </a:srgbClr>
                </a:solidFill>
              </a:rPr>
              <a:t>图表下载：</a:t>
            </a:r>
            <a:r>
              <a:rPr lang="en-US" altLang="zh-CN" sz="135" dirty="0">
                <a:solidFill>
                  <a:srgbClr val="EEECE1">
                    <a:lumMod val="25000"/>
                  </a:srgbClr>
                </a:solidFill>
                <a:hlinkClick r:id="rId6"/>
              </a:rPr>
              <a:t>www.1ppt.com/tubiao/</a:t>
            </a:r>
            <a:r>
              <a:rPr lang="en-US" altLang="zh-CN" sz="135" dirty="0">
                <a:solidFill>
                  <a:srgbClr val="EEECE1">
                    <a:lumMod val="25000"/>
                  </a:srgbClr>
                </a:solidFill>
              </a:rPr>
              <a:t>      </a:t>
            </a:r>
            <a:endParaRPr lang="en-US" altLang="zh-CN" sz="135" dirty="0">
              <a:solidFill>
                <a:srgbClr val="EEECE1">
                  <a:lumMod val="25000"/>
                </a:srgbClr>
              </a:solidFill>
            </a:endParaRPr>
          </a:p>
          <a:p>
            <a:r>
              <a:rPr lang="zh-CN" altLang="en-US" sz="135" dirty="0">
                <a:solidFill>
                  <a:srgbClr val="EEECE1">
                    <a:lumMod val="25000"/>
                  </a:srgbClr>
                </a:solidFill>
              </a:rPr>
              <a:t>优秀</a:t>
            </a:r>
            <a:r>
              <a:rPr lang="en-US" altLang="zh-CN" sz="135" dirty="0">
                <a:solidFill>
                  <a:srgbClr val="EEECE1">
                    <a:lumMod val="25000"/>
                  </a:srgbClr>
                </a:solidFill>
              </a:rPr>
              <a:t>PPT</a:t>
            </a:r>
            <a:r>
              <a:rPr lang="zh-CN" altLang="en-US" sz="135" dirty="0">
                <a:solidFill>
                  <a:srgbClr val="EEECE1">
                    <a:lumMod val="25000"/>
                  </a:srgbClr>
                </a:solidFill>
              </a:rPr>
              <a:t>下载：</a:t>
            </a:r>
            <a:r>
              <a:rPr lang="en-US" altLang="zh-CN" sz="135" dirty="0">
                <a:solidFill>
                  <a:srgbClr val="EEECE1">
                    <a:lumMod val="25000"/>
                  </a:srgbClr>
                </a:solidFill>
                <a:hlinkClick r:id="rId7"/>
              </a:rPr>
              <a:t>www.1ppt.com/xiazai/</a:t>
            </a:r>
            <a:r>
              <a:rPr lang="en-US" altLang="zh-CN" sz="135" dirty="0">
                <a:solidFill>
                  <a:srgbClr val="EEECE1">
                    <a:lumMod val="25000"/>
                  </a:srgbClr>
                </a:solidFill>
              </a:rPr>
              <a:t>        PPT</a:t>
            </a:r>
            <a:r>
              <a:rPr lang="zh-CN" altLang="en-US" sz="135" dirty="0">
                <a:solidFill>
                  <a:srgbClr val="EEECE1">
                    <a:lumMod val="25000"/>
                  </a:srgbClr>
                </a:solidFill>
              </a:rPr>
              <a:t>教程： </a:t>
            </a:r>
            <a:r>
              <a:rPr lang="en-US" altLang="zh-CN" sz="135" dirty="0">
                <a:solidFill>
                  <a:srgbClr val="EEECE1">
                    <a:lumMod val="25000"/>
                  </a:srgbClr>
                </a:solidFill>
                <a:hlinkClick r:id="rId8"/>
              </a:rPr>
              <a:t>www.1ppt.com/powerpoint/</a:t>
            </a:r>
            <a:r>
              <a:rPr lang="en-US" altLang="zh-CN" sz="135" dirty="0">
                <a:solidFill>
                  <a:srgbClr val="EEECE1">
                    <a:lumMod val="25000"/>
                  </a:srgbClr>
                </a:solidFill>
              </a:rPr>
              <a:t>      </a:t>
            </a:r>
            <a:endParaRPr lang="en-US" altLang="zh-CN" sz="135" dirty="0">
              <a:solidFill>
                <a:srgbClr val="EEECE1">
                  <a:lumMod val="25000"/>
                </a:srgbClr>
              </a:solidFill>
            </a:endParaRPr>
          </a:p>
          <a:p>
            <a:r>
              <a:rPr lang="en-US" altLang="zh-CN" sz="135" dirty="0">
                <a:solidFill>
                  <a:srgbClr val="EEECE1">
                    <a:lumMod val="25000"/>
                  </a:srgbClr>
                </a:solidFill>
              </a:rPr>
              <a:t>Word</a:t>
            </a:r>
            <a:r>
              <a:rPr lang="zh-CN" altLang="en-US" sz="135" dirty="0">
                <a:solidFill>
                  <a:srgbClr val="EEECE1">
                    <a:lumMod val="25000"/>
                  </a:srgbClr>
                </a:solidFill>
              </a:rPr>
              <a:t>教程： </a:t>
            </a:r>
            <a:r>
              <a:rPr lang="en-US" altLang="zh-CN" sz="135" dirty="0">
                <a:solidFill>
                  <a:srgbClr val="EEECE1">
                    <a:lumMod val="25000"/>
                  </a:srgbClr>
                </a:solidFill>
                <a:hlinkClick r:id="rId9"/>
              </a:rPr>
              <a:t>www.1ppt.com/word/</a:t>
            </a:r>
            <a:r>
              <a:rPr lang="en-US" altLang="zh-CN" sz="135" dirty="0">
                <a:solidFill>
                  <a:srgbClr val="EEECE1">
                    <a:lumMod val="25000"/>
                  </a:srgbClr>
                </a:solidFill>
              </a:rPr>
              <a:t>              Excel</a:t>
            </a:r>
            <a:r>
              <a:rPr lang="zh-CN" altLang="en-US" sz="135" dirty="0">
                <a:solidFill>
                  <a:srgbClr val="EEECE1">
                    <a:lumMod val="25000"/>
                  </a:srgbClr>
                </a:solidFill>
              </a:rPr>
              <a:t>教程：</a:t>
            </a:r>
            <a:r>
              <a:rPr lang="en-US" altLang="zh-CN" sz="135" dirty="0">
                <a:solidFill>
                  <a:srgbClr val="EEECE1">
                    <a:lumMod val="25000"/>
                  </a:srgbClr>
                </a:solidFill>
                <a:hlinkClick r:id="rId10"/>
              </a:rPr>
              <a:t>www.1ppt.com/excel/</a:t>
            </a:r>
            <a:r>
              <a:rPr lang="en-US" altLang="zh-CN" sz="135" dirty="0">
                <a:solidFill>
                  <a:srgbClr val="EEECE1">
                    <a:lumMod val="25000"/>
                  </a:srgbClr>
                </a:solidFill>
              </a:rPr>
              <a:t>  </a:t>
            </a:r>
            <a:endParaRPr lang="en-US" altLang="zh-CN" sz="135" dirty="0">
              <a:solidFill>
                <a:srgbClr val="EEECE1">
                  <a:lumMod val="25000"/>
                </a:srgbClr>
              </a:solidFill>
            </a:endParaRPr>
          </a:p>
          <a:p>
            <a:r>
              <a:rPr lang="zh-CN" altLang="en-US" sz="135" dirty="0">
                <a:solidFill>
                  <a:srgbClr val="EEECE1">
                    <a:lumMod val="25000"/>
                  </a:srgbClr>
                </a:solidFill>
              </a:rPr>
              <a:t>资料下载：</a:t>
            </a:r>
            <a:r>
              <a:rPr lang="en-US" altLang="zh-CN" sz="135" dirty="0">
                <a:solidFill>
                  <a:srgbClr val="EEECE1">
                    <a:lumMod val="25000"/>
                  </a:srgbClr>
                </a:solidFill>
                <a:hlinkClick r:id="rId11"/>
              </a:rPr>
              <a:t>www.1ppt.com/ziliao/</a:t>
            </a:r>
            <a:r>
              <a:rPr lang="en-US" altLang="zh-CN" sz="135" dirty="0">
                <a:solidFill>
                  <a:srgbClr val="EEECE1">
                    <a:lumMod val="25000"/>
                  </a:srgbClr>
                </a:solidFill>
              </a:rPr>
              <a:t>                PPT</a:t>
            </a:r>
            <a:r>
              <a:rPr lang="zh-CN" altLang="en-US" sz="135" dirty="0">
                <a:solidFill>
                  <a:srgbClr val="EEECE1">
                    <a:lumMod val="25000"/>
                  </a:srgbClr>
                </a:solidFill>
              </a:rPr>
              <a:t>课件下载：</a:t>
            </a:r>
            <a:r>
              <a:rPr lang="en-US" altLang="zh-CN" sz="135" dirty="0">
                <a:solidFill>
                  <a:srgbClr val="EEECE1">
                    <a:lumMod val="25000"/>
                  </a:srgbClr>
                </a:solidFill>
                <a:hlinkClick r:id="rId12"/>
              </a:rPr>
              <a:t>www.1ppt.com/kejian/</a:t>
            </a:r>
            <a:r>
              <a:rPr lang="en-US" altLang="zh-CN" sz="135" dirty="0">
                <a:solidFill>
                  <a:srgbClr val="EEECE1">
                    <a:lumMod val="25000"/>
                  </a:srgbClr>
                </a:solidFill>
              </a:rPr>
              <a:t> </a:t>
            </a:r>
            <a:endParaRPr lang="en-US" altLang="zh-CN" sz="135" dirty="0">
              <a:solidFill>
                <a:srgbClr val="EEECE1">
                  <a:lumMod val="25000"/>
                </a:srgbClr>
              </a:solidFill>
            </a:endParaRPr>
          </a:p>
          <a:p>
            <a:r>
              <a:rPr lang="zh-CN" altLang="en-US" sz="135" dirty="0">
                <a:solidFill>
                  <a:srgbClr val="EEECE1">
                    <a:lumMod val="25000"/>
                  </a:srgbClr>
                </a:solidFill>
              </a:rPr>
              <a:t>范文下载：</a:t>
            </a:r>
            <a:r>
              <a:rPr lang="en-US" altLang="zh-CN" sz="135" dirty="0">
                <a:solidFill>
                  <a:srgbClr val="EEECE1">
                    <a:lumMod val="25000"/>
                  </a:srgbClr>
                </a:solidFill>
                <a:hlinkClick r:id="rId13"/>
              </a:rPr>
              <a:t>www.1ppt.com/fanwen/</a:t>
            </a:r>
            <a:r>
              <a:rPr lang="en-US" altLang="zh-CN" sz="135" dirty="0">
                <a:solidFill>
                  <a:srgbClr val="EEECE1">
                    <a:lumMod val="25000"/>
                  </a:srgbClr>
                </a:solidFill>
              </a:rPr>
              <a:t>             </a:t>
            </a:r>
            <a:r>
              <a:rPr lang="zh-CN" altLang="en-US" sz="135" dirty="0">
                <a:solidFill>
                  <a:srgbClr val="EEECE1">
                    <a:lumMod val="25000"/>
                  </a:srgbClr>
                </a:solidFill>
              </a:rPr>
              <a:t>试卷下载：</a:t>
            </a:r>
            <a:r>
              <a:rPr lang="en-US" altLang="zh-CN" sz="135" dirty="0">
                <a:solidFill>
                  <a:srgbClr val="EEECE1">
                    <a:lumMod val="25000"/>
                  </a:srgbClr>
                </a:solidFill>
                <a:hlinkClick r:id="rId14"/>
              </a:rPr>
              <a:t>www.1ppt.com/shiti/</a:t>
            </a:r>
            <a:r>
              <a:rPr lang="en-US" altLang="zh-CN" sz="135" dirty="0">
                <a:solidFill>
                  <a:srgbClr val="EEECE1">
                    <a:lumMod val="25000"/>
                  </a:srgbClr>
                </a:solidFill>
              </a:rPr>
              <a:t>  </a:t>
            </a:r>
            <a:endParaRPr lang="en-US" altLang="zh-CN" sz="135" dirty="0">
              <a:solidFill>
                <a:srgbClr val="EEECE1">
                  <a:lumMod val="25000"/>
                </a:srgbClr>
              </a:solidFill>
            </a:endParaRPr>
          </a:p>
          <a:p>
            <a:r>
              <a:rPr lang="zh-CN" altLang="en-US" sz="135" dirty="0">
                <a:solidFill>
                  <a:srgbClr val="EEECE1">
                    <a:lumMod val="25000"/>
                  </a:srgbClr>
                </a:solidFill>
              </a:rPr>
              <a:t>教案下载：</a:t>
            </a:r>
            <a:r>
              <a:rPr lang="en-US" altLang="zh-CN" sz="135" dirty="0">
                <a:solidFill>
                  <a:srgbClr val="EEECE1">
                    <a:lumMod val="25000"/>
                  </a:srgbClr>
                </a:solidFill>
                <a:hlinkClick r:id="rId15"/>
              </a:rPr>
              <a:t>www.1ppt.com/jiaoan/</a:t>
            </a:r>
            <a:r>
              <a:rPr lang="en-US" altLang="zh-CN" sz="135" dirty="0">
                <a:solidFill>
                  <a:srgbClr val="EEECE1">
                    <a:lumMod val="25000"/>
                  </a:srgbClr>
                </a:solidFill>
              </a:rPr>
              <a:t>  </a:t>
            </a:r>
            <a:endParaRPr lang="en-US" altLang="zh-CN" sz="135" dirty="0">
              <a:solidFill>
                <a:srgbClr val="EEECE1">
                  <a:lumMod val="25000"/>
                </a:srgbClr>
              </a:solidFill>
            </a:endParaRPr>
          </a:p>
          <a:p>
            <a:r>
              <a:rPr lang="en-US" altLang="zh-CN" sz="135" dirty="0">
                <a:solidFill>
                  <a:srgbClr val="EEECE1">
                    <a:lumMod val="25000"/>
                  </a:srgbClr>
                </a:solidFill>
              </a:rPr>
              <a:t>  </a:t>
            </a:r>
            <a:endParaRPr lang="zh-CN" altLang="en-US" sz="135" dirty="0">
              <a:solidFill>
                <a:srgbClr val="EEECE1">
                  <a:lumMod val="25000"/>
                </a:srgbClr>
              </a:solidFill>
            </a:endParaRPr>
          </a:p>
        </p:txBody>
      </p:sp>
      <p:sp>
        <p:nvSpPr>
          <p:cNvPr id="9" name="矩形 6"/>
          <p:cNvSpPr/>
          <p:nvPr/>
        </p:nvSpPr>
        <p:spPr>
          <a:xfrm>
            <a:off x="0" y="2454179"/>
            <a:ext cx="12192000" cy="3360373"/>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12" name="直接连接符 23"/>
          <p:cNvCxnSpPr/>
          <p:nvPr/>
        </p:nvCxnSpPr>
        <p:spPr>
          <a:xfrm>
            <a:off x="63024" y="3025036"/>
            <a:ext cx="12128977" cy="0"/>
          </a:xfrm>
          <a:prstGeom prst="line">
            <a:avLst/>
          </a:prstGeom>
          <a:solidFill>
            <a:srgbClr val="EDA6D3"/>
          </a:solidFill>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3" name="矩形 27"/>
          <p:cNvSpPr/>
          <p:nvPr/>
        </p:nvSpPr>
        <p:spPr>
          <a:xfrm>
            <a:off x="4838236" y="3540428"/>
            <a:ext cx="639919" cy="995209"/>
          </a:xfrm>
          <a:prstGeom prst="rect">
            <a:avLst/>
          </a:prstGeom>
          <a:noFill/>
        </p:spPr>
        <p:txBody>
          <a:bodyPr wrap="none">
            <a:spAutoFit/>
          </a:bodyPr>
          <a:lstStyle/>
          <a:p>
            <a:pPr algn="ctr"/>
            <a:r>
              <a:rPr lang="en-US" altLang="zh-CN" sz="5865" b="1" dirty="0">
                <a:solidFill>
                  <a:schemeClr val="bg1"/>
                </a:solidFill>
              </a:rPr>
              <a:t>A</a:t>
            </a:r>
            <a:endParaRPr lang="zh-CN" altLang="en-US" sz="5865" b="1" dirty="0">
              <a:solidFill>
                <a:schemeClr val="bg1"/>
              </a:solidFill>
            </a:endParaRPr>
          </a:p>
        </p:txBody>
      </p:sp>
      <p:sp>
        <p:nvSpPr>
          <p:cNvPr id="14" name="矩形 29"/>
          <p:cNvSpPr/>
          <p:nvPr/>
        </p:nvSpPr>
        <p:spPr>
          <a:xfrm>
            <a:off x="8231435" y="3540427"/>
            <a:ext cx="606255" cy="995209"/>
          </a:xfrm>
          <a:prstGeom prst="rect">
            <a:avLst/>
          </a:prstGeom>
          <a:noFill/>
        </p:spPr>
        <p:txBody>
          <a:bodyPr wrap="none">
            <a:spAutoFit/>
          </a:bodyPr>
          <a:lstStyle/>
          <a:p>
            <a:pPr algn="ctr"/>
            <a:r>
              <a:rPr lang="en-US" altLang="zh-CN" sz="5865" b="1" dirty="0">
                <a:solidFill>
                  <a:schemeClr val="bg1"/>
                </a:solidFill>
              </a:rPr>
              <a:t>B</a:t>
            </a:r>
            <a:endParaRPr lang="zh-CN" altLang="en-US" sz="5865" b="1" dirty="0">
              <a:solidFill>
                <a:schemeClr val="bg1"/>
              </a:solidFill>
            </a:endParaRPr>
          </a:p>
        </p:txBody>
      </p:sp>
      <p:sp>
        <p:nvSpPr>
          <p:cNvPr id="15" name="直角三角形 14"/>
          <p:cNvSpPr/>
          <p:nvPr/>
        </p:nvSpPr>
        <p:spPr>
          <a:xfrm flipH="1">
            <a:off x="771347" y="1947171"/>
            <a:ext cx="520884" cy="507008"/>
          </a:xfrm>
          <a:prstGeom prst="rtTriangle">
            <a:avLst/>
          </a:prstGeom>
          <a:gradFill flip="none" rotWithShape="1">
            <a:gsLst>
              <a:gs pos="80000">
                <a:srgbClr val="942122"/>
              </a:gs>
              <a:gs pos="18000">
                <a:schemeClr val="bg1">
                  <a:lumMod val="8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矩形 7"/>
          <p:cNvSpPr/>
          <p:nvPr/>
        </p:nvSpPr>
        <p:spPr>
          <a:xfrm rot="5400000">
            <a:off x="782696" y="2454179"/>
            <a:ext cx="4385925" cy="3360373"/>
          </a:xfrm>
          <a:prstGeom prst="rect">
            <a:avLst/>
          </a:prstGeom>
          <a:solidFill>
            <a:srgbClr val="9421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17" name="直接连接符 10"/>
          <p:cNvCxnSpPr/>
          <p:nvPr/>
        </p:nvCxnSpPr>
        <p:spPr>
          <a:xfrm>
            <a:off x="1295477" y="2838222"/>
            <a:ext cx="3360375"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1"/>
          <p:cNvCxnSpPr/>
          <p:nvPr/>
        </p:nvCxnSpPr>
        <p:spPr>
          <a:xfrm>
            <a:off x="1295477" y="3702318"/>
            <a:ext cx="3360375"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9" name="直接连接符 12"/>
          <p:cNvCxnSpPr/>
          <p:nvPr/>
        </p:nvCxnSpPr>
        <p:spPr>
          <a:xfrm>
            <a:off x="1295477" y="4566414"/>
            <a:ext cx="3360375"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0" name="直接连接符 13"/>
          <p:cNvCxnSpPr/>
          <p:nvPr/>
        </p:nvCxnSpPr>
        <p:spPr>
          <a:xfrm>
            <a:off x="1295477" y="5430510"/>
            <a:ext cx="3360375"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1" name="矩形 18"/>
          <p:cNvSpPr/>
          <p:nvPr/>
        </p:nvSpPr>
        <p:spPr>
          <a:xfrm>
            <a:off x="2231840" y="2187439"/>
            <a:ext cx="1487651" cy="502766"/>
          </a:xfrm>
          <a:prstGeom prst="rect">
            <a:avLst/>
          </a:prstGeom>
        </p:spPr>
        <p:txBody>
          <a:bodyPr wrap="none">
            <a:spAutoFit/>
          </a:bodyPr>
          <a:lstStyle/>
          <a:p>
            <a:pPr algn="ctr"/>
            <a:r>
              <a:rPr lang="en-US" altLang="zh-CN" sz="2665" b="1" dirty="0" smtClean="0">
                <a:solidFill>
                  <a:schemeClr val="bg1"/>
                </a:solidFill>
              </a:rPr>
              <a:t>Text here</a:t>
            </a:r>
            <a:endParaRPr lang="zh-CN" altLang="en-US" sz="2665" b="1" dirty="0">
              <a:solidFill>
                <a:schemeClr val="bg1"/>
              </a:solidFill>
            </a:endParaRPr>
          </a:p>
        </p:txBody>
      </p:sp>
      <p:sp>
        <p:nvSpPr>
          <p:cNvPr id="22" name="矩形 19"/>
          <p:cNvSpPr/>
          <p:nvPr/>
        </p:nvSpPr>
        <p:spPr>
          <a:xfrm>
            <a:off x="2231838" y="3030243"/>
            <a:ext cx="1487651" cy="502766"/>
          </a:xfrm>
          <a:prstGeom prst="rect">
            <a:avLst/>
          </a:prstGeom>
        </p:spPr>
        <p:txBody>
          <a:bodyPr wrap="none">
            <a:spAutoFit/>
          </a:bodyPr>
          <a:lstStyle/>
          <a:p>
            <a:pPr algn="ctr"/>
            <a:r>
              <a:rPr lang="en-US" altLang="zh-CN" sz="2665" b="1" dirty="0">
                <a:solidFill>
                  <a:schemeClr val="bg1"/>
                </a:solidFill>
              </a:rPr>
              <a:t>Text here</a:t>
            </a:r>
            <a:endParaRPr lang="zh-CN" altLang="en-US" sz="2665" b="1" dirty="0">
              <a:solidFill>
                <a:schemeClr val="bg1"/>
              </a:solidFill>
            </a:endParaRPr>
          </a:p>
        </p:txBody>
      </p:sp>
      <p:sp>
        <p:nvSpPr>
          <p:cNvPr id="23" name="矩形 20"/>
          <p:cNvSpPr/>
          <p:nvPr/>
        </p:nvSpPr>
        <p:spPr>
          <a:xfrm>
            <a:off x="2231838" y="3867626"/>
            <a:ext cx="1487650" cy="502766"/>
          </a:xfrm>
          <a:prstGeom prst="rect">
            <a:avLst/>
          </a:prstGeom>
        </p:spPr>
        <p:txBody>
          <a:bodyPr wrap="none">
            <a:spAutoFit/>
          </a:bodyPr>
          <a:lstStyle/>
          <a:p>
            <a:pPr algn="ctr"/>
            <a:r>
              <a:rPr lang="en-US" altLang="zh-CN" sz="2665" b="1" dirty="0">
                <a:solidFill>
                  <a:schemeClr val="bg1"/>
                </a:solidFill>
              </a:rPr>
              <a:t>Text here</a:t>
            </a:r>
            <a:endParaRPr lang="zh-CN" altLang="en-US" sz="2665" b="1" dirty="0">
              <a:solidFill>
                <a:schemeClr val="bg1"/>
              </a:solidFill>
            </a:endParaRPr>
          </a:p>
        </p:txBody>
      </p:sp>
      <p:sp>
        <p:nvSpPr>
          <p:cNvPr id="24" name="矩形 21"/>
          <p:cNvSpPr/>
          <p:nvPr/>
        </p:nvSpPr>
        <p:spPr>
          <a:xfrm>
            <a:off x="2231837" y="4758435"/>
            <a:ext cx="1487650" cy="502766"/>
          </a:xfrm>
          <a:prstGeom prst="rect">
            <a:avLst/>
          </a:prstGeom>
        </p:spPr>
        <p:txBody>
          <a:bodyPr wrap="none">
            <a:spAutoFit/>
          </a:bodyPr>
          <a:lstStyle/>
          <a:p>
            <a:pPr algn="ctr"/>
            <a:r>
              <a:rPr lang="en-US" altLang="zh-CN" sz="2665" b="1" dirty="0">
                <a:solidFill>
                  <a:schemeClr val="bg1"/>
                </a:solidFill>
              </a:rPr>
              <a:t>Text here</a:t>
            </a:r>
            <a:endParaRPr lang="zh-CN" altLang="en-US" sz="2665" b="1" dirty="0">
              <a:solidFill>
                <a:schemeClr val="bg1"/>
              </a:solidFill>
            </a:endParaRPr>
          </a:p>
        </p:txBody>
      </p:sp>
      <p:sp>
        <p:nvSpPr>
          <p:cNvPr id="25" name="矩形 22"/>
          <p:cNvSpPr/>
          <p:nvPr/>
        </p:nvSpPr>
        <p:spPr>
          <a:xfrm>
            <a:off x="2231838" y="5622531"/>
            <a:ext cx="1487651" cy="502766"/>
          </a:xfrm>
          <a:prstGeom prst="rect">
            <a:avLst/>
          </a:prstGeom>
        </p:spPr>
        <p:txBody>
          <a:bodyPr wrap="none">
            <a:spAutoFit/>
          </a:bodyPr>
          <a:lstStyle/>
          <a:p>
            <a:pPr algn="ctr"/>
            <a:r>
              <a:rPr lang="en-US" altLang="zh-CN" sz="2665" b="1" dirty="0">
                <a:solidFill>
                  <a:schemeClr val="bg1"/>
                </a:solidFill>
              </a:rPr>
              <a:t>Text here</a:t>
            </a:r>
            <a:endParaRPr lang="zh-CN" altLang="en-US" sz="2665" b="1" dirty="0">
              <a:solidFill>
                <a:schemeClr val="bg1"/>
              </a:solidFill>
            </a:endParaRPr>
          </a:p>
        </p:txBody>
      </p:sp>
      <p:sp>
        <p:nvSpPr>
          <p:cNvPr id="26" name="直角三角形 14"/>
          <p:cNvSpPr/>
          <p:nvPr/>
        </p:nvSpPr>
        <p:spPr>
          <a:xfrm>
            <a:off x="4655846" y="1947171"/>
            <a:ext cx="520884" cy="507008"/>
          </a:xfrm>
          <a:prstGeom prst="rtTriangle">
            <a:avLst/>
          </a:prstGeom>
          <a:gradFill flip="none" rotWithShape="1">
            <a:gsLst>
              <a:gs pos="80000">
                <a:srgbClr val="942122"/>
              </a:gs>
              <a:gs pos="18000">
                <a:schemeClr val="bg1">
                  <a:lumMod val="8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直角三角形 14"/>
          <p:cNvSpPr/>
          <p:nvPr/>
        </p:nvSpPr>
        <p:spPr>
          <a:xfrm flipH="1" flipV="1">
            <a:off x="771347" y="5810309"/>
            <a:ext cx="520884" cy="507008"/>
          </a:xfrm>
          <a:prstGeom prst="rtTriangle">
            <a:avLst/>
          </a:prstGeom>
          <a:gradFill flip="none" rotWithShape="1">
            <a:gsLst>
              <a:gs pos="80000">
                <a:srgbClr val="942122"/>
              </a:gs>
              <a:gs pos="18000">
                <a:schemeClr val="bg1">
                  <a:lumMod val="8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直角三角形 14"/>
          <p:cNvSpPr/>
          <p:nvPr/>
        </p:nvSpPr>
        <p:spPr>
          <a:xfrm flipV="1">
            <a:off x="4655846" y="5810309"/>
            <a:ext cx="520884" cy="507008"/>
          </a:xfrm>
          <a:prstGeom prst="rtTriangle">
            <a:avLst/>
          </a:prstGeom>
          <a:gradFill flip="none" rotWithShape="1">
            <a:gsLst>
              <a:gs pos="80000">
                <a:srgbClr val="942122"/>
              </a:gs>
              <a:gs pos="18000">
                <a:schemeClr val="bg1">
                  <a:lumMod val="8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文本框 28"/>
          <p:cNvSpPr txBox="1"/>
          <p:nvPr/>
        </p:nvSpPr>
        <p:spPr>
          <a:xfrm>
            <a:off x="5489991" y="3920502"/>
            <a:ext cx="2572557" cy="1246495"/>
          </a:xfrm>
          <a:prstGeom prst="rect">
            <a:avLst/>
          </a:prstGeom>
          <a:noFill/>
        </p:spPr>
        <p:txBody>
          <a:bodyPr wrap="square" rtlCol="0">
            <a:spAutoFit/>
          </a:bodyPr>
          <a:lstStyle/>
          <a:p>
            <a:pPr algn="just">
              <a:lnSpc>
                <a:spcPct val="125000"/>
              </a:lnSpc>
            </a:pPr>
            <a:r>
              <a:rPr lang="zh-CN" altLang="en-US" sz="1200" dirty="0" smtClean="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bg1"/>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bg1"/>
                </a:solidFill>
                <a:latin typeface="微软雅黑" panose="020B0503020204020204" pitchFamily="34" charset="-122"/>
                <a:ea typeface="微软雅黑" panose="020B0503020204020204" pitchFamily="34" charset="-122"/>
              </a:rPr>
              <a:t>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5489991" y="3668348"/>
            <a:ext cx="1843151"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8785526" y="3920502"/>
            <a:ext cx="2572557" cy="1246495"/>
          </a:xfrm>
          <a:prstGeom prst="rect">
            <a:avLst/>
          </a:prstGeom>
          <a:noFill/>
        </p:spPr>
        <p:txBody>
          <a:bodyPr wrap="square" rtlCol="0">
            <a:spAutoFit/>
          </a:bodyPr>
          <a:lstStyle/>
          <a:p>
            <a:pPr algn="just">
              <a:lnSpc>
                <a:spcPct val="125000"/>
              </a:lnSpc>
            </a:pPr>
            <a:r>
              <a:rPr lang="zh-CN" altLang="en-US" sz="1200" dirty="0" smtClean="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bg1"/>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bg1"/>
                </a:solidFill>
                <a:latin typeface="微软雅黑" panose="020B0503020204020204" pitchFamily="34" charset="-122"/>
                <a:ea typeface="微软雅黑" panose="020B0503020204020204" pitchFamily="34" charset="-122"/>
              </a:rPr>
              <a:t>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785526" y="3668348"/>
            <a:ext cx="1843151"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741886"/>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20965" y="481354"/>
            <a:ext cx="717550" cy="717550"/>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50562" y="609296"/>
            <a:ext cx="658356" cy="461665"/>
          </a:xfrm>
          <a:prstGeom prst="rect">
            <a:avLst/>
          </a:prstGeom>
          <a:noFill/>
        </p:spPr>
        <p:txBody>
          <a:bodyPr wrap="square" rtlCol="0">
            <a:spAutoFit/>
          </a:bodyPr>
          <a:lstStyle/>
          <a:p>
            <a:pPr algn="ctr"/>
            <a:r>
              <a:rPr lang="en-US" altLang="zh-CN" sz="2400" b="1" dirty="0" smtClean="0">
                <a:ln w="28575">
                  <a:noFill/>
                </a:ln>
                <a:solidFill>
                  <a:schemeClr val="bg1"/>
                </a:solidFill>
                <a:latin typeface="微软雅黑" panose="020B0503020204020204" pitchFamily="34" charset="-122"/>
                <a:ea typeface="微软雅黑" panose="020B0503020204020204" pitchFamily="34" charset="-122"/>
              </a:rPr>
              <a:t>02</a:t>
            </a:r>
            <a:endParaRPr lang="zh-CN" altLang="en-US" sz="4000" b="1" dirty="0">
              <a:ln w="28575">
                <a:noFill/>
              </a:ln>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679359" y="295646"/>
            <a:ext cx="1569660" cy="510845"/>
          </a:xfrm>
          <a:prstGeom prst="rect">
            <a:avLst/>
          </a:prstGeom>
        </p:spPr>
        <p:txBody>
          <a:bodyPr wrap="none">
            <a:spAutoFit/>
          </a:bodyPr>
          <a:lstStyle/>
          <a:p>
            <a:pPr>
              <a:lnSpc>
                <a:spcPct val="175000"/>
              </a:lnSpc>
            </a:pPr>
            <a:r>
              <a:rPr lang="zh-CN" altLang="en-US" dirty="0">
                <a:solidFill>
                  <a:srgbClr val="942122"/>
                </a:solidFill>
                <a:latin typeface="微软雅黑" panose="020B0503020204020204" pitchFamily="34" charset="-122"/>
                <a:ea typeface="微软雅黑" panose="020B0503020204020204" pitchFamily="34" charset="-122"/>
              </a:rPr>
              <a:t>工作完成情况</a:t>
            </a:r>
            <a:endParaRPr lang="en-US" altLang="zh-CN" dirty="0">
              <a:solidFill>
                <a:srgbClr val="942122"/>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679359" y="871781"/>
            <a:ext cx="5022106" cy="369332"/>
          </a:xfrm>
          <a:prstGeom prst="snip1Rect">
            <a:avLst>
              <a:gd name="adj" fmla="val 0"/>
            </a:avLst>
          </a:prstGeom>
          <a:noFill/>
          <a:ln w="28575">
            <a:noFill/>
          </a:ln>
        </p:spPr>
        <p:txBody>
          <a:bodyPr wrap="square" rtlCol="0">
            <a:spAutoFit/>
          </a:bodyPr>
          <a:lstStyle/>
          <a:p>
            <a:r>
              <a:rPr lang="en-US" altLang="zh-CN" dirty="0" smtClean="0">
                <a:solidFill>
                  <a:srgbClr val="942122"/>
                </a:solidFill>
                <a:latin typeface="Arial" panose="020B0604020202020204" pitchFamily="34" charset="0"/>
                <a:cs typeface="Arial" panose="020B0604020202020204" pitchFamily="34" charset="0"/>
              </a:rPr>
              <a:t>Work Completion</a:t>
            </a:r>
            <a:endParaRPr lang="zh-CN" altLang="en-US" dirty="0">
              <a:solidFill>
                <a:srgbClr val="942122"/>
              </a:solidFill>
              <a:latin typeface="Arial" panose="020B0604020202020204" pitchFamily="34" charset="0"/>
              <a:ea typeface="华文仿宋" panose="02010600040101010101" pitchFamily="2" charset="-122"/>
              <a:cs typeface="Arial" panose="020B0604020202020204" pitchFamily="34" charset="0"/>
            </a:endParaRPr>
          </a:p>
        </p:txBody>
      </p:sp>
      <p:grpSp>
        <p:nvGrpSpPr>
          <p:cNvPr id="8" name="组合 7"/>
          <p:cNvGrpSpPr/>
          <p:nvPr/>
        </p:nvGrpSpPr>
        <p:grpSpPr>
          <a:xfrm>
            <a:off x="1448546" y="1947832"/>
            <a:ext cx="9294909" cy="4320000"/>
            <a:chOff x="1124661" y="1875262"/>
            <a:chExt cx="9294909" cy="4320000"/>
          </a:xfrm>
        </p:grpSpPr>
        <p:grpSp>
          <p:nvGrpSpPr>
            <p:cNvPr id="9" name="Group 2"/>
            <p:cNvGrpSpPr/>
            <p:nvPr/>
          </p:nvGrpSpPr>
          <p:grpSpPr>
            <a:xfrm>
              <a:off x="1124661" y="1875262"/>
              <a:ext cx="4487139" cy="4320000"/>
              <a:chOff x="1779971" y="1947852"/>
              <a:chExt cx="3857048" cy="3766645"/>
            </a:xfrm>
          </p:grpSpPr>
          <p:sp>
            <p:nvSpPr>
              <p:cNvPr id="34" name="圆角矩形 41"/>
              <p:cNvSpPr/>
              <p:nvPr/>
            </p:nvSpPr>
            <p:spPr>
              <a:xfrm rot="19868592" flipH="1">
                <a:off x="4863003" y="2820437"/>
                <a:ext cx="774016" cy="437749"/>
              </a:xfrm>
              <a:prstGeom prst="roundRect">
                <a:avLst>
                  <a:gd name="adj" fmla="val 22915"/>
                </a:avLst>
              </a:prstGeom>
              <a:gradFill>
                <a:gsLst>
                  <a:gs pos="0">
                    <a:schemeClr val="bg1">
                      <a:lumMod val="65000"/>
                    </a:schemeClr>
                  </a:gs>
                  <a:gs pos="21000">
                    <a:schemeClr val="bg1"/>
                  </a:gs>
                  <a:gs pos="100000">
                    <a:schemeClr val="bg1"/>
                  </a:gs>
                </a:gsLst>
                <a:lin ang="1800000" scaled="0"/>
              </a:gradFill>
              <a:ln>
                <a:noFill/>
              </a:ln>
              <a:effectLst>
                <a:outerShdw blurRad="50800" dist="76200" dir="396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dirty="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5" name="圆角矩形 40"/>
              <p:cNvSpPr/>
              <p:nvPr/>
            </p:nvSpPr>
            <p:spPr>
              <a:xfrm rot="16200000">
                <a:off x="2515166" y="5108614"/>
                <a:ext cx="774016" cy="437749"/>
              </a:xfrm>
              <a:prstGeom prst="roundRect">
                <a:avLst>
                  <a:gd name="adj" fmla="val 22915"/>
                </a:avLst>
              </a:prstGeom>
              <a:gradFill>
                <a:gsLst>
                  <a:gs pos="0">
                    <a:schemeClr val="bg1">
                      <a:lumMod val="65000"/>
                    </a:schemeClr>
                  </a:gs>
                  <a:gs pos="21000">
                    <a:schemeClr val="bg1"/>
                  </a:gs>
                  <a:gs pos="100000">
                    <a:schemeClr val="bg1"/>
                  </a:gs>
                </a:gsLst>
                <a:lin ang="1800000" scaled="0"/>
              </a:gradFill>
              <a:ln>
                <a:noFill/>
              </a:ln>
              <a:effectLst>
                <a:outerShdw blurRad="50800" dist="76200" dir="396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dirty="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6" name="圆角矩形 39"/>
              <p:cNvSpPr/>
              <p:nvPr/>
            </p:nvSpPr>
            <p:spPr>
              <a:xfrm rot="1800000">
                <a:off x="1779971" y="1947852"/>
                <a:ext cx="774016" cy="437749"/>
              </a:xfrm>
              <a:prstGeom prst="roundRect">
                <a:avLst>
                  <a:gd name="adj" fmla="val 22915"/>
                </a:avLst>
              </a:prstGeom>
              <a:gradFill>
                <a:gsLst>
                  <a:gs pos="0">
                    <a:schemeClr val="bg1">
                      <a:lumMod val="65000"/>
                    </a:schemeClr>
                  </a:gs>
                  <a:gs pos="21000">
                    <a:schemeClr val="bg1"/>
                  </a:gs>
                  <a:gs pos="100000">
                    <a:schemeClr val="bg1"/>
                  </a:gs>
                </a:gsLst>
                <a:lin ang="1800000" scaled="0"/>
              </a:gradFill>
              <a:ln>
                <a:noFill/>
              </a:ln>
              <a:effectLst>
                <a:outerShdw blurRad="50800" dist="76200" dir="9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dirty="0">
                  <a:solidFill>
                    <a:schemeClr val="accent6">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37" name="组合 30"/>
              <p:cNvGrpSpPr/>
              <p:nvPr/>
            </p:nvGrpSpPr>
            <p:grpSpPr>
              <a:xfrm rot="14400000" flipH="1">
                <a:off x="3167411" y="1608109"/>
                <a:ext cx="902166" cy="1707532"/>
                <a:chOff x="3248126" y="2095041"/>
                <a:chExt cx="720362" cy="1363432"/>
              </a:xfrm>
              <a:solidFill>
                <a:srgbClr val="FFC000"/>
              </a:solidFill>
            </p:grpSpPr>
            <p:sp>
              <p:nvSpPr>
                <p:cNvPr id="58" name="梯形 31"/>
                <p:cNvSpPr/>
                <p:nvPr/>
              </p:nvSpPr>
              <p:spPr>
                <a:xfrm rot="3600000">
                  <a:off x="3638891" y="2374089"/>
                  <a:ext cx="549314" cy="109881"/>
                </a:xfrm>
                <a:prstGeom prst="trapezoid">
                  <a:avLst>
                    <a:gd name="adj" fmla="val 56545"/>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梯形 32"/>
                <p:cNvSpPr/>
                <p:nvPr/>
              </p:nvSpPr>
              <p:spPr>
                <a:xfrm rot="3600000">
                  <a:off x="2958480" y="2596801"/>
                  <a:ext cx="1114324" cy="120468"/>
                </a:xfrm>
                <a:prstGeom prst="trapezoid">
                  <a:avLst>
                    <a:gd name="adj" fmla="val 56545"/>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梯形 33"/>
                <p:cNvSpPr/>
                <p:nvPr/>
              </p:nvSpPr>
              <p:spPr>
                <a:xfrm rot="3600000">
                  <a:off x="3319257" y="2489735"/>
                  <a:ext cx="784526" cy="109881"/>
                </a:xfrm>
                <a:prstGeom prst="trapezoid">
                  <a:avLst>
                    <a:gd name="adj" fmla="val 56545"/>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梯形 34"/>
                <p:cNvSpPr/>
                <p:nvPr/>
              </p:nvSpPr>
              <p:spPr>
                <a:xfrm rot="3600000">
                  <a:off x="2629041" y="2714126"/>
                  <a:ext cx="1363432" cy="125262"/>
                </a:xfrm>
                <a:prstGeom prst="trapezoid">
                  <a:avLst>
                    <a:gd name="adj" fmla="val 56545"/>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25"/>
              <p:cNvGrpSpPr/>
              <p:nvPr/>
            </p:nvGrpSpPr>
            <p:grpSpPr>
              <a:xfrm flipH="1">
                <a:off x="3802140" y="3357563"/>
                <a:ext cx="902166" cy="1707533"/>
                <a:chOff x="3248126" y="2095041"/>
                <a:chExt cx="720362" cy="1363432"/>
              </a:xfrm>
              <a:solidFill>
                <a:schemeClr val="tx1">
                  <a:lumMod val="65000"/>
                  <a:lumOff val="35000"/>
                </a:schemeClr>
              </a:solidFill>
            </p:grpSpPr>
            <p:sp>
              <p:nvSpPr>
                <p:cNvPr id="54" name="梯形 26"/>
                <p:cNvSpPr/>
                <p:nvPr/>
              </p:nvSpPr>
              <p:spPr>
                <a:xfrm rot="3600000">
                  <a:off x="3638891" y="2374089"/>
                  <a:ext cx="549314" cy="109881"/>
                </a:xfrm>
                <a:prstGeom prst="trapezoid">
                  <a:avLst>
                    <a:gd name="adj" fmla="val 56545"/>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梯形 27"/>
                <p:cNvSpPr/>
                <p:nvPr/>
              </p:nvSpPr>
              <p:spPr>
                <a:xfrm rot="3600000">
                  <a:off x="2958480" y="2596801"/>
                  <a:ext cx="1114324" cy="120468"/>
                </a:xfrm>
                <a:prstGeom prst="trapezoid">
                  <a:avLst>
                    <a:gd name="adj" fmla="val 56545"/>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梯形 28"/>
                <p:cNvSpPr/>
                <p:nvPr/>
              </p:nvSpPr>
              <p:spPr>
                <a:xfrm rot="3600000">
                  <a:off x="3319257" y="2489735"/>
                  <a:ext cx="784526" cy="109881"/>
                </a:xfrm>
                <a:prstGeom prst="trapezoid">
                  <a:avLst>
                    <a:gd name="adj" fmla="val 56545"/>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梯形 29"/>
                <p:cNvSpPr/>
                <p:nvPr/>
              </p:nvSpPr>
              <p:spPr>
                <a:xfrm rot="3600000">
                  <a:off x="2629041" y="2714126"/>
                  <a:ext cx="1363432" cy="125262"/>
                </a:xfrm>
                <a:prstGeom prst="trapezoid">
                  <a:avLst>
                    <a:gd name="adj" fmla="val 56545"/>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24"/>
              <p:cNvGrpSpPr/>
              <p:nvPr/>
            </p:nvGrpSpPr>
            <p:grpSpPr>
              <a:xfrm>
                <a:off x="2156844" y="3352424"/>
                <a:ext cx="902166" cy="1707533"/>
                <a:chOff x="3248126" y="2095041"/>
                <a:chExt cx="720362" cy="1363432"/>
              </a:xfrm>
            </p:grpSpPr>
            <p:sp>
              <p:nvSpPr>
                <p:cNvPr id="50" name="梯形 23"/>
                <p:cNvSpPr/>
                <p:nvPr/>
              </p:nvSpPr>
              <p:spPr>
                <a:xfrm rot="3600000">
                  <a:off x="3638891" y="2374089"/>
                  <a:ext cx="549314" cy="109881"/>
                </a:xfrm>
                <a:prstGeom prst="trapezoid">
                  <a:avLst>
                    <a:gd name="adj" fmla="val 56545"/>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梯形 21"/>
                <p:cNvSpPr/>
                <p:nvPr/>
              </p:nvSpPr>
              <p:spPr>
                <a:xfrm rot="3600000">
                  <a:off x="2958480" y="2596801"/>
                  <a:ext cx="1114324" cy="120468"/>
                </a:xfrm>
                <a:prstGeom prst="trapezoid">
                  <a:avLst>
                    <a:gd name="adj" fmla="val 56545"/>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梯形 22"/>
                <p:cNvSpPr/>
                <p:nvPr/>
              </p:nvSpPr>
              <p:spPr>
                <a:xfrm rot="3600000">
                  <a:off x="3319257" y="2489735"/>
                  <a:ext cx="784526" cy="109881"/>
                </a:xfrm>
                <a:prstGeom prst="trapezoid">
                  <a:avLst>
                    <a:gd name="adj" fmla="val 56545"/>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梯形 20"/>
                <p:cNvSpPr/>
                <p:nvPr/>
              </p:nvSpPr>
              <p:spPr>
                <a:xfrm rot="3600000">
                  <a:off x="2629041" y="2714126"/>
                  <a:ext cx="1363432" cy="125262"/>
                </a:xfrm>
                <a:prstGeom prst="trapezoid">
                  <a:avLst>
                    <a:gd name="adj" fmla="val 56545"/>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梯形 39"/>
              <p:cNvSpPr/>
              <p:nvPr/>
            </p:nvSpPr>
            <p:spPr>
              <a:xfrm>
                <a:off x="2610022" y="3949441"/>
                <a:ext cx="1643207" cy="1025886"/>
              </a:xfrm>
              <a:prstGeom prst="trapezoid">
                <a:avLst>
                  <a:gd name="adj" fmla="val 56545"/>
                </a:avLst>
              </a:prstGeom>
              <a:solidFill>
                <a:srgbClr val="942122"/>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梯形 15"/>
              <p:cNvSpPr/>
              <p:nvPr/>
            </p:nvSpPr>
            <p:spPr>
              <a:xfrm rot="3600000" flipV="1">
                <a:off x="3430060" y="2529087"/>
                <a:ext cx="1643207" cy="1025886"/>
              </a:xfrm>
              <a:prstGeom prst="trapezoid">
                <a:avLst>
                  <a:gd name="adj" fmla="val 56545"/>
                </a:avLst>
              </a:prstGeom>
              <a:solidFill>
                <a:srgbClr val="942122"/>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梯形 17"/>
              <p:cNvSpPr/>
              <p:nvPr/>
            </p:nvSpPr>
            <p:spPr>
              <a:xfrm rot="7200000">
                <a:off x="1789978" y="2529088"/>
                <a:ext cx="1643207" cy="1025886"/>
              </a:xfrm>
              <a:prstGeom prst="trapezoid">
                <a:avLst>
                  <a:gd name="adj" fmla="val 56545"/>
                </a:avLst>
              </a:prstGeom>
              <a:solidFill>
                <a:srgbClr val="942122"/>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六边形 19"/>
              <p:cNvSpPr/>
              <p:nvPr/>
            </p:nvSpPr>
            <p:spPr>
              <a:xfrm>
                <a:off x="2913268" y="3103905"/>
                <a:ext cx="1051361" cy="811631"/>
              </a:xfrm>
              <a:prstGeom prst="hexagon">
                <a:avLst>
                  <a:gd name="adj" fmla="val 29409"/>
                  <a:gd name="vf" fmla="val 11547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chemeClr val="bg2">
                        <a:lumMod val="25000"/>
                      </a:schemeClr>
                    </a:solidFill>
                  </a:rPr>
                  <a:t>Add title</a:t>
                </a:r>
                <a:endParaRPr lang="zh-CN" altLang="en-US" sz="1600" b="1" dirty="0">
                  <a:solidFill>
                    <a:schemeClr val="bg2">
                      <a:lumMod val="25000"/>
                    </a:schemeClr>
                  </a:solidFill>
                </a:endParaRPr>
              </a:p>
            </p:txBody>
          </p:sp>
          <p:sp>
            <p:nvSpPr>
              <p:cNvPr id="44" name="等腰三角形 42"/>
              <p:cNvSpPr/>
              <p:nvPr/>
            </p:nvSpPr>
            <p:spPr>
              <a:xfrm rot="10800000">
                <a:off x="2461842" y="2761559"/>
                <a:ext cx="183998" cy="15862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3"/>
              <p:cNvSpPr/>
              <p:nvPr/>
            </p:nvSpPr>
            <p:spPr>
              <a:xfrm rot="10800000">
                <a:off x="4222318" y="2736643"/>
                <a:ext cx="183998" cy="15862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4"/>
              <p:cNvSpPr/>
              <p:nvPr/>
            </p:nvSpPr>
            <p:spPr>
              <a:xfrm rot="10800000">
                <a:off x="3338618" y="4132016"/>
                <a:ext cx="183998" cy="15862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5"/>
              <p:cNvSpPr/>
              <p:nvPr/>
            </p:nvSpPr>
            <p:spPr>
              <a:xfrm>
                <a:off x="1942612" y="2980440"/>
                <a:ext cx="1228691" cy="295188"/>
              </a:xfrm>
              <a:prstGeom prst="rect">
                <a:avLst/>
              </a:prstGeom>
            </p:spPr>
            <p:txBody>
              <a:bodyPr wrap="square">
                <a:spAutoFit/>
              </a:bodyPr>
              <a:lstStyle/>
              <a:p>
                <a:pPr algn="ctr"/>
                <a:r>
                  <a:rPr lang="en-US" altLang="zh-CN" sz="1600" dirty="0" smtClean="0">
                    <a:solidFill>
                      <a:schemeClr val="bg1"/>
                    </a:solidFill>
                  </a:rPr>
                  <a:t>text</a:t>
                </a:r>
                <a:endParaRPr lang="zh-CN" altLang="en-US" sz="1600" dirty="0">
                  <a:solidFill>
                    <a:schemeClr val="bg1"/>
                  </a:solidFill>
                </a:endParaRPr>
              </a:p>
            </p:txBody>
          </p:sp>
          <p:sp>
            <p:nvSpPr>
              <p:cNvPr id="48" name="矩形 46"/>
              <p:cNvSpPr/>
              <p:nvPr/>
            </p:nvSpPr>
            <p:spPr>
              <a:xfrm>
                <a:off x="3731966" y="2956060"/>
                <a:ext cx="1228691" cy="295188"/>
              </a:xfrm>
              <a:prstGeom prst="rect">
                <a:avLst/>
              </a:prstGeom>
            </p:spPr>
            <p:txBody>
              <a:bodyPr wrap="square">
                <a:spAutoFit/>
              </a:bodyPr>
              <a:lstStyle/>
              <a:p>
                <a:pPr algn="ctr"/>
                <a:r>
                  <a:rPr lang="en-US" altLang="zh-CN" sz="1600" dirty="0" smtClean="0">
                    <a:solidFill>
                      <a:schemeClr val="bg1"/>
                    </a:solidFill>
                  </a:rPr>
                  <a:t>text</a:t>
                </a:r>
                <a:endParaRPr lang="zh-CN" altLang="en-US" sz="1600" dirty="0">
                  <a:solidFill>
                    <a:schemeClr val="bg1"/>
                  </a:solidFill>
                </a:endParaRPr>
              </a:p>
            </p:txBody>
          </p:sp>
          <p:sp>
            <p:nvSpPr>
              <p:cNvPr id="49" name="矩形 47"/>
              <p:cNvSpPr/>
              <p:nvPr/>
            </p:nvSpPr>
            <p:spPr>
              <a:xfrm>
                <a:off x="2838461" y="4422260"/>
                <a:ext cx="1228691" cy="241518"/>
              </a:xfrm>
              <a:prstGeom prst="rect">
                <a:avLst/>
              </a:prstGeom>
            </p:spPr>
            <p:txBody>
              <a:bodyPr wrap="square">
                <a:spAutoFit/>
              </a:bodyPr>
              <a:lstStyle/>
              <a:p>
                <a:pPr algn="ctr"/>
                <a:r>
                  <a:rPr lang="en-US" altLang="zh-CN" sz="1200" dirty="0" smtClean="0">
                    <a:solidFill>
                      <a:schemeClr val="bg1"/>
                    </a:solidFill>
                  </a:rPr>
                  <a:t>text</a:t>
                </a:r>
                <a:endParaRPr lang="zh-CN" altLang="en-US" sz="1200" dirty="0">
                  <a:solidFill>
                    <a:schemeClr val="bg1"/>
                  </a:solidFill>
                </a:endParaRPr>
              </a:p>
            </p:txBody>
          </p:sp>
        </p:grpSp>
        <p:cxnSp>
          <p:nvCxnSpPr>
            <p:cNvPr id="12" name="Straight Connector 37"/>
            <p:cNvCxnSpPr>
              <a:endCxn id="30" idx="6"/>
            </p:cNvCxnSpPr>
            <p:nvPr/>
          </p:nvCxnSpPr>
          <p:spPr>
            <a:xfrm flipH="1">
              <a:off x="7594143" y="2617751"/>
              <a:ext cx="2793006" cy="15288"/>
            </a:xfrm>
            <a:prstGeom prst="line">
              <a:avLst/>
            </a:prstGeom>
            <a:ln w="6350">
              <a:solidFill>
                <a:schemeClr val="bg1">
                  <a:lumMod val="50000"/>
                </a:schemeClr>
              </a:solidFill>
              <a:prstDash val="sysDot"/>
              <a:miter lim="800000"/>
              <a:headEnd type="oval"/>
            </a:ln>
          </p:spPr>
          <p:style>
            <a:lnRef idx="1">
              <a:schemeClr val="accent1"/>
            </a:lnRef>
            <a:fillRef idx="0">
              <a:schemeClr val="accent1"/>
            </a:fillRef>
            <a:effectRef idx="0">
              <a:schemeClr val="accent1"/>
            </a:effectRef>
            <a:fontRef idx="minor">
              <a:schemeClr val="tx1"/>
            </a:fontRef>
          </p:style>
        </p:cxnSp>
        <p:cxnSp>
          <p:nvCxnSpPr>
            <p:cNvPr id="13" name="Straight Connector 38"/>
            <p:cNvCxnSpPr/>
            <p:nvPr/>
          </p:nvCxnSpPr>
          <p:spPr>
            <a:xfrm flipH="1">
              <a:off x="7594536" y="4003349"/>
              <a:ext cx="2825034" cy="23355"/>
            </a:xfrm>
            <a:prstGeom prst="line">
              <a:avLst/>
            </a:prstGeom>
            <a:ln w="6350">
              <a:solidFill>
                <a:schemeClr val="bg1">
                  <a:lumMod val="50000"/>
                </a:schemeClr>
              </a:solidFill>
              <a:prstDash val="sysDot"/>
              <a:miter lim="800000"/>
              <a:headEnd type="oval"/>
            </a:ln>
          </p:spPr>
          <p:style>
            <a:lnRef idx="1">
              <a:schemeClr val="accent1"/>
            </a:lnRef>
            <a:fillRef idx="0">
              <a:schemeClr val="accent1"/>
            </a:fillRef>
            <a:effectRef idx="0">
              <a:schemeClr val="accent1"/>
            </a:effectRef>
            <a:fontRef idx="minor">
              <a:schemeClr val="tx1"/>
            </a:fontRef>
          </p:style>
        </p:cxnSp>
        <p:cxnSp>
          <p:nvCxnSpPr>
            <p:cNvPr id="14" name="Straight Connector 39"/>
            <p:cNvCxnSpPr>
              <a:endCxn id="24" idx="6"/>
            </p:cNvCxnSpPr>
            <p:nvPr/>
          </p:nvCxnSpPr>
          <p:spPr>
            <a:xfrm flipH="1" flipV="1">
              <a:off x="7594536" y="5398118"/>
              <a:ext cx="2825034" cy="1022"/>
            </a:xfrm>
            <a:prstGeom prst="line">
              <a:avLst/>
            </a:prstGeom>
            <a:ln w="6350">
              <a:solidFill>
                <a:schemeClr val="bg1">
                  <a:lumMod val="50000"/>
                </a:schemeClr>
              </a:solidFill>
              <a:prstDash val="sysDot"/>
              <a:miter lim="800000"/>
              <a:headEnd type="oval"/>
            </a:ln>
          </p:spPr>
          <p:style>
            <a:lnRef idx="1">
              <a:schemeClr val="accent1"/>
            </a:lnRef>
            <a:fillRef idx="0">
              <a:schemeClr val="accent1"/>
            </a:fillRef>
            <a:effectRef idx="0">
              <a:schemeClr val="accent1"/>
            </a:effectRef>
            <a:fontRef idx="minor">
              <a:schemeClr val="tx1"/>
            </a:fontRef>
          </p:style>
        </p:cxnSp>
        <p:grpSp>
          <p:nvGrpSpPr>
            <p:cNvPr id="15" name="Group 54"/>
            <p:cNvGrpSpPr/>
            <p:nvPr/>
          </p:nvGrpSpPr>
          <p:grpSpPr>
            <a:xfrm>
              <a:off x="6738875" y="2209424"/>
              <a:ext cx="855268" cy="847230"/>
              <a:chOff x="7145275" y="1628853"/>
              <a:chExt cx="855268" cy="847230"/>
            </a:xfrm>
          </p:grpSpPr>
          <p:sp>
            <p:nvSpPr>
              <p:cNvPr id="30" name="Flowchart: Connector 41"/>
              <p:cNvSpPr/>
              <p:nvPr/>
            </p:nvSpPr>
            <p:spPr>
              <a:xfrm>
                <a:off x="7145275" y="1628853"/>
                <a:ext cx="855268" cy="847230"/>
              </a:xfrm>
              <a:prstGeom prst="flowChartConnector">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1" name="Group 53"/>
              <p:cNvGrpSpPr/>
              <p:nvPr/>
            </p:nvGrpSpPr>
            <p:grpSpPr>
              <a:xfrm>
                <a:off x="7284329" y="1752156"/>
                <a:ext cx="598368" cy="591732"/>
                <a:chOff x="7274299" y="1722186"/>
                <a:chExt cx="598368" cy="591732"/>
              </a:xfrm>
            </p:grpSpPr>
            <p:sp>
              <p:nvSpPr>
                <p:cNvPr id="32" name="AutoShape 128"/>
                <p:cNvSpPr/>
                <p:nvPr/>
              </p:nvSpPr>
              <p:spPr bwMode="auto">
                <a:xfrm>
                  <a:off x="7274299" y="1722186"/>
                  <a:ext cx="598368" cy="5917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3" name="AutoShape 129"/>
                <p:cNvSpPr/>
                <p:nvPr/>
              </p:nvSpPr>
              <p:spPr bwMode="auto">
                <a:xfrm>
                  <a:off x="7648024" y="1796026"/>
                  <a:ext cx="149082" cy="147681"/>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6" name="Group 40"/>
            <p:cNvGrpSpPr/>
            <p:nvPr/>
          </p:nvGrpSpPr>
          <p:grpSpPr>
            <a:xfrm>
              <a:off x="6738693" y="3631766"/>
              <a:ext cx="855268" cy="847231"/>
              <a:chOff x="7145093" y="3051195"/>
              <a:chExt cx="855268" cy="847231"/>
            </a:xfrm>
          </p:grpSpPr>
          <p:sp>
            <p:nvSpPr>
              <p:cNvPr id="26" name="Flowchart: Connector 47"/>
              <p:cNvSpPr/>
              <p:nvPr/>
            </p:nvSpPr>
            <p:spPr>
              <a:xfrm>
                <a:off x="7145093" y="3051195"/>
                <a:ext cx="855268" cy="847231"/>
              </a:xfrm>
              <a:prstGeom prst="flowChartConnector">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7" name="Group 56"/>
              <p:cNvGrpSpPr/>
              <p:nvPr/>
            </p:nvGrpSpPr>
            <p:grpSpPr>
              <a:xfrm>
                <a:off x="7291489" y="3222383"/>
                <a:ext cx="597346" cy="517892"/>
                <a:chOff x="7275139" y="3184764"/>
                <a:chExt cx="597346" cy="517892"/>
              </a:xfrm>
            </p:grpSpPr>
            <p:sp>
              <p:nvSpPr>
                <p:cNvPr id="28" name="AutoShape 103"/>
                <p:cNvSpPr/>
                <p:nvPr/>
              </p:nvSpPr>
              <p:spPr bwMode="auto">
                <a:xfrm>
                  <a:off x="7369081" y="3276810"/>
                  <a:ext cx="214432" cy="1395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29" name="AutoShape 104"/>
                <p:cNvSpPr/>
                <p:nvPr/>
              </p:nvSpPr>
              <p:spPr bwMode="auto">
                <a:xfrm>
                  <a:off x="7275139" y="3184764"/>
                  <a:ext cx="597346" cy="5178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7" name="Group 44"/>
            <p:cNvGrpSpPr/>
            <p:nvPr/>
          </p:nvGrpSpPr>
          <p:grpSpPr>
            <a:xfrm>
              <a:off x="6739268" y="4974502"/>
              <a:ext cx="855268" cy="847231"/>
              <a:chOff x="7145668" y="4393931"/>
              <a:chExt cx="855268" cy="847231"/>
            </a:xfrm>
          </p:grpSpPr>
          <p:sp>
            <p:nvSpPr>
              <p:cNvPr id="24" name="Flowchart: Connector 51"/>
              <p:cNvSpPr/>
              <p:nvPr/>
            </p:nvSpPr>
            <p:spPr>
              <a:xfrm>
                <a:off x="7145668" y="4393931"/>
                <a:ext cx="855268" cy="847231"/>
              </a:xfrm>
              <a:prstGeom prst="flowChartConnector">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5" name="AutoShape 117"/>
              <p:cNvSpPr/>
              <p:nvPr/>
            </p:nvSpPr>
            <p:spPr bwMode="auto">
              <a:xfrm>
                <a:off x="7256931" y="4648884"/>
                <a:ext cx="597346" cy="444052"/>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sp>
          <p:nvSpPr>
            <p:cNvPr id="18" name="文本框 17"/>
            <p:cNvSpPr txBox="1"/>
            <p:nvPr/>
          </p:nvSpPr>
          <p:spPr>
            <a:xfrm>
              <a:off x="7814592" y="2617751"/>
              <a:ext cx="2572557" cy="784830"/>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8543998" y="2293381"/>
              <a:ext cx="1843151"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7814592" y="4051321"/>
              <a:ext cx="2572557" cy="784830"/>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8543998" y="3726951"/>
              <a:ext cx="1843151"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814592" y="5407117"/>
              <a:ext cx="2572557" cy="784830"/>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8543998" y="5082747"/>
              <a:ext cx="1843151"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741886"/>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20965" y="481354"/>
            <a:ext cx="717550" cy="717550"/>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50562" y="609296"/>
            <a:ext cx="658356" cy="461665"/>
          </a:xfrm>
          <a:prstGeom prst="rect">
            <a:avLst/>
          </a:prstGeom>
          <a:noFill/>
        </p:spPr>
        <p:txBody>
          <a:bodyPr wrap="square" rtlCol="0">
            <a:spAutoFit/>
          </a:bodyPr>
          <a:lstStyle/>
          <a:p>
            <a:pPr algn="ctr"/>
            <a:r>
              <a:rPr lang="en-US" altLang="zh-CN" sz="2400" b="1" dirty="0" smtClean="0">
                <a:ln w="28575">
                  <a:noFill/>
                </a:ln>
                <a:solidFill>
                  <a:schemeClr val="bg1"/>
                </a:solidFill>
                <a:latin typeface="微软雅黑" panose="020B0503020204020204" pitchFamily="34" charset="-122"/>
                <a:ea typeface="微软雅黑" panose="020B0503020204020204" pitchFamily="34" charset="-122"/>
              </a:rPr>
              <a:t>02</a:t>
            </a:r>
            <a:endParaRPr lang="zh-CN" altLang="en-US" sz="4000" b="1" dirty="0">
              <a:ln w="28575">
                <a:noFill/>
              </a:ln>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679359" y="295646"/>
            <a:ext cx="1569660" cy="510845"/>
          </a:xfrm>
          <a:prstGeom prst="rect">
            <a:avLst/>
          </a:prstGeom>
        </p:spPr>
        <p:txBody>
          <a:bodyPr wrap="none">
            <a:spAutoFit/>
          </a:bodyPr>
          <a:lstStyle/>
          <a:p>
            <a:pPr>
              <a:lnSpc>
                <a:spcPct val="175000"/>
              </a:lnSpc>
            </a:pPr>
            <a:r>
              <a:rPr lang="zh-CN" altLang="en-US" dirty="0">
                <a:solidFill>
                  <a:srgbClr val="942122"/>
                </a:solidFill>
                <a:latin typeface="微软雅黑" panose="020B0503020204020204" pitchFamily="34" charset="-122"/>
                <a:ea typeface="微软雅黑" panose="020B0503020204020204" pitchFamily="34" charset="-122"/>
              </a:rPr>
              <a:t>工作完成情况</a:t>
            </a:r>
            <a:endParaRPr lang="en-US" altLang="zh-CN" dirty="0">
              <a:solidFill>
                <a:srgbClr val="942122"/>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679359" y="871781"/>
            <a:ext cx="5022106" cy="369332"/>
          </a:xfrm>
          <a:prstGeom prst="snip1Rect">
            <a:avLst>
              <a:gd name="adj" fmla="val 0"/>
            </a:avLst>
          </a:prstGeom>
          <a:noFill/>
          <a:ln w="28575">
            <a:noFill/>
          </a:ln>
        </p:spPr>
        <p:txBody>
          <a:bodyPr wrap="square" rtlCol="0">
            <a:spAutoFit/>
          </a:bodyPr>
          <a:lstStyle/>
          <a:p>
            <a:r>
              <a:rPr lang="en-US" altLang="zh-CN" dirty="0" smtClean="0">
                <a:solidFill>
                  <a:srgbClr val="942122"/>
                </a:solidFill>
                <a:latin typeface="Arial" panose="020B0604020202020204" pitchFamily="34" charset="0"/>
                <a:cs typeface="Arial" panose="020B0604020202020204" pitchFamily="34" charset="0"/>
              </a:rPr>
              <a:t>Work Completion</a:t>
            </a:r>
            <a:endParaRPr lang="zh-CN" altLang="en-US" dirty="0">
              <a:solidFill>
                <a:srgbClr val="942122"/>
              </a:solidFill>
              <a:latin typeface="Arial" panose="020B0604020202020204" pitchFamily="34" charset="0"/>
              <a:ea typeface="华文仿宋" panose="02010600040101010101" pitchFamily="2" charset="-122"/>
              <a:cs typeface="Arial" panose="020B0604020202020204" pitchFamily="34" charset="0"/>
            </a:endParaRPr>
          </a:p>
        </p:txBody>
      </p:sp>
      <p:sp>
        <p:nvSpPr>
          <p:cNvPr id="8" name="Овал 6"/>
          <p:cNvSpPr/>
          <p:nvPr/>
        </p:nvSpPr>
        <p:spPr>
          <a:xfrm>
            <a:off x="7655410" y="2981637"/>
            <a:ext cx="972359" cy="972359"/>
          </a:xfrm>
          <a:prstGeom prst="ellipse">
            <a:avLst/>
          </a:prstGeom>
          <a:solidFill>
            <a:srgbClr val="942122"/>
          </a:solidFill>
          <a:ln>
            <a:noFill/>
          </a:ln>
          <a:effectLst>
            <a:outerShdw blurRad="50800" dist="38100" dir="8100000" algn="tr" rotWithShape="0">
              <a:prstClr val="black">
                <a:alpha val="40000"/>
              </a:prstClr>
            </a:outerShdw>
          </a:effectLst>
          <a:scene3d>
            <a:camera prst="isometricOffAxis2Top"/>
            <a:lightRig rig="harsh" dir="t"/>
          </a:scene3d>
          <a:sp3d extrusionH="203200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Овал 7"/>
          <p:cNvSpPr/>
          <p:nvPr/>
        </p:nvSpPr>
        <p:spPr>
          <a:xfrm>
            <a:off x="8323127" y="4271311"/>
            <a:ext cx="972359" cy="972359"/>
          </a:xfrm>
          <a:prstGeom prst="ellipse">
            <a:avLst/>
          </a:prstGeom>
          <a:solidFill>
            <a:srgbClr val="942122"/>
          </a:solidFill>
          <a:ln>
            <a:noFill/>
          </a:ln>
          <a:effectLst>
            <a:outerShdw blurRad="50800" dist="38100" dir="8100000" algn="tr" rotWithShape="0">
              <a:prstClr val="black">
                <a:alpha val="40000"/>
              </a:prstClr>
            </a:outerShdw>
          </a:effectLst>
          <a:scene3d>
            <a:camera prst="isometricOffAxis2Top"/>
            <a:lightRig rig="harsh" dir="t"/>
          </a:scene3d>
          <a:sp3d extrusionH="95250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4"/>
          <p:cNvSpPr/>
          <p:nvPr/>
        </p:nvSpPr>
        <p:spPr>
          <a:xfrm>
            <a:off x="6963454" y="3791088"/>
            <a:ext cx="972359" cy="972359"/>
          </a:xfrm>
          <a:prstGeom prst="ellipse">
            <a:avLst/>
          </a:prstGeom>
          <a:solidFill>
            <a:srgbClr val="942122">
              <a:alpha val="80000"/>
            </a:srgbClr>
          </a:solidFill>
          <a:ln>
            <a:noFill/>
          </a:ln>
          <a:effectLst>
            <a:outerShdw blurRad="50800" dist="38100" dir="8100000" algn="tr" rotWithShape="0">
              <a:prstClr val="black">
                <a:alpha val="40000"/>
              </a:prstClr>
            </a:outerShdw>
          </a:effectLst>
          <a:scene3d>
            <a:camera prst="isometricOffAxis2Top"/>
            <a:lightRig rig="harsh" dir="t"/>
          </a:scene3d>
          <a:sp3d extrusionH="146050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5"/>
          <p:cNvSpPr/>
          <p:nvPr/>
        </p:nvSpPr>
        <p:spPr>
          <a:xfrm>
            <a:off x="6308554" y="4715660"/>
            <a:ext cx="972359" cy="972359"/>
          </a:xfrm>
          <a:prstGeom prst="ellipse">
            <a:avLst/>
          </a:prstGeom>
          <a:solidFill>
            <a:srgbClr val="942122"/>
          </a:solidFill>
          <a:ln>
            <a:noFill/>
          </a:ln>
          <a:effectLst>
            <a:outerShdw blurRad="50800" dist="38100" dir="8100000" algn="tr" rotWithShape="0">
              <a:prstClr val="black">
                <a:alpha val="40000"/>
              </a:prstClr>
            </a:outerShdw>
          </a:effectLst>
          <a:scene3d>
            <a:camera prst="isometricOffAxis2Top"/>
            <a:lightRig rig="harsh" dir="t"/>
          </a:scene3d>
          <a:sp3d extrusionH="76200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4" name="Прямая соединительная линия 16"/>
          <p:cNvCxnSpPr/>
          <p:nvPr/>
        </p:nvCxnSpPr>
        <p:spPr>
          <a:xfrm>
            <a:off x="8725582" y="3459711"/>
            <a:ext cx="1540977" cy="0"/>
          </a:xfrm>
          <a:prstGeom prst="line">
            <a:avLst/>
          </a:prstGeom>
          <a:ln w="6350">
            <a:solidFill>
              <a:schemeClr val="bg1">
                <a:lumMod val="50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7"/>
          <p:cNvCxnSpPr/>
          <p:nvPr/>
        </p:nvCxnSpPr>
        <p:spPr>
          <a:xfrm>
            <a:off x="5320381" y="4274317"/>
            <a:ext cx="1543065" cy="0"/>
          </a:xfrm>
          <a:prstGeom prst="line">
            <a:avLst/>
          </a:prstGeom>
          <a:ln w="6350">
            <a:solidFill>
              <a:schemeClr val="bg1">
                <a:lumMod val="50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8"/>
          <p:cNvCxnSpPr/>
          <p:nvPr/>
        </p:nvCxnSpPr>
        <p:spPr>
          <a:xfrm>
            <a:off x="9392346" y="4750101"/>
            <a:ext cx="1571636" cy="1588"/>
          </a:xfrm>
          <a:prstGeom prst="line">
            <a:avLst/>
          </a:prstGeom>
          <a:ln w="6350">
            <a:solidFill>
              <a:schemeClr val="bg1">
                <a:lumMod val="50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9"/>
          <p:cNvCxnSpPr/>
          <p:nvPr/>
        </p:nvCxnSpPr>
        <p:spPr>
          <a:xfrm>
            <a:off x="4673325" y="5198413"/>
            <a:ext cx="1538655" cy="0"/>
          </a:xfrm>
          <a:prstGeom prst="line">
            <a:avLst/>
          </a:prstGeom>
          <a:ln w="6350">
            <a:solidFill>
              <a:schemeClr val="bg1">
                <a:lumMod val="50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TextBox 41"/>
          <p:cNvSpPr txBox="1"/>
          <p:nvPr/>
        </p:nvSpPr>
        <p:spPr>
          <a:xfrm>
            <a:off x="4674245" y="4691705"/>
            <a:ext cx="896399" cy="523220"/>
          </a:xfrm>
          <a:prstGeom prst="rect">
            <a:avLst/>
          </a:prstGeom>
          <a:noFill/>
          <a:ln>
            <a:noFill/>
          </a:ln>
        </p:spPr>
        <p:txBody>
          <a:bodyPr wrap="none" rtlCol="0">
            <a:spAutoFit/>
          </a:bodyPr>
          <a:lstStyle/>
          <a:p>
            <a:r>
              <a:rPr lang="en-US" sz="2800" dirty="0">
                <a:solidFill>
                  <a:schemeClr val="tx1">
                    <a:lumMod val="75000"/>
                    <a:lumOff val="25000"/>
                  </a:schemeClr>
                </a:solidFill>
                <a:latin typeface="Ubuntu" pitchFamily="34" charset="0"/>
              </a:rPr>
              <a:t>34%</a:t>
            </a:r>
            <a:endParaRPr lang="ru-RU" sz="2800" dirty="0">
              <a:solidFill>
                <a:schemeClr val="tx1">
                  <a:lumMod val="75000"/>
                  <a:lumOff val="25000"/>
                </a:schemeClr>
              </a:solidFill>
              <a:latin typeface="Ubuntu" pitchFamily="34" charset="0"/>
            </a:endParaRPr>
          </a:p>
        </p:txBody>
      </p:sp>
      <p:sp>
        <p:nvSpPr>
          <p:cNvPr id="19" name="TextBox 42"/>
          <p:cNvSpPr txBox="1"/>
          <p:nvPr/>
        </p:nvSpPr>
        <p:spPr>
          <a:xfrm>
            <a:off x="10075523" y="4236730"/>
            <a:ext cx="896399" cy="523220"/>
          </a:xfrm>
          <a:prstGeom prst="rect">
            <a:avLst/>
          </a:prstGeom>
          <a:noFill/>
          <a:ln>
            <a:noFill/>
          </a:ln>
        </p:spPr>
        <p:txBody>
          <a:bodyPr wrap="none" rtlCol="0">
            <a:spAutoFit/>
          </a:bodyPr>
          <a:lstStyle/>
          <a:p>
            <a:r>
              <a:rPr lang="en-US" sz="2800" dirty="0">
                <a:solidFill>
                  <a:schemeClr val="tx1">
                    <a:lumMod val="75000"/>
                    <a:lumOff val="25000"/>
                  </a:schemeClr>
                </a:solidFill>
                <a:latin typeface="Ubuntu" pitchFamily="34" charset="0"/>
              </a:rPr>
              <a:t>42%</a:t>
            </a:r>
            <a:endParaRPr lang="ru-RU" sz="2800" dirty="0">
              <a:solidFill>
                <a:schemeClr val="tx1">
                  <a:lumMod val="75000"/>
                  <a:lumOff val="25000"/>
                </a:schemeClr>
              </a:solidFill>
              <a:latin typeface="Ubuntu" pitchFamily="34" charset="0"/>
            </a:endParaRPr>
          </a:p>
        </p:txBody>
      </p:sp>
      <p:sp>
        <p:nvSpPr>
          <p:cNvPr id="20" name="TextBox 43"/>
          <p:cNvSpPr txBox="1"/>
          <p:nvPr/>
        </p:nvSpPr>
        <p:spPr>
          <a:xfrm>
            <a:off x="5339070" y="3761398"/>
            <a:ext cx="896399" cy="523220"/>
          </a:xfrm>
          <a:prstGeom prst="rect">
            <a:avLst/>
          </a:prstGeom>
          <a:noFill/>
          <a:ln>
            <a:noFill/>
          </a:ln>
        </p:spPr>
        <p:txBody>
          <a:bodyPr wrap="none" rtlCol="0">
            <a:spAutoFit/>
          </a:bodyPr>
          <a:lstStyle/>
          <a:p>
            <a:r>
              <a:rPr lang="en-US" sz="2800" dirty="0">
                <a:solidFill>
                  <a:schemeClr val="tx1">
                    <a:lumMod val="75000"/>
                    <a:lumOff val="25000"/>
                  </a:schemeClr>
                </a:solidFill>
                <a:latin typeface="Ubuntu" pitchFamily="34" charset="0"/>
              </a:rPr>
              <a:t>67%</a:t>
            </a:r>
            <a:endParaRPr lang="ru-RU" sz="2800" dirty="0">
              <a:solidFill>
                <a:schemeClr val="tx1">
                  <a:lumMod val="75000"/>
                  <a:lumOff val="25000"/>
                </a:schemeClr>
              </a:solidFill>
              <a:latin typeface="Ubuntu" pitchFamily="34" charset="0"/>
            </a:endParaRPr>
          </a:p>
        </p:txBody>
      </p:sp>
      <p:sp>
        <p:nvSpPr>
          <p:cNvPr id="21" name="TextBox 44"/>
          <p:cNvSpPr txBox="1"/>
          <p:nvPr/>
        </p:nvSpPr>
        <p:spPr>
          <a:xfrm>
            <a:off x="9372434" y="2948982"/>
            <a:ext cx="896399" cy="523220"/>
          </a:xfrm>
          <a:prstGeom prst="rect">
            <a:avLst/>
          </a:prstGeom>
          <a:noFill/>
          <a:ln>
            <a:noFill/>
          </a:ln>
        </p:spPr>
        <p:txBody>
          <a:bodyPr wrap="none" rtlCol="0">
            <a:spAutoFit/>
          </a:bodyPr>
          <a:lstStyle/>
          <a:p>
            <a:r>
              <a:rPr lang="en-US" sz="2800" dirty="0">
                <a:solidFill>
                  <a:schemeClr val="tx1">
                    <a:lumMod val="75000"/>
                    <a:lumOff val="25000"/>
                  </a:schemeClr>
                </a:solidFill>
                <a:latin typeface="Ubuntu" pitchFamily="34" charset="0"/>
              </a:rPr>
              <a:t>82%</a:t>
            </a:r>
            <a:endParaRPr lang="ru-RU" sz="2800" dirty="0">
              <a:solidFill>
                <a:schemeClr val="tx1">
                  <a:lumMod val="75000"/>
                  <a:lumOff val="25000"/>
                </a:schemeClr>
              </a:solidFill>
              <a:latin typeface="Ubuntu" pitchFamily="34" charset="0"/>
            </a:endParaRPr>
          </a:p>
        </p:txBody>
      </p:sp>
      <p:grpSp>
        <p:nvGrpSpPr>
          <p:cNvPr id="22" name="Группа 49"/>
          <p:cNvGrpSpPr/>
          <p:nvPr/>
        </p:nvGrpSpPr>
        <p:grpSpPr>
          <a:xfrm>
            <a:off x="7279003" y="3927439"/>
            <a:ext cx="340688" cy="334028"/>
            <a:chOff x="4784725" y="1631951"/>
            <a:chExt cx="487363" cy="477838"/>
          </a:xfrm>
          <a:solidFill>
            <a:schemeClr val="bg1">
              <a:lumMod val="50000"/>
            </a:schemeClr>
          </a:solidFill>
        </p:grpSpPr>
        <p:sp>
          <p:nvSpPr>
            <p:cNvPr id="23" name="Freeform 183"/>
            <p:cNvSpPr/>
            <p:nvPr/>
          </p:nvSpPr>
          <p:spPr bwMode="auto">
            <a:xfrm>
              <a:off x="4786313" y="1631951"/>
              <a:ext cx="473075" cy="249238"/>
            </a:xfrm>
            <a:custGeom>
              <a:avLst/>
              <a:gdLst>
                <a:gd name="T0" fmla="*/ 243 w 709"/>
                <a:gd name="T1" fmla="*/ 225 h 373"/>
                <a:gd name="T2" fmla="*/ 480 w 709"/>
                <a:gd name="T3" fmla="*/ 275 h 373"/>
                <a:gd name="T4" fmla="*/ 617 w 709"/>
                <a:gd name="T5" fmla="*/ 335 h 373"/>
                <a:gd name="T6" fmla="*/ 601 w 709"/>
                <a:gd name="T7" fmla="*/ 373 h 373"/>
                <a:gd name="T8" fmla="*/ 709 w 709"/>
                <a:gd name="T9" fmla="*/ 359 h 373"/>
                <a:gd name="T10" fmla="*/ 643 w 709"/>
                <a:gd name="T11" fmla="*/ 271 h 373"/>
                <a:gd name="T12" fmla="*/ 628 w 709"/>
                <a:gd name="T13" fmla="*/ 309 h 373"/>
                <a:gd name="T14" fmla="*/ 489 w 709"/>
                <a:gd name="T15" fmla="*/ 249 h 373"/>
                <a:gd name="T16" fmla="*/ 255 w 709"/>
                <a:gd name="T17" fmla="*/ 199 h 373"/>
                <a:gd name="T18" fmla="*/ 24 w 709"/>
                <a:gd name="T19" fmla="*/ 5 h 373"/>
                <a:gd name="T20" fmla="*/ 5 w 709"/>
                <a:gd name="T21" fmla="*/ 7 h 373"/>
                <a:gd name="T22" fmla="*/ 7 w 709"/>
                <a:gd name="T23" fmla="*/ 26 h 373"/>
                <a:gd name="T24" fmla="*/ 243 w 709"/>
                <a:gd name="T25" fmla="*/ 225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9" h="373">
                  <a:moveTo>
                    <a:pt x="243" y="225"/>
                  </a:moveTo>
                  <a:cubicBezTo>
                    <a:pt x="480" y="275"/>
                    <a:pt x="480" y="275"/>
                    <a:pt x="480" y="275"/>
                  </a:cubicBezTo>
                  <a:cubicBezTo>
                    <a:pt x="617" y="335"/>
                    <a:pt x="617" y="335"/>
                    <a:pt x="617" y="335"/>
                  </a:cubicBezTo>
                  <a:cubicBezTo>
                    <a:pt x="601" y="373"/>
                    <a:pt x="601" y="373"/>
                    <a:pt x="601" y="373"/>
                  </a:cubicBezTo>
                  <a:cubicBezTo>
                    <a:pt x="709" y="359"/>
                    <a:pt x="709" y="359"/>
                    <a:pt x="709" y="359"/>
                  </a:cubicBezTo>
                  <a:cubicBezTo>
                    <a:pt x="643" y="271"/>
                    <a:pt x="643" y="271"/>
                    <a:pt x="643" y="271"/>
                  </a:cubicBezTo>
                  <a:cubicBezTo>
                    <a:pt x="628" y="309"/>
                    <a:pt x="628" y="309"/>
                    <a:pt x="628" y="309"/>
                  </a:cubicBezTo>
                  <a:cubicBezTo>
                    <a:pt x="489" y="249"/>
                    <a:pt x="489" y="249"/>
                    <a:pt x="489" y="249"/>
                  </a:cubicBezTo>
                  <a:cubicBezTo>
                    <a:pt x="255" y="199"/>
                    <a:pt x="255" y="199"/>
                    <a:pt x="255" y="199"/>
                  </a:cubicBezTo>
                  <a:cubicBezTo>
                    <a:pt x="24" y="5"/>
                    <a:pt x="24" y="5"/>
                    <a:pt x="24" y="5"/>
                  </a:cubicBezTo>
                  <a:cubicBezTo>
                    <a:pt x="18" y="0"/>
                    <a:pt x="9" y="1"/>
                    <a:pt x="5" y="7"/>
                  </a:cubicBezTo>
                  <a:cubicBezTo>
                    <a:pt x="0" y="13"/>
                    <a:pt x="1" y="21"/>
                    <a:pt x="7" y="26"/>
                  </a:cubicBezTo>
                  <a:lnTo>
                    <a:pt x="243" y="2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24" name="Rectangle 184"/>
            <p:cNvSpPr>
              <a:spLocks noChangeArrowheads="1"/>
            </p:cNvSpPr>
            <p:nvPr/>
          </p:nvSpPr>
          <p:spPr bwMode="auto">
            <a:xfrm>
              <a:off x="5178425" y="1955801"/>
              <a:ext cx="93663" cy="153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ru-RU"/>
            </a:p>
          </p:txBody>
        </p:sp>
        <p:sp>
          <p:nvSpPr>
            <p:cNvPr id="25" name="Rectangle 185"/>
            <p:cNvSpPr>
              <a:spLocks noChangeArrowheads="1"/>
            </p:cNvSpPr>
            <p:nvPr/>
          </p:nvSpPr>
          <p:spPr bwMode="auto">
            <a:xfrm>
              <a:off x="5051425" y="1903413"/>
              <a:ext cx="93663" cy="2063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ru-RU"/>
            </a:p>
          </p:txBody>
        </p:sp>
        <p:sp>
          <p:nvSpPr>
            <p:cNvPr id="26" name="Rectangle 186"/>
            <p:cNvSpPr>
              <a:spLocks noChangeArrowheads="1"/>
            </p:cNvSpPr>
            <p:nvPr/>
          </p:nvSpPr>
          <p:spPr bwMode="auto">
            <a:xfrm>
              <a:off x="4918075" y="1876426"/>
              <a:ext cx="92075" cy="233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ru-RU"/>
            </a:p>
          </p:txBody>
        </p:sp>
        <p:sp>
          <p:nvSpPr>
            <p:cNvPr id="27" name="Rectangle 187"/>
            <p:cNvSpPr>
              <a:spLocks noChangeArrowheads="1"/>
            </p:cNvSpPr>
            <p:nvPr/>
          </p:nvSpPr>
          <p:spPr bwMode="auto">
            <a:xfrm>
              <a:off x="4784725" y="1770063"/>
              <a:ext cx="93663" cy="339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ru-RU"/>
            </a:p>
          </p:txBody>
        </p:sp>
      </p:grpSp>
      <p:grpSp>
        <p:nvGrpSpPr>
          <p:cNvPr id="28" name="Группа 55"/>
          <p:cNvGrpSpPr/>
          <p:nvPr/>
        </p:nvGrpSpPr>
        <p:grpSpPr>
          <a:xfrm>
            <a:off x="6603105" y="4908507"/>
            <a:ext cx="348809" cy="300667"/>
            <a:chOff x="2895600" y="206376"/>
            <a:chExt cx="609600" cy="525462"/>
          </a:xfrm>
          <a:solidFill>
            <a:schemeClr val="bg1">
              <a:lumMod val="50000"/>
            </a:schemeClr>
          </a:solidFill>
        </p:grpSpPr>
        <p:sp>
          <p:nvSpPr>
            <p:cNvPr id="29" name="Freeform 272"/>
            <p:cNvSpPr/>
            <p:nvPr/>
          </p:nvSpPr>
          <p:spPr bwMode="auto">
            <a:xfrm>
              <a:off x="3040063" y="206376"/>
              <a:ext cx="319088" cy="109538"/>
            </a:xfrm>
            <a:custGeom>
              <a:avLst/>
              <a:gdLst>
                <a:gd name="T0" fmla="*/ 238 w 476"/>
                <a:gd name="T1" fmla="*/ 44 h 166"/>
                <a:gd name="T2" fmla="*/ 427 w 476"/>
                <a:gd name="T3" fmla="*/ 166 h 166"/>
                <a:gd name="T4" fmla="*/ 476 w 476"/>
                <a:gd name="T5" fmla="*/ 166 h 166"/>
                <a:gd name="T6" fmla="*/ 238 w 476"/>
                <a:gd name="T7" fmla="*/ 0 h 166"/>
                <a:gd name="T8" fmla="*/ 0 w 476"/>
                <a:gd name="T9" fmla="*/ 166 h 166"/>
                <a:gd name="T10" fmla="*/ 48 w 476"/>
                <a:gd name="T11" fmla="*/ 166 h 166"/>
                <a:gd name="T12" fmla="*/ 238 w 476"/>
                <a:gd name="T13" fmla="*/ 44 h 166"/>
              </a:gdLst>
              <a:ahLst/>
              <a:cxnLst>
                <a:cxn ang="0">
                  <a:pos x="T0" y="T1"/>
                </a:cxn>
                <a:cxn ang="0">
                  <a:pos x="T2" y="T3"/>
                </a:cxn>
                <a:cxn ang="0">
                  <a:pos x="T4" y="T5"/>
                </a:cxn>
                <a:cxn ang="0">
                  <a:pos x="T6" y="T7"/>
                </a:cxn>
                <a:cxn ang="0">
                  <a:pos x="T8" y="T9"/>
                </a:cxn>
                <a:cxn ang="0">
                  <a:pos x="T10" y="T11"/>
                </a:cxn>
                <a:cxn ang="0">
                  <a:pos x="T12" y="T13"/>
                </a:cxn>
              </a:cxnLst>
              <a:rect l="0" t="0" r="r" b="b"/>
              <a:pathLst>
                <a:path w="476" h="166">
                  <a:moveTo>
                    <a:pt x="238" y="44"/>
                  </a:moveTo>
                  <a:cubicBezTo>
                    <a:pt x="322" y="44"/>
                    <a:pt x="395" y="94"/>
                    <a:pt x="427" y="166"/>
                  </a:cubicBezTo>
                  <a:cubicBezTo>
                    <a:pt x="476" y="166"/>
                    <a:pt x="476" y="166"/>
                    <a:pt x="476" y="166"/>
                  </a:cubicBezTo>
                  <a:cubicBezTo>
                    <a:pt x="440" y="69"/>
                    <a:pt x="347" y="0"/>
                    <a:pt x="238" y="0"/>
                  </a:cubicBezTo>
                  <a:cubicBezTo>
                    <a:pt x="128" y="0"/>
                    <a:pt x="35" y="69"/>
                    <a:pt x="0" y="166"/>
                  </a:cubicBezTo>
                  <a:cubicBezTo>
                    <a:pt x="48" y="166"/>
                    <a:pt x="48" y="166"/>
                    <a:pt x="48" y="166"/>
                  </a:cubicBezTo>
                  <a:cubicBezTo>
                    <a:pt x="81" y="94"/>
                    <a:pt x="153" y="44"/>
                    <a:pt x="238"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0" name="Freeform 273"/>
            <p:cNvSpPr/>
            <p:nvPr/>
          </p:nvSpPr>
          <p:spPr bwMode="auto">
            <a:xfrm>
              <a:off x="2895600" y="338138"/>
              <a:ext cx="609600" cy="174625"/>
            </a:xfrm>
            <a:custGeom>
              <a:avLst/>
              <a:gdLst>
                <a:gd name="T0" fmla="*/ 856 w 912"/>
                <a:gd name="T1" fmla="*/ 0 h 261"/>
                <a:gd name="T2" fmla="*/ 55 w 912"/>
                <a:gd name="T3" fmla="*/ 0 h 261"/>
                <a:gd name="T4" fmla="*/ 0 w 912"/>
                <a:gd name="T5" fmla="*/ 56 h 261"/>
                <a:gd name="T6" fmla="*/ 0 w 912"/>
                <a:gd name="T7" fmla="*/ 163 h 261"/>
                <a:gd name="T8" fmla="*/ 456 w 912"/>
                <a:gd name="T9" fmla="*/ 261 h 261"/>
                <a:gd name="T10" fmla="*/ 912 w 912"/>
                <a:gd name="T11" fmla="*/ 173 h 261"/>
                <a:gd name="T12" fmla="*/ 912 w 912"/>
                <a:gd name="T13" fmla="*/ 56 h 261"/>
                <a:gd name="T14" fmla="*/ 856 w 912"/>
                <a:gd name="T15" fmla="*/ 0 h 2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2" h="261">
                  <a:moveTo>
                    <a:pt x="856" y="0"/>
                  </a:moveTo>
                  <a:cubicBezTo>
                    <a:pt x="55" y="0"/>
                    <a:pt x="55" y="0"/>
                    <a:pt x="55" y="0"/>
                  </a:cubicBezTo>
                  <a:cubicBezTo>
                    <a:pt x="25" y="0"/>
                    <a:pt x="0" y="25"/>
                    <a:pt x="0" y="56"/>
                  </a:cubicBezTo>
                  <a:cubicBezTo>
                    <a:pt x="0" y="163"/>
                    <a:pt x="0" y="163"/>
                    <a:pt x="0" y="163"/>
                  </a:cubicBezTo>
                  <a:cubicBezTo>
                    <a:pt x="456" y="261"/>
                    <a:pt x="456" y="261"/>
                    <a:pt x="456" y="261"/>
                  </a:cubicBezTo>
                  <a:cubicBezTo>
                    <a:pt x="912" y="173"/>
                    <a:pt x="912" y="173"/>
                    <a:pt x="912" y="173"/>
                  </a:cubicBezTo>
                  <a:cubicBezTo>
                    <a:pt x="912" y="56"/>
                    <a:pt x="912" y="56"/>
                    <a:pt x="912" y="56"/>
                  </a:cubicBezTo>
                  <a:cubicBezTo>
                    <a:pt x="912" y="25"/>
                    <a:pt x="887" y="0"/>
                    <a:pt x="85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1" name="Freeform 274"/>
            <p:cNvSpPr>
              <a:spLocks noEditPoints="1"/>
            </p:cNvSpPr>
            <p:nvPr/>
          </p:nvSpPr>
          <p:spPr bwMode="auto">
            <a:xfrm>
              <a:off x="2895600" y="493713"/>
              <a:ext cx="609600" cy="238125"/>
            </a:xfrm>
            <a:custGeom>
              <a:avLst/>
              <a:gdLst>
                <a:gd name="T0" fmla="*/ 0 w 912"/>
                <a:gd name="T1" fmla="*/ 0 h 358"/>
                <a:gd name="T2" fmla="*/ 0 w 912"/>
                <a:gd name="T3" fmla="*/ 303 h 358"/>
                <a:gd name="T4" fmla="*/ 55 w 912"/>
                <a:gd name="T5" fmla="*/ 358 h 358"/>
                <a:gd name="T6" fmla="*/ 856 w 912"/>
                <a:gd name="T7" fmla="*/ 358 h 358"/>
                <a:gd name="T8" fmla="*/ 912 w 912"/>
                <a:gd name="T9" fmla="*/ 303 h 358"/>
                <a:gd name="T10" fmla="*/ 912 w 912"/>
                <a:gd name="T11" fmla="*/ 10 h 358"/>
                <a:gd name="T12" fmla="*/ 455 w 912"/>
                <a:gd name="T13" fmla="*/ 98 h 358"/>
                <a:gd name="T14" fmla="*/ 0 w 912"/>
                <a:gd name="T15" fmla="*/ 0 h 358"/>
                <a:gd name="T16" fmla="*/ 112 w 912"/>
                <a:gd name="T17" fmla="*/ 288 h 358"/>
                <a:gd name="T18" fmla="*/ 49 w 912"/>
                <a:gd name="T19" fmla="*/ 288 h 358"/>
                <a:gd name="T20" fmla="*/ 49 w 912"/>
                <a:gd name="T21" fmla="*/ 266 h 358"/>
                <a:gd name="T22" fmla="*/ 112 w 912"/>
                <a:gd name="T23" fmla="*/ 266 h 358"/>
                <a:gd name="T24" fmla="*/ 112 w 912"/>
                <a:gd name="T25" fmla="*/ 288 h 358"/>
                <a:gd name="T26" fmla="*/ 237 w 912"/>
                <a:gd name="T27" fmla="*/ 288 h 358"/>
                <a:gd name="T28" fmla="*/ 174 w 912"/>
                <a:gd name="T29" fmla="*/ 288 h 358"/>
                <a:gd name="T30" fmla="*/ 174 w 912"/>
                <a:gd name="T31" fmla="*/ 266 h 358"/>
                <a:gd name="T32" fmla="*/ 237 w 912"/>
                <a:gd name="T33" fmla="*/ 266 h 358"/>
                <a:gd name="T34" fmla="*/ 237 w 912"/>
                <a:gd name="T35" fmla="*/ 288 h 358"/>
                <a:gd name="T36" fmla="*/ 362 w 912"/>
                <a:gd name="T37" fmla="*/ 288 h 358"/>
                <a:gd name="T38" fmla="*/ 299 w 912"/>
                <a:gd name="T39" fmla="*/ 288 h 358"/>
                <a:gd name="T40" fmla="*/ 299 w 912"/>
                <a:gd name="T41" fmla="*/ 266 h 358"/>
                <a:gd name="T42" fmla="*/ 362 w 912"/>
                <a:gd name="T43" fmla="*/ 266 h 358"/>
                <a:gd name="T44" fmla="*/ 362 w 912"/>
                <a:gd name="T45" fmla="*/ 288 h 358"/>
                <a:gd name="T46" fmla="*/ 800 w 912"/>
                <a:gd name="T47" fmla="*/ 266 h 358"/>
                <a:gd name="T48" fmla="*/ 862 w 912"/>
                <a:gd name="T49" fmla="*/ 266 h 358"/>
                <a:gd name="T50" fmla="*/ 862 w 912"/>
                <a:gd name="T51" fmla="*/ 288 h 358"/>
                <a:gd name="T52" fmla="*/ 800 w 912"/>
                <a:gd name="T53" fmla="*/ 288 h 358"/>
                <a:gd name="T54" fmla="*/ 800 w 912"/>
                <a:gd name="T55" fmla="*/ 266 h 358"/>
                <a:gd name="T56" fmla="*/ 675 w 912"/>
                <a:gd name="T57" fmla="*/ 266 h 358"/>
                <a:gd name="T58" fmla="*/ 737 w 912"/>
                <a:gd name="T59" fmla="*/ 266 h 358"/>
                <a:gd name="T60" fmla="*/ 737 w 912"/>
                <a:gd name="T61" fmla="*/ 288 h 358"/>
                <a:gd name="T62" fmla="*/ 675 w 912"/>
                <a:gd name="T63" fmla="*/ 288 h 358"/>
                <a:gd name="T64" fmla="*/ 675 w 912"/>
                <a:gd name="T65" fmla="*/ 266 h 358"/>
                <a:gd name="T66" fmla="*/ 550 w 912"/>
                <a:gd name="T67" fmla="*/ 266 h 358"/>
                <a:gd name="T68" fmla="*/ 612 w 912"/>
                <a:gd name="T69" fmla="*/ 266 h 358"/>
                <a:gd name="T70" fmla="*/ 612 w 912"/>
                <a:gd name="T71" fmla="*/ 288 h 358"/>
                <a:gd name="T72" fmla="*/ 550 w 912"/>
                <a:gd name="T73" fmla="*/ 288 h 358"/>
                <a:gd name="T74" fmla="*/ 550 w 912"/>
                <a:gd name="T75" fmla="*/ 266 h 358"/>
                <a:gd name="T76" fmla="*/ 487 w 912"/>
                <a:gd name="T77" fmla="*/ 288 h 358"/>
                <a:gd name="T78" fmla="*/ 424 w 912"/>
                <a:gd name="T79" fmla="*/ 288 h 358"/>
                <a:gd name="T80" fmla="*/ 424 w 912"/>
                <a:gd name="T81" fmla="*/ 266 h 358"/>
                <a:gd name="T82" fmla="*/ 487 w 912"/>
                <a:gd name="T83" fmla="*/ 266 h 358"/>
                <a:gd name="T84" fmla="*/ 487 w 912"/>
                <a:gd name="T85" fmla="*/ 288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12" h="358">
                  <a:moveTo>
                    <a:pt x="0" y="0"/>
                  </a:moveTo>
                  <a:cubicBezTo>
                    <a:pt x="0" y="303"/>
                    <a:pt x="0" y="303"/>
                    <a:pt x="0" y="303"/>
                  </a:cubicBezTo>
                  <a:cubicBezTo>
                    <a:pt x="0" y="333"/>
                    <a:pt x="25" y="358"/>
                    <a:pt x="55" y="358"/>
                  </a:cubicBezTo>
                  <a:cubicBezTo>
                    <a:pt x="856" y="358"/>
                    <a:pt x="856" y="358"/>
                    <a:pt x="856" y="358"/>
                  </a:cubicBezTo>
                  <a:cubicBezTo>
                    <a:pt x="887" y="358"/>
                    <a:pt x="912" y="333"/>
                    <a:pt x="912" y="303"/>
                  </a:cubicBezTo>
                  <a:cubicBezTo>
                    <a:pt x="912" y="10"/>
                    <a:pt x="912" y="10"/>
                    <a:pt x="912" y="10"/>
                  </a:cubicBezTo>
                  <a:cubicBezTo>
                    <a:pt x="455" y="98"/>
                    <a:pt x="455" y="98"/>
                    <a:pt x="455" y="98"/>
                  </a:cubicBezTo>
                  <a:lnTo>
                    <a:pt x="0" y="0"/>
                  </a:lnTo>
                  <a:close/>
                  <a:moveTo>
                    <a:pt x="112" y="288"/>
                  </a:moveTo>
                  <a:cubicBezTo>
                    <a:pt x="49" y="288"/>
                    <a:pt x="49" y="288"/>
                    <a:pt x="49" y="288"/>
                  </a:cubicBezTo>
                  <a:cubicBezTo>
                    <a:pt x="49" y="266"/>
                    <a:pt x="49" y="266"/>
                    <a:pt x="49" y="266"/>
                  </a:cubicBezTo>
                  <a:cubicBezTo>
                    <a:pt x="112" y="266"/>
                    <a:pt x="112" y="266"/>
                    <a:pt x="112" y="266"/>
                  </a:cubicBezTo>
                  <a:lnTo>
                    <a:pt x="112" y="288"/>
                  </a:lnTo>
                  <a:close/>
                  <a:moveTo>
                    <a:pt x="237" y="288"/>
                  </a:moveTo>
                  <a:cubicBezTo>
                    <a:pt x="174" y="288"/>
                    <a:pt x="174" y="288"/>
                    <a:pt x="174" y="288"/>
                  </a:cubicBezTo>
                  <a:cubicBezTo>
                    <a:pt x="174" y="266"/>
                    <a:pt x="174" y="266"/>
                    <a:pt x="174" y="266"/>
                  </a:cubicBezTo>
                  <a:cubicBezTo>
                    <a:pt x="237" y="266"/>
                    <a:pt x="237" y="266"/>
                    <a:pt x="237" y="266"/>
                  </a:cubicBezTo>
                  <a:lnTo>
                    <a:pt x="237" y="288"/>
                  </a:lnTo>
                  <a:close/>
                  <a:moveTo>
                    <a:pt x="362" y="288"/>
                  </a:moveTo>
                  <a:cubicBezTo>
                    <a:pt x="299" y="288"/>
                    <a:pt x="299" y="288"/>
                    <a:pt x="299" y="288"/>
                  </a:cubicBezTo>
                  <a:cubicBezTo>
                    <a:pt x="299" y="266"/>
                    <a:pt x="299" y="266"/>
                    <a:pt x="299" y="266"/>
                  </a:cubicBezTo>
                  <a:cubicBezTo>
                    <a:pt x="362" y="266"/>
                    <a:pt x="362" y="266"/>
                    <a:pt x="362" y="266"/>
                  </a:cubicBezTo>
                  <a:lnTo>
                    <a:pt x="362" y="288"/>
                  </a:lnTo>
                  <a:close/>
                  <a:moveTo>
                    <a:pt x="800" y="266"/>
                  </a:moveTo>
                  <a:cubicBezTo>
                    <a:pt x="862" y="266"/>
                    <a:pt x="862" y="266"/>
                    <a:pt x="862" y="266"/>
                  </a:cubicBezTo>
                  <a:cubicBezTo>
                    <a:pt x="862" y="288"/>
                    <a:pt x="862" y="288"/>
                    <a:pt x="862" y="288"/>
                  </a:cubicBezTo>
                  <a:cubicBezTo>
                    <a:pt x="800" y="288"/>
                    <a:pt x="800" y="288"/>
                    <a:pt x="800" y="288"/>
                  </a:cubicBezTo>
                  <a:lnTo>
                    <a:pt x="800" y="266"/>
                  </a:lnTo>
                  <a:close/>
                  <a:moveTo>
                    <a:pt x="675" y="266"/>
                  </a:moveTo>
                  <a:cubicBezTo>
                    <a:pt x="737" y="266"/>
                    <a:pt x="737" y="266"/>
                    <a:pt x="737" y="266"/>
                  </a:cubicBezTo>
                  <a:cubicBezTo>
                    <a:pt x="737" y="288"/>
                    <a:pt x="737" y="288"/>
                    <a:pt x="737" y="288"/>
                  </a:cubicBezTo>
                  <a:cubicBezTo>
                    <a:pt x="675" y="288"/>
                    <a:pt x="675" y="288"/>
                    <a:pt x="675" y="288"/>
                  </a:cubicBezTo>
                  <a:lnTo>
                    <a:pt x="675" y="266"/>
                  </a:lnTo>
                  <a:close/>
                  <a:moveTo>
                    <a:pt x="550" y="266"/>
                  </a:moveTo>
                  <a:cubicBezTo>
                    <a:pt x="612" y="266"/>
                    <a:pt x="612" y="266"/>
                    <a:pt x="612" y="266"/>
                  </a:cubicBezTo>
                  <a:cubicBezTo>
                    <a:pt x="612" y="288"/>
                    <a:pt x="612" y="288"/>
                    <a:pt x="612" y="288"/>
                  </a:cubicBezTo>
                  <a:cubicBezTo>
                    <a:pt x="550" y="288"/>
                    <a:pt x="550" y="288"/>
                    <a:pt x="550" y="288"/>
                  </a:cubicBezTo>
                  <a:lnTo>
                    <a:pt x="550" y="266"/>
                  </a:lnTo>
                  <a:close/>
                  <a:moveTo>
                    <a:pt x="487" y="288"/>
                  </a:moveTo>
                  <a:cubicBezTo>
                    <a:pt x="424" y="288"/>
                    <a:pt x="424" y="288"/>
                    <a:pt x="424" y="288"/>
                  </a:cubicBezTo>
                  <a:cubicBezTo>
                    <a:pt x="424" y="266"/>
                    <a:pt x="424" y="266"/>
                    <a:pt x="424" y="266"/>
                  </a:cubicBezTo>
                  <a:cubicBezTo>
                    <a:pt x="487" y="266"/>
                    <a:pt x="487" y="266"/>
                    <a:pt x="487" y="266"/>
                  </a:cubicBezTo>
                  <a:lnTo>
                    <a:pt x="487" y="2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grpSp>
      <p:grpSp>
        <p:nvGrpSpPr>
          <p:cNvPr id="32" name="Группа 59"/>
          <p:cNvGrpSpPr/>
          <p:nvPr/>
        </p:nvGrpSpPr>
        <p:grpSpPr>
          <a:xfrm>
            <a:off x="8642275" y="4402865"/>
            <a:ext cx="334061" cy="334061"/>
            <a:chOff x="1981200" y="163513"/>
            <a:chExt cx="609600" cy="609600"/>
          </a:xfrm>
          <a:solidFill>
            <a:schemeClr val="bg1">
              <a:lumMod val="50000"/>
            </a:schemeClr>
          </a:solidFill>
        </p:grpSpPr>
        <p:sp>
          <p:nvSpPr>
            <p:cNvPr id="33" name="Freeform 276"/>
            <p:cNvSpPr>
              <a:spLocks noEditPoints="1"/>
            </p:cNvSpPr>
            <p:nvPr/>
          </p:nvSpPr>
          <p:spPr bwMode="auto">
            <a:xfrm>
              <a:off x="1981200" y="163513"/>
              <a:ext cx="609600" cy="609600"/>
            </a:xfrm>
            <a:custGeom>
              <a:avLst/>
              <a:gdLst>
                <a:gd name="T0" fmla="*/ 456 w 912"/>
                <a:gd name="T1" fmla="*/ 912 h 912"/>
                <a:gd name="T2" fmla="*/ 0 w 912"/>
                <a:gd name="T3" fmla="*/ 456 h 912"/>
                <a:gd name="T4" fmla="*/ 456 w 912"/>
                <a:gd name="T5" fmla="*/ 0 h 912"/>
                <a:gd name="T6" fmla="*/ 912 w 912"/>
                <a:gd name="T7" fmla="*/ 456 h 912"/>
                <a:gd name="T8" fmla="*/ 456 w 912"/>
                <a:gd name="T9" fmla="*/ 912 h 912"/>
                <a:gd name="T10" fmla="*/ 456 w 912"/>
                <a:gd name="T11" fmla="*/ 114 h 912"/>
                <a:gd name="T12" fmla="*/ 114 w 912"/>
                <a:gd name="T13" fmla="*/ 456 h 912"/>
                <a:gd name="T14" fmla="*/ 456 w 912"/>
                <a:gd name="T15" fmla="*/ 798 h 912"/>
                <a:gd name="T16" fmla="*/ 798 w 912"/>
                <a:gd name="T17" fmla="*/ 456 h 912"/>
                <a:gd name="T18" fmla="*/ 456 w 912"/>
                <a:gd name="T19" fmla="*/ 114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2" h="912">
                  <a:moveTo>
                    <a:pt x="456" y="912"/>
                  </a:moveTo>
                  <a:cubicBezTo>
                    <a:pt x="204" y="912"/>
                    <a:pt x="0" y="708"/>
                    <a:pt x="0" y="456"/>
                  </a:cubicBezTo>
                  <a:cubicBezTo>
                    <a:pt x="0" y="205"/>
                    <a:pt x="204" y="0"/>
                    <a:pt x="456" y="0"/>
                  </a:cubicBezTo>
                  <a:cubicBezTo>
                    <a:pt x="707" y="0"/>
                    <a:pt x="912" y="205"/>
                    <a:pt x="912" y="456"/>
                  </a:cubicBezTo>
                  <a:cubicBezTo>
                    <a:pt x="912" y="708"/>
                    <a:pt x="707" y="912"/>
                    <a:pt x="456" y="912"/>
                  </a:cubicBezTo>
                  <a:close/>
                  <a:moveTo>
                    <a:pt x="456" y="114"/>
                  </a:moveTo>
                  <a:cubicBezTo>
                    <a:pt x="267" y="114"/>
                    <a:pt x="114" y="267"/>
                    <a:pt x="114" y="456"/>
                  </a:cubicBezTo>
                  <a:cubicBezTo>
                    <a:pt x="114" y="645"/>
                    <a:pt x="267" y="798"/>
                    <a:pt x="456" y="798"/>
                  </a:cubicBezTo>
                  <a:cubicBezTo>
                    <a:pt x="644" y="798"/>
                    <a:pt x="798" y="645"/>
                    <a:pt x="798" y="456"/>
                  </a:cubicBezTo>
                  <a:cubicBezTo>
                    <a:pt x="798" y="267"/>
                    <a:pt x="644" y="114"/>
                    <a:pt x="456"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4" name="Freeform 277"/>
            <p:cNvSpPr>
              <a:spLocks noEditPoints="1"/>
            </p:cNvSpPr>
            <p:nvPr/>
          </p:nvSpPr>
          <p:spPr bwMode="auto">
            <a:xfrm>
              <a:off x="2178050" y="328613"/>
              <a:ext cx="261938" cy="209550"/>
            </a:xfrm>
            <a:custGeom>
              <a:avLst/>
              <a:gdLst>
                <a:gd name="T0" fmla="*/ 199 w 394"/>
                <a:gd name="T1" fmla="*/ 112 h 313"/>
                <a:gd name="T2" fmla="*/ 162 w 394"/>
                <a:gd name="T3" fmla="*/ 105 h 313"/>
                <a:gd name="T4" fmla="*/ 136 w 394"/>
                <a:gd name="T5" fmla="*/ 108 h 313"/>
                <a:gd name="T6" fmla="*/ 0 w 394"/>
                <a:gd name="T7" fmla="*/ 42 h 313"/>
                <a:gd name="T8" fmla="*/ 60 w 394"/>
                <a:gd name="T9" fmla="*/ 187 h 313"/>
                <a:gd name="T10" fmla="*/ 57 w 394"/>
                <a:gd name="T11" fmla="*/ 209 h 313"/>
                <a:gd name="T12" fmla="*/ 162 w 394"/>
                <a:gd name="T13" fmla="*/ 313 h 313"/>
                <a:gd name="T14" fmla="*/ 266 w 394"/>
                <a:gd name="T15" fmla="*/ 209 h 313"/>
                <a:gd name="T16" fmla="*/ 266 w 394"/>
                <a:gd name="T17" fmla="*/ 203 h 313"/>
                <a:gd name="T18" fmla="*/ 394 w 394"/>
                <a:gd name="T19" fmla="*/ 0 h 313"/>
                <a:gd name="T20" fmla="*/ 199 w 394"/>
                <a:gd name="T21" fmla="*/ 112 h 313"/>
                <a:gd name="T22" fmla="*/ 162 w 394"/>
                <a:gd name="T23" fmla="*/ 248 h 313"/>
                <a:gd name="T24" fmla="*/ 123 w 394"/>
                <a:gd name="T25" fmla="*/ 209 h 313"/>
                <a:gd name="T26" fmla="*/ 162 w 394"/>
                <a:gd name="T27" fmla="*/ 170 h 313"/>
                <a:gd name="T28" fmla="*/ 200 w 394"/>
                <a:gd name="T29" fmla="*/ 209 h 313"/>
                <a:gd name="T30" fmla="*/ 162 w 394"/>
                <a:gd name="T31" fmla="*/ 248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4" h="313">
                  <a:moveTo>
                    <a:pt x="199" y="112"/>
                  </a:moveTo>
                  <a:cubicBezTo>
                    <a:pt x="188" y="107"/>
                    <a:pt x="175" y="105"/>
                    <a:pt x="162" y="105"/>
                  </a:cubicBezTo>
                  <a:cubicBezTo>
                    <a:pt x="153" y="105"/>
                    <a:pt x="145" y="106"/>
                    <a:pt x="136" y="108"/>
                  </a:cubicBezTo>
                  <a:cubicBezTo>
                    <a:pt x="0" y="42"/>
                    <a:pt x="0" y="42"/>
                    <a:pt x="0" y="42"/>
                  </a:cubicBezTo>
                  <a:cubicBezTo>
                    <a:pt x="60" y="187"/>
                    <a:pt x="60" y="187"/>
                    <a:pt x="60" y="187"/>
                  </a:cubicBezTo>
                  <a:cubicBezTo>
                    <a:pt x="58" y="194"/>
                    <a:pt x="57" y="201"/>
                    <a:pt x="57" y="209"/>
                  </a:cubicBezTo>
                  <a:cubicBezTo>
                    <a:pt x="57" y="267"/>
                    <a:pt x="104" y="313"/>
                    <a:pt x="162" y="313"/>
                  </a:cubicBezTo>
                  <a:cubicBezTo>
                    <a:pt x="219" y="313"/>
                    <a:pt x="266" y="267"/>
                    <a:pt x="266" y="209"/>
                  </a:cubicBezTo>
                  <a:cubicBezTo>
                    <a:pt x="266" y="207"/>
                    <a:pt x="266" y="205"/>
                    <a:pt x="266" y="203"/>
                  </a:cubicBezTo>
                  <a:cubicBezTo>
                    <a:pt x="394" y="0"/>
                    <a:pt x="394" y="0"/>
                    <a:pt x="394" y="0"/>
                  </a:cubicBezTo>
                  <a:lnTo>
                    <a:pt x="199" y="112"/>
                  </a:lnTo>
                  <a:close/>
                  <a:moveTo>
                    <a:pt x="162" y="248"/>
                  </a:moveTo>
                  <a:cubicBezTo>
                    <a:pt x="140" y="248"/>
                    <a:pt x="123" y="230"/>
                    <a:pt x="123" y="209"/>
                  </a:cubicBezTo>
                  <a:cubicBezTo>
                    <a:pt x="123" y="188"/>
                    <a:pt x="140" y="170"/>
                    <a:pt x="162" y="170"/>
                  </a:cubicBezTo>
                  <a:cubicBezTo>
                    <a:pt x="183" y="170"/>
                    <a:pt x="200" y="188"/>
                    <a:pt x="200" y="209"/>
                  </a:cubicBezTo>
                  <a:cubicBezTo>
                    <a:pt x="200" y="230"/>
                    <a:pt x="183" y="248"/>
                    <a:pt x="162"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5" name="Freeform 278"/>
            <p:cNvSpPr>
              <a:spLocks noEditPoints="1"/>
            </p:cNvSpPr>
            <p:nvPr/>
          </p:nvSpPr>
          <p:spPr bwMode="auto">
            <a:xfrm>
              <a:off x="1981200" y="163513"/>
              <a:ext cx="609600" cy="609600"/>
            </a:xfrm>
            <a:custGeom>
              <a:avLst/>
              <a:gdLst>
                <a:gd name="T0" fmla="*/ 456 w 912"/>
                <a:gd name="T1" fmla="*/ 0 h 912"/>
                <a:gd name="T2" fmla="*/ 0 w 912"/>
                <a:gd name="T3" fmla="*/ 456 h 912"/>
                <a:gd name="T4" fmla="*/ 456 w 912"/>
                <a:gd name="T5" fmla="*/ 912 h 912"/>
                <a:gd name="T6" fmla="*/ 912 w 912"/>
                <a:gd name="T7" fmla="*/ 456 h 912"/>
                <a:gd name="T8" fmla="*/ 456 w 912"/>
                <a:gd name="T9" fmla="*/ 0 h 912"/>
                <a:gd name="T10" fmla="*/ 477 w 912"/>
                <a:gd name="T11" fmla="*/ 797 h 912"/>
                <a:gd name="T12" fmla="*/ 477 w 912"/>
                <a:gd name="T13" fmla="*/ 754 h 912"/>
                <a:gd name="T14" fmla="*/ 453 w 912"/>
                <a:gd name="T15" fmla="*/ 730 h 912"/>
                <a:gd name="T16" fmla="*/ 429 w 912"/>
                <a:gd name="T17" fmla="*/ 754 h 912"/>
                <a:gd name="T18" fmla="*/ 429 w 912"/>
                <a:gd name="T19" fmla="*/ 797 h 912"/>
                <a:gd name="T20" fmla="*/ 115 w 912"/>
                <a:gd name="T21" fmla="*/ 479 h 912"/>
                <a:gd name="T22" fmla="*/ 157 w 912"/>
                <a:gd name="T23" fmla="*/ 479 h 912"/>
                <a:gd name="T24" fmla="*/ 181 w 912"/>
                <a:gd name="T25" fmla="*/ 455 h 912"/>
                <a:gd name="T26" fmla="*/ 157 w 912"/>
                <a:gd name="T27" fmla="*/ 431 h 912"/>
                <a:gd name="T28" fmla="*/ 115 w 912"/>
                <a:gd name="T29" fmla="*/ 431 h 912"/>
                <a:gd name="T30" fmla="*/ 431 w 912"/>
                <a:gd name="T31" fmla="*/ 115 h 912"/>
                <a:gd name="T32" fmla="*/ 431 w 912"/>
                <a:gd name="T33" fmla="*/ 159 h 912"/>
                <a:gd name="T34" fmla="*/ 456 w 912"/>
                <a:gd name="T35" fmla="*/ 183 h 912"/>
                <a:gd name="T36" fmla="*/ 480 w 912"/>
                <a:gd name="T37" fmla="*/ 159 h 912"/>
                <a:gd name="T38" fmla="*/ 480 w 912"/>
                <a:gd name="T39" fmla="*/ 115 h 912"/>
                <a:gd name="T40" fmla="*/ 797 w 912"/>
                <a:gd name="T41" fmla="*/ 433 h 912"/>
                <a:gd name="T42" fmla="*/ 752 w 912"/>
                <a:gd name="T43" fmla="*/ 433 h 912"/>
                <a:gd name="T44" fmla="*/ 728 w 912"/>
                <a:gd name="T45" fmla="*/ 458 h 912"/>
                <a:gd name="T46" fmla="*/ 752 w 912"/>
                <a:gd name="T47" fmla="*/ 482 h 912"/>
                <a:gd name="T48" fmla="*/ 796 w 912"/>
                <a:gd name="T49" fmla="*/ 482 h 912"/>
                <a:gd name="T50" fmla="*/ 477 w 912"/>
                <a:gd name="T51" fmla="*/ 797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2" h="912">
                  <a:moveTo>
                    <a:pt x="456" y="0"/>
                  </a:moveTo>
                  <a:cubicBezTo>
                    <a:pt x="204" y="0"/>
                    <a:pt x="0" y="205"/>
                    <a:pt x="0" y="456"/>
                  </a:cubicBezTo>
                  <a:cubicBezTo>
                    <a:pt x="0" y="708"/>
                    <a:pt x="204" y="912"/>
                    <a:pt x="456" y="912"/>
                  </a:cubicBezTo>
                  <a:cubicBezTo>
                    <a:pt x="707" y="912"/>
                    <a:pt x="912" y="708"/>
                    <a:pt x="912" y="456"/>
                  </a:cubicBezTo>
                  <a:cubicBezTo>
                    <a:pt x="912" y="205"/>
                    <a:pt x="707" y="0"/>
                    <a:pt x="456" y="0"/>
                  </a:cubicBezTo>
                  <a:close/>
                  <a:moveTo>
                    <a:pt x="477" y="797"/>
                  </a:moveTo>
                  <a:cubicBezTo>
                    <a:pt x="477" y="754"/>
                    <a:pt x="477" y="754"/>
                    <a:pt x="477" y="754"/>
                  </a:cubicBezTo>
                  <a:cubicBezTo>
                    <a:pt x="477" y="741"/>
                    <a:pt x="467" y="730"/>
                    <a:pt x="453" y="730"/>
                  </a:cubicBezTo>
                  <a:cubicBezTo>
                    <a:pt x="440" y="730"/>
                    <a:pt x="429" y="741"/>
                    <a:pt x="429" y="754"/>
                  </a:cubicBezTo>
                  <a:cubicBezTo>
                    <a:pt x="429" y="797"/>
                    <a:pt x="429" y="797"/>
                    <a:pt x="429" y="797"/>
                  </a:cubicBezTo>
                  <a:cubicBezTo>
                    <a:pt x="261" y="784"/>
                    <a:pt x="126" y="648"/>
                    <a:pt x="115" y="479"/>
                  </a:cubicBezTo>
                  <a:cubicBezTo>
                    <a:pt x="157" y="479"/>
                    <a:pt x="157" y="479"/>
                    <a:pt x="157" y="479"/>
                  </a:cubicBezTo>
                  <a:cubicBezTo>
                    <a:pt x="170" y="479"/>
                    <a:pt x="181" y="469"/>
                    <a:pt x="181" y="455"/>
                  </a:cubicBezTo>
                  <a:cubicBezTo>
                    <a:pt x="181" y="442"/>
                    <a:pt x="170" y="431"/>
                    <a:pt x="157" y="431"/>
                  </a:cubicBezTo>
                  <a:cubicBezTo>
                    <a:pt x="115" y="431"/>
                    <a:pt x="115" y="431"/>
                    <a:pt x="115" y="431"/>
                  </a:cubicBezTo>
                  <a:cubicBezTo>
                    <a:pt x="127" y="262"/>
                    <a:pt x="262" y="127"/>
                    <a:pt x="431" y="115"/>
                  </a:cubicBezTo>
                  <a:cubicBezTo>
                    <a:pt x="431" y="159"/>
                    <a:pt x="431" y="159"/>
                    <a:pt x="431" y="159"/>
                  </a:cubicBezTo>
                  <a:cubicBezTo>
                    <a:pt x="431" y="172"/>
                    <a:pt x="442" y="183"/>
                    <a:pt x="456" y="183"/>
                  </a:cubicBezTo>
                  <a:cubicBezTo>
                    <a:pt x="469" y="183"/>
                    <a:pt x="480" y="172"/>
                    <a:pt x="480" y="159"/>
                  </a:cubicBezTo>
                  <a:cubicBezTo>
                    <a:pt x="480" y="115"/>
                    <a:pt x="480" y="115"/>
                    <a:pt x="480" y="115"/>
                  </a:cubicBezTo>
                  <a:cubicBezTo>
                    <a:pt x="650" y="127"/>
                    <a:pt x="785" y="263"/>
                    <a:pt x="797" y="433"/>
                  </a:cubicBezTo>
                  <a:cubicBezTo>
                    <a:pt x="752" y="433"/>
                    <a:pt x="752" y="433"/>
                    <a:pt x="752" y="433"/>
                  </a:cubicBezTo>
                  <a:cubicBezTo>
                    <a:pt x="739" y="433"/>
                    <a:pt x="728" y="444"/>
                    <a:pt x="728" y="458"/>
                  </a:cubicBezTo>
                  <a:cubicBezTo>
                    <a:pt x="728" y="471"/>
                    <a:pt x="739" y="482"/>
                    <a:pt x="752" y="482"/>
                  </a:cubicBezTo>
                  <a:cubicBezTo>
                    <a:pt x="796" y="482"/>
                    <a:pt x="796" y="482"/>
                    <a:pt x="796" y="482"/>
                  </a:cubicBezTo>
                  <a:cubicBezTo>
                    <a:pt x="784" y="651"/>
                    <a:pt x="647" y="786"/>
                    <a:pt x="477" y="7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grpSp>
      <p:grpSp>
        <p:nvGrpSpPr>
          <p:cNvPr id="36" name="Группа 63"/>
          <p:cNvGrpSpPr/>
          <p:nvPr/>
        </p:nvGrpSpPr>
        <p:grpSpPr>
          <a:xfrm>
            <a:off x="7964264" y="3144159"/>
            <a:ext cx="347163" cy="323657"/>
            <a:chOff x="1066800" y="184151"/>
            <a:chExt cx="609600" cy="568325"/>
          </a:xfrm>
          <a:solidFill>
            <a:schemeClr val="bg1">
              <a:lumMod val="50000"/>
            </a:schemeClr>
          </a:solidFill>
        </p:grpSpPr>
        <p:sp>
          <p:nvSpPr>
            <p:cNvPr id="37" name="Freeform 280"/>
            <p:cNvSpPr/>
            <p:nvPr/>
          </p:nvSpPr>
          <p:spPr bwMode="auto">
            <a:xfrm>
              <a:off x="1071563" y="704851"/>
              <a:ext cx="600075" cy="47625"/>
            </a:xfrm>
            <a:custGeom>
              <a:avLst/>
              <a:gdLst>
                <a:gd name="T0" fmla="*/ 875 w 898"/>
                <a:gd name="T1" fmla="*/ 0 h 72"/>
                <a:gd name="T2" fmla="*/ 22 w 898"/>
                <a:gd name="T3" fmla="*/ 0 h 72"/>
                <a:gd name="T4" fmla="*/ 0 w 898"/>
                <a:gd name="T5" fmla="*/ 36 h 72"/>
                <a:gd name="T6" fmla="*/ 0 w 898"/>
                <a:gd name="T7" fmla="*/ 72 h 72"/>
                <a:gd name="T8" fmla="*/ 22 w 898"/>
                <a:gd name="T9" fmla="*/ 72 h 72"/>
                <a:gd name="T10" fmla="*/ 875 w 898"/>
                <a:gd name="T11" fmla="*/ 72 h 72"/>
                <a:gd name="T12" fmla="*/ 898 w 898"/>
                <a:gd name="T13" fmla="*/ 72 h 72"/>
                <a:gd name="T14" fmla="*/ 898 w 898"/>
                <a:gd name="T15" fmla="*/ 36 h 72"/>
                <a:gd name="T16" fmla="*/ 875 w 898"/>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8" h="72">
                  <a:moveTo>
                    <a:pt x="875" y="0"/>
                  </a:moveTo>
                  <a:cubicBezTo>
                    <a:pt x="22" y="0"/>
                    <a:pt x="22" y="0"/>
                    <a:pt x="22" y="0"/>
                  </a:cubicBezTo>
                  <a:cubicBezTo>
                    <a:pt x="10" y="0"/>
                    <a:pt x="0" y="16"/>
                    <a:pt x="0" y="36"/>
                  </a:cubicBezTo>
                  <a:cubicBezTo>
                    <a:pt x="0" y="72"/>
                    <a:pt x="0" y="72"/>
                    <a:pt x="0" y="72"/>
                  </a:cubicBezTo>
                  <a:cubicBezTo>
                    <a:pt x="22" y="72"/>
                    <a:pt x="22" y="72"/>
                    <a:pt x="22" y="72"/>
                  </a:cubicBezTo>
                  <a:cubicBezTo>
                    <a:pt x="875" y="72"/>
                    <a:pt x="875" y="72"/>
                    <a:pt x="875" y="72"/>
                  </a:cubicBezTo>
                  <a:cubicBezTo>
                    <a:pt x="898" y="72"/>
                    <a:pt x="898" y="72"/>
                    <a:pt x="898" y="72"/>
                  </a:cubicBezTo>
                  <a:cubicBezTo>
                    <a:pt x="898" y="36"/>
                    <a:pt x="898" y="36"/>
                    <a:pt x="898" y="36"/>
                  </a:cubicBezTo>
                  <a:cubicBezTo>
                    <a:pt x="898" y="16"/>
                    <a:pt x="887" y="0"/>
                    <a:pt x="87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8" name="Freeform 281"/>
            <p:cNvSpPr/>
            <p:nvPr/>
          </p:nvSpPr>
          <p:spPr bwMode="auto">
            <a:xfrm>
              <a:off x="1108075" y="392113"/>
              <a:ext cx="88900" cy="33338"/>
            </a:xfrm>
            <a:custGeom>
              <a:avLst/>
              <a:gdLst>
                <a:gd name="T0" fmla="*/ 25 w 133"/>
                <a:gd name="T1" fmla="*/ 51 h 51"/>
                <a:gd name="T2" fmla="*/ 48 w 133"/>
                <a:gd name="T3" fmla="*/ 36 h 51"/>
                <a:gd name="T4" fmla="*/ 85 w 133"/>
                <a:gd name="T5" fmla="*/ 36 h 51"/>
                <a:gd name="T6" fmla="*/ 108 w 133"/>
                <a:gd name="T7" fmla="*/ 51 h 51"/>
                <a:gd name="T8" fmla="*/ 133 w 133"/>
                <a:gd name="T9" fmla="*/ 25 h 51"/>
                <a:gd name="T10" fmla="*/ 108 w 133"/>
                <a:gd name="T11" fmla="*/ 0 h 51"/>
                <a:gd name="T12" fmla="*/ 25 w 133"/>
                <a:gd name="T13" fmla="*/ 0 h 51"/>
                <a:gd name="T14" fmla="*/ 0 w 133"/>
                <a:gd name="T15" fmla="*/ 25 h 51"/>
                <a:gd name="T16" fmla="*/ 25 w 133"/>
                <a:gd name="T1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51">
                  <a:moveTo>
                    <a:pt x="25" y="51"/>
                  </a:moveTo>
                  <a:cubicBezTo>
                    <a:pt x="35" y="51"/>
                    <a:pt x="44" y="45"/>
                    <a:pt x="48" y="36"/>
                  </a:cubicBezTo>
                  <a:cubicBezTo>
                    <a:pt x="85" y="36"/>
                    <a:pt x="85" y="36"/>
                    <a:pt x="85" y="36"/>
                  </a:cubicBezTo>
                  <a:cubicBezTo>
                    <a:pt x="89" y="45"/>
                    <a:pt x="98" y="51"/>
                    <a:pt x="108" y="51"/>
                  </a:cubicBezTo>
                  <a:cubicBezTo>
                    <a:pt x="122" y="51"/>
                    <a:pt x="133" y="39"/>
                    <a:pt x="133" y="25"/>
                  </a:cubicBezTo>
                  <a:cubicBezTo>
                    <a:pt x="133" y="11"/>
                    <a:pt x="122" y="0"/>
                    <a:pt x="108" y="0"/>
                  </a:cubicBezTo>
                  <a:cubicBezTo>
                    <a:pt x="25" y="0"/>
                    <a:pt x="25" y="0"/>
                    <a:pt x="25" y="0"/>
                  </a:cubicBezTo>
                  <a:cubicBezTo>
                    <a:pt x="11" y="0"/>
                    <a:pt x="0" y="11"/>
                    <a:pt x="0" y="25"/>
                  </a:cubicBezTo>
                  <a:cubicBezTo>
                    <a:pt x="0" y="39"/>
                    <a:pt x="11" y="51"/>
                    <a:pt x="25"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9" name="Freeform 282"/>
            <p:cNvSpPr/>
            <p:nvPr/>
          </p:nvSpPr>
          <p:spPr bwMode="auto">
            <a:xfrm>
              <a:off x="1252538" y="392113"/>
              <a:ext cx="88900" cy="33338"/>
            </a:xfrm>
            <a:custGeom>
              <a:avLst/>
              <a:gdLst>
                <a:gd name="T0" fmla="*/ 26 w 134"/>
                <a:gd name="T1" fmla="*/ 51 h 51"/>
                <a:gd name="T2" fmla="*/ 48 w 134"/>
                <a:gd name="T3" fmla="*/ 36 h 51"/>
                <a:gd name="T4" fmla="*/ 85 w 134"/>
                <a:gd name="T5" fmla="*/ 36 h 51"/>
                <a:gd name="T6" fmla="*/ 108 w 134"/>
                <a:gd name="T7" fmla="*/ 51 h 51"/>
                <a:gd name="T8" fmla="*/ 134 w 134"/>
                <a:gd name="T9" fmla="*/ 25 h 51"/>
                <a:gd name="T10" fmla="*/ 108 w 134"/>
                <a:gd name="T11" fmla="*/ 0 h 51"/>
                <a:gd name="T12" fmla="*/ 26 w 134"/>
                <a:gd name="T13" fmla="*/ 0 h 51"/>
                <a:gd name="T14" fmla="*/ 0 w 134"/>
                <a:gd name="T15" fmla="*/ 25 h 51"/>
                <a:gd name="T16" fmla="*/ 26 w 134"/>
                <a:gd name="T1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51">
                  <a:moveTo>
                    <a:pt x="26" y="51"/>
                  </a:moveTo>
                  <a:cubicBezTo>
                    <a:pt x="36" y="51"/>
                    <a:pt x="44" y="45"/>
                    <a:pt x="48" y="36"/>
                  </a:cubicBezTo>
                  <a:cubicBezTo>
                    <a:pt x="85" y="36"/>
                    <a:pt x="85" y="36"/>
                    <a:pt x="85" y="36"/>
                  </a:cubicBezTo>
                  <a:cubicBezTo>
                    <a:pt x="89" y="45"/>
                    <a:pt x="98" y="51"/>
                    <a:pt x="108" y="51"/>
                  </a:cubicBezTo>
                  <a:cubicBezTo>
                    <a:pt x="122" y="51"/>
                    <a:pt x="134" y="39"/>
                    <a:pt x="134" y="25"/>
                  </a:cubicBezTo>
                  <a:cubicBezTo>
                    <a:pt x="134" y="11"/>
                    <a:pt x="122" y="0"/>
                    <a:pt x="108" y="0"/>
                  </a:cubicBezTo>
                  <a:cubicBezTo>
                    <a:pt x="26" y="0"/>
                    <a:pt x="26" y="0"/>
                    <a:pt x="26" y="0"/>
                  </a:cubicBezTo>
                  <a:cubicBezTo>
                    <a:pt x="12" y="0"/>
                    <a:pt x="0" y="11"/>
                    <a:pt x="0" y="25"/>
                  </a:cubicBezTo>
                  <a:cubicBezTo>
                    <a:pt x="0" y="39"/>
                    <a:pt x="12" y="51"/>
                    <a:pt x="26"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0" name="Freeform 283"/>
            <p:cNvSpPr/>
            <p:nvPr/>
          </p:nvSpPr>
          <p:spPr bwMode="auto">
            <a:xfrm>
              <a:off x="1395413" y="392113"/>
              <a:ext cx="88900" cy="33338"/>
            </a:xfrm>
            <a:custGeom>
              <a:avLst/>
              <a:gdLst>
                <a:gd name="T0" fmla="*/ 26 w 134"/>
                <a:gd name="T1" fmla="*/ 51 h 51"/>
                <a:gd name="T2" fmla="*/ 49 w 134"/>
                <a:gd name="T3" fmla="*/ 36 h 51"/>
                <a:gd name="T4" fmla="*/ 86 w 134"/>
                <a:gd name="T5" fmla="*/ 36 h 51"/>
                <a:gd name="T6" fmla="*/ 108 w 134"/>
                <a:gd name="T7" fmla="*/ 51 h 51"/>
                <a:gd name="T8" fmla="*/ 134 w 134"/>
                <a:gd name="T9" fmla="*/ 25 h 51"/>
                <a:gd name="T10" fmla="*/ 108 w 134"/>
                <a:gd name="T11" fmla="*/ 0 h 51"/>
                <a:gd name="T12" fmla="*/ 26 w 134"/>
                <a:gd name="T13" fmla="*/ 0 h 51"/>
                <a:gd name="T14" fmla="*/ 0 w 134"/>
                <a:gd name="T15" fmla="*/ 25 h 51"/>
                <a:gd name="T16" fmla="*/ 26 w 134"/>
                <a:gd name="T1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51">
                  <a:moveTo>
                    <a:pt x="26" y="51"/>
                  </a:moveTo>
                  <a:cubicBezTo>
                    <a:pt x="36" y="51"/>
                    <a:pt x="45" y="45"/>
                    <a:pt x="49" y="36"/>
                  </a:cubicBezTo>
                  <a:cubicBezTo>
                    <a:pt x="86" y="36"/>
                    <a:pt x="86" y="36"/>
                    <a:pt x="86" y="36"/>
                  </a:cubicBezTo>
                  <a:cubicBezTo>
                    <a:pt x="90" y="45"/>
                    <a:pt x="98" y="51"/>
                    <a:pt x="108" y="51"/>
                  </a:cubicBezTo>
                  <a:cubicBezTo>
                    <a:pt x="122" y="51"/>
                    <a:pt x="134" y="39"/>
                    <a:pt x="134" y="25"/>
                  </a:cubicBezTo>
                  <a:cubicBezTo>
                    <a:pt x="134" y="11"/>
                    <a:pt x="122" y="0"/>
                    <a:pt x="108" y="0"/>
                  </a:cubicBezTo>
                  <a:cubicBezTo>
                    <a:pt x="26" y="0"/>
                    <a:pt x="26" y="0"/>
                    <a:pt x="26" y="0"/>
                  </a:cubicBezTo>
                  <a:cubicBezTo>
                    <a:pt x="12" y="0"/>
                    <a:pt x="0" y="11"/>
                    <a:pt x="0" y="25"/>
                  </a:cubicBezTo>
                  <a:cubicBezTo>
                    <a:pt x="0" y="39"/>
                    <a:pt x="12" y="51"/>
                    <a:pt x="26"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1" name="Freeform 284"/>
            <p:cNvSpPr/>
            <p:nvPr/>
          </p:nvSpPr>
          <p:spPr bwMode="auto">
            <a:xfrm>
              <a:off x="1538288" y="392113"/>
              <a:ext cx="88900" cy="33338"/>
            </a:xfrm>
            <a:custGeom>
              <a:avLst/>
              <a:gdLst>
                <a:gd name="T0" fmla="*/ 25 w 133"/>
                <a:gd name="T1" fmla="*/ 51 h 51"/>
                <a:gd name="T2" fmla="*/ 48 w 133"/>
                <a:gd name="T3" fmla="*/ 36 h 51"/>
                <a:gd name="T4" fmla="*/ 85 w 133"/>
                <a:gd name="T5" fmla="*/ 36 h 51"/>
                <a:gd name="T6" fmla="*/ 108 w 133"/>
                <a:gd name="T7" fmla="*/ 51 h 51"/>
                <a:gd name="T8" fmla="*/ 133 w 133"/>
                <a:gd name="T9" fmla="*/ 25 h 51"/>
                <a:gd name="T10" fmla="*/ 108 w 133"/>
                <a:gd name="T11" fmla="*/ 0 h 51"/>
                <a:gd name="T12" fmla="*/ 25 w 133"/>
                <a:gd name="T13" fmla="*/ 0 h 51"/>
                <a:gd name="T14" fmla="*/ 0 w 133"/>
                <a:gd name="T15" fmla="*/ 25 h 51"/>
                <a:gd name="T16" fmla="*/ 25 w 133"/>
                <a:gd name="T1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51">
                  <a:moveTo>
                    <a:pt x="25" y="51"/>
                  </a:moveTo>
                  <a:cubicBezTo>
                    <a:pt x="35" y="51"/>
                    <a:pt x="44" y="45"/>
                    <a:pt x="48" y="36"/>
                  </a:cubicBezTo>
                  <a:cubicBezTo>
                    <a:pt x="85" y="36"/>
                    <a:pt x="85" y="36"/>
                    <a:pt x="85" y="36"/>
                  </a:cubicBezTo>
                  <a:cubicBezTo>
                    <a:pt x="89" y="45"/>
                    <a:pt x="98" y="51"/>
                    <a:pt x="108" y="51"/>
                  </a:cubicBezTo>
                  <a:cubicBezTo>
                    <a:pt x="122" y="51"/>
                    <a:pt x="133" y="39"/>
                    <a:pt x="133" y="25"/>
                  </a:cubicBezTo>
                  <a:cubicBezTo>
                    <a:pt x="133" y="11"/>
                    <a:pt x="122" y="0"/>
                    <a:pt x="108" y="0"/>
                  </a:cubicBezTo>
                  <a:cubicBezTo>
                    <a:pt x="25" y="0"/>
                    <a:pt x="25" y="0"/>
                    <a:pt x="25" y="0"/>
                  </a:cubicBezTo>
                  <a:cubicBezTo>
                    <a:pt x="11" y="0"/>
                    <a:pt x="0" y="11"/>
                    <a:pt x="0" y="25"/>
                  </a:cubicBezTo>
                  <a:cubicBezTo>
                    <a:pt x="0" y="39"/>
                    <a:pt x="11" y="51"/>
                    <a:pt x="25"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2" name="Freeform 285"/>
            <p:cNvSpPr/>
            <p:nvPr/>
          </p:nvSpPr>
          <p:spPr bwMode="auto">
            <a:xfrm>
              <a:off x="1087438" y="433388"/>
              <a:ext cx="566738" cy="242888"/>
            </a:xfrm>
            <a:custGeom>
              <a:avLst/>
              <a:gdLst>
                <a:gd name="T0" fmla="*/ 0 w 847"/>
                <a:gd name="T1" fmla="*/ 352 h 364"/>
                <a:gd name="T2" fmla="*/ 0 w 847"/>
                <a:gd name="T3" fmla="*/ 364 h 364"/>
                <a:gd name="T4" fmla="*/ 11 w 847"/>
                <a:gd name="T5" fmla="*/ 364 h 364"/>
                <a:gd name="T6" fmla="*/ 836 w 847"/>
                <a:gd name="T7" fmla="*/ 364 h 364"/>
                <a:gd name="T8" fmla="*/ 847 w 847"/>
                <a:gd name="T9" fmla="*/ 364 h 364"/>
                <a:gd name="T10" fmla="*/ 847 w 847"/>
                <a:gd name="T11" fmla="*/ 352 h 364"/>
                <a:gd name="T12" fmla="*/ 836 w 847"/>
                <a:gd name="T13" fmla="*/ 341 h 364"/>
                <a:gd name="T14" fmla="*/ 805 w 847"/>
                <a:gd name="T15" fmla="*/ 341 h 364"/>
                <a:gd name="T16" fmla="*/ 805 w 847"/>
                <a:gd name="T17" fmla="*/ 330 h 364"/>
                <a:gd name="T18" fmla="*/ 794 w 847"/>
                <a:gd name="T19" fmla="*/ 319 h 364"/>
                <a:gd name="T20" fmla="*/ 782 w 847"/>
                <a:gd name="T21" fmla="*/ 319 h 364"/>
                <a:gd name="T22" fmla="*/ 782 w 847"/>
                <a:gd name="T23" fmla="*/ 15 h 364"/>
                <a:gd name="T24" fmla="*/ 747 w 847"/>
                <a:gd name="T25" fmla="*/ 0 h 364"/>
                <a:gd name="T26" fmla="*/ 733 w 847"/>
                <a:gd name="T27" fmla="*/ 0 h 364"/>
                <a:gd name="T28" fmla="*/ 699 w 847"/>
                <a:gd name="T29" fmla="*/ 15 h 364"/>
                <a:gd name="T30" fmla="*/ 699 w 847"/>
                <a:gd name="T31" fmla="*/ 319 h 364"/>
                <a:gd name="T32" fmla="*/ 687 w 847"/>
                <a:gd name="T33" fmla="*/ 319 h 364"/>
                <a:gd name="T34" fmla="*/ 676 w 847"/>
                <a:gd name="T35" fmla="*/ 330 h 364"/>
                <a:gd name="T36" fmla="*/ 676 w 847"/>
                <a:gd name="T37" fmla="*/ 341 h 364"/>
                <a:gd name="T38" fmla="*/ 591 w 847"/>
                <a:gd name="T39" fmla="*/ 341 h 364"/>
                <a:gd name="T40" fmla="*/ 591 w 847"/>
                <a:gd name="T41" fmla="*/ 330 h 364"/>
                <a:gd name="T42" fmla="*/ 579 w 847"/>
                <a:gd name="T43" fmla="*/ 319 h 364"/>
                <a:gd name="T44" fmla="*/ 567 w 847"/>
                <a:gd name="T45" fmla="*/ 319 h 364"/>
                <a:gd name="T46" fmla="*/ 567 w 847"/>
                <a:gd name="T47" fmla="*/ 15 h 364"/>
                <a:gd name="T48" fmla="*/ 533 w 847"/>
                <a:gd name="T49" fmla="*/ 0 h 364"/>
                <a:gd name="T50" fmla="*/ 519 w 847"/>
                <a:gd name="T51" fmla="*/ 0 h 364"/>
                <a:gd name="T52" fmla="*/ 485 w 847"/>
                <a:gd name="T53" fmla="*/ 15 h 364"/>
                <a:gd name="T54" fmla="*/ 485 w 847"/>
                <a:gd name="T55" fmla="*/ 319 h 364"/>
                <a:gd name="T56" fmla="*/ 473 w 847"/>
                <a:gd name="T57" fmla="*/ 319 h 364"/>
                <a:gd name="T58" fmla="*/ 462 w 847"/>
                <a:gd name="T59" fmla="*/ 330 h 364"/>
                <a:gd name="T60" fmla="*/ 462 w 847"/>
                <a:gd name="T61" fmla="*/ 341 h 364"/>
                <a:gd name="T62" fmla="*/ 376 w 847"/>
                <a:gd name="T63" fmla="*/ 341 h 364"/>
                <a:gd name="T64" fmla="*/ 376 w 847"/>
                <a:gd name="T65" fmla="*/ 330 h 364"/>
                <a:gd name="T66" fmla="*/ 365 w 847"/>
                <a:gd name="T67" fmla="*/ 319 h 364"/>
                <a:gd name="T68" fmla="*/ 353 w 847"/>
                <a:gd name="T69" fmla="*/ 319 h 364"/>
                <a:gd name="T70" fmla="*/ 353 w 847"/>
                <a:gd name="T71" fmla="*/ 15 h 364"/>
                <a:gd name="T72" fmla="*/ 319 w 847"/>
                <a:gd name="T73" fmla="*/ 0 h 364"/>
                <a:gd name="T74" fmla="*/ 305 w 847"/>
                <a:gd name="T75" fmla="*/ 0 h 364"/>
                <a:gd name="T76" fmla="*/ 271 w 847"/>
                <a:gd name="T77" fmla="*/ 15 h 364"/>
                <a:gd name="T78" fmla="*/ 271 w 847"/>
                <a:gd name="T79" fmla="*/ 319 h 364"/>
                <a:gd name="T80" fmla="*/ 259 w 847"/>
                <a:gd name="T81" fmla="*/ 319 h 364"/>
                <a:gd name="T82" fmla="*/ 247 w 847"/>
                <a:gd name="T83" fmla="*/ 330 h 364"/>
                <a:gd name="T84" fmla="*/ 247 w 847"/>
                <a:gd name="T85" fmla="*/ 341 h 364"/>
                <a:gd name="T86" fmla="*/ 162 w 847"/>
                <a:gd name="T87" fmla="*/ 341 h 364"/>
                <a:gd name="T88" fmla="*/ 162 w 847"/>
                <a:gd name="T89" fmla="*/ 330 h 364"/>
                <a:gd name="T90" fmla="*/ 151 w 847"/>
                <a:gd name="T91" fmla="*/ 319 h 364"/>
                <a:gd name="T92" fmla="*/ 139 w 847"/>
                <a:gd name="T93" fmla="*/ 319 h 364"/>
                <a:gd name="T94" fmla="*/ 139 w 847"/>
                <a:gd name="T95" fmla="*/ 15 h 364"/>
                <a:gd name="T96" fmla="*/ 105 w 847"/>
                <a:gd name="T97" fmla="*/ 0 h 364"/>
                <a:gd name="T98" fmla="*/ 90 w 847"/>
                <a:gd name="T99" fmla="*/ 0 h 364"/>
                <a:gd name="T100" fmla="*/ 56 w 847"/>
                <a:gd name="T101" fmla="*/ 15 h 364"/>
                <a:gd name="T102" fmla="*/ 56 w 847"/>
                <a:gd name="T103" fmla="*/ 319 h 364"/>
                <a:gd name="T104" fmla="*/ 44 w 847"/>
                <a:gd name="T105" fmla="*/ 319 h 364"/>
                <a:gd name="T106" fmla="*/ 33 w 847"/>
                <a:gd name="T107" fmla="*/ 330 h 364"/>
                <a:gd name="T108" fmla="*/ 33 w 847"/>
                <a:gd name="T109" fmla="*/ 341 h 364"/>
                <a:gd name="T110" fmla="*/ 11 w 847"/>
                <a:gd name="T111" fmla="*/ 341 h 364"/>
                <a:gd name="T112" fmla="*/ 0 w 847"/>
                <a:gd name="T113" fmla="*/ 352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47" h="364">
                  <a:moveTo>
                    <a:pt x="0" y="352"/>
                  </a:moveTo>
                  <a:cubicBezTo>
                    <a:pt x="0" y="364"/>
                    <a:pt x="0" y="364"/>
                    <a:pt x="0" y="364"/>
                  </a:cubicBezTo>
                  <a:cubicBezTo>
                    <a:pt x="11" y="364"/>
                    <a:pt x="11" y="364"/>
                    <a:pt x="11" y="364"/>
                  </a:cubicBezTo>
                  <a:cubicBezTo>
                    <a:pt x="836" y="364"/>
                    <a:pt x="836" y="364"/>
                    <a:pt x="836" y="364"/>
                  </a:cubicBezTo>
                  <a:cubicBezTo>
                    <a:pt x="847" y="364"/>
                    <a:pt x="847" y="364"/>
                    <a:pt x="847" y="364"/>
                  </a:cubicBezTo>
                  <a:cubicBezTo>
                    <a:pt x="847" y="352"/>
                    <a:pt x="847" y="352"/>
                    <a:pt x="847" y="352"/>
                  </a:cubicBezTo>
                  <a:cubicBezTo>
                    <a:pt x="847" y="346"/>
                    <a:pt x="842" y="341"/>
                    <a:pt x="836" y="341"/>
                  </a:cubicBezTo>
                  <a:cubicBezTo>
                    <a:pt x="805" y="341"/>
                    <a:pt x="805" y="341"/>
                    <a:pt x="805" y="341"/>
                  </a:cubicBezTo>
                  <a:cubicBezTo>
                    <a:pt x="805" y="330"/>
                    <a:pt x="805" y="330"/>
                    <a:pt x="805" y="330"/>
                  </a:cubicBezTo>
                  <a:cubicBezTo>
                    <a:pt x="805" y="324"/>
                    <a:pt x="800" y="319"/>
                    <a:pt x="794" y="319"/>
                  </a:cubicBezTo>
                  <a:cubicBezTo>
                    <a:pt x="782" y="319"/>
                    <a:pt x="782" y="319"/>
                    <a:pt x="782" y="319"/>
                  </a:cubicBezTo>
                  <a:cubicBezTo>
                    <a:pt x="782" y="15"/>
                    <a:pt x="782" y="15"/>
                    <a:pt x="782" y="15"/>
                  </a:cubicBezTo>
                  <a:cubicBezTo>
                    <a:pt x="768" y="15"/>
                    <a:pt x="756" y="9"/>
                    <a:pt x="747" y="0"/>
                  </a:cubicBezTo>
                  <a:cubicBezTo>
                    <a:pt x="733" y="0"/>
                    <a:pt x="733" y="0"/>
                    <a:pt x="733" y="0"/>
                  </a:cubicBezTo>
                  <a:cubicBezTo>
                    <a:pt x="724" y="9"/>
                    <a:pt x="712" y="15"/>
                    <a:pt x="699" y="15"/>
                  </a:cubicBezTo>
                  <a:cubicBezTo>
                    <a:pt x="699" y="319"/>
                    <a:pt x="699" y="319"/>
                    <a:pt x="699" y="319"/>
                  </a:cubicBezTo>
                  <a:cubicBezTo>
                    <a:pt x="687" y="319"/>
                    <a:pt x="687" y="319"/>
                    <a:pt x="687" y="319"/>
                  </a:cubicBezTo>
                  <a:cubicBezTo>
                    <a:pt x="681" y="319"/>
                    <a:pt x="676" y="324"/>
                    <a:pt x="676" y="330"/>
                  </a:cubicBezTo>
                  <a:cubicBezTo>
                    <a:pt x="676" y="341"/>
                    <a:pt x="676" y="341"/>
                    <a:pt x="676" y="341"/>
                  </a:cubicBezTo>
                  <a:cubicBezTo>
                    <a:pt x="591" y="341"/>
                    <a:pt x="591" y="341"/>
                    <a:pt x="591" y="341"/>
                  </a:cubicBezTo>
                  <a:cubicBezTo>
                    <a:pt x="591" y="330"/>
                    <a:pt x="591" y="330"/>
                    <a:pt x="591" y="330"/>
                  </a:cubicBezTo>
                  <a:cubicBezTo>
                    <a:pt x="591" y="324"/>
                    <a:pt x="586" y="319"/>
                    <a:pt x="579" y="319"/>
                  </a:cubicBezTo>
                  <a:cubicBezTo>
                    <a:pt x="567" y="319"/>
                    <a:pt x="567" y="319"/>
                    <a:pt x="567" y="319"/>
                  </a:cubicBezTo>
                  <a:cubicBezTo>
                    <a:pt x="567" y="15"/>
                    <a:pt x="567" y="15"/>
                    <a:pt x="567" y="15"/>
                  </a:cubicBezTo>
                  <a:cubicBezTo>
                    <a:pt x="554" y="15"/>
                    <a:pt x="542" y="9"/>
                    <a:pt x="533" y="0"/>
                  </a:cubicBezTo>
                  <a:cubicBezTo>
                    <a:pt x="519" y="0"/>
                    <a:pt x="519" y="0"/>
                    <a:pt x="519" y="0"/>
                  </a:cubicBezTo>
                  <a:cubicBezTo>
                    <a:pt x="510" y="9"/>
                    <a:pt x="498" y="15"/>
                    <a:pt x="485" y="15"/>
                  </a:cubicBezTo>
                  <a:cubicBezTo>
                    <a:pt x="485" y="319"/>
                    <a:pt x="485" y="319"/>
                    <a:pt x="485" y="319"/>
                  </a:cubicBezTo>
                  <a:cubicBezTo>
                    <a:pt x="473" y="319"/>
                    <a:pt x="473" y="319"/>
                    <a:pt x="473" y="319"/>
                  </a:cubicBezTo>
                  <a:cubicBezTo>
                    <a:pt x="467" y="319"/>
                    <a:pt x="462" y="324"/>
                    <a:pt x="462" y="330"/>
                  </a:cubicBezTo>
                  <a:cubicBezTo>
                    <a:pt x="462" y="341"/>
                    <a:pt x="462" y="341"/>
                    <a:pt x="462" y="341"/>
                  </a:cubicBezTo>
                  <a:cubicBezTo>
                    <a:pt x="376" y="341"/>
                    <a:pt x="376" y="341"/>
                    <a:pt x="376" y="341"/>
                  </a:cubicBezTo>
                  <a:cubicBezTo>
                    <a:pt x="376" y="330"/>
                    <a:pt x="376" y="330"/>
                    <a:pt x="376" y="330"/>
                  </a:cubicBezTo>
                  <a:cubicBezTo>
                    <a:pt x="376" y="324"/>
                    <a:pt x="371" y="319"/>
                    <a:pt x="365" y="319"/>
                  </a:cubicBezTo>
                  <a:cubicBezTo>
                    <a:pt x="353" y="319"/>
                    <a:pt x="353" y="319"/>
                    <a:pt x="353" y="319"/>
                  </a:cubicBezTo>
                  <a:cubicBezTo>
                    <a:pt x="353" y="15"/>
                    <a:pt x="353" y="15"/>
                    <a:pt x="353" y="15"/>
                  </a:cubicBezTo>
                  <a:cubicBezTo>
                    <a:pt x="340" y="15"/>
                    <a:pt x="328" y="9"/>
                    <a:pt x="319" y="0"/>
                  </a:cubicBezTo>
                  <a:cubicBezTo>
                    <a:pt x="305" y="0"/>
                    <a:pt x="305" y="0"/>
                    <a:pt x="305" y="0"/>
                  </a:cubicBezTo>
                  <a:cubicBezTo>
                    <a:pt x="296" y="9"/>
                    <a:pt x="284" y="15"/>
                    <a:pt x="271" y="15"/>
                  </a:cubicBezTo>
                  <a:cubicBezTo>
                    <a:pt x="271" y="319"/>
                    <a:pt x="271" y="319"/>
                    <a:pt x="271" y="319"/>
                  </a:cubicBezTo>
                  <a:cubicBezTo>
                    <a:pt x="259" y="319"/>
                    <a:pt x="259" y="319"/>
                    <a:pt x="259" y="319"/>
                  </a:cubicBezTo>
                  <a:cubicBezTo>
                    <a:pt x="252" y="319"/>
                    <a:pt x="247" y="324"/>
                    <a:pt x="247" y="330"/>
                  </a:cubicBezTo>
                  <a:cubicBezTo>
                    <a:pt x="247" y="341"/>
                    <a:pt x="247" y="341"/>
                    <a:pt x="247" y="341"/>
                  </a:cubicBezTo>
                  <a:cubicBezTo>
                    <a:pt x="162" y="341"/>
                    <a:pt x="162" y="341"/>
                    <a:pt x="162" y="341"/>
                  </a:cubicBezTo>
                  <a:cubicBezTo>
                    <a:pt x="162" y="330"/>
                    <a:pt x="162" y="330"/>
                    <a:pt x="162" y="330"/>
                  </a:cubicBezTo>
                  <a:cubicBezTo>
                    <a:pt x="162" y="324"/>
                    <a:pt x="157" y="319"/>
                    <a:pt x="151" y="319"/>
                  </a:cubicBezTo>
                  <a:cubicBezTo>
                    <a:pt x="139" y="319"/>
                    <a:pt x="139" y="319"/>
                    <a:pt x="139" y="319"/>
                  </a:cubicBezTo>
                  <a:cubicBezTo>
                    <a:pt x="139" y="15"/>
                    <a:pt x="139" y="15"/>
                    <a:pt x="139" y="15"/>
                  </a:cubicBezTo>
                  <a:cubicBezTo>
                    <a:pt x="126" y="15"/>
                    <a:pt x="113" y="9"/>
                    <a:pt x="105" y="0"/>
                  </a:cubicBezTo>
                  <a:cubicBezTo>
                    <a:pt x="90" y="0"/>
                    <a:pt x="90" y="0"/>
                    <a:pt x="90" y="0"/>
                  </a:cubicBezTo>
                  <a:cubicBezTo>
                    <a:pt x="82" y="9"/>
                    <a:pt x="69" y="15"/>
                    <a:pt x="56" y="15"/>
                  </a:cubicBezTo>
                  <a:cubicBezTo>
                    <a:pt x="56" y="319"/>
                    <a:pt x="56" y="319"/>
                    <a:pt x="56" y="319"/>
                  </a:cubicBezTo>
                  <a:cubicBezTo>
                    <a:pt x="44" y="319"/>
                    <a:pt x="44" y="319"/>
                    <a:pt x="44" y="319"/>
                  </a:cubicBezTo>
                  <a:cubicBezTo>
                    <a:pt x="38" y="319"/>
                    <a:pt x="33" y="324"/>
                    <a:pt x="33" y="330"/>
                  </a:cubicBezTo>
                  <a:cubicBezTo>
                    <a:pt x="33" y="341"/>
                    <a:pt x="33" y="341"/>
                    <a:pt x="33" y="341"/>
                  </a:cubicBezTo>
                  <a:cubicBezTo>
                    <a:pt x="11" y="341"/>
                    <a:pt x="11" y="341"/>
                    <a:pt x="11" y="341"/>
                  </a:cubicBezTo>
                  <a:cubicBezTo>
                    <a:pt x="5" y="341"/>
                    <a:pt x="0" y="346"/>
                    <a:pt x="0" y="3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3" name="Freeform 286"/>
            <p:cNvSpPr>
              <a:spLocks noEditPoints="1"/>
            </p:cNvSpPr>
            <p:nvPr/>
          </p:nvSpPr>
          <p:spPr bwMode="auto">
            <a:xfrm>
              <a:off x="1066800" y="184151"/>
              <a:ext cx="609600" cy="184150"/>
            </a:xfrm>
            <a:custGeom>
              <a:avLst/>
              <a:gdLst>
                <a:gd name="T0" fmla="*/ 191 w 384"/>
                <a:gd name="T1" fmla="*/ 0 h 116"/>
                <a:gd name="T2" fmla="*/ 0 w 384"/>
                <a:gd name="T3" fmla="*/ 116 h 116"/>
                <a:gd name="T4" fmla="*/ 384 w 384"/>
                <a:gd name="T5" fmla="*/ 116 h 116"/>
                <a:gd name="T6" fmla="*/ 191 w 384"/>
                <a:gd name="T7" fmla="*/ 0 h 116"/>
                <a:gd name="T8" fmla="*/ 191 w 384"/>
                <a:gd name="T9" fmla="*/ 38 h 116"/>
                <a:gd name="T10" fmla="*/ 268 w 384"/>
                <a:gd name="T11" fmla="*/ 84 h 116"/>
                <a:gd name="T12" fmla="*/ 114 w 384"/>
                <a:gd name="T13" fmla="*/ 84 h 116"/>
                <a:gd name="T14" fmla="*/ 191 w 384"/>
                <a:gd name="T15" fmla="*/ 38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4" h="116">
                  <a:moveTo>
                    <a:pt x="191" y="0"/>
                  </a:moveTo>
                  <a:lnTo>
                    <a:pt x="0" y="116"/>
                  </a:lnTo>
                  <a:lnTo>
                    <a:pt x="384" y="116"/>
                  </a:lnTo>
                  <a:lnTo>
                    <a:pt x="191" y="0"/>
                  </a:lnTo>
                  <a:close/>
                  <a:moveTo>
                    <a:pt x="191" y="38"/>
                  </a:moveTo>
                  <a:lnTo>
                    <a:pt x="268" y="84"/>
                  </a:lnTo>
                  <a:lnTo>
                    <a:pt x="114" y="84"/>
                  </a:lnTo>
                  <a:lnTo>
                    <a:pt x="191"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grpSp>
      <p:sp>
        <p:nvSpPr>
          <p:cNvPr id="44" name="TextBox 58"/>
          <p:cNvSpPr txBox="1"/>
          <p:nvPr/>
        </p:nvSpPr>
        <p:spPr>
          <a:xfrm>
            <a:off x="4562584" y="5318119"/>
            <a:ext cx="816827" cy="276999"/>
          </a:xfrm>
          <a:prstGeom prst="rect">
            <a:avLst/>
          </a:prstGeom>
          <a:noFill/>
        </p:spPr>
        <p:txBody>
          <a:bodyPr wrap="none" rtlCol="0">
            <a:spAutoFit/>
          </a:bodyPr>
          <a:lstStyle/>
          <a:p>
            <a:pPr algn="ctr"/>
            <a:r>
              <a:rPr lang="en-US" sz="1200" dirty="0" smtClean="0">
                <a:solidFill>
                  <a:schemeClr val="tx2"/>
                </a:solidFill>
                <a:latin typeface="Ubuntu" pitchFamily="34" charset="0"/>
              </a:rPr>
              <a:t>Text here</a:t>
            </a:r>
            <a:endParaRPr lang="ru-RU" sz="1200" dirty="0">
              <a:solidFill>
                <a:schemeClr val="tx2"/>
              </a:solidFill>
              <a:latin typeface="Ubuntu" pitchFamily="34" charset="0"/>
            </a:endParaRPr>
          </a:p>
        </p:txBody>
      </p:sp>
      <p:sp>
        <p:nvSpPr>
          <p:cNvPr id="45" name="TextBox 58"/>
          <p:cNvSpPr txBox="1"/>
          <p:nvPr/>
        </p:nvSpPr>
        <p:spPr>
          <a:xfrm>
            <a:off x="10178164" y="4864048"/>
            <a:ext cx="816827" cy="276999"/>
          </a:xfrm>
          <a:prstGeom prst="rect">
            <a:avLst/>
          </a:prstGeom>
          <a:noFill/>
        </p:spPr>
        <p:txBody>
          <a:bodyPr wrap="none" rtlCol="0">
            <a:spAutoFit/>
          </a:bodyPr>
          <a:lstStyle/>
          <a:p>
            <a:pPr algn="ctr"/>
            <a:r>
              <a:rPr lang="en-US" sz="1200" dirty="0" smtClean="0">
                <a:solidFill>
                  <a:schemeClr val="tx2"/>
                </a:solidFill>
                <a:latin typeface="Ubuntu" pitchFamily="34" charset="0"/>
              </a:rPr>
              <a:t>Text here</a:t>
            </a:r>
            <a:endParaRPr lang="ru-RU" sz="1200" dirty="0">
              <a:solidFill>
                <a:schemeClr val="tx2"/>
              </a:solidFill>
              <a:latin typeface="Ubuntu" pitchFamily="34" charset="0"/>
            </a:endParaRPr>
          </a:p>
        </p:txBody>
      </p:sp>
      <p:sp>
        <p:nvSpPr>
          <p:cNvPr id="46" name="TextBox 58"/>
          <p:cNvSpPr txBox="1"/>
          <p:nvPr/>
        </p:nvSpPr>
        <p:spPr>
          <a:xfrm>
            <a:off x="9496070" y="3536202"/>
            <a:ext cx="816827" cy="276999"/>
          </a:xfrm>
          <a:prstGeom prst="rect">
            <a:avLst/>
          </a:prstGeom>
          <a:noFill/>
        </p:spPr>
        <p:txBody>
          <a:bodyPr wrap="none" rtlCol="0">
            <a:spAutoFit/>
          </a:bodyPr>
          <a:lstStyle/>
          <a:p>
            <a:pPr algn="ctr"/>
            <a:r>
              <a:rPr lang="en-US" sz="1200" dirty="0" smtClean="0">
                <a:solidFill>
                  <a:schemeClr val="tx2"/>
                </a:solidFill>
                <a:latin typeface="Ubuntu" pitchFamily="34" charset="0"/>
              </a:rPr>
              <a:t>Text here</a:t>
            </a:r>
            <a:endParaRPr lang="ru-RU" sz="1200" dirty="0">
              <a:solidFill>
                <a:schemeClr val="tx2"/>
              </a:solidFill>
              <a:latin typeface="Ubuntu" pitchFamily="34" charset="0"/>
            </a:endParaRPr>
          </a:p>
        </p:txBody>
      </p:sp>
      <p:sp>
        <p:nvSpPr>
          <p:cNvPr id="47" name="TextBox 58"/>
          <p:cNvSpPr txBox="1"/>
          <p:nvPr/>
        </p:nvSpPr>
        <p:spPr>
          <a:xfrm>
            <a:off x="5189216" y="4371301"/>
            <a:ext cx="816827" cy="276999"/>
          </a:xfrm>
          <a:prstGeom prst="rect">
            <a:avLst/>
          </a:prstGeom>
          <a:noFill/>
        </p:spPr>
        <p:txBody>
          <a:bodyPr wrap="none" rtlCol="0">
            <a:spAutoFit/>
          </a:bodyPr>
          <a:lstStyle/>
          <a:p>
            <a:pPr algn="ctr"/>
            <a:r>
              <a:rPr lang="en-US" sz="1200" dirty="0" smtClean="0">
                <a:solidFill>
                  <a:schemeClr val="tx2"/>
                </a:solidFill>
                <a:latin typeface="Ubuntu" pitchFamily="34" charset="0"/>
              </a:rPr>
              <a:t>Text here</a:t>
            </a:r>
            <a:endParaRPr lang="ru-RU" sz="1200" dirty="0">
              <a:solidFill>
                <a:schemeClr val="tx2"/>
              </a:solidFill>
              <a:latin typeface="Ubuntu" pitchFamily="34" charset="0"/>
            </a:endParaRPr>
          </a:p>
        </p:txBody>
      </p:sp>
      <p:grpSp>
        <p:nvGrpSpPr>
          <p:cNvPr id="48" name="Группа 9"/>
          <p:cNvGrpSpPr/>
          <p:nvPr/>
        </p:nvGrpSpPr>
        <p:grpSpPr>
          <a:xfrm flipH="1">
            <a:off x="-134948" y="2288096"/>
            <a:ext cx="3133716" cy="546874"/>
            <a:chOff x="1500166" y="1071552"/>
            <a:chExt cx="3033712" cy="529422"/>
          </a:xfrm>
          <a:solidFill>
            <a:srgbClr val="942122"/>
          </a:solidFill>
        </p:grpSpPr>
        <p:sp>
          <p:nvSpPr>
            <p:cNvPr id="49" name="Freeform 17"/>
            <p:cNvSpPr/>
            <p:nvPr/>
          </p:nvSpPr>
          <p:spPr bwMode="auto">
            <a:xfrm>
              <a:off x="1500166" y="1071552"/>
              <a:ext cx="3033712" cy="371475"/>
            </a:xfrm>
            <a:custGeom>
              <a:avLst/>
              <a:gdLst/>
              <a:ahLst/>
              <a:cxnLst>
                <a:cxn ang="0">
                  <a:pos x="1359" y="0"/>
                </a:cxn>
                <a:cxn ang="0">
                  <a:pos x="234" y="0"/>
                </a:cxn>
                <a:cxn ang="0">
                  <a:pos x="0" y="234"/>
                </a:cxn>
                <a:cxn ang="0">
                  <a:pos x="1359" y="234"/>
                </a:cxn>
                <a:cxn ang="0">
                  <a:pos x="1911" y="234"/>
                </a:cxn>
                <a:cxn ang="0">
                  <a:pos x="1911" y="0"/>
                </a:cxn>
                <a:cxn ang="0">
                  <a:pos x="1359" y="0"/>
                </a:cxn>
              </a:cxnLst>
              <a:rect l="0" t="0" r="r" b="b"/>
              <a:pathLst>
                <a:path w="1911" h="234">
                  <a:moveTo>
                    <a:pt x="1359" y="0"/>
                  </a:moveTo>
                  <a:lnTo>
                    <a:pt x="234" y="0"/>
                  </a:lnTo>
                  <a:lnTo>
                    <a:pt x="0" y="234"/>
                  </a:lnTo>
                  <a:lnTo>
                    <a:pt x="1359" y="234"/>
                  </a:lnTo>
                  <a:lnTo>
                    <a:pt x="1911" y="234"/>
                  </a:lnTo>
                  <a:lnTo>
                    <a:pt x="1911" y="0"/>
                  </a:lnTo>
                  <a:lnTo>
                    <a:pt x="1359" y="0"/>
                  </a:lnTo>
                  <a:close/>
                </a:path>
              </a:pathLst>
            </a:custGeom>
            <a:grpFill/>
            <a:ln w="9525">
              <a:noFill/>
              <a:round/>
            </a:ln>
          </p:spPr>
          <p:txBody>
            <a:bodyPr vert="horz" wrap="square" lIns="91440" tIns="45720" rIns="91440" bIns="45720" numCol="1" anchor="t" anchorCtr="0" compatLnSpc="1"/>
            <a:lstStyle/>
            <a:p>
              <a:endParaRPr lang="ru-RU"/>
            </a:p>
          </p:txBody>
        </p:sp>
        <p:sp>
          <p:nvSpPr>
            <p:cNvPr id="50" name="Freeform 26"/>
            <p:cNvSpPr/>
            <p:nvPr/>
          </p:nvSpPr>
          <p:spPr bwMode="auto">
            <a:xfrm flipV="1">
              <a:off x="2368224" y="1486600"/>
              <a:ext cx="2071670" cy="114374"/>
            </a:xfrm>
            <a:custGeom>
              <a:avLst/>
              <a:gdLst/>
              <a:ahLst/>
              <a:cxnLst>
                <a:cxn ang="0">
                  <a:pos x="1300" y="0"/>
                </a:cxn>
                <a:cxn ang="0">
                  <a:pos x="925" y="0"/>
                </a:cxn>
                <a:cxn ang="0">
                  <a:pos x="159" y="0"/>
                </a:cxn>
                <a:cxn ang="0">
                  <a:pos x="0" y="159"/>
                </a:cxn>
                <a:cxn ang="0">
                  <a:pos x="925" y="159"/>
                </a:cxn>
                <a:cxn ang="0">
                  <a:pos x="1300" y="159"/>
                </a:cxn>
                <a:cxn ang="0">
                  <a:pos x="2880" y="159"/>
                </a:cxn>
                <a:cxn ang="0">
                  <a:pos x="2880" y="0"/>
                </a:cxn>
                <a:cxn ang="0">
                  <a:pos x="1300" y="0"/>
                </a:cxn>
              </a:cxnLst>
              <a:rect l="0" t="0" r="r" b="b"/>
              <a:pathLst>
                <a:path w="2880" h="159">
                  <a:moveTo>
                    <a:pt x="1300" y="0"/>
                  </a:moveTo>
                  <a:lnTo>
                    <a:pt x="925" y="0"/>
                  </a:lnTo>
                  <a:lnTo>
                    <a:pt x="159" y="0"/>
                  </a:lnTo>
                  <a:lnTo>
                    <a:pt x="0" y="159"/>
                  </a:lnTo>
                  <a:lnTo>
                    <a:pt x="925" y="159"/>
                  </a:lnTo>
                  <a:lnTo>
                    <a:pt x="1300" y="159"/>
                  </a:lnTo>
                  <a:lnTo>
                    <a:pt x="2880" y="159"/>
                  </a:lnTo>
                  <a:lnTo>
                    <a:pt x="2880" y="0"/>
                  </a:lnTo>
                  <a:lnTo>
                    <a:pt x="1300" y="0"/>
                  </a:lnTo>
                  <a:close/>
                </a:path>
              </a:pathLst>
            </a:custGeom>
            <a:grpFill/>
            <a:ln w="9525">
              <a:noFill/>
              <a:round/>
            </a:ln>
          </p:spPr>
          <p:txBody>
            <a:bodyPr vert="horz" wrap="square" lIns="91440" tIns="45720" rIns="91440" bIns="45720" numCol="1" anchor="t" anchorCtr="0" compatLnSpc="1"/>
            <a:lstStyle/>
            <a:p>
              <a:endParaRPr lang="ru-RU"/>
            </a:p>
          </p:txBody>
        </p:sp>
      </p:grpSp>
      <p:sp>
        <p:nvSpPr>
          <p:cNvPr id="51" name="文本框 50"/>
          <p:cNvSpPr txBox="1"/>
          <p:nvPr/>
        </p:nvSpPr>
        <p:spPr>
          <a:xfrm>
            <a:off x="516237" y="2879980"/>
            <a:ext cx="2971341" cy="1708160"/>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文本框即可进行编辑输入相关内容点击文本框</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即点击文本框即可进行编辑输入相关内容点击文本框即点击文本框即可进行编辑输入相关内容点击文本框即</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83171" y="2288096"/>
            <a:ext cx="2230569"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t="13631" r="1039"/>
          <a:stretch>
            <a:fillRect/>
          </a:stretch>
        </p:blipFill>
        <p:spPr>
          <a:xfrm rot="16200000">
            <a:off x="2304143" y="-2318657"/>
            <a:ext cx="6887029" cy="11495314"/>
          </a:xfrm>
          <a:prstGeom prst="rect">
            <a:avLst/>
          </a:prstGeom>
        </p:spPr>
      </p:pic>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l="16154" t="17567" r="13049" b="6774"/>
          <a:stretch>
            <a:fillRect/>
          </a:stretch>
        </p:blipFill>
        <p:spPr>
          <a:xfrm>
            <a:off x="0" y="0"/>
            <a:ext cx="4833257" cy="6858002"/>
          </a:xfrm>
          <a:custGeom>
            <a:avLst/>
            <a:gdLst>
              <a:gd name="connsiteX0" fmla="*/ 1034124 w 4833257"/>
              <a:gd name="connsiteY0" fmla="*/ 0 h 6858002"/>
              <a:gd name="connsiteX1" fmla="*/ 4833257 w 4833257"/>
              <a:gd name="connsiteY1" fmla="*/ 0 h 6858002"/>
              <a:gd name="connsiteX2" fmla="*/ 3799133 w 4833257"/>
              <a:gd name="connsiteY2" fmla="*/ 6858002 h 6858002"/>
              <a:gd name="connsiteX3" fmla="*/ 0 w 4833257"/>
              <a:gd name="connsiteY3" fmla="*/ 6858002 h 6858002"/>
            </a:gdLst>
            <a:ahLst/>
            <a:cxnLst>
              <a:cxn ang="0">
                <a:pos x="connsiteX0" y="connsiteY0"/>
              </a:cxn>
              <a:cxn ang="0">
                <a:pos x="connsiteX1" y="connsiteY1"/>
              </a:cxn>
              <a:cxn ang="0">
                <a:pos x="connsiteX2" y="connsiteY2"/>
              </a:cxn>
              <a:cxn ang="0">
                <a:pos x="connsiteX3" y="connsiteY3"/>
              </a:cxn>
            </a:cxnLst>
            <a:rect l="l" t="t" r="r" b="b"/>
            <a:pathLst>
              <a:path w="4833257" h="6858002">
                <a:moveTo>
                  <a:pt x="1034124" y="0"/>
                </a:moveTo>
                <a:lnTo>
                  <a:pt x="4833257" y="0"/>
                </a:lnTo>
                <a:lnTo>
                  <a:pt x="3799133" y="6858002"/>
                </a:lnTo>
                <a:lnTo>
                  <a:pt x="0" y="6858002"/>
                </a:lnTo>
                <a:close/>
              </a:path>
            </a:pathLst>
          </a:custGeom>
        </p:spPr>
      </p:pic>
      <p:sp>
        <p:nvSpPr>
          <p:cNvPr id="10" name="矩形 9"/>
          <p:cNvSpPr/>
          <p:nvPr/>
        </p:nvSpPr>
        <p:spPr>
          <a:xfrm>
            <a:off x="11103429" y="-14515"/>
            <a:ext cx="1088571" cy="275772"/>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5644454" y="2252436"/>
            <a:ext cx="1775069" cy="2628900"/>
            <a:chOff x="3276600" y="2266950"/>
            <a:chExt cx="1504950" cy="2228850"/>
          </a:xfrm>
        </p:grpSpPr>
        <p:cxnSp>
          <p:nvCxnSpPr>
            <p:cNvPr id="11" name="直接连接符 10"/>
            <p:cNvCxnSpPr/>
            <p:nvPr/>
          </p:nvCxnSpPr>
          <p:spPr>
            <a:xfrm>
              <a:off x="3276600" y="2266950"/>
              <a:ext cx="1504950" cy="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276600" y="2266950"/>
              <a:ext cx="0" cy="222885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276600" y="4495800"/>
              <a:ext cx="1504950" cy="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781550" y="2266950"/>
              <a:ext cx="0" cy="73820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781550" y="3700597"/>
              <a:ext cx="0" cy="795203"/>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5451415" y="2872359"/>
            <a:ext cx="2161146" cy="1569660"/>
          </a:xfrm>
          <a:prstGeom prst="rect">
            <a:avLst/>
          </a:prstGeom>
          <a:noFill/>
        </p:spPr>
        <p:txBody>
          <a:bodyPr wrap="square" rtlCol="0">
            <a:spAutoFit/>
          </a:bodyPr>
          <a:lstStyle/>
          <a:p>
            <a:pPr algn="ctr"/>
            <a:r>
              <a:rPr lang="en-US" altLang="zh-CN" sz="9600" b="1" dirty="0" smtClean="0">
                <a:solidFill>
                  <a:srgbClr val="942122"/>
                </a:solidFill>
                <a:latin typeface="Road Rage" pitchFamily="50" charset="0"/>
                <a:ea typeface="华文仿宋" panose="02010600040101010101" pitchFamily="2" charset="-122"/>
              </a:rPr>
              <a:t>o3</a:t>
            </a:r>
            <a:endParaRPr lang="zh-CN" altLang="en-US" sz="9600" b="1" dirty="0">
              <a:solidFill>
                <a:srgbClr val="942122"/>
              </a:solidFill>
              <a:latin typeface="Road Rage" pitchFamily="50" charset="0"/>
              <a:ea typeface="华文仿宋" panose="02010600040101010101" pitchFamily="2" charset="-122"/>
            </a:endParaRPr>
          </a:p>
        </p:txBody>
      </p:sp>
      <p:sp>
        <p:nvSpPr>
          <p:cNvPr id="18" name="文本框 17"/>
          <p:cNvSpPr txBox="1"/>
          <p:nvPr/>
        </p:nvSpPr>
        <p:spPr>
          <a:xfrm>
            <a:off x="7504925" y="2701324"/>
            <a:ext cx="4959929" cy="836319"/>
          </a:xfrm>
          <a:prstGeom prst="rect">
            <a:avLst/>
          </a:prstGeom>
          <a:noFill/>
        </p:spPr>
        <p:txBody>
          <a:bodyPr wrap="square" rtlCol="0">
            <a:spAutoFit/>
          </a:bodyPr>
          <a:lstStyle/>
          <a:p>
            <a:pPr>
              <a:lnSpc>
                <a:spcPct val="175000"/>
              </a:lnSpc>
            </a:pPr>
            <a:r>
              <a:rPr lang="zh-CN" altLang="en-US" sz="3200" dirty="0">
                <a:solidFill>
                  <a:srgbClr val="942122"/>
                </a:solidFill>
                <a:latin typeface="微软雅黑" panose="020B0503020204020204" pitchFamily="34" charset="-122"/>
                <a:ea typeface="微软雅黑" panose="020B0503020204020204" pitchFamily="34" charset="-122"/>
              </a:rPr>
              <a:t>成功案例展示</a:t>
            </a:r>
            <a:endParaRPr lang="en-US" altLang="zh-CN" sz="1600" dirty="0">
              <a:solidFill>
                <a:srgbClr val="942122"/>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7504924" y="3542091"/>
            <a:ext cx="4959929" cy="400110"/>
          </a:xfrm>
          <a:prstGeom prst="snip1Rect">
            <a:avLst>
              <a:gd name="adj" fmla="val 0"/>
            </a:avLst>
          </a:prstGeom>
          <a:noFill/>
          <a:ln w="28575">
            <a:noFill/>
          </a:ln>
        </p:spPr>
        <p:txBody>
          <a:bodyPr wrap="square" rtlCol="0">
            <a:spAutoFit/>
          </a:bodyPr>
          <a:lstStyle/>
          <a:p>
            <a:r>
              <a:rPr lang="en-US" altLang="zh-CN" sz="2000" dirty="0" smtClean="0">
                <a:solidFill>
                  <a:srgbClr val="942122"/>
                </a:solidFill>
                <a:latin typeface="Arial" panose="020B0604020202020204" pitchFamily="34" charset="0"/>
                <a:cs typeface="Arial" panose="020B0604020202020204" pitchFamily="34" charset="0"/>
              </a:rPr>
              <a:t>SUCCESSFUL CASE PRESENTATION</a:t>
            </a:r>
            <a:endParaRPr lang="zh-CN" altLang="en-US" sz="2000" dirty="0">
              <a:solidFill>
                <a:srgbClr val="942122"/>
              </a:solidFill>
              <a:latin typeface="Arial" panose="020B0604020202020204" pitchFamily="34" charset="0"/>
              <a:ea typeface="华文仿宋" panose="02010600040101010101" pitchFamily="2"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741886"/>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20965" y="481354"/>
            <a:ext cx="717550" cy="717550"/>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50562" y="609296"/>
            <a:ext cx="658356" cy="461665"/>
          </a:xfrm>
          <a:prstGeom prst="rect">
            <a:avLst/>
          </a:prstGeom>
          <a:noFill/>
        </p:spPr>
        <p:txBody>
          <a:bodyPr wrap="square" rtlCol="0">
            <a:spAutoFit/>
          </a:bodyPr>
          <a:lstStyle/>
          <a:p>
            <a:pPr algn="ctr"/>
            <a:r>
              <a:rPr lang="en-US" altLang="zh-CN" sz="2400" b="1" dirty="0" smtClean="0">
                <a:ln w="28575">
                  <a:noFill/>
                </a:ln>
                <a:solidFill>
                  <a:schemeClr val="bg1"/>
                </a:solidFill>
                <a:latin typeface="微软雅黑" panose="020B0503020204020204" pitchFamily="34" charset="-122"/>
                <a:ea typeface="微软雅黑" panose="020B0503020204020204" pitchFamily="34" charset="-122"/>
              </a:rPr>
              <a:t>03</a:t>
            </a:r>
            <a:endParaRPr lang="zh-CN" altLang="en-US" sz="4000" b="1" dirty="0">
              <a:ln w="28575">
                <a:noFill/>
              </a:ln>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597709" y="322224"/>
            <a:ext cx="6008816" cy="510845"/>
          </a:xfrm>
          <a:prstGeom prst="rect">
            <a:avLst/>
          </a:prstGeom>
          <a:noFill/>
        </p:spPr>
        <p:txBody>
          <a:bodyPr wrap="square" rtlCol="0">
            <a:spAutoFit/>
          </a:bodyPr>
          <a:lstStyle/>
          <a:p>
            <a:pPr>
              <a:lnSpc>
                <a:spcPct val="175000"/>
              </a:lnSpc>
            </a:pPr>
            <a:r>
              <a:rPr lang="zh-CN" altLang="en-US" dirty="0">
                <a:solidFill>
                  <a:srgbClr val="942122"/>
                </a:solidFill>
                <a:latin typeface="微软雅黑" panose="020B0503020204020204" pitchFamily="34" charset="-122"/>
                <a:ea typeface="微软雅黑" panose="020B0503020204020204" pitchFamily="34" charset="-122"/>
              </a:rPr>
              <a:t>成功案例展示</a:t>
            </a:r>
            <a:endParaRPr lang="en-US" altLang="zh-CN" sz="1050" dirty="0">
              <a:solidFill>
                <a:srgbClr val="942122"/>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597709" y="804041"/>
            <a:ext cx="4778618" cy="369332"/>
          </a:xfrm>
          <a:prstGeom prst="snip1Rect">
            <a:avLst>
              <a:gd name="adj" fmla="val 0"/>
            </a:avLst>
          </a:prstGeom>
          <a:noFill/>
          <a:ln w="28575">
            <a:noFill/>
          </a:ln>
        </p:spPr>
        <p:txBody>
          <a:bodyPr wrap="square" rtlCol="0">
            <a:spAutoFit/>
          </a:bodyPr>
          <a:lstStyle/>
          <a:p>
            <a:r>
              <a:rPr lang="en-US" altLang="zh-CN" dirty="0" smtClean="0">
                <a:solidFill>
                  <a:srgbClr val="942122"/>
                </a:solidFill>
                <a:latin typeface="Arial" panose="020B0604020202020204" pitchFamily="34" charset="0"/>
                <a:cs typeface="Arial" panose="020B0604020202020204" pitchFamily="34" charset="0"/>
              </a:rPr>
              <a:t>Successful Case Presentation</a:t>
            </a:r>
            <a:endParaRPr lang="zh-CN" altLang="en-US" dirty="0">
              <a:solidFill>
                <a:srgbClr val="942122"/>
              </a:solidFill>
              <a:latin typeface="Arial" panose="020B0604020202020204" pitchFamily="34" charset="0"/>
              <a:ea typeface="华文仿宋" panose="02010600040101010101" pitchFamily="2" charset="-122"/>
              <a:cs typeface="Arial" panose="020B0604020202020204" pitchFamily="34" charset="0"/>
            </a:endParaRPr>
          </a:p>
        </p:txBody>
      </p:sp>
      <p:sp>
        <p:nvSpPr>
          <p:cNvPr id="10" name="Freeform 43"/>
          <p:cNvSpPr>
            <a:spLocks noEditPoints="1"/>
          </p:cNvSpPr>
          <p:nvPr/>
        </p:nvSpPr>
        <p:spPr bwMode="auto">
          <a:xfrm>
            <a:off x="5142348" y="-133350"/>
            <a:ext cx="1561000" cy="3508980"/>
          </a:xfrm>
          <a:custGeom>
            <a:avLst/>
            <a:gdLst>
              <a:gd name="T0" fmla="*/ 1623 w 1627"/>
              <a:gd name="T1" fmla="*/ 3604 h 3653"/>
              <a:gd name="T2" fmla="*/ 1351 w 1627"/>
              <a:gd name="T3" fmla="*/ 3107 h 3653"/>
              <a:gd name="T4" fmla="*/ 853 w 1627"/>
              <a:gd name="T5" fmla="*/ 2907 h 3653"/>
              <a:gd name="T6" fmla="*/ 853 w 1627"/>
              <a:gd name="T7" fmla="*/ 0 h 3653"/>
              <a:gd name="T8" fmla="*/ 773 w 1627"/>
              <a:gd name="T9" fmla="*/ 0 h 3653"/>
              <a:gd name="T10" fmla="*/ 773 w 1627"/>
              <a:gd name="T11" fmla="*/ 2907 h 3653"/>
              <a:gd name="T12" fmla="*/ 276 w 1627"/>
              <a:gd name="T13" fmla="*/ 3107 h 3653"/>
              <a:gd name="T14" fmla="*/ 4 w 1627"/>
              <a:gd name="T15" fmla="*/ 3604 h 3653"/>
              <a:gd name="T16" fmla="*/ 37 w 1627"/>
              <a:gd name="T17" fmla="*/ 3649 h 3653"/>
              <a:gd name="T18" fmla="*/ 83 w 1627"/>
              <a:gd name="T19" fmla="*/ 3616 h 3653"/>
              <a:gd name="T20" fmla="*/ 813 w 1627"/>
              <a:gd name="T21" fmla="*/ 2986 h 3653"/>
              <a:gd name="T22" fmla="*/ 1544 w 1627"/>
              <a:gd name="T23" fmla="*/ 3616 h 3653"/>
              <a:gd name="T24" fmla="*/ 1584 w 1627"/>
              <a:gd name="T25" fmla="*/ 3650 h 3653"/>
              <a:gd name="T26" fmla="*/ 1590 w 1627"/>
              <a:gd name="T27" fmla="*/ 3649 h 3653"/>
              <a:gd name="T28" fmla="*/ 1623 w 1627"/>
              <a:gd name="T29" fmla="*/ 3604 h 3653"/>
              <a:gd name="T30" fmla="*/ 43 w 1627"/>
              <a:gd name="T31" fmla="*/ 3635 h 3653"/>
              <a:gd name="T32" fmla="*/ 18 w 1627"/>
              <a:gd name="T33" fmla="*/ 3610 h 3653"/>
              <a:gd name="T34" fmla="*/ 43 w 1627"/>
              <a:gd name="T35" fmla="*/ 3584 h 3653"/>
              <a:gd name="T36" fmla="*/ 68 w 1627"/>
              <a:gd name="T37" fmla="*/ 3610 h 3653"/>
              <a:gd name="T38" fmla="*/ 43 w 1627"/>
              <a:gd name="T39" fmla="*/ 3635 h 3653"/>
              <a:gd name="T40" fmla="*/ 1584 w 1627"/>
              <a:gd name="T41" fmla="*/ 3635 h 3653"/>
              <a:gd name="T42" fmla="*/ 1559 w 1627"/>
              <a:gd name="T43" fmla="*/ 3610 h 3653"/>
              <a:gd name="T44" fmla="*/ 1584 w 1627"/>
              <a:gd name="T45" fmla="*/ 3584 h 3653"/>
              <a:gd name="T46" fmla="*/ 1609 w 1627"/>
              <a:gd name="T47" fmla="*/ 3610 h 3653"/>
              <a:gd name="T48" fmla="*/ 1584 w 1627"/>
              <a:gd name="T49" fmla="*/ 3635 h 3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27" h="3653">
                <a:moveTo>
                  <a:pt x="1623" y="3604"/>
                </a:moveTo>
                <a:cubicBezTo>
                  <a:pt x="1595" y="3412"/>
                  <a:pt x="1498" y="3235"/>
                  <a:pt x="1351" y="3107"/>
                </a:cubicBezTo>
                <a:cubicBezTo>
                  <a:pt x="1212" y="2986"/>
                  <a:pt x="1037" y="2916"/>
                  <a:pt x="853" y="2907"/>
                </a:cubicBezTo>
                <a:cubicBezTo>
                  <a:pt x="853" y="0"/>
                  <a:pt x="853" y="0"/>
                  <a:pt x="853" y="0"/>
                </a:cubicBezTo>
                <a:cubicBezTo>
                  <a:pt x="773" y="0"/>
                  <a:pt x="773" y="0"/>
                  <a:pt x="773" y="0"/>
                </a:cubicBezTo>
                <a:cubicBezTo>
                  <a:pt x="773" y="2907"/>
                  <a:pt x="773" y="2907"/>
                  <a:pt x="773" y="2907"/>
                </a:cubicBezTo>
                <a:cubicBezTo>
                  <a:pt x="590" y="2916"/>
                  <a:pt x="415" y="2986"/>
                  <a:pt x="276" y="3107"/>
                </a:cubicBezTo>
                <a:cubicBezTo>
                  <a:pt x="129" y="3235"/>
                  <a:pt x="32" y="3412"/>
                  <a:pt x="4" y="3604"/>
                </a:cubicBezTo>
                <a:cubicBezTo>
                  <a:pt x="0" y="3626"/>
                  <a:pt x="15" y="3646"/>
                  <a:pt x="37" y="3649"/>
                </a:cubicBezTo>
                <a:cubicBezTo>
                  <a:pt x="59" y="3653"/>
                  <a:pt x="79" y="3637"/>
                  <a:pt x="83" y="3616"/>
                </a:cubicBezTo>
                <a:cubicBezTo>
                  <a:pt x="136" y="3257"/>
                  <a:pt x="450" y="2986"/>
                  <a:pt x="813" y="2986"/>
                </a:cubicBezTo>
                <a:cubicBezTo>
                  <a:pt x="1177" y="2986"/>
                  <a:pt x="1491" y="3257"/>
                  <a:pt x="1544" y="3616"/>
                </a:cubicBezTo>
                <a:cubicBezTo>
                  <a:pt x="1547" y="3635"/>
                  <a:pt x="1564" y="3650"/>
                  <a:pt x="1584" y="3650"/>
                </a:cubicBezTo>
                <a:cubicBezTo>
                  <a:pt x="1586" y="3650"/>
                  <a:pt x="1588" y="3650"/>
                  <a:pt x="1590" y="3649"/>
                </a:cubicBezTo>
                <a:cubicBezTo>
                  <a:pt x="1612" y="3646"/>
                  <a:pt x="1627" y="3626"/>
                  <a:pt x="1623" y="3604"/>
                </a:cubicBezTo>
                <a:close/>
                <a:moveTo>
                  <a:pt x="43" y="3635"/>
                </a:moveTo>
                <a:cubicBezTo>
                  <a:pt x="29" y="3635"/>
                  <a:pt x="18" y="3624"/>
                  <a:pt x="18" y="3610"/>
                </a:cubicBezTo>
                <a:cubicBezTo>
                  <a:pt x="18" y="3596"/>
                  <a:pt x="29" y="3584"/>
                  <a:pt x="43" y="3584"/>
                </a:cubicBezTo>
                <a:cubicBezTo>
                  <a:pt x="57" y="3584"/>
                  <a:pt x="68" y="3596"/>
                  <a:pt x="68" y="3610"/>
                </a:cubicBezTo>
                <a:cubicBezTo>
                  <a:pt x="68" y="3624"/>
                  <a:pt x="57" y="3635"/>
                  <a:pt x="43" y="3635"/>
                </a:cubicBezTo>
                <a:close/>
                <a:moveTo>
                  <a:pt x="1584" y="3635"/>
                </a:moveTo>
                <a:cubicBezTo>
                  <a:pt x="1570" y="3635"/>
                  <a:pt x="1559" y="3624"/>
                  <a:pt x="1559" y="3610"/>
                </a:cubicBezTo>
                <a:cubicBezTo>
                  <a:pt x="1559" y="3596"/>
                  <a:pt x="1570" y="3584"/>
                  <a:pt x="1584" y="3584"/>
                </a:cubicBezTo>
                <a:cubicBezTo>
                  <a:pt x="1598" y="3584"/>
                  <a:pt x="1609" y="3596"/>
                  <a:pt x="1609" y="3610"/>
                </a:cubicBezTo>
                <a:cubicBezTo>
                  <a:pt x="1609" y="3624"/>
                  <a:pt x="1598" y="3635"/>
                  <a:pt x="1584" y="3635"/>
                </a:cubicBezTo>
                <a:close/>
              </a:path>
            </a:pathLst>
          </a:custGeom>
          <a:solidFill>
            <a:srgbClr val="94212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sp>
        <p:nvSpPr>
          <p:cNvPr id="11" name="Freeform 44"/>
          <p:cNvSpPr>
            <a:spLocks noEditPoints="1"/>
          </p:cNvSpPr>
          <p:nvPr/>
        </p:nvSpPr>
        <p:spPr bwMode="auto">
          <a:xfrm>
            <a:off x="6956977" y="-133350"/>
            <a:ext cx="1302140" cy="3527284"/>
          </a:xfrm>
          <a:custGeom>
            <a:avLst/>
            <a:gdLst>
              <a:gd name="T0" fmla="*/ 1351 w 1354"/>
              <a:gd name="T1" fmla="*/ 3624 h 3673"/>
              <a:gd name="T2" fmla="*/ 1124 w 1354"/>
              <a:gd name="T3" fmla="*/ 3211 h 3673"/>
              <a:gd name="T4" fmla="*/ 717 w 1354"/>
              <a:gd name="T5" fmla="*/ 3045 h 3673"/>
              <a:gd name="T6" fmla="*/ 717 w 1354"/>
              <a:gd name="T7" fmla="*/ 0 h 3673"/>
              <a:gd name="T8" fmla="*/ 637 w 1354"/>
              <a:gd name="T9" fmla="*/ 0 h 3673"/>
              <a:gd name="T10" fmla="*/ 637 w 1354"/>
              <a:gd name="T11" fmla="*/ 3045 h 3673"/>
              <a:gd name="T12" fmla="*/ 230 w 1354"/>
              <a:gd name="T13" fmla="*/ 3211 h 3673"/>
              <a:gd name="T14" fmla="*/ 3 w 1354"/>
              <a:gd name="T15" fmla="*/ 3624 h 3673"/>
              <a:gd name="T16" fmla="*/ 37 w 1354"/>
              <a:gd name="T17" fmla="*/ 3670 h 3673"/>
              <a:gd name="T18" fmla="*/ 43 w 1354"/>
              <a:gd name="T19" fmla="*/ 3670 h 3673"/>
              <a:gd name="T20" fmla="*/ 82 w 1354"/>
              <a:gd name="T21" fmla="*/ 3636 h 3673"/>
              <a:gd name="T22" fmla="*/ 677 w 1354"/>
              <a:gd name="T23" fmla="*/ 3123 h 3673"/>
              <a:gd name="T24" fmla="*/ 1272 w 1354"/>
              <a:gd name="T25" fmla="*/ 3636 h 3673"/>
              <a:gd name="T26" fmla="*/ 1317 w 1354"/>
              <a:gd name="T27" fmla="*/ 3670 h 3673"/>
              <a:gd name="T28" fmla="*/ 1351 w 1354"/>
              <a:gd name="T29" fmla="*/ 3624 h 3673"/>
              <a:gd name="T30" fmla="*/ 42 w 1354"/>
              <a:gd name="T31" fmla="*/ 3655 h 3673"/>
              <a:gd name="T32" fmla="*/ 17 w 1354"/>
              <a:gd name="T33" fmla="*/ 3630 h 3673"/>
              <a:gd name="T34" fmla="*/ 42 w 1354"/>
              <a:gd name="T35" fmla="*/ 3605 h 3673"/>
              <a:gd name="T36" fmla="*/ 68 w 1354"/>
              <a:gd name="T37" fmla="*/ 3630 h 3673"/>
              <a:gd name="T38" fmla="*/ 42 w 1354"/>
              <a:gd name="T39" fmla="*/ 3655 h 3673"/>
              <a:gd name="T40" fmla="*/ 1311 w 1354"/>
              <a:gd name="T41" fmla="*/ 3655 h 3673"/>
              <a:gd name="T42" fmla="*/ 1286 w 1354"/>
              <a:gd name="T43" fmla="*/ 3630 h 3673"/>
              <a:gd name="T44" fmla="*/ 1311 w 1354"/>
              <a:gd name="T45" fmla="*/ 3605 h 3673"/>
              <a:gd name="T46" fmla="*/ 1337 w 1354"/>
              <a:gd name="T47" fmla="*/ 3630 h 3673"/>
              <a:gd name="T48" fmla="*/ 1311 w 1354"/>
              <a:gd name="T49" fmla="*/ 3655 h 3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4" h="3673">
                <a:moveTo>
                  <a:pt x="1351" y="3624"/>
                </a:moveTo>
                <a:cubicBezTo>
                  <a:pt x="1327" y="3464"/>
                  <a:pt x="1247" y="3317"/>
                  <a:pt x="1124" y="3211"/>
                </a:cubicBezTo>
                <a:cubicBezTo>
                  <a:pt x="1010" y="3112"/>
                  <a:pt x="867" y="3053"/>
                  <a:pt x="717" y="3045"/>
                </a:cubicBezTo>
                <a:cubicBezTo>
                  <a:pt x="717" y="0"/>
                  <a:pt x="717" y="0"/>
                  <a:pt x="717" y="0"/>
                </a:cubicBezTo>
                <a:cubicBezTo>
                  <a:pt x="637" y="0"/>
                  <a:pt x="637" y="0"/>
                  <a:pt x="637" y="0"/>
                </a:cubicBezTo>
                <a:cubicBezTo>
                  <a:pt x="637" y="3045"/>
                  <a:pt x="637" y="3045"/>
                  <a:pt x="637" y="3045"/>
                </a:cubicBezTo>
                <a:cubicBezTo>
                  <a:pt x="487" y="3053"/>
                  <a:pt x="344" y="3112"/>
                  <a:pt x="230" y="3211"/>
                </a:cubicBezTo>
                <a:cubicBezTo>
                  <a:pt x="107" y="3317"/>
                  <a:pt x="27" y="3464"/>
                  <a:pt x="3" y="3624"/>
                </a:cubicBezTo>
                <a:cubicBezTo>
                  <a:pt x="0" y="3646"/>
                  <a:pt x="15" y="3666"/>
                  <a:pt x="37" y="3670"/>
                </a:cubicBezTo>
                <a:cubicBezTo>
                  <a:pt x="39" y="3670"/>
                  <a:pt x="41" y="3670"/>
                  <a:pt x="43" y="3670"/>
                </a:cubicBezTo>
                <a:cubicBezTo>
                  <a:pt x="62" y="3670"/>
                  <a:pt x="79" y="3656"/>
                  <a:pt x="82" y="3636"/>
                </a:cubicBezTo>
                <a:cubicBezTo>
                  <a:pt x="125" y="3344"/>
                  <a:pt x="381" y="3123"/>
                  <a:pt x="677" y="3123"/>
                </a:cubicBezTo>
                <a:cubicBezTo>
                  <a:pt x="973" y="3123"/>
                  <a:pt x="1229" y="3344"/>
                  <a:pt x="1272" y="3636"/>
                </a:cubicBezTo>
                <a:cubicBezTo>
                  <a:pt x="1275" y="3658"/>
                  <a:pt x="1295" y="3673"/>
                  <a:pt x="1317" y="3670"/>
                </a:cubicBezTo>
                <a:cubicBezTo>
                  <a:pt x="1339" y="3666"/>
                  <a:pt x="1354" y="3646"/>
                  <a:pt x="1351" y="3624"/>
                </a:cubicBezTo>
                <a:close/>
                <a:moveTo>
                  <a:pt x="42" y="3655"/>
                </a:moveTo>
                <a:cubicBezTo>
                  <a:pt x="29" y="3655"/>
                  <a:pt x="17" y="3644"/>
                  <a:pt x="17" y="3630"/>
                </a:cubicBezTo>
                <a:cubicBezTo>
                  <a:pt x="17" y="3616"/>
                  <a:pt x="29" y="3605"/>
                  <a:pt x="42" y="3605"/>
                </a:cubicBezTo>
                <a:cubicBezTo>
                  <a:pt x="56" y="3605"/>
                  <a:pt x="68" y="3616"/>
                  <a:pt x="68" y="3630"/>
                </a:cubicBezTo>
                <a:cubicBezTo>
                  <a:pt x="68" y="3644"/>
                  <a:pt x="56" y="3655"/>
                  <a:pt x="42" y="3655"/>
                </a:cubicBezTo>
                <a:close/>
                <a:moveTo>
                  <a:pt x="1311" y="3655"/>
                </a:moveTo>
                <a:cubicBezTo>
                  <a:pt x="1297" y="3655"/>
                  <a:pt x="1286" y="3644"/>
                  <a:pt x="1286" y="3630"/>
                </a:cubicBezTo>
                <a:cubicBezTo>
                  <a:pt x="1286" y="3616"/>
                  <a:pt x="1297" y="3605"/>
                  <a:pt x="1311" y="3605"/>
                </a:cubicBezTo>
                <a:cubicBezTo>
                  <a:pt x="1325" y="3605"/>
                  <a:pt x="1337" y="3616"/>
                  <a:pt x="1337" y="3630"/>
                </a:cubicBezTo>
                <a:cubicBezTo>
                  <a:pt x="1337" y="3644"/>
                  <a:pt x="1325" y="3655"/>
                  <a:pt x="1311" y="3655"/>
                </a:cubicBezTo>
                <a:close/>
              </a:path>
            </a:pathLst>
          </a:custGeom>
          <a:solidFill>
            <a:srgbClr val="94212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sp>
        <p:nvSpPr>
          <p:cNvPr id="12" name="Freeform 45"/>
          <p:cNvSpPr>
            <a:spLocks noEditPoints="1"/>
          </p:cNvSpPr>
          <p:nvPr/>
        </p:nvSpPr>
        <p:spPr bwMode="auto">
          <a:xfrm>
            <a:off x="8512748" y="-133350"/>
            <a:ext cx="1038052" cy="3545586"/>
          </a:xfrm>
          <a:custGeom>
            <a:avLst/>
            <a:gdLst>
              <a:gd name="T0" fmla="*/ 1079 w 1083"/>
              <a:gd name="T1" fmla="*/ 3644 h 3693"/>
              <a:gd name="T2" fmla="*/ 898 w 1083"/>
              <a:gd name="T3" fmla="*/ 3314 h 3693"/>
              <a:gd name="T4" fmla="*/ 581 w 1083"/>
              <a:gd name="T5" fmla="*/ 3182 h 3693"/>
              <a:gd name="T6" fmla="*/ 581 w 1083"/>
              <a:gd name="T7" fmla="*/ 0 h 3693"/>
              <a:gd name="T8" fmla="*/ 501 w 1083"/>
              <a:gd name="T9" fmla="*/ 0 h 3693"/>
              <a:gd name="T10" fmla="*/ 501 w 1083"/>
              <a:gd name="T11" fmla="*/ 3182 h 3693"/>
              <a:gd name="T12" fmla="*/ 185 w 1083"/>
              <a:gd name="T13" fmla="*/ 3314 h 3693"/>
              <a:gd name="T14" fmla="*/ 3 w 1083"/>
              <a:gd name="T15" fmla="*/ 3644 h 3693"/>
              <a:gd name="T16" fmla="*/ 37 w 1083"/>
              <a:gd name="T17" fmla="*/ 3690 h 3693"/>
              <a:gd name="T18" fmla="*/ 83 w 1083"/>
              <a:gd name="T19" fmla="*/ 3656 h 3693"/>
              <a:gd name="T20" fmla="*/ 541 w 1083"/>
              <a:gd name="T21" fmla="*/ 3261 h 3693"/>
              <a:gd name="T22" fmla="*/ 1000 w 1083"/>
              <a:gd name="T23" fmla="*/ 3656 h 3693"/>
              <a:gd name="T24" fmla="*/ 1040 w 1083"/>
              <a:gd name="T25" fmla="*/ 3690 h 3693"/>
              <a:gd name="T26" fmla="*/ 1046 w 1083"/>
              <a:gd name="T27" fmla="*/ 3690 h 3693"/>
              <a:gd name="T28" fmla="*/ 1079 w 1083"/>
              <a:gd name="T29" fmla="*/ 3644 h 3693"/>
              <a:gd name="T30" fmla="*/ 43 w 1083"/>
              <a:gd name="T31" fmla="*/ 3676 h 3693"/>
              <a:gd name="T32" fmla="*/ 18 w 1083"/>
              <a:gd name="T33" fmla="*/ 3650 h 3693"/>
              <a:gd name="T34" fmla="*/ 43 w 1083"/>
              <a:gd name="T35" fmla="*/ 3625 h 3693"/>
              <a:gd name="T36" fmla="*/ 68 w 1083"/>
              <a:gd name="T37" fmla="*/ 3650 h 3693"/>
              <a:gd name="T38" fmla="*/ 43 w 1083"/>
              <a:gd name="T39" fmla="*/ 3676 h 3693"/>
              <a:gd name="T40" fmla="*/ 1040 w 1083"/>
              <a:gd name="T41" fmla="*/ 3676 h 3693"/>
              <a:gd name="T42" fmla="*/ 1015 w 1083"/>
              <a:gd name="T43" fmla="*/ 3650 h 3693"/>
              <a:gd name="T44" fmla="*/ 1040 w 1083"/>
              <a:gd name="T45" fmla="*/ 3625 h 3693"/>
              <a:gd name="T46" fmla="*/ 1065 w 1083"/>
              <a:gd name="T47" fmla="*/ 3650 h 3693"/>
              <a:gd name="T48" fmla="*/ 1040 w 1083"/>
              <a:gd name="T49" fmla="*/ 3676 h 3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83" h="3693">
                <a:moveTo>
                  <a:pt x="1079" y="3644"/>
                </a:moveTo>
                <a:cubicBezTo>
                  <a:pt x="1061" y="3517"/>
                  <a:pt x="996" y="3399"/>
                  <a:pt x="898" y="3314"/>
                </a:cubicBezTo>
                <a:cubicBezTo>
                  <a:pt x="810" y="3237"/>
                  <a:pt x="698" y="3191"/>
                  <a:pt x="581" y="3182"/>
                </a:cubicBezTo>
                <a:cubicBezTo>
                  <a:pt x="581" y="0"/>
                  <a:pt x="581" y="0"/>
                  <a:pt x="581" y="0"/>
                </a:cubicBezTo>
                <a:cubicBezTo>
                  <a:pt x="501" y="0"/>
                  <a:pt x="501" y="0"/>
                  <a:pt x="501" y="0"/>
                </a:cubicBezTo>
                <a:cubicBezTo>
                  <a:pt x="501" y="3182"/>
                  <a:pt x="501" y="3182"/>
                  <a:pt x="501" y="3182"/>
                </a:cubicBezTo>
                <a:cubicBezTo>
                  <a:pt x="385" y="3191"/>
                  <a:pt x="273" y="3237"/>
                  <a:pt x="185" y="3314"/>
                </a:cubicBezTo>
                <a:cubicBezTo>
                  <a:pt x="87" y="3399"/>
                  <a:pt x="22" y="3517"/>
                  <a:pt x="3" y="3644"/>
                </a:cubicBezTo>
                <a:cubicBezTo>
                  <a:pt x="0" y="3666"/>
                  <a:pt x="15" y="3687"/>
                  <a:pt x="37" y="3690"/>
                </a:cubicBezTo>
                <a:cubicBezTo>
                  <a:pt x="59" y="3693"/>
                  <a:pt x="79" y="3678"/>
                  <a:pt x="83" y="3656"/>
                </a:cubicBezTo>
                <a:cubicBezTo>
                  <a:pt x="116" y="3431"/>
                  <a:pt x="313" y="3261"/>
                  <a:pt x="541" y="3261"/>
                </a:cubicBezTo>
                <a:cubicBezTo>
                  <a:pt x="770" y="3261"/>
                  <a:pt x="967" y="3431"/>
                  <a:pt x="1000" y="3656"/>
                </a:cubicBezTo>
                <a:cubicBezTo>
                  <a:pt x="1003" y="3676"/>
                  <a:pt x="1020" y="3690"/>
                  <a:pt x="1040" y="3690"/>
                </a:cubicBezTo>
                <a:cubicBezTo>
                  <a:pt x="1042" y="3690"/>
                  <a:pt x="1044" y="3690"/>
                  <a:pt x="1046" y="3690"/>
                </a:cubicBezTo>
                <a:cubicBezTo>
                  <a:pt x="1068" y="3687"/>
                  <a:pt x="1083" y="3666"/>
                  <a:pt x="1079" y="3644"/>
                </a:cubicBezTo>
                <a:close/>
                <a:moveTo>
                  <a:pt x="43" y="3676"/>
                </a:moveTo>
                <a:cubicBezTo>
                  <a:pt x="29" y="3676"/>
                  <a:pt x="18" y="3664"/>
                  <a:pt x="18" y="3650"/>
                </a:cubicBezTo>
                <a:cubicBezTo>
                  <a:pt x="18" y="3636"/>
                  <a:pt x="29" y="3625"/>
                  <a:pt x="43" y="3625"/>
                </a:cubicBezTo>
                <a:cubicBezTo>
                  <a:pt x="57" y="3625"/>
                  <a:pt x="68" y="3636"/>
                  <a:pt x="68" y="3650"/>
                </a:cubicBezTo>
                <a:cubicBezTo>
                  <a:pt x="68" y="3664"/>
                  <a:pt x="57" y="3676"/>
                  <a:pt x="43" y="3676"/>
                </a:cubicBezTo>
                <a:close/>
                <a:moveTo>
                  <a:pt x="1040" y="3676"/>
                </a:moveTo>
                <a:cubicBezTo>
                  <a:pt x="1026" y="3676"/>
                  <a:pt x="1015" y="3664"/>
                  <a:pt x="1015" y="3650"/>
                </a:cubicBezTo>
                <a:cubicBezTo>
                  <a:pt x="1015" y="3636"/>
                  <a:pt x="1026" y="3625"/>
                  <a:pt x="1040" y="3625"/>
                </a:cubicBezTo>
                <a:cubicBezTo>
                  <a:pt x="1054" y="3625"/>
                  <a:pt x="1065" y="3636"/>
                  <a:pt x="1065" y="3650"/>
                </a:cubicBezTo>
                <a:cubicBezTo>
                  <a:pt x="1065" y="3664"/>
                  <a:pt x="1054" y="3676"/>
                  <a:pt x="1040" y="3676"/>
                </a:cubicBezTo>
                <a:close/>
              </a:path>
            </a:pathLst>
          </a:custGeom>
          <a:solidFill>
            <a:srgbClr val="94212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sp>
        <p:nvSpPr>
          <p:cNvPr id="13" name="Freeform 46"/>
          <p:cNvSpPr>
            <a:spLocks noEditPoints="1"/>
          </p:cNvSpPr>
          <p:nvPr/>
        </p:nvSpPr>
        <p:spPr bwMode="auto">
          <a:xfrm>
            <a:off x="9804429" y="-133350"/>
            <a:ext cx="779192" cy="3566504"/>
          </a:xfrm>
          <a:custGeom>
            <a:avLst/>
            <a:gdLst>
              <a:gd name="T0" fmla="*/ 807 w 810"/>
              <a:gd name="T1" fmla="*/ 3665 h 3713"/>
              <a:gd name="T2" fmla="*/ 672 w 810"/>
              <a:gd name="T3" fmla="*/ 3418 h 3713"/>
              <a:gd name="T4" fmla="*/ 445 w 810"/>
              <a:gd name="T5" fmla="*/ 3320 h 3713"/>
              <a:gd name="T6" fmla="*/ 445 w 810"/>
              <a:gd name="T7" fmla="*/ 0 h 3713"/>
              <a:gd name="T8" fmla="*/ 365 w 810"/>
              <a:gd name="T9" fmla="*/ 0 h 3713"/>
              <a:gd name="T10" fmla="*/ 365 w 810"/>
              <a:gd name="T11" fmla="*/ 3320 h 3713"/>
              <a:gd name="T12" fmla="*/ 138 w 810"/>
              <a:gd name="T13" fmla="*/ 3418 h 3713"/>
              <a:gd name="T14" fmla="*/ 3 w 810"/>
              <a:gd name="T15" fmla="*/ 3665 h 3713"/>
              <a:gd name="T16" fmla="*/ 37 w 810"/>
              <a:gd name="T17" fmla="*/ 3710 h 3713"/>
              <a:gd name="T18" fmla="*/ 82 w 810"/>
              <a:gd name="T19" fmla="*/ 3676 h 3713"/>
              <a:gd name="T20" fmla="*/ 405 w 810"/>
              <a:gd name="T21" fmla="*/ 3398 h 3713"/>
              <a:gd name="T22" fmla="*/ 728 w 810"/>
              <a:gd name="T23" fmla="*/ 3676 h 3713"/>
              <a:gd name="T24" fmla="*/ 768 w 810"/>
              <a:gd name="T25" fmla="*/ 3711 h 3713"/>
              <a:gd name="T26" fmla="*/ 773 w 810"/>
              <a:gd name="T27" fmla="*/ 3710 h 3713"/>
              <a:gd name="T28" fmla="*/ 807 w 810"/>
              <a:gd name="T29" fmla="*/ 3665 h 3713"/>
              <a:gd name="T30" fmla="*/ 43 w 810"/>
              <a:gd name="T31" fmla="*/ 3696 h 3713"/>
              <a:gd name="T32" fmla="*/ 17 w 810"/>
              <a:gd name="T33" fmla="*/ 3671 h 3713"/>
              <a:gd name="T34" fmla="*/ 43 w 810"/>
              <a:gd name="T35" fmla="*/ 3645 h 3713"/>
              <a:gd name="T36" fmla="*/ 68 w 810"/>
              <a:gd name="T37" fmla="*/ 3671 h 3713"/>
              <a:gd name="T38" fmla="*/ 43 w 810"/>
              <a:gd name="T39" fmla="*/ 3696 h 3713"/>
              <a:gd name="T40" fmla="*/ 768 w 810"/>
              <a:gd name="T41" fmla="*/ 3696 h 3713"/>
              <a:gd name="T42" fmla="*/ 742 w 810"/>
              <a:gd name="T43" fmla="*/ 3671 h 3713"/>
              <a:gd name="T44" fmla="*/ 768 w 810"/>
              <a:gd name="T45" fmla="*/ 3645 h 3713"/>
              <a:gd name="T46" fmla="*/ 793 w 810"/>
              <a:gd name="T47" fmla="*/ 3671 h 3713"/>
              <a:gd name="T48" fmla="*/ 768 w 810"/>
              <a:gd name="T49" fmla="*/ 3696 h 3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10" h="3713">
                <a:moveTo>
                  <a:pt x="807" y="3665"/>
                </a:moveTo>
                <a:cubicBezTo>
                  <a:pt x="793" y="3569"/>
                  <a:pt x="745" y="3482"/>
                  <a:pt x="672" y="3418"/>
                </a:cubicBezTo>
                <a:cubicBezTo>
                  <a:pt x="608" y="3362"/>
                  <a:pt x="529" y="3329"/>
                  <a:pt x="445" y="3320"/>
                </a:cubicBezTo>
                <a:cubicBezTo>
                  <a:pt x="445" y="0"/>
                  <a:pt x="445" y="0"/>
                  <a:pt x="445" y="0"/>
                </a:cubicBezTo>
                <a:cubicBezTo>
                  <a:pt x="365" y="0"/>
                  <a:pt x="365" y="0"/>
                  <a:pt x="365" y="0"/>
                </a:cubicBezTo>
                <a:cubicBezTo>
                  <a:pt x="365" y="3320"/>
                  <a:pt x="365" y="3320"/>
                  <a:pt x="365" y="3320"/>
                </a:cubicBezTo>
                <a:cubicBezTo>
                  <a:pt x="281" y="3329"/>
                  <a:pt x="202" y="3362"/>
                  <a:pt x="138" y="3418"/>
                </a:cubicBezTo>
                <a:cubicBezTo>
                  <a:pt x="65" y="3482"/>
                  <a:pt x="17" y="3569"/>
                  <a:pt x="3" y="3665"/>
                </a:cubicBezTo>
                <a:cubicBezTo>
                  <a:pt x="0" y="3687"/>
                  <a:pt x="15" y="3707"/>
                  <a:pt x="37" y="3710"/>
                </a:cubicBezTo>
                <a:cubicBezTo>
                  <a:pt x="58" y="3713"/>
                  <a:pt x="79" y="3698"/>
                  <a:pt x="82" y="3676"/>
                </a:cubicBezTo>
                <a:cubicBezTo>
                  <a:pt x="106" y="3518"/>
                  <a:pt x="244" y="3398"/>
                  <a:pt x="405" y="3398"/>
                </a:cubicBezTo>
                <a:cubicBezTo>
                  <a:pt x="566" y="3398"/>
                  <a:pt x="705" y="3518"/>
                  <a:pt x="728" y="3676"/>
                </a:cubicBezTo>
                <a:cubicBezTo>
                  <a:pt x="731" y="3696"/>
                  <a:pt x="748" y="3711"/>
                  <a:pt x="768" y="3711"/>
                </a:cubicBezTo>
                <a:cubicBezTo>
                  <a:pt x="769" y="3711"/>
                  <a:pt x="771" y="3711"/>
                  <a:pt x="773" y="3710"/>
                </a:cubicBezTo>
                <a:cubicBezTo>
                  <a:pt x="795" y="3707"/>
                  <a:pt x="810" y="3687"/>
                  <a:pt x="807" y="3665"/>
                </a:cubicBezTo>
                <a:close/>
                <a:moveTo>
                  <a:pt x="43" y="3696"/>
                </a:moveTo>
                <a:cubicBezTo>
                  <a:pt x="29" y="3696"/>
                  <a:pt x="17" y="3685"/>
                  <a:pt x="17" y="3671"/>
                </a:cubicBezTo>
                <a:cubicBezTo>
                  <a:pt x="17" y="3657"/>
                  <a:pt x="29" y="3645"/>
                  <a:pt x="43" y="3645"/>
                </a:cubicBezTo>
                <a:cubicBezTo>
                  <a:pt x="56" y="3645"/>
                  <a:pt x="68" y="3657"/>
                  <a:pt x="68" y="3671"/>
                </a:cubicBezTo>
                <a:cubicBezTo>
                  <a:pt x="68" y="3685"/>
                  <a:pt x="56" y="3696"/>
                  <a:pt x="43" y="3696"/>
                </a:cubicBezTo>
                <a:close/>
                <a:moveTo>
                  <a:pt x="768" y="3696"/>
                </a:moveTo>
                <a:cubicBezTo>
                  <a:pt x="754" y="3696"/>
                  <a:pt x="742" y="3685"/>
                  <a:pt x="742" y="3671"/>
                </a:cubicBezTo>
                <a:cubicBezTo>
                  <a:pt x="742" y="3657"/>
                  <a:pt x="754" y="3645"/>
                  <a:pt x="768" y="3645"/>
                </a:cubicBezTo>
                <a:cubicBezTo>
                  <a:pt x="782" y="3645"/>
                  <a:pt x="793" y="3657"/>
                  <a:pt x="793" y="3671"/>
                </a:cubicBezTo>
                <a:cubicBezTo>
                  <a:pt x="793" y="3685"/>
                  <a:pt x="782" y="3696"/>
                  <a:pt x="768" y="3696"/>
                </a:cubicBezTo>
                <a:close/>
              </a:path>
            </a:pathLst>
          </a:custGeom>
          <a:solidFill>
            <a:srgbClr val="94212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sp>
        <p:nvSpPr>
          <p:cNvPr id="14" name="Freeform 47"/>
          <p:cNvSpPr>
            <a:spLocks noEditPoints="1"/>
          </p:cNvSpPr>
          <p:nvPr/>
        </p:nvSpPr>
        <p:spPr bwMode="auto">
          <a:xfrm>
            <a:off x="9804429" y="3472375"/>
            <a:ext cx="779192" cy="3812291"/>
          </a:xfrm>
          <a:custGeom>
            <a:avLst/>
            <a:gdLst>
              <a:gd name="T0" fmla="*/ 773 w 810"/>
              <a:gd name="T1" fmla="*/ 4 h 3970"/>
              <a:gd name="T2" fmla="*/ 728 w 810"/>
              <a:gd name="T3" fmla="*/ 37 h 3970"/>
              <a:gd name="T4" fmla="*/ 405 w 810"/>
              <a:gd name="T5" fmla="*/ 316 h 3970"/>
              <a:gd name="T6" fmla="*/ 82 w 810"/>
              <a:gd name="T7" fmla="*/ 37 h 3970"/>
              <a:gd name="T8" fmla="*/ 37 w 810"/>
              <a:gd name="T9" fmla="*/ 4 h 3970"/>
              <a:gd name="T10" fmla="*/ 3 w 810"/>
              <a:gd name="T11" fmla="*/ 49 h 3970"/>
              <a:gd name="T12" fmla="*/ 138 w 810"/>
              <a:gd name="T13" fmla="*/ 296 h 3970"/>
              <a:gd name="T14" fmla="*/ 365 w 810"/>
              <a:gd name="T15" fmla="*/ 394 h 3970"/>
              <a:gd name="T16" fmla="*/ 365 w 810"/>
              <a:gd name="T17" fmla="*/ 3970 h 3970"/>
              <a:gd name="T18" fmla="*/ 445 w 810"/>
              <a:gd name="T19" fmla="*/ 3970 h 3970"/>
              <a:gd name="T20" fmla="*/ 445 w 810"/>
              <a:gd name="T21" fmla="*/ 394 h 3970"/>
              <a:gd name="T22" fmla="*/ 672 w 810"/>
              <a:gd name="T23" fmla="*/ 296 h 3970"/>
              <a:gd name="T24" fmla="*/ 807 w 810"/>
              <a:gd name="T25" fmla="*/ 49 h 3970"/>
              <a:gd name="T26" fmla="*/ 773 w 810"/>
              <a:gd name="T27" fmla="*/ 4 h 3970"/>
              <a:gd name="T28" fmla="*/ 43 w 810"/>
              <a:gd name="T29" fmla="*/ 69 h 3970"/>
              <a:gd name="T30" fmla="*/ 17 w 810"/>
              <a:gd name="T31" fmla="*/ 43 h 3970"/>
              <a:gd name="T32" fmla="*/ 43 w 810"/>
              <a:gd name="T33" fmla="*/ 18 h 3970"/>
              <a:gd name="T34" fmla="*/ 68 w 810"/>
              <a:gd name="T35" fmla="*/ 43 h 3970"/>
              <a:gd name="T36" fmla="*/ 43 w 810"/>
              <a:gd name="T37" fmla="*/ 69 h 3970"/>
              <a:gd name="T38" fmla="*/ 768 w 810"/>
              <a:gd name="T39" fmla="*/ 69 h 3970"/>
              <a:gd name="T40" fmla="*/ 742 w 810"/>
              <a:gd name="T41" fmla="*/ 43 h 3970"/>
              <a:gd name="T42" fmla="*/ 768 w 810"/>
              <a:gd name="T43" fmla="*/ 18 h 3970"/>
              <a:gd name="T44" fmla="*/ 793 w 810"/>
              <a:gd name="T45" fmla="*/ 43 h 3970"/>
              <a:gd name="T46" fmla="*/ 768 w 810"/>
              <a:gd name="T47" fmla="*/ 69 h 3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10" h="3970">
                <a:moveTo>
                  <a:pt x="773" y="4"/>
                </a:moveTo>
                <a:cubicBezTo>
                  <a:pt x="752" y="0"/>
                  <a:pt x="731" y="16"/>
                  <a:pt x="728" y="37"/>
                </a:cubicBezTo>
                <a:cubicBezTo>
                  <a:pt x="705" y="196"/>
                  <a:pt x="566" y="316"/>
                  <a:pt x="405" y="316"/>
                </a:cubicBezTo>
                <a:cubicBezTo>
                  <a:pt x="244" y="316"/>
                  <a:pt x="106" y="196"/>
                  <a:pt x="82" y="37"/>
                </a:cubicBezTo>
                <a:cubicBezTo>
                  <a:pt x="79" y="16"/>
                  <a:pt x="58" y="0"/>
                  <a:pt x="37" y="4"/>
                </a:cubicBezTo>
                <a:cubicBezTo>
                  <a:pt x="15" y="7"/>
                  <a:pt x="0" y="27"/>
                  <a:pt x="3" y="49"/>
                </a:cubicBezTo>
                <a:cubicBezTo>
                  <a:pt x="17" y="145"/>
                  <a:pt x="65" y="232"/>
                  <a:pt x="138" y="296"/>
                </a:cubicBezTo>
                <a:cubicBezTo>
                  <a:pt x="202" y="351"/>
                  <a:pt x="281" y="385"/>
                  <a:pt x="365" y="394"/>
                </a:cubicBezTo>
                <a:cubicBezTo>
                  <a:pt x="365" y="3970"/>
                  <a:pt x="365" y="3970"/>
                  <a:pt x="365" y="3970"/>
                </a:cubicBezTo>
                <a:cubicBezTo>
                  <a:pt x="445" y="3970"/>
                  <a:pt x="445" y="3970"/>
                  <a:pt x="445" y="3970"/>
                </a:cubicBezTo>
                <a:cubicBezTo>
                  <a:pt x="445" y="394"/>
                  <a:pt x="445" y="394"/>
                  <a:pt x="445" y="394"/>
                </a:cubicBezTo>
                <a:cubicBezTo>
                  <a:pt x="529" y="385"/>
                  <a:pt x="608" y="351"/>
                  <a:pt x="672" y="296"/>
                </a:cubicBezTo>
                <a:cubicBezTo>
                  <a:pt x="745" y="232"/>
                  <a:pt x="793" y="145"/>
                  <a:pt x="807" y="49"/>
                </a:cubicBezTo>
                <a:cubicBezTo>
                  <a:pt x="810" y="27"/>
                  <a:pt x="795" y="7"/>
                  <a:pt x="773" y="4"/>
                </a:cubicBezTo>
                <a:close/>
                <a:moveTo>
                  <a:pt x="43" y="69"/>
                </a:moveTo>
                <a:cubicBezTo>
                  <a:pt x="29" y="69"/>
                  <a:pt x="17" y="57"/>
                  <a:pt x="17" y="43"/>
                </a:cubicBezTo>
                <a:cubicBezTo>
                  <a:pt x="17" y="29"/>
                  <a:pt x="29" y="18"/>
                  <a:pt x="43" y="18"/>
                </a:cubicBezTo>
                <a:cubicBezTo>
                  <a:pt x="56" y="18"/>
                  <a:pt x="68" y="29"/>
                  <a:pt x="68" y="43"/>
                </a:cubicBezTo>
                <a:cubicBezTo>
                  <a:pt x="68" y="57"/>
                  <a:pt x="56" y="69"/>
                  <a:pt x="43" y="69"/>
                </a:cubicBezTo>
                <a:close/>
                <a:moveTo>
                  <a:pt x="768" y="69"/>
                </a:moveTo>
                <a:cubicBezTo>
                  <a:pt x="754" y="69"/>
                  <a:pt x="742" y="57"/>
                  <a:pt x="742" y="43"/>
                </a:cubicBezTo>
                <a:cubicBezTo>
                  <a:pt x="742" y="29"/>
                  <a:pt x="754" y="18"/>
                  <a:pt x="768" y="18"/>
                </a:cubicBezTo>
                <a:cubicBezTo>
                  <a:pt x="782" y="18"/>
                  <a:pt x="793" y="29"/>
                  <a:pt x="793" y="43"/>
                </a:cubicBezTo>
                <a:cubicBezTo>
                  <a:pt x="793" y="57"/>
                  <a:pt x="782" y="69"/>
                  <a:pt x="768" y="69"/>
                </a:cubicBezTo>
                <a:close/>
              </a:path>
            </a:pathLst>
          </a:custGeom>
          <a:solidFill>
            <a:srgbClr val="94212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sp>
        <p:nvSpPr>
          <p:cNvPr id="15" name="Freeform 48"/>
          <p:cNvSpPr>
            <a:spLocks noEditPoints="1"/>
          </p:cNvSpPr>
          <p:nvPr/>
        </p:nvSpPr>
        <p:spPr bwMode="auto">
          <a:xfrm>
            <a:off x="8512749" y="3490679"/>
            <a:ext cx="1038052" cy="3793987"/>
          </a:xfrm>
          <a:custGeom>
            <a:avLst/>
            <a:gdLst>
              <a:gd name="T0" fmla="*/ 1046 w 1083"/>
              <a:gd name="T1" fmla="*/ 3 h 3949"/>
              <a:gd name="T2" fmla="*/ 1000 w 1083"/>
              <a:gd name="T3" fmla="*/ 37 h 3949"/>
              <a:gd name="T4" fmla="*/ 541 w 1083"/>
              <a:gd name="T5" fmla="*/ 432 h 3949"/>
              <a:gd name="T6" fmla="*/ 83 w 1083"/>
              <a:gd name="T7" fmla="*/ 37 h 3949"/>
              <a:gd name="T8" fmla="*/ 37 w 1083"/>
              <a:gd name="T9" fmla="*/ 3 h 3949"/>
              <a:gd name="T10" fmla="*/ 3 w 1083"/>
              <a:gd name="T11" fmla="*/ 48 h 3949"/>
              <a:gd name="T12" fmla="*/ 185 w 1083"/>
              <a:gd name="T13" fmla="*/ 379 h 3949"/>
              <a:gd name="T14" fmla="*/ 501 w 1083"/>
              <a:gd name="T15" fmla="*/ 511 h 3949"/>
              <a:gd name="T16" fmla="*/ 501 w 1083"/>
              <a:gd name="T17" fmla="*/ 3949 h 3949"/>
              <a:gd name="T18" fmla="*/ 581 w 1083"/>
              <a:gd name="T19" fmla="*/ 3949 h 3949"/>
              <a:gd name="T20" fmla="*/ 581 w 1083"/>
              <a:gd name="T21" fmla="*/ 511 h 3949"/>
              <a:gd name="T22" fmla="*/ 898 w 1083"/>
              <a:gd name="T23" fmla="*/ 379 h 3949"/>
              <a:gd name="T24" fmla="*/ 1079 w 1083"/>
              <a:gd name="T25" fmla="*/ 48 h 3949"/>
              <a:gd name="T26" fmla="*/ 1046 w 1083"/>
              <a:gd name="T27" fmla="*/ 3 h 3949"/>
              <a:gd name="T28" fmla="*/ 43 w 1083"/>
              <a:gd name="T29" fmla="*/ 68 h 3949"/>
              <a:gd name="T30" fmla="*/ 18 w 1083"/>
              <a:gd name="T31" fmla="*/ 43 h 3949"/>
              <a:gd name="T32" fmla="*/ 43 w 1083"/>
              <a:gd name="T33" fmla="*/ 17 h 3949"/>
              <a:gd name="T34" fmla="*/ 68 w 1083"/>
              <a:gd name="T35" fmla="*/ 43 h 3949"/>
              <a:gd name="T36" fmla="*/ 43 w 1083"/>
              <a:gd name="T37" fmla="*/ 68 h 3949"/>
              <a:gd name="T38" fmla="*/ 1040 w 1083"/>
              <a:gd name="T39" fmla="*/ 68 h 3949"/>
              <a:gd name="T40" fmla="*/ 1015 w 1083"/>
              <a:gd name="T41" fmla="*/ 43 h 3949"/>
              <a:gd name="T42" fmla="*/ 1040 w 1083"/>
              <a:gd name="T43" fmla="*/ 17 h 3949"/>
              <a:gd name="T44" fmla="*/ 1065 w 1083"/>
              <a:gd name="T45" fmla="*/ 43 h 3949"/>
              <a:gd name="T46" fmla="*/ 1040 w 1083"/>
              <a:gd name="T47" fmla="*/ 68 h 3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83" h="3949">
                <a:moveTo>
                  <a:pt x="1046" y="3"/>
                </a:moveTo>
                <a:cubicBezTo>
                  <a:pt x="1024" y="0"/>
                  <a:pt x="1004" y="15"/>
                  <a:pt x="1000" y="37"/>
                </a:cubicBezTo>
                <a:cubicBezTo>
                  <a:pt x="967" y="262"/>
                  <a:pt x="770" y="432"/>
                  <a:pt x="541" y="432"/>
                </a:cubicBezTo>
                <a:cubicBezTo>
                  <a:pt x="313" y="432"/>
                  <a:pt x="116" y="262"/>
                  <a:pt x="83" y="37"/>
                </a:cubicBezTo>
                <a:cubicBezTo>
                  <a:pt x="79" y="15"/>
                  <a:pt x="59" y="0"/>
                  <a:pt x="37" y="3"/>
                </a:cubicBezTo>
                <a:cubicBezTo>
                  <a:pt x="15" y="6"/>
                  <a:pt x="0" y="27"/>
                  <a:pt x="3" y="48"/>
                </a:cubicBezTo>
                <a:cubicBezTo>
                  <a:pt x="22" y="176"/>
                  <a:pt x="87" y="293"/>
                  <a:pt x="185" y="379"/>
                </a:cubicBezTo>
                <a:cubicBezTo>
                  <a:pt x="273" y="456"/>
                  <a:pt x="385" y="502"/>
                  <a:pt x="501" y="511"/>
                </a:cubicBezTo>
                <a:cubicBezTo>
                  <a:pt x="501" y="3949"/>
                  <a:pt x="501" y="3949"/>
                  <a:pt x="501" y="3949"/>
                </a:cubicBezTo>
                <a:cubicBezTo>
                  <a:pt x="581" y="3949"/>
                  <a:pt x="581" y="3949"/>
                  <a:pt x="581" y="3949"/>
                </a:cubicBezTo>
                <a:cubicBezTo>
                  <a:pt x="581" y="511"/>
                  <a:pt x="581" y="511"/>
                  <a:pt x="581" y="511"/>
                </a:cubicBezTo>
                <a:cubicBezTo>
                  <a:pt x="698" y="502"/>
                  <a:pt x="810" y="456"/>
                  <a:pt x="898" y="379"/>
                </a:cubicBezTo>
                <a:cubicBezTo>
                  <a:pt x="996" y="293"/>
                  <a:pt x="1061" y="176"/>
                  <a:pt x="1079" y="48"/>
                </a:cubicBezTo>
                <a:cubicBezTo>
                  <a:pt x="1083" y="27"/>
                  <a:pt x="1068" y="6"/>
                  <a:pt x="1046" y="3"/>
                </a:cubicBezTo>
                <a:close/>
                <a:moveTo>
                  <a:pt x="43" y="68"/>
                </a:moveTo>
                <a:cubicBezTo>
                  <a:pt x="29" y="68"/>
                  <a:pt x="18" y="57"/>
                  <a:pt x="18" y="43"/>
                </a:cubicBezTo>
                <a:cubicBezTo>
                  <a:pt x="18" y="29"/>
                  <a:pt x="29" y="17"/>
                  <a:pt x="43" y="17"/>
                </a:cubicBezTo>
                <a:cubicBezTo>
                  <a:pt x="57" y="17"/>
                  <a:pt x="68" y="29"/>
                  <a:pt x="68" y="43"/>
                </a:cubicBezTo>
                <a:cubicBezTo>
                  <a:pt x="68" y="57"/>
                  <a:pt x="57" y="68"/>
                  <a:pt x="43" y="68"/>
                </a:cubicBezTo>
                <a:close/>
                <a:moveTo>
                  <a:pt x="1040" y="68"/>
                </a:moveTo>
                <a:cubicBezTo>
                  <a:pt x="1026" y="68"/>
                  <a:pt x="1015" y="57"/>
                  <a:pt x="1015" y="43"/>
                </a:cubicBezTo>
                <a:cubicBezTo>
                  <a:pt x="1015" y="29"/>
                  <a:pt x="1026" y="17"/>
                  <a:pt x="1040" y="17"/>
                </a:cubicBezTo>
                <a:cubicBezTo>
                  <a:pt x="1054" y="17"/>
                  <a:pt x="1065" y="29"/>
                  <a:pt x="1065" y="43"/>
                </a:cubicBezTo>
                <a:cubicBezTo>
                  <a:pt x="1065" y="57"/>
                  <a:pt x="1054" y="68"/>
                  <a:pt x="1040" y="68"/>
                </a:cubicBezTo>
                <a:close/>
              </a:path>
            </a:pathLst>
          </a:custGeom>
          <a:solidFill>
            <a:srgbClr val="94212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sp>
        <p:nvSpPr>
          <p:cNvPr id="16" name="Freeform 49"/>
          <p:cNvSpPr>
            <a:spLocks noEditPoints="1"/>
          </p:cNvSpPr>
          <p:nvPr/>
        </p:nvSpPr>
        <p:spPr bwMode="auto">
          <a:xfrm>
            <a:off x="6956978" y="3511596"/>
            <a:ext cx="1302140" cy="3773071"/>
          </a:xfrm>
          <a:custGeom>
            <a:avLst/>
            <a:gdLst>
              <a:gd name="T0" fmla="*/ 1317 w 1354"/>
              <a:gd name="T1" fmla="*/ 3 h 3929"/>
              <a:gd name="T2" fmla="*/ 1272 w 1354"/>
              <a:gd name="T3" fmla="*/ 37 h 3929"/>
              <a:gd name="T4" fmla="*/ 677 w 1354"/>
              <a:gd name="T5" fmla="*/ 549 h 3929"/>
              <a:gd name="T6" fmla="*/ 82 w 1354"/>
              <a:gd name="T7" fmla="*/ 37 h 3929"/>
              <a:gd name="T8" fmla="*/ 37 w 1354"/>
              <a:gd name="T9" fmla="*/ 3 h 3929"/>
              <a:gd name="T10" fmla="*/ 3 w 1354"/>
              <a:gd name="T11" fmla="*/ 49 h 3929"/>
              <a:gd name="T12" fmla="*/ 230 w 1354"/>
              <a:gd name="T13" fmla="*/ 462 h 3929"/>
              <a:gd name="T14" fmla="*/ 637 w 1354"/>
              <a:gd name="T15" fmla="*/ 628 h 3929"/>
              <a:gd name="T16" fmla="*/ 637 w 1354"/>
              <a:gd name="T17" fmla="*/ 3929 h 3929"/>
              <a:gd name="T18" fmla="*/ 717 w 1354"/>
              <a:gd name="T19" fmla="*/ 3929 h 3929"/>
              <a:gd name="T20" fmla="*/ 717 w 1354"/>
              <a:gd name="T21" fmla="*/ 628 h 3929"/>
              <a:gd name="T22" fmla="*/ 1124 w 1354"/>
              <a:gd name="T23" fmla="*/ 462 h 3929"/>
              <a:gd name="T24" fmla="*/ 1351 w 1354"/>
              <a:gd name="T25" fmla="*/ 49 h 3929"/>
              <a:gd name="T26" fmla="*/ 1317 w 1354"/>
              <a:gd name="T27" fmla="*/ 3 h 3929"/>
              <a:gd name="T28" fmla="*/ 42 w 1354"/>
              <a:gd name="T29" fmla="*/ 68 h 3929"/>
              <a:gd name="T30" fmla="*/ 17 w 1354"/>
              <a:gd name="T31" fmla="*/ 43 h 3929"/>
              <a:gd name="T32" fmla="*/ 42 w 1354"/>
              <a:gd name="T33" fmla="*/ 18 h 3929"/>
              <a:gd name="T34" fmla="*/ 68 w 1354"/>
              <a:gd name="T35" fmla="*/ 43 h 3929"/>
              <a:gd name="T36" fmla="*/ 42 w 1354"/>
              <a:gd name="T37" fmla="*/ 68 h 3929"/>
              <a:gd name="T38" fmla="*/ 1311 w 1354"/>
              <a:gd name="T39" fmla="*/ 68 h 3929"/>
              <a:gd name="T40" fmla="*/ 1286 w 1354"/>
              <a:gd name="T41" fmla="*/ 43 h 3929"/>
              <a:gd name="T42" fmla="*/ 1311 w 1354"/>
              <a:gd name="T43" fmla="*/ 18 h 3929"/>
              <a:gd name="T44" fmla="*/ 1337 w 1354"/>
              <a:gd name="T45" fmla="*/ 43 h 3929"/>
              <a:gd name="T46" fmla="*/ 1311 w 1354"/>
              <a:gd name="T47" fmla="*/ 68 h 3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4" h="3929">
                <a:moveTo>
                  <a:pt x="1317" y="3"/>
                </a:moveTo>
                <a:cubicBezTo>
                  <a:pt x="1295" y="0"/>
                  <a:pt x="1275" y="15"/>
                  <a:pt x="1272" y="37"/>
                </a:cubicBezTo>
                <a:cubicBezTo>
                  <a:pt x="1229" y="329"/>
                  <a:pt x="973" y="549"/>
                  <a:pt x="677" y="549"/>
                </a:cubicBezTo>
                <a:cubicBezTo>
                  <a:pt x="381" y="549"/>
                  <a:pt x="125" y="329"/>
                  <a:pt x="82" y="37"/>
                </a:cubicBezTo>
                <a:cubicBezTo>
                  <a:pt x="79" y="15"/>
                  <a:pt x="58" y="0"/>
                  <a:pt x="37" y="3"/>
                </a:cubicBezTo>
                <a:cubicBezTo>
                  <a:pt x="15" y="7"/>
                  <a:pt x="0" y="27"/>
                  <a:pt x="3" y="49"/>
                </a:cubicBezTo>
                <a:cubicBezTo>
                  <a:pt x="27" y="209"/>
                  <a:pt x="107" y="356"/>
                  <a:pt x="230" y="462"/>
                </a:cubicBezTo>
                <a:cubicBezTo>
                  <a:pt x="344" y="561"/>
                  <a:pt x="487" y="619"/>
                  <a:pt x="637" y="628"/>
                </a:cubicBezTo>
                <a:cubicBezTo>
                  <a:pt x="637" y="3929"/>
                  <a:pt x="637" y="3929"/>
                  <a:pt x="637" y="3929"/>
                </a:cubicBezTo>
                <a:cubicBezTo>
                  <a:pt x="717" y="3929"/>
                  <a:pt x="717" y="3929"/>
                  <a:pt x="717" y="3929"/>
                </a:cubicBezTo>
                <a:cubicBezTo>
                  <a:pt x="717" y="628"/>
                  <a:pt x="717" y="628"/>
                  <a:pt x="717" y="628"/>
                </a:cubicBezTo>
                <a:cubicBezTo>
                  <a:pt x="867" y="619"/>
                  <a:pt x="1010" y="561"/>
                  <a:pt x="1124" y="462"/>
                </a:cubicBezTo>
                <a:cubicBezTo>
                  <a:pt x="1247" y="356"/>
                  <a:pt x="1327" y="209"/>
                  <a:pt x="1351" y="49"/>
                </a:cubicBezTo>
                <a:cubicBezTo>
                  <a:pt x="1354" y="27"/>
                  <a:pt x="1339" y="7"/>
                  <a:pt x="1317" y="3"/>
                </a:cubicBezTo>
                <a:close/>
                <a:moveTo>
                  <a:pt x="42" y="68"/>
                </a:moveTo>
                <a:cubicBezTo>
                  <a:pt x="29" y="68"/>
                  <a:pt x="17" y="57"/>
                  <a:pt x="17" y="43"/>
                </a:cubicBezTo>
                <a:cubicBezTo>
                  <a:pt x="17" y="29"/>
                  <a:pt x="29" y="18"/>
                  <a:pt x="42" y="18"/>
                </a:cubicBezTo>
                <a:cubicBezTo>
                  <a:pt x="56" y="18"/>
                  <a:pt x="68" y="29"/>
                  <a:pt x="68" y="43"/>
                </a:cubicBezTo>
                <a:cubicBezTo>
                  <a:pt x="68" y="57"/>
                  <a:pt x="56" y="68"/>
                  <a:pt x="42" y="68"/>
                </a:cubicBezTo>
                <a:close/>
                <a:moveTo>
                  <a:pt x="1311" y="68"/>
                </a:moveTo>
                <a:cubicBezTo>
                  <a:pt x="1297" y="68"/>
                  <a:pt x="1286" y="57"/>
                  <a:pt x="1286" y="43"/>
                </a:cubicBezTo>
                <a:cubicBezTo>
                  <a:pt x="1286" y="29"/>
                  <a:pt x="1297" y="18"/>
                  <a:pt x="1311" y="18"/>
                </a:cubicBezTo>
                <a:cubicBezTo>
                  <a:pt x="1325" y="18"/>
                  <a:pt x="1337" y="29"/>
                  <a:pt x="1337" y="43"/>
                </a:cubicBezTo>
                <a:cubicBezTo>
                  <a:pt x="1337" y="57"/>
                  <a:pt x="1325" y="68"/>
                  <a:pt x="1311" y="68"/>
                </a:cubicBezTo>
                <a:close/>
              </a:path>
            </a:pathLst>
          </a:custGeom>
          <a:solidFill>
            <a:srgbClr val="94212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sp>
        <p:nvSpPr>
          <p:cNvPr id="17" name="Freeform 50"/>
          <p:cNvSpPr>
            <a:spLocks noEditPoints="1"/>
          </p:cNvSpPr>
          <p:nvPr/>
        </p:nvSpPr>
        <p:spPr bwMode="auto">
          <a:xfrm>
            <a:off x="5142348" y="3529900"/>
            <a:ext cx="1561000" cy="3754767"/>
          </a:xfrm>
          <a:custGeom>
            <a:avLst/>
            <a:gdLst>
              <a:gd name="T0" fmla="*/ 1590 w 1627"/>
              <a:gd name="T1" fmla="*/ 4 h 3909"/>
              <a:gd name="T2" fmla="*/ 1544 w 1627"/>
              <a:gd name="T3" fmla="*/ 37 h 3909"/>
              <a:gd name="T4" fmla="*/ 813 w 1627"/>
              <a:gd name="T5" fmla="*/ 667 h 3909"/>
              <a:gd name="T6" fmla="*/ 83 w 1627"/>
              <a:gd name="T7" fmla="*/ 37 h 3909"/>
              <a:gd name="T8" fmla="*/ 37 w 1627"/>
              <a:gd name="T9" fmla="*/ 4 h 3909"/>
              <a:gd name="T10" fmla="*/ 4 w 1627"/>
              <a:gd name="T11" fmla="*/ 49 h 3909"/>
              <a:gd name="T12" fmla="*/ 276 w 1627"/>
              <a:gd name="T13" fmla="*/ 546 h 3909"/>
              <a:gd name="T14" fmla="*/ 773 w 1627"/>
              <a:gd name="T15" fmla="*/ 746 h 3909"/>
              <a:gd name="T16" fmla="*/ 773 w 1627"/>
              <a:gd name="T17" fmla="*/ 3909 h 3909"/>
              <a:gd name="T18" fmla="*/ 853 w 1627"/>
              <a:gd name="T19" fmla="*/ 3909 h 3909"/>
              <a:gd name="T20" fmla="*/ 853 w 1627"/>
              <a:gd name="T21" fmla="*/ 746 h 3909"/>
              <a:gd name="T22" fmla="*/ 1351 w 1627"/>
              <a:gd name="T23" fmla="*/ 546 h 3909"/>
              <a:gd name="T24" fmla="*/ 1623 w 1627"/>
              <a:gd name="T25" fmla="*/ 49 h 3909"/>
              <a:gd name="T26" fmla="*/ 1590 w 1627"/>
              <a:gd name="T27" fmla="*/ 4 h 3909"/>
              <a:gd name="T28" fmla="*/ 43 w 1627"/>
              <a:gd name="T29" fmla="*/ 68 h 3909"/>
              <a:gd name="T30" fmla="*/ 18 w 1627"/>
              <a:gd name="T31" fmla="*/ 43 h 3909"/>
              <a:gd name="T32" fmla="*/ 43 w 1627"/>
              <a:gd name="T33" fmla="*/ 18 h 3909"/>
              <a:gd name="T34" fmla="*/ 68 w 1627"/>
              <a:gd name="T35" fmla="*/ 43 h 3909"/>
              <a:gd name="T36" fmla="*/ 43 w 1627"/>
              <a:gd name="T37" fmla="*/ 68 h 3909"/>
              <a:gd name="T38" fmla="*/ 1584 w 1627"/>
              <a:gd name="T39" fmla="*/ 68 h 3909"/>
              <a:gd name="T40" fmla="*/ 1559 w 1627"/>
              <a:gd name="T41" fmla="*/ 43 h 3909"/>
              <a:gd name="T42" fmla="*/ 1584 w 1627"/>
              <a:gd name="T43" fmla="*/ 18 h 3909"/>
              <a:gd name="T44" fmla="*/ 1609 w 1627"/>
              <a:gd name="T45" fmla="*/ 43 h 3909"/>
              <a:gd name="T46" fmla="*/ 1584 w 1627"/>
              <a:gd name="T47" fmla="*/ 68 h 3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27" h="3909">
                <a:moveTo>
                  <a:pt x="1590" y="4"/>
                </a:moveTo>
                <a:cubicBezTo>
                  <a:pt x="1568" y="0"/>
                  <a:pt x="1548" y="15"/>
                  <a:pt x="1544" y="37"/>
                </a:cubicBezTo>
                <a:cubicBezTo>
                  <a:pt x="1491" y="396"/>
                  <a:pt x="1177" y="667"/>
                  <a:pt x="813" y="667"/>
                </a:cubicBezTo>
                <a:cubicBezTo>
                  <a:pt x="450" y="667"/>
                  <a:pt x="136" y="396"/>
                  <a:pt x="83" y="37"/>
                </a:cubicBezTo>
                <a:cubicBezTo>
                  <a:pt x="79" y="15"/>
                  <a:pt x="59" y="0"/>
                  <a:pt x="37" y="4"/>
                </a:cubicBezTo>
                <a:cubicBezTo>
                  <a:pt x="15" y="7"/>
                  <a:pt x="0" y="27"/>
                  <a:pt x="4" y="49"/>
                </a:cubicBezTo>
                <a:cubicBezTo>
                  <a:pt x="32" y="241"/>
                  <a:pt x="129" y="418"/>
                  <a:pt x="276" y="546"/>
                </a:cubicBezTo>
                <a:cubicBezTo>
                  <a:pt x="415" y="667"/>
                  <a:pt x="590" y="737"/>
                  <a:pt x="773" y="746"/>
                </a:cubicBezTo>
                <a:cubicBezTo>
                  <a:pt x="773" y="3909"/>
                  <a:pt x="773" y="3909"/>
                  <a:pt x="773" y="3909"/>
                </a:cubicBezTo>
                <a:cubicBezTo>
                  <a:pt x="853" y="3909"/>
                  <a:pt x="853" y="3909"/>
                  <a:pt x="853" y="3909"/>
                </a:cubicBezTo>
                <a:cubicBezTo>
                  <a:pt x="853" y="746"/>
                  <a:pt x="853" y="746"/>
                  <a:pt x="853" y="746"/>
                </a:cubicBezTo>
                <a:cubicBezTo>
                  <a:pt x="1037" y="737"/>
                  <a:pt x="1212" y="667"/>
                  <a:pt x="1351" y="546"/>
                </a:cubicBezTo>
                <a:cubicBezTo>
                  <a:pt x="1498" y="418"/>
                  <a:pt x="1595" y="241"/>
                  <a:pt x="1623" y="49"/>
                </a:cubicBezTo>
                <a:cubicBezTo>
                  <a:pt x="1627" y="27"/>
                  <a:pt x="1612" y="7"/>
                  <a:pt x="1590" y="4"/>
                </a:cubicBezTo>
                <a:close/>
                <a:moveTo>
                  <a:pt x="43" y="68"/>
                </a:moveTo>
                <a:cubicBezTo>
                  <a:pt x="29" y="68"/>
                  <a:pt x="18" y="57"/>
                  <a:pt x="18" y="43"/>
                </a:cubicBezTo>
                <a:cubicBezTo>
                  <a:pt x="18" y="29"/>
                  <a:pt x="29" y="18"/>
                  <a:pt x="43" y="18"/>
                </a:cubicBezTo>
                <a:cubicBezTo>
                  <a:pt x="57" y="18"/>
                  <a:pt x="68" y="29"/>
                  <a:pt x="68" y="43"/>
                </a:cubicBezTo>
                <a:cubicBezTo>
                  <a:pt x="68" y="57"/>
                  <a:pt x="57" y="68"/>
                  <a:pt x="43" y="68"/>
                </a:cubicBezTo>
                <a:close/>
                <a:moveTo>
                  <a:pt x="1584" y="68"/>
                </a:moveTo>
                <a:cubicBezTo>
                  <a:pt x="1570" y="68"/>
                  <a:pt x="1559" y="57"/>
                  <a:pt x="1559" y="43"/>
                </a:cubicBezTo>
                <a:cubicBezTo>
                  <a:pt x="1559" y="29"/>
                  <a:pt x="1570" y="18"/>
                  <a:pt x="1584" y="18"/>
                </a:cubicBezTo>
                <a:cubicBezTo>
                  <a:pt x="1598" y="18"/>
                  <a:pt x="1609" y="29"/>
                  <a:pt x="1609" y="43"/>
                </a:cubicBezTo>
                <a:cubicBezTo>
                  <a:pt x="1609" y="57"/>
                  <a:pt x="1598" y="68"/>
                  <a:pt x="1584" y="68"/>
                </a:cubicBezTo>
                <a:close/>
              </a:path>
            </a:pathLst>
          </a:custGeom>
          <a:solidFill>
            <a:srgbClr val="94212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grpSp>
        <p:nvGrpSpPr>
          <p:cNvPr id="18" name="Группа 90"/>
          <p:cNvGrpSpPr/>
          <p:nvPr/>
        </p:nvGrpSpPr>
        <p:grpSpPr>
          <a:xfrm>
            <a:off x="5559644" y="3097353"/>
            <a:ext cx="726408" cy="695644"/>
            <a:chOff x="5699125" y="234951"/>
            <a:chExt cx="487363" cy="466725"/>
          </a:xfrm>
          <a:solidFill>
            <a:srgbClr val="942122"/>
          </a:solidFill>
        </p:grpSpPr>
        <p:sp>
          <p:nvSpPr>
            <p:cNvPr id="19" name="Freeform 251"/>
            <p:cNvSpPr/>
            <p:nvPr/>
          </p:nvSpPr>
          <p:spPr bwMode="auto">
            <a:xfrm>
              <a:off x="5700713" y="234951"/>
              <a:ext cx="485775" cy="239713"/>
            </a:xfrm>
            <a:custGeom>
              <a:avLst/>
              <a:gdLst>
                <a:gd name="T0" fmla="*/ 16 w 727"/>
                <a:gd name="T1" fmla="*/ 357 h 357"/>
                <a:gd name="T2" fmla="*/ 22 w 727"/>
                <a:gd name="T3" fmla="*/ 356 h 357"/>
                <a:gd name="T4" fmla="*/ 251 w 727"/>
                <a:gd name="T5" fmla="*/ 260 h 357"/>
                <a:gd name="T6" fmla="*/ 493 w 727"/>
                <a:gd name="T7" fmla="*/ 210 h 357"/>
                <a:gd name="T8" fmla="*/ 661 w 727"/>
                <a:gd name="T9" fmla="*/ 72 h 357"/>
                <a:gd name="T10" fmla="*/ 688 w 727"/>
                <a:gd name="T11" fmla="*/ 104 h 357"/>
                <a:gd name="T12" fmla="*/ 727 w 727"/>
                <a:gd name="T13" fmla="*/ 0 h 357"/>
                <a:gd name="T14" fmla="*/ 617 w 727"/>
                <a:gd name="T15" fmla="*/ 18 h 357"/>
                <a:gd name="T16" fmla="*/ 644 w 727"/>
                <a:gd name="T17" fmla="*/ 51 h 357"/>
                <a:gd name="T18" fmla="*/ 481 w 727"/>
                <a:gd name="T19" fmla="*/ 184 h 357"/>
                <a:gd name="T20" fmla="*/ 244 w 727"/>
                <a:gd name="T21" fmla="*/ 233 h 357"/>
                <a:gd name="T22" fmla="*/ 11 w 727"/>
                <a:gd name="T23" fmla="*/ 331 h 357"/>
                <a:gd name="T24" fmla="*/ 3 w 727"/>
                <a:gd name="T25" fmla="*/ 349 h 357"/>
                <a:gd name="T26" fmla="*/ 16 w 727"/>
                <a:gd name="T27" fmla="*/ 357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7" h="357">
                  <a:moveTo>
                    <a:pt x="16" y="357"/>
                  </a:moveTo>
                  <a:cubicBezTo>
                    <a:pt x="18" y="357"/>
                    <a:pt x="20" y="357"/>
                    <a:pt x="22" y="356"/>
                  </a:cubicBezTo>
                  <a:cubicBezTo>
                    <a:pt x="251" y="260"/>
                    <a:pt x="251" y="260"/>
                    <a:pt x="251" y="260"/>
                  </a:cubicBezTo>
                  <a:cubicBezTo>
                    <a:pt x="493" y="210"/>
                    <a:pt x="493" y="210"/>
                    <a:pt x="493" y="210"/>
                  </a:cubicBezTo>
                  <a:cubicBezTo>
                    <a:pt x="661" y="72"/>
                    <a:pt x="661" y="72"/>
                    <a:pt x="661" y="72"/>
                  </a:cubicBezTo>
                  <a:cubicBezTo>
                    <a:pt x="688" y="104"/>
                    <a:pt x="688" y="104"/>
                    <a:pt x="688" y="104"/>
                  </a:cubicBezTo>
                  <a:cubicBezTo>
                    <a:pt x="727" y="0"/>
                    <a:pt x="727" y="0"/>
                    <a:pt x="727" y="0"/>
                  </a:cubicBezTo>
                  <a:cubicBezTo>
                    <a:pt x="617" y="18"/>
                    <a:pt x="617" y="18"/>
                    <a:pt x="617" y="18"/>
                  </a:cubicBezTo>
                  <a:cubicBezTo>
                    <a:pt x="644" y="51"/>
                    <a:pt x="644" y="51"/>
                    <a:pt x="644" y="51"/>
                  </a:cubicBezTo>
                  <a:cubicBezTo>
                    <a:pt x="481" y="184"/>
                    <a:pt x="481" y="184"/>
                    <a:pt x="481" y="184"/>
                  </a:cubicBezTo>
                  <a:cubicBezTo>
                    <a:pt x="244" y="233"/>
                    <a:pt x="244" y="233"/>
                    <a:pt x="244" y="233"/>
                  </a:cubicBezTo>
                  <a:cubicBezTo>
                    <a:pt x="11" y="331"/>
                    <a:pt x="11" y="331"/>
                    <a:pt x="11" y="331"/>
                  </a:cubicBezTo>
                  <a:cubicBezTo>
                    <a:pt x="4" y="334"/>
                    <a:pt x="0" y="342"/>
                    <a:pt x="3" y="349"/>
                  </a:cubicBezTo>
                  <a:cubicBezTo>
                    <a:pt x="6" y="354"/>
                    <a:pt x="11" y="357"/>
                    <a:pt x="16" y="3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20" name="Rectangle 252"/>
            <p:cNvSpPr>
              <a:spLocks noChangeArrowheads="1"/>
            </p:cNvSpPr>
            <p:nvPr/>
          </p:nvSpPr>
          <p:spPr bwMode="auto">
            <a:xfrm>
              <a:off x="5699125" y="549276"/>
              <a:ext cx="92075" cy="152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ru-RU"/>
            </a:p>
          </p:txBody>
        </p:sp>
        <p:sp>
          <p:nvSpPr>
            <p:cNvPr id="21" name="Rectangle 253"/>
            <p:cNvSpPr>
              <a:spLocks noChangeArrowheads="1"/>
            </p:cNvSpPr>
            <p:nvPr/>
          </p:nvSpPr>
          <p:spPr bwMode="auto">
            <a:xfrm>
              <a:off x="5826125" y="496888"/>
              <a:ext cx="93663" cy="2047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ru-RU"/>
            </a:p>
          </p:txBody>
        </p:sp>
        <p:sp>
          <p:nvSpPr>
            <p:cNvPr id="22" name="Rectangle 254"/>
            <p:cNvSpPr>
              <a:spLocks noChangeArrowheads="1"/>
            </p:cNvSpPr>
            <p:nvPr/>
          </p:nvSpPr>
          <p:spPr bwMode="auto">
            <a:xfrm>
              <a:off x="5959475" y="469901"/>
              <a:ext cx="93663" cy="231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ru-RU"/>
            </a:p>
          </p:txBody>
        </p:sp>
        <p:sp>
          <p:nvSpPr>
            <p:cNvPr id="23" name="Rectangle 255"/>
            <p:cNvSpPr>
              <a:spLocks noChangeArrowheads="1"/>
            </p:cNvSpPr>
            <p:nvPr/>
          </p:nvSpPr>
          <p:spPr bwMode="auto">
            <a:xfrm>
              <a:off x="6092825" y="363538"/>
              <a:ext cx="93663" cy="338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ru-RU"/>
            </a:p>
          </p:txBody>
        </p:sp>
      </p:grpSp>
      <p:grpSp>
        <p:nvGrpSpPr>
          <p:cNvPr id="24" name="Группа 96"/>
          <p:cNvGrpSpPr/>
          <p:nvPr/>
        </p:nvGrpSpPr>
        <p:grpSpPr>
          <a:xfrm>
            <a:off x="7322222" y="3185805"/>
            <a:ext cx="571652" cy="573140"/>
            <a:chOff x="1981200" y="1565276"/>
            <a:chExt cx="609601" cy="611188"/>
          </a:xfrm>
          <a:solidFill>
            <a:srgbClr val="942122"/>
          </a:solidFill>
        </p:grpSpPr>
        <p:sp>
          <p:nvSpPr>
            <p:cNvPr id="25" name="Freeform 202"/>
            <p:cNvSpPr/>
            <p:nvPr/>
          </p:nvSpPr>
          <p:spPr bwMode="auto">
            <a:xfrm>
              <a:off x="2220913" y="1806576"/>
              <a:ext cx="127000" cy="130175"/>
            </a:xfrm>
            <a:custGeom>
              <a:avLst/>
              <a:gdLst>
                <a:gd name="T0" fmla="*/ 147 w 191"/>
                <a:gd name="T1" fmla="*/ 48 h 193"/>
                <a:gd name="T2" fmla="*/ 120 w 191"/>
                <a:gd name="T3" fmla="*/ 58 h 193"/>
                <a:gd name="T4" fmla="*/ 105 w 191"/>
                <a:gd name="T5" fmla="*/ 67 h 193"/>
                <a:gd name="T6" fmla="*/ 73 w 191"/>
                <a:gd name="T7" fmla="*/ 87 h 193"/>
                <a:gd name="T8" fmla="*/ 59 w 191"/>
                <a:gd name="T9" fmla="*/ 95 h 193"/>
                <a:gd name="T10" fmla="*/ 48 w 191"/>
                <a:gd name="T11" fmla="*/ 99 h 193"/>
                <a:gd name="T12" fmla="*/ 39 w 191"/>
                <a:gd name="T13" fmla="*/ 99 h 193"/>
                <a:gd name="T14" fmla="*/ 31 w 191"/>
                <a:gd name="T15" fmla="*/ 94 h 193"/>
                <a:gd name="T16" fmla="*/ 26 w 191"/>
                <a:gd name="T17" fmla="*/ 78 h 193"/>
                <a:gd name="T18" fmla="*/ 38 w 191"/>
                <a:gd name="T19" fmla="*/ 55 h 193"/>
                <a:gd name="T20" fmla="*/ 67 w 191"/>
                <a:gd name="T21" fmla="*/ 29 h 193"/>
                <a:gd name="T22" fmla="*/ 90 w 191"/>
                <a:gd name="T23" fmla="*/ 20 h 193"/>
                <a:gd name="T24" fmla="*/ 97 w 191"/>
                <a:gd name="T25" fmla="*/ 9 h 193"/>
                <a:gd name="T26" fmla="*/ 96 w 191"/>
                <a:gd name="T27" fmla="*/ 0 h 193"/>
                <a:gd name="T28" fmla="*/ 66 w 191"/>
                <a:gd name="T29" fmla="*/ 9 h 193"/>
                <a:gd name="T30" fmla="*/ 45 w 191"/>
                <a:gd name="T31" fmla="*/ 24 h 193"/>
                <a:gd name="T32" fmla="*/ 32 w 191"/>
                <a:gd name="T33" fmla="*/ 24 h 193"/>
                <a:gd name="T34" fmla="*/ 30 w 191"/>
                <a:gd name="T35" fmla="*/ 22 h 193"/>
                <a:gd name="T36" fmla="*/ 17 w 191"/>
                <a:gd name="T37" fmla="*/ 23 h 193"/>
                <a:gd name="T38" fmla="*/ 12 w 191"/>
                <a:gd name="T39" fmla="*/ 29 h 193"/>
                <a:gd name="T40" fmla="*/ 13 w 191"/>
                <a:gd name="T41" fmla="*/ 42 h 193"/>
                <a:gd name="T42" fmla="*/ 21 w 191"/>
                <a:gd name="T43" fmla="*/ 48 h 193"/>
                <a:gd name="T44" fmla="*/ 5 w 191"/>
                <a:gd name="T45" fmla="*/ 73 h 193"/>
                <a:gd name="T46" fmla="*/ 0 w 191"/>
                <a:gd name="T47" fmla="*/ 95 h 193"/>
                <a:gd name="T48" fmla="*/ 3 w 191"/>
                <a:gd name="T49" fmla="*/ 113 h 193"/>
                <a:gd name="T50" fmla="*/ 13 w 191"/>
                <a:gd name="T51" fmla="*/ 126 h 193"/>
                <a:gd name="T52" fmla="*/ 41 w 191"/>
                <a:gd name="T53" fmla="*/ 135 h 193"/>
                <a:gd name="T54" fmla="*/ 68 w 191"/>
                <a:gd name="T55" fmla="*/ 125 h 193"/>
                <a:gd name="T56" fmla="*/ 83 w 191"/>
                <a:gd name="T57" fmla="*/ 116 h 193"/>
                <a:gd name="T58" fmla="*/ 115 w 191"/>
                <a:gd name="T59" fmla="*/ 96 h 193"/>
                <a:gd name="T60" fmla="*/ 141 w 191"/>
                <a:gd name="T61" fmla="*/ 84 h 193"/>
                <a:gd name="T62" fmla="*/ 158 w 191"/>
                <a:gd name="T63" fmla="*/ 88 h 193"/>
                <a:gd name="T64" fmla="*/ 165 w 191"/>
                <a:gd name="T65" fmla="*/ 106 h 193"/>
                <a:gd name="T66" fmla="*/ 149 w 191"/>
                <a:gd name="T67" fmla="*/ 136 h 193"/>
                <a:gd name="T68" fmla="*/ 119 w 191"/>
                <a:gd name="T69" fmla="*/ 162 h 193"/>
                <a:gd name="T70" fmla="*/ 94 w 191"/>
                <a:gd name="T71" fmla="*/ 172 h 193"/>
                <a:gd name="T72" fmla="*/ 88 w 191"/>
                <a:gd name="T73" fmla="*/ 183 h 193"/>
                <a:gd name="T74" fmla="*/ 89 w 191"/>
                <a:gd name="T75" fmla="*/ 193 h 193"/>
                <a:gd name="T76" fmla="*/ 121 w 191"/>
                <a:gd name="T77" fmla="*/ 181 h 193"/>
                <a:gd name="T78" fmla="*/ 146 w 191"/>
                <a:gd name="T79" fmla="*/ 163 h 193"/>
                <a:gd name="T80" fmla="*/ 159 w 191"/>
                <a:gd name="T81" fmla="*/ 163 h 193"/>
                <a:gd name="T82" fmla="*/ 161 w 191"/>
                <a:gd name="T83" fmla="*/ 164 h 193"/>
                <a:gd name="T84" fmla="*/ 173 w 191"/>
                <a:gd name="T85" fmla="*/ 163 h 193"/>
                <a:gd name="T86" fmla="*/ 178 w 191"/>
                <a:gd name="T87" fmla="*/ 157 h 193"/>
                <a:gd name="T88" fmla="*/ 177 w 191"/>
                <a:gd name="T89" fmla="*/ 145 h 193"/>
                <a:gd name="T90" fmla="*/ 169 w 191"/>
                <a:gd name="T91" fmla="*/ 138 h 193"/>
                <a:gd name="T92" fmla="*/ 186 w 191"/>
                <a:gd name="T93" fmla="*/ 111 h 193"/>
                <a:gd name="T94" fmla="*/ 191 w 191"/>
                <a:gd name="T95" fmla="*/ 88 h 193"/>
                <a:gd name="T96" fmla="*/ 187 w 191"/>
                <a:gd name="T97" fmla="*/ 70 h 193"/>
                <a:gd name="T98" fmla="*/ 176 w 191"/>
                <a:gd name="T99" fmla="*/ 56 h 193"/>
                <a:gd name="T100" fmla="*/ 147 w 191"/>
                <a:gd name="T101" fmla="*/ 4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1" h="193">
                  <a:moveTo>
                    <a:pt x="147" y="48"/>
                  </a:moveTo>
                  <a:cubicBezTo>
                    <a:pt x="136" y="49"/>
                    <a:pt x="120" y="58"/>
                    <a:pt x="120" y="58"/>
                  </a:cubicBezTo>
                  <a:cubicBezTo>
                    <a:pt x="116" y="60"/>
                    <a:pt x="109" y="64"/>
                    <a:pt x="105" y="67"/>
                  </a:cubicBezTo>
                  <a:cubicBezTo>
                    <a:pt x="73" y="87"/>
                    <a:pt x="73" y="87"/>
                    <a:pt x="73" y="87"/>
                  </a:cubicBezTo>
                  <a:cubicBezTo>
                    <a:pt x="68" y="90"/>
                    <a:pt x="63" y="93"/>
                    <a:pt x="59" y="95"/>
                  </a:cubicBezTo>
                  <a:cubicBezTo>
                    <a:pt x="55" y="97"/>
                    <a:pt x="51" y="98"/>
                    <a:pt x="48" y="99"/>
                  </a:cubicBezTo>
                  <a:cubicBezTo>
                    <a:pt x="45" y="100"/>
                    <a:pt x="42" y="99"/>
                    <a:pt x="39" y="99"/>
                  </a:cubicBezTo>
                  <a:cubicBezTo>
                    <a:pt x="36" y="98"/>
                    <a:pt x="34" y="96"/>
                    <a:pt x="31" y="94"/>
                  </a:cubicBezTo>
                  <a:cubicBezTo>
                    <a:pt x="27" y="91"/>
                    <a:pt x="25" y="85"/>
                    <a:pt x="26" y="78"/>
                  </a:cubicBezTo>
                  <a:cubicBezTo>
                    <a:pt x="26" y="71"/>
                    <a:pt x="30" y="63"/>
                    <a:pt x="38" y="55"/>
                  </a:cubicBezTo>
                  <a:cubicBezTo>
                    <a:pt x="47" y="44"/>
                    <a:pt x="56" y="35"/>
                    <a:pt x="67" y="29"/>
                  </a:cubicBezTo>
                  <a:cubicBezTo>
                    <a:pt x="77" y="23"/>
                    <a:pt x="90" y="20"/>
                    <a:pt x="90" y="20"/>
                  </a:cubicBezTo>
                  <a:cubicBezTo>
                    <a:pt x="95" y="19"/>
                    <a:pt x="98" y="14"/>
                    <a:pt x="97" y="9"/>
                  </a:cubicBezTo>
                  <a:cubicBezTo>
                    <a:pt x="96" y="0"/>
                    <a:pt x="96" y="0"/>
                    <a:pt x="96" y="0"/>
                  </a:cubicBezTo>
                  <a:cubicBezTo>
                    <a:pt x="86" y="1"/>
                    <a:pt x="76" y="4"/>
                    <a:pt x="66" y="9"/>
                  </a:cubicBezTo>
                  <a:cubicBezTo>
                    <a:pt x="56" y="15"/>
                    <a:pt x="45" y="24"/>
                    <a:pt x="45" y="24"/>
                  </a:cubicBezTo>
                  <a:cubicBezTo>
                    <a:pt x="41" y="27"/>
                    <a:pt x="35" y="27"/>
                    <a:pt x="32" y="24"/>
                  </a:cubicBezTo>
                  <a:cubicBezTo>
                    <a:pt x="30" y="22"/>
                    <a:pt x="30" y="22"/>
                    <a:pt x="30" y="22"/>
                  </a:cubicBezTo>
                  <a:cubicBezTo>
                    <a:pt x="26" y="19"/>
                    <a:pt x="20" y="19"/>
                    <a:pt x="17" y="23"/>
                  </a:cubicBezTo>
                  <a:cubicBezTo>
                    <a:pt x="12" y="29"/>
                    <a:pt x="12" y="29"/>
                    <a:pt x="12" y="29"/>
                  </a:cubicBezTo>
                  <a:cubicBezTo>
                    <a:pt x="9" y="33"/>
                    <a:pt x="10" y="38"/>
                    <a:pt x="13" y="42"/>
                  </a:cubicBezTo>
                  <a:cubicBezTo>
                    <a:pt x="21" y="48"/>
                    <a:pt x="21" y="48"/>
                    <a:pt x="21" y="48"/>
                  </a:cubicBezTo>
                  <a:cubicBezTo>
                    <a:pt x="14" y="57"/>
                    <a:pt x="9" y="65"/>
                    <a:pt x="5" y="73"/>
                  </a:cubicBezTo>
                  <a:cubicBezTo>
                    <a:pt x="2" y="81"/>
                    <a:pt x="0" y="89"/>
                    <a:pt x="0" y="95"/>
                  </a:cubicBezTo>
                  <a:cubicBezTo>
                    <a:pt x="0" y="102"/>
                    <a:pt x="1" y="108"/>
                    <a:pt x="3" y="113"/>
                  </a:cubicBezTo>
                  <a:cubicBezTo>
                    <a:pt x="5" y="118"/>
                    <a:pt x="9" y="122"/>
                    <a:pt x="13" y="126"/>
                  </a:cubicBezTo>
                  <a:cubicBezTo>
                    <a:pt x="22" y="133"/>
                    <a:pt x="31" y="136"/>
                    <a:pt x="41" y="135"/>
                  </a:cubicBezTo>
                  <a:cubicBezTo>
                    <a:pt x="52" y="134"/>
                    <a:pt x="68" y="125"/>
                    <a:pt x="68" y="125"/>
                  </a:cubicBezTo>
                  <a:cubicBezTo>
                    <a:pt x="73" y="123"/>
                    <a:pt x="79" y="119"/>
                    <a:pt x="83" y="116"/>
                  </a:cubicBezTo>
                  <a:cubicBezTo>
                    <a:pt x="115" y="96"/>
                    <a:pt x="115" y="96"/>
                    <a:pt x="115" y="96"/>
                  </a:cubicBezTo>
                  <a:cubicBezTo>
                    <a:pt x="126" y="89"/>
                    <a:pt x="135" y="85"/>
                    <a:pt x="141" y="84"/>
                  </a:cubicBezTo>
                  <a:cubicBezTo>
                    <a:pt x="148" y="83"/>
                    <a:pt x="153" y="84"/>
                    <a:pt x="158" y="88"/>
                  </a:cubicBezTo>
                  <a:cubicBezTo>
                    <a:pt x="163" y="93"/>
                    <a:pt x="166" y="99"/>
                    <a:pt x="165" y="106"/>
                  </a:cubicBezTo>
                  <a:cubicBezTo>
                    <a:pt x="164" y="114"/>
                    <a:pt x="159" y="124"/>
                    <a:pt x="149" y="136"/>
                  </a:cubicBezTo>
                  <a:cubicBezTo>
                    <a:pt x="140" y="147"/>
                    <a:pt x="130" y="156"/>
                    <a:pt x="119" y="162"/>
                  </a:cubicBezTo>
                  <a:cubicBezTo>
                    <a:pt x="109" y="169"/>
                    <a:pt x="94" y="172"/>
                    <a:pt x="94" y="172"/>
                  </a:cubicBezTo>
                  <a:cubicBezTo>
                    <a:pt x="90" y="174"/>
                    <a:pt x="87" y="179"/>
                    <a:pt x="88" y="183"/>
                  </a:cubicBezTo>
                  <a:cubicBezTo>
                    <a:pt x="89" y="193"/>
                    <a:pt x="89" y="193"/>
                    <a:pt x="89" y="193"/>
                  </a:cubicBezTo>
                  <a:cubicBezTo>
                    <a:pt x="99" y="191"/>
                    <a:pt x="110" y="188"/>
                    <a:pt x="121" y="181"/>
                  </a:cubicBezTo>
                  <a:cubicBezTo>
                    <a:pt x="132" y="175"/>
                    <a:pt x="146" y="163"/>
                    <a:pt x="146" y="163"/>
                  </a:cubicBezTo>
                  <a:cubicBezTo>
                    <a:pt x="150" y="160"/>
                    <a:pt x="155" y="160"/>
                    <a:pt x="159" y="163"/>
                  </a:cubicBezTo>
                  <a:cubicBezTo>
                    <a:pt x="161" y="164"/>
                    <a:pt x="161" y="164"/>
                    <a:pt x="161" y="164"/>
                  </a:cubicBezTo>
                  <a:cubicBezTo>
                    <a:pt x="164" y="167"/>
                    <a:pt x="170" y="167"/>
                    <a:pt x="173" y="163"/>
                  </a:cubicBezTo>
                  <a:cubicBezTo>
                    <a:pt x="178" y="157"/>
                    <a:pt x="178" y="157"/>
                    <a:pt x="178" y="157"/>
                  </a:cubicBezTo>
                  <a:cubicBezTo>
                    <a:pt x="181" y="153"/>
                    <a:pt x="181" y="148"/>
                    <a:pt x="177" y="145"/>
                  </a:cubicBezTo>
                  <a:cubicBezTo>
                    <a:pt x="169" y="138"/>
                    <a:pt x="169" y="138"/>
                    <a:pt x="169" y="138"/>
                  </a:cubicBezTo>
                  <a:cubicBezTo>
                    <a:pt x="176" y="128"/>
                    <a:pt x="182" y="119"/>
                    <a:pt x="186" y="111"/>
                  </a:cubicBezTo>
                  <a:cubicBezTo>
                    <a:pt x="189" y="103"/>
                    <a:pt x="191" y="95"/>
                    <a:pt x="191" y="88"/>
                  </a:cubicBezTo>
                  <a:cubicBezTo>
                    <a:pt x="191" y="82"/>
                    <a:pt x="190" y="76"/>
                    <a:pt x="187" y="70"/>
                  </a:cubicBezTo>
                  <a:cubicBezTo>
                    <a:pt x="185" y="65"/>
                    <a:pt x="181" y="60"/>
                    <a:pt x="176" y="56"/>
                  </a:cubicBezTo>
                  <a:cubicBezTo>
                    <a:pt x="167" y="49"/>
                    <a:pt x="158" y="46"/>
                    <a:pt x="147"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26" name="Freeform 203"/>
            <p:cNvSpPr/>
            <p:nvPr/>
          </p:nvSpPr>
          <p:spPr bwMode="auto">
            <a:xfrm>
              <a:off x="2098675" y="2098676"/>
              <a:ext cx="119063" cy="77788"/>
            </a:xfrm>
            <a:custGeom>
              <a:avLst/>
              <a:gdLst>
                <a:gd name="T0" fmla="*/ 0 w 178"/>
                <a:gd name="T1" fmla="*/ 35 h 116"/>
                <a:gd name="T2" fmla="*/ 81 w 178"/>
                <a:gd name="T3" fmla="*/ 116 h 116"/>
                <a:gd name="T4" fmla="*/ 178 w 178"/>
                <a:gd name="T5" fmla="*/ 47 h 116"/>
                <a:gd name="T6" fmla="*/ 0 w 178"/>
                <a:gd name="T7" fmla="*/ 35 h 116"/>
              </a:gdLst>
              <a:ahLst/>
              <a:cxnLst>
                <a:cxn ang="0">
                  <a:pos x="T0" y="T1"/>
                </a:cxn>
                <a:cxn ang="0">
                  <a:pos x="T2" y="T3"/>
                </a:cxn>
                <a:cxn ang="0">
                  <a:pos x="T4" y="T5"/>
                </a:cxn>
                <a:cxn ang="0">
                  <a:pos x="T6" y="T7"/>
                </a:cxn>
              </a:cxnLst>
              <a:rect l="0" t="0" r="r" b="b"/>
              <a:pathLst>
                <a:path w="178" h="116">
                  <a:moveTo>
                    <a:pt x="0" y="35"/>
                  </a:moveTo>
                  <a:cubicBezTo>
                    <a:pt x="27" y="62"/>
                    <a:pt x="54" y="89"/>
                    <a:pt x="81" y="116"/>
                  </a:cubicBezTo>
                  <a:cubicBezTo>
                    <a:pt x="116" y="95"/>
                    <a:pt x="148" y="72"/>
                    <a:pt x="178" y="47"/>
                  </a:cubicBezTo>
                  <a:cubicBezTo>
                    <a:pt x="133" y="1"/>
                    <a:pt x="57" y="0"/>
                    <a:pt x="0"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27" name="Freeform 204"/>
            <p:cNvSpPr>
              <a:spLocks noEditPoints="1"/>
            </p:cNvSpPr>
            <p:nvPr/>
          </p:nvSpPr>
          <p:spPr bwMode="auto">
            <a:xfrm>
              <a:off x="2047875" y="1625601"/>
              <a:ext cx="471488" cy="492125"/>
            </a:xfrm>
            <a:custGeom>
              <a:avLst/>
              <a:gdLst>
                <a:gd name="T0" fmla="*/ 693 w 704"/>
                <a:gd name="T1" fmla="*/ 267 h 735"/>
                <a:gd name="T2" fmla="*/ 691 w 704"/>
                <a:gd name="T3" fmla="*/ 265 h 735"/>
                <a:gd name="T4" fmla="*/ 704 w 704"/>
                <a:gd name="T5" fmla="*/ 71 h 735"/>
                <a:gd name="T6" fmla="*/ 648 w 704"/>
                <a:gd name="T7" fmla="*/ 16 h 735"/>
                <a:gd name="T8" fmla="*/ 426 w 704"/>
                <a:gd name="T9" fmla="*/ 0 h 735"/>
                <a:gd name="T10" fmla="*/ 16 w 704"/>
                <a:gd name="T11" fmla="*/ 475 h 735"/>
                <a:gd name="T12" fmla="*/ 0 w 704"/>
                <a:gd name="T13" fmla="*/ 666 h 735"/>
                <a:gd name="T14" fmla="*/ 56 w 704"/>
                <a:gd name="T15" fmla="*/ 722 h 735"/>
                <a:gd name="T16" fmla="*/ 276 w 704"/>
                <a:gd name="T17" fmla="*/ 735 h 735"/>
                <a:gd name="T18" fmla="*/ 693 w 704"/>
                <a:gd name="T19" fmla="*/ 267 h 735"/>
                <a:gd name="T20" fmla="*/ 460 w 704"/>
                <a:gd name="T21" fmla="*/ 476 h 735"/>
                <a:gd name="T22" fmla="*/ 275 w 704"/>
                <a:gd name="T23" fmla="*/ 467 h 735"/>
                <a:gd name="T24" fmla="*/ 246 w 704"/>
                <a:gd name="T25" fmla="*/ 262 h 735"/>
                <a:gd name="T26" fmla="*/ 430 w 704"/>
                <a:gd name="T27" fmla="*/ 272 h 735"/>
                <a:gd name="T28" fmla="*/ 460 w 704"/>
                <a:gd name="T29" fmla="*/ 476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4" h="735">
                  <a:moveTo>
                    <a:pt x="693" y="267"/>
                  </a:moveTo>
                  <a:cubicBezTo>
                    <a:pt x="692" y="267"/>
                    <a:pt x="692" y="266"/>
                    <a:pt x="691" y="265"/>
                  </a:cubicBezTo>
                  <a:cubicBezTo>
                    <a:pt x="634" y="208"/>
                    <a:pt x="633" y="115"/>
                    <a:pt x="704" y="71"/>
                  </a:cubicBezTo>
                  <a:cubicBezTo>
                    <a:pt x="686" y="53"/>
                    <a:pt x="667" y="34"/>
                    <a:pt x="648" y="16"/>
                  </a:cubicBezTo>
                  <a:cubicBezTo>
                    <a:pt x="578" y="59"/>
                    <a:pt x="484" y="58"/>
                    <a:pt x="426" y="0"/>
                  </a:cubicBezTo>
                  <a:cubicBezTo>
                    <a:pt x="272" y="142"/>
                    <a:pt x="169" y="333"/>
                    <a:pt x="16" y="475"/>
                  </a:cubicBezTo>
                  <a:cubicBezTo>
                    <a:pt x="72" y="531"/>
                    <a:pt x="71" y="623"/>
                    <a:pt x="0" y="666"/>
                  </a:cubicBezTo>
                  <a:cubicBezTo>
                    <a:pt x="19" y="685"/>
                    <a:pt x="37" y="703"/>
                    <a:pt x="56" y="722"/>
                  </a:cubicBezTo>
                  <a:cubicBezTo>
                    <a:pt x="127" y="679"/>
                    <a:pt x="219" y="678"/>
                    <a:pt x="276" y="735"/>
                  </a:cubicBezTo>
                  <a:cubicBezTo>
                    <a:pt x="432" y="596"/>
                    <a:pt x="537" y="406"/>
                    <a:pt x="693" y="267"/>
                  </a:cubicBezTo>
                  <a:close/>
                  <a:moveTo>
                    <a:pt x="460" y="476"/>
                  </a:moveTo>
                  <a:cubicBezTo>
                    <a:pt x="417" y="530"/>
                    <a:pt x="334" y="525"/>
                    <a:pt x="275" y="467"/>
                  </a:cubicBezTo>
                  <a:cubicBezTo>
                    <a:pt x="217" y="408"/>
                    <a:pt x="204" y="317"/>
                    <a:pt x="246" y="262"/>
                  </a:cubicBezTo>
                  <a:cubicBezTo>
                    <a:pt x="288" y="208"/>
                    <a:pt x="371" y="212"/>
                    <a:pt x="430" y="272"/>
                  </a:cubicBezTo>
                  <a:cubicBezTo>
                    <a:pt x="490" y="331"/>
                    <a:pt x="502" y="422"/>
                    <a:pt x="460" y="4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28" name="Freeform 206"/>
            <p:cNvSpPr/>
            <p:nvPr/>
          </p:nvSpPr>
          <p:spPr bwMode="auto">
            <a:xfrm>
              <a:off x="2493963" y="1687513"/>
              <a:ext cx="96838" cy="104775"/>
            </a:xfrm>
            <a:custGeom>
              <a:avLst/>
              <a:gdLst>
                <a:gd name="T0" fmla="*/ 47 w 146"/>
                <a:gd name="T1" fmla="*/ 155 h 157"/>
                <a:gd name="T2" fmla="*/ 49 w 146"/>
                <a:gd name="T3" fmla="*/ 157 h 157"/>
                <a:gd name="T4" fmla="*/ 146 w 146"/>
                <a:gd name="T5" fmla="*/ 87 h 157"/>
                <a:gd name="T6" fmla="*/ 59 w 146"/>
                <a:gd name="T7" fmla="*/ 0 h 157"/>
                <a:gd name="T8" fmla="*/ 47 w 146"/>
                <a:gd name="T9" fmla="*/ 155 h 157"/>
              </a:gdLst>
              <a:ahLst/>
              <a:cxnLst>
                <a:cxn ang="0">
                  <a:pos x="T0" y="T1"/>
                </a:cxn>
                <a:cxn ang="0">
                  <a:pos x="T2" y="T3"/>
                </a:cxn>
                <a:cxn ang="0">
                  <a:pos x="T4" y="T5"/>
                </a:cxn>
                <a:cxn ang="0">
                  <a:pos x="T6" y="T7"/>
                </a:cxn>
                <a:cxn ang="0">
                  <a:pos x="T8" y="T9"/>
                </a:cxn>
              </a:cxnLst>
              <a:rect l="0" t="0" r="r" b="b"/>
              <a:pathLst>
                <a:path w="146" h="157">
                  <a:moveTo>
                    <a:pt x="47" y="155"/>
                  </a:moveTo>
                  <a:cubicBezTo>
                    <a:pt x="47" y="155"/>
                    <a:pt x="48" y="156"/>
                    <a:pt x="49" y="157"/>
                  </a:cubicBezTo>
                  <a:cubicBezTo>
                    <a:pt x="79" y="131"/>
                    <a:pt x="111" y="108"/>
                    <a:pt x="146" y="87"/>
                  </a:cubicBezTo>
                  <a:cubicBezTo>
                    <a:pt x="117" y="58"/>
                    <a:pt x="88" y="29"/>
                    <a:pt x="59" y="0"/>
                  </a:cubicBezTo>
                  <a:cubicBezTo>
                    <a:pt x="2" y="35"/>
                    <a:pt x="0" y="108"/>
                    <a:pt x="47"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29" name="Freeform 207"/>
            <p:cNvSpPr/>
            <p:nvPr/>
          </p:nvSpPr>
          <p:spPr bwMode="auto">
            <a:xfrm>
              <a:off x="2346325" y="1565276"/>
              <a:ext cx="122238" cy="80963"/>
            </a:xfrm>
            <a:custGeom>
              <a:avLst/>
              <a:gdLst>
                <a:gd name="T0" fmla="*/ 181 w 181"/>
                <a:gd name="T1" fmla="*/ 85 h 120"/>
                <a:gd name="T2" fmla="*/ 96 w 181"/>
                <a:gd name="T3" fmla="*/ 0 h 120"/>
                <a:gd name="T4" fmla="*/ 0 w 181"/>
                <a:gd name="T5" fmla="*/ 71 h 120"/>
                <a:gd name="T6" fmla="*/ 181 w 181"/>
                <a:gd name="T7" fmla="*/ 85 h 120"/>
              </a:gdLst>
              <a:ahLst/>
              <a:cxnLst>
                <a:cxn ang="0">
                  <a:pos x="T0" y="T1"/>
                </a:cxn>
                <a:cxn ang="0">
                  <a:pos x="T2" y="T3"/>
                </a:cxn>
                <a:cxn ang="0">
                  <a:pos x="T4" y="T5"/>
                </a:cxn>
                <a:cxn ang="0">
                  <a:pos x="T6" y="T7"/>
                </a:cxn>
              </a:cxnLst>
              <a:rect l="0" t="0" r="r" b="b"/>
              <a:pathLst>
                <a:path w="181" h="120">
                  <a:moveTo>
                    <a:pt x="181" y="85"/>
                  </a:moveTo>
                  <a:cubicBezTo>
                    <a:pt x="153" y="57"/>
                    <a:pt x="124" y="29"/>
                    <a:pt x="96" y="0"/>
                  </a:cubicBezTo>
                  <a:cubicBezTo>
                    <a:pt x="62" y="21"/>
                    <a:pt x="30" y="45"/>
                    <a:pt x="0" y="71"/>
                  </a:cubicBezTo>
                  <a:cubicBezTo>
                    <a:pt x="47" y="118"/>
                    <a:pt x="124" y="120"/>
                    <a:pt x="181"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0" name="Freeform 208"/>
            <p:cNvSpPr/>
            <p:nvPr/>
          </p:nvSpPr>
          <p:spPr bwMode="auto">
            <a:xfrm>
              <a:off x="1981200" y="1955801"/>
              <a:ext cx="93663" cy="101600"/>
            </a:xfrm>
            <a:custGeom>
              <a:avLst/>
              <a:gdLst>
                <a:gd name="T0" fmla="*/ 96 w 141"/>
                <a:gd name="T1" fmla="*/ 0 h 152"/>
                <a:gd name="T2" fmla="*/ 0 w 141"/>
                <a:gd name="T3" fmla="*/ 71 h 152"/>
                <a:gd name="T4" fmla="*/ 81 w 141"/>
                <a:gd name="T5" fmla="*/ 152 h 152"/>
                <a:gd name="T6" fmla="*/ 96 w 141"/>
                <a:gd name="T7" fmla="*/ 0 h 152"/>
              </a:gdLst>
              <a:ahLst/>
              <a:cxnLst>
                <a:cxn ang="0">
                  <a:pos x="T0" y="T1"/>
                </a:cxn>
                <a:cxn ang="0">
                  <a:pos x="T2" y="T3"/>
                </a:cxn>
                <a:cxn ang="0">
                  <a:pos x="T4" y="T5"/>
                </a:cxn>
                <a:cxn ang="0">
                  <a:pos x="T6" y="T7"/>
                </a:cxn>
              </a:cxnLst>
              <a:rect l="0" t="0" r="r" b="b"/>
              <a:pathLst>
                <a:path w="141" h="152">
                  <a:moveTo>
                    <a:pt x="96" y="0"/>
                  </a:moveTo>
                  <a:cubicBezTo>
                    <a:pt x="66" y="26"/>
                    <a:pt x="34" y="50"/>
                    <a:pt x="0" y="71"/>
                  </a:cubicBezTo>
                  <a:cubicBezTo>
                    <a:pt x="27" y="98"/>
                    <a:pt x="54" y="125"/>
                    <a:pt x="81" y="152"/>
                  </a:cubicBezTo>
                  <a:cubicBezTo>
                    <a:pt x="139" y="118"/>
                    <a:pt x="141" y="45"/>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1" name="Freeform 209"/>
            <p:cNvSpPr>
              <a:spLocks noEditPoints="1"/>
            </p:cNvSpPr>
            <p:nvPr/>
          </p:nvSpPr>
          <p:spPr bwMode="auto">
            <a:xfrm>
              <a:off x="2370138" y="1960563"/>
              <a:ext cx="195263" cy="195263"/>
            </a:xfrm>
            <a:custGeom>
              <a:avLst/>
              <a:gdLst>
                <a:gd name="T0" fmla="*/ 146 w 292"/>
                <a:gd name="T1" fmla="*/ 0 h 292"/>
                <a:gd name="T2" fmla="*/ 0 w 292"/>
                <a:gd name="T3" fmla="*/ 146 h 292"/>
                <a:gd name="T4" fmla="*/ 146 w 292"/>
                <a:gd name="T5" fmla="*/ 292 h 292"/>
                <a:gd name="T6" fmla="*/ 292 w 292"/>
                <a:gd name="T7" fmla="*/ 146 h 292"/>
                <a:gd name="T8" fmla="*/ 146 w 292"/>
                <a:gd name="T9" fmla="*/ 0 h 292"/>
                <a:gd name="T10" fmla="*/ 146 w 292"/>
                <a:gd name="T11" fmla="*/ 201 h 292"/>
                <a:gd name="T12" fmla="*/ 92 w 292"/>
                <a:gd name="T13" fmla="*/ 146 h 292"/>
                <a:gd name="T14" fmla="*/ 146 w 292"/>
                <a:gd name="T15" fmla="*/ 92 h 292"/>
                <a:gd name="T16" fmla="*/ 200 w 292"/>
                <a:gd name="T17" fmla="*/ 146 h 292"/>
                <a:gd name="T18" fmla="*/ 146 w 292"/>
                <a:gd name="T19" fmla="*/ 201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 h="292">
                  <a:moveTo>
                    <a:pt x="146" y="0"/>
                  </a:moveTo>
                  <a:cubicBezTo>
                    <a:pt x="65" y="0"/>
                    <a:pt x="0" y="66"/>
                    <a:pt x="0" y="146"/>
                  </a:cubicBezTo>
                  <a:cubicBezTo>
                    <a:pt x="0" y="227"/>
                    <a:pt x="65" y="292"/>
                    <a:pt x="146" y="292"/>
                  </a:cubicBezTo>
                  <a:cubicBezTo>
                    <a:pt x="227" y="292"/>
                    <a:pt x="292" y="227"/>
                    <a:pt x="292" y="146"/>
                  </a:cubicBezTo>
                  <a:cubicBezTo>
                    <a:pt x="292" y="66"/>
                    <a:pt x="227" y="0"/>
                    <a:pt x="146" y="0"/>
                  </a:cubicBezTo>
                  <a:close/>
                  <a:moveTo>
                    <a:pt x="146" y="201"/>
                  </a:moveTo>
                  <a:cubicBezTo>
                    <a:pt x="116" y="201"/>
                    <a:pt x="92" y="176"/>
                    <a:pt x="92" y="146"/>
                  </a:cubicBezTo>
                  <a:cubicBezTo>
                    <a:pt x="92" y="117"/>
                    <a:pt x="116" y="92"/>
                    <a:pt x="146" y="92"/>
                  </a:cubicBezTo>
                  <a:cubicBezTo>
                    <a:pt x="176" y="92"/>
                    <a:pt x="200" y="117"/>
                    <a:pt x="200" y="146"/>
                  </a:cubicBezTo>
                  <a:cubicBezTo>
                    <a:pt x="200" y="176"/>
                    <a:pt x="176" y="201"/>
                    <a:pt x="146" y="2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2" name="Freeform 210"/>
            <p:cNvSpPr>
              <a:spLocks noEditPoints="1"/>
            </p:cNvSpPr>
            <p:nvPr/>
          </p:nvSpPr>
          <p:spPr bwMode="auto">
            <a:xfrm>
              <a:off x="1990725" y="1604963"/>
              <a:ext cx="195263" cy="195263"/>
            </a:xfrm>
            <a:custGeom>
              <a:avLst/>
              <a:gdLst>
                <a:gd name="T0" fmla="*/ 146 w 292"/>
                <a:gd name="T1" fmla="*/ 292 h 292"/>
                <a:gd name="T2" fmla="*/ 292 w 292"/>
                <a:gd name="T3" fmla="*/ 146 h 292"/>
                <a:gd name="T4" fmla="*/ 146 w 292"/>
                <a:gd name="T5" fmla="*/ 0 h 292"/>
                <a:gd name="T6" fmla="*/ 0 w 292"/>
                <a:gd name="T7" fmla="*/ 146 h 292"/>
                <a:gd name="T8" fmla="*/ 146 w 292"/>
                <a:gd name="T9" fmla="*/ 292 h 292"/>
                <a:gd name="T10" fmla="*/ 146 w 292"/>
                <a:gd name="T11" fmla="*/ 92 h 292"/>
                <a:gd name="T12" fmla="*/ 200 w 292"/>
                <a:gd name="T13" fmla="*/ 146 h 292"/>
                <a:gd name="T14" fmla="*/ 146 w 292"/>
                <a:gd name="T15" fmla="*/ 201 h 292"/>
                <a:gd name="T16" fmla="*/ 91 w 292"/>
                <a:gd name="T17" fmla="*/ 146 h 292"/>
                <a:gd name="T18" fmla="*/ 146 w 292"/>
                <a:gd name="T19" fmla="*/ 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 h="292">
                  <a:moveTo>
                    <a:pt x="146" y="292"/>
                  </a:moveTo>
                  <a:cubicBezTo>
                    <a:pt x="226" y="292"/>
                    <a:pt x="292" y="227"/>
                    <a:pt x="292" y="146"/>
                  </a:cubicBezTo>
                  <a:cubicBezTo>
                    <a:pt x="292" y="66"/>
                    <a:pt x="226" y="0"/>
                    <a:pt x="146" y="0"/>
                  </a:cubicBezTo>
                  <a:cubicBezTo>
                    <a:pt x="65" y="0"/>
                    <a:pt x="0" y="66"/>
                    <a:pt x="0" y="146"/>
                  </a:cubicBezTo>
                  <a:cubicBezTo>
                    <a:pt x="0" y="227"/>
                    <a:pt x="65" y="292"/>
                    <a:pt x="146" y="292"/>
                  </a:cubicBezTo>
                  <a:close/>
                  <a:moveTo>
                    <a:pt x="146" y="92"/>
                  </a:moveTo>
                  <a:cubicBezTo>
                    <a:pt x="175" y="92"/>
                    <a:pt x="200" y="116"/>
                    <a:pt x="200" y="146"/>
                  </a:cubicBezTo>
                  <a:cubicBezTo>
                    <a:pt x="200" y="176"/>
                    <a:pt x="175" y="201"/>
                    <a:pt x="146" y="201"/>
                  </a:cubicBezTo>
                  <a:cubicBezTo>
                    <a:pt x="116" y="201"/>
                    <a:pt x="91" y="176"/>
                    <a:pt x="91" y="146"/>
                  </a:cubicBezTo>
                  <a:cubicBezTo>
                    <a:pt x="91" y="116"/>
                    <a:pt x="116" y="92"/>
                    <a:pt x="146"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grpSp>
      <p:grpSp>
        <p:nvGrpSpPr>
          <p:cNvPr id="33" name="Группа 105"/>
          <p:cNvGrpSpPr/>
          <p:nvPr/>
        </p:nvGrpSpPr>
        <p:grpSpPr>
          <a:xfrm>
            <a:off x="8799242" y="3204361"/>
            <a:ext cx="489092" cy="505823"/>
            <a:chOff x="1071563" y="4362451"/>
            <a:chExt cx="603250" cy="623887"/>
          </a:xfrm>
          <a:solidFill>
            <a:srgbClr val="942122"/>
          </a:solidFill>
        </p:grpSpPr>
        <p:sp>
          <p:nvSpPr>
            <p:cNvPr id="34" name="Freeform 69"/>
            <p:cNvSpPr/>
            <p:nvPr/>
          </p:nvSpPr>
          <p:spPr bwMode="auto">
            <a:xfrm>
              <a:off x="1319213" y="4567238"/>
              <a:ext cx="4763" cy="7938"/>
            </a:xfrm>
            <a:custGeom>
              <a:avLst/>
              <a:gdLst>
                <a:gd name="T0" fmla="*/ 9 w 9"/>
                <a:gd name="T1" fmla="*/ 13 h 13"/>
                <a:gd name="T2" fmla="*/ 3 w 9"/>
                <a:gd name="T3" fmla="*/ 4 h 13"/>
                <a:gd name="T4" fmla="*/ 0 w 9"/>
                <a:gd name="T5" fmla="*/ 0 h 13"/>
                <a:gd name="T6" fmla="*/ 1 w 9"/>
                <a:gd name="T7" fmla="*/ 1 h 13"/>
                <a:gd name="T8" fmla="*/ 9 w 9"/>
                <a:gd name="T9" fmla="*/ 13 h 13"/>
              </a:gdLst>
              <a:ahLst/>
              <a:cxnLst>
                <a:cxn ang="0">
                  <a:pos x="T0" y="T1"/>
                </a:cxn>
                <a:cxn ang="0">
                  <a:pos x="T2" y="T3"/>
                </a:cxn>
                <a:cxn ang="0">
                  <a:pos x="T4" y="T5"/>
                </a:cxn>
                <a:cxn ang="0">
                  <a:pos x="T6" y="T7"/>
                </a:cxn>
                <a:cxn ang="0">
                  <a:pos x="T8" y="T9"/>
                </a:cxn>
              </a:cxnLst>
              <a:rect l="0" t="0" r="r" b="b"/>
              <a:pathLst>
                <a:path w="9" h="13">
                  <a:moveTo>
                    <a:pt x="9" y="13"/>
                  </a:moveTo>
                  <a:cubicBezTo>
                    <a:pt x="7" y="10"/>
                    <a:pt x="5" y="7"/>
                    <a:pt x="3" y="4"/>
                  </a:cubicBezTo>
                  <a:cubicBezTo>
                    <a:pt x="2" y="3"/>
                    <a:pt x="1" y="1"/>
                    <a:pt x="0" y="0"/>
                  </a:cubicBezTo>
                  <a:cubicBezTo>
                    <a:pt x="0" y="0"/>
                    <a:pt x="1" y="1"/>
                    <a:pt x="1" y="1"/>
                  </a:cubicBezTo>
                  <a:cubicBezTo>
                    <a:pt x="3" y="5"/>
                    <a:pt x="6" y="9"/>
                    <a:pt x="9"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5" name="Freeform 70"/>
            <p:cNvSpPr/>
            <p:nvPr/>
          </p:nvSpPr>
          <p:spPr bwMode="auto">
            <a:xfrm>
              <a:off x="1257300" y="4362451"/>
              <a:ext cx="128588" cy="252413"/>
            </a:xfrm>
            <a:custGeom>
              <a:avLst/>
              <a:gdLst>
                <a:gd name="T0" fmla="*/ 31 w 193"/>
                <a:gd name="T1" fmla="*/ 246 h 377"/>
                <a:gd name="T2" fmla="*/ 42 w 193"/>
                <a:gd name="T3" fmla="*/ 275 h 377"/>
                <a:gd name="T4" fmla="*/ 52 w 193"/>
                <a:gd name="T5" fmla="*/ 297 h 377"/>
                <a:gd name="T6" fmla="*/ 75 w 193"/>
                <a:gd name="T7" fmla="*/ 334 h 377"/>
                <a:gd name="T8" fmla="*/ 85 w 193"/>
                <a:gd name="T9" fmla="*/ 347 h 377"/>
                <a:gd name="T10" fmla="*/ 93 w 193"/>
                <a:gd name="T11" fmla="*/ 355 h 377"/>
                <a:gd name="T12" fmla="*/ 101 w 193"/>
                <a:gd name="T13" fmla="*/ 362 h 377"/>
                <a:gd name="T14" fmla="*/ 109 w 193"/>
                <a:gd name="T15" fmla="*/ 368 h 377"/>
                <a:gd name="T16" fmla="*/ 118 w 193"/>
                <a:gd name="T17" fmla="*/ 372 h 377"/>
                <a:gd name="T18" fmla="*/ 128 w 193"/>
                <a:gd name="T19" fmla="*/ 375 h 377"/>
                <a:gd name="T20" fmla="*/ 137 w 193"/>
                <a:gd name="T21" fmla="*/ 377 h 377"/>
                <a:gd name="T22" fmla="*/ 150 w 193"/>
                <a:gd name="T23" fmla="*/ 376 h 377"/>
                <a:gd name="T24" fmla="*/ 161 w 193"/>
                <a:gd name="T25" fmla="*/ 371 h 377"/>
                <a:gd name="T26" fmla="*/ 168 w 193"/>
                <a:gd name="T27" fmla="*/ 366 h 377"/>
                <a:gd name="T28" fmla="*/ 175 w 193"/>
                <a:gd name="T29" fmla="*/ 359 h 377"/>
                <a:gd name="T30" fmla="*/ 180 w 193"/>
                <a:gd name="T31" fmla="*/ 352 h 377"/>
                <a:gd name="T32" fmla="*/ 180 w 193"/>
                <a:gd name="T33" fmla="*/ 352 h 377"/>
                <a:gd name="T34" fmla="*/ 160 w 193"/>
                <a:gd name="T35" fmla="*/ 331 h 377"/>
                <a:gd name="T36" fmla="*/ 158 w 193"/>
                <a:gd name="T37" fmla="*/ 330 h 377"/>
                <a:gd name="T38" fmla="*/ 153 w 193"/>
                <a:gd name="T39" fmla="*/ 338 h 377"/>
                <a:gd name="T40" fmla="*/ 147 w 193"/>
                <a:gd name="T41" fmla="*/ 344 h 377"/>
                <a:gd name="T42" fmla="*/ 142 w 193"/>
                <a:gd name="T43" fmla="*/ 346 h 377"/>
                <a:gd name="T44" fmla="*/ 136 w 193"/>
                <a:gd name="T45" fmla="*/ 346 h 377"/>
                <a:gd name="T46" fmla="*/ 131 w 193"/>
                <a:gd name="T47" fmla="*/ 345 h 377"/>
                <a:gd name="T48" fmla="*/ 124 w 193"/>
                <a:gd name="T49" fmla="*/ 341 h 377"/>
                <a:gd name="T50" fmla="*/ 101 w 193"/>
                <a:gd name="T51" fmla="*/ 319 h 377"/>
                <a:gd name="T52" fmla="*/ 101 w 193"/>
                <a:gd name="T53" fmla="*/ 319 h 377"/>
                <a:gd name="T54" fmla="*/ 96 w 193"/>
                <a:gd name="T55" fmla="*/ 312 h 377"/>
                <a:gd name="T56" fmla="*/ 93 w 193"/>
                <a:gd name="T57" fmla="*/ 307 h 377"/>
                <a:gd name="T58" fmla="*/ 92 w 193"/>
                <a:gd name="T59" fmla="*/ 306 h 377"/>
                <a:gd name="T60" fmla="*/ 92 w 193"/>
                <a:gd name="T61" fmla="*/ 306 h 377"/>
                <a:gd name="T62" fmla="*/ 91 w 193"/>
                <a:gd name="T63" fmla="*/ 304 h 377"/>
                <a:gd name="T64" fmla="*/ 82 w 193"/>
                <a:gd name="T65" fmla="*/ 290 h 377"/>
                <a:gd name="T66" fmla="*/ 84 w 193"/>
                <a:gd name="T67" fmla="*/ 292 h 377"/>
                <a:gd name="T68" fmla="*/ 88 w 193"/>
                <a:gd name="T69" fmla="*/ 299 h 377"/>
                <a:gd name="T70" fmla="*/ 84 w 193"/>
                <a:gd name="T71" fmla="*/ 292 h 377"/>
                <a:gd name="T72" fmla="*/ 81 w 193"/>
                <a:gd name="T73" fmla="*/ 286 h 377"/>
                <a:gd name="T74" fmla="*/ 79 w 193"/>
                <a:gd name="T75" fmla="*/ 282 h 377"/>
                <a:gd name="T76" fmla="*/ 71 w 193"/>
                <a:gd name="T77" fmla="*/ 267 h 377"/>
                <a:gd name="T78" fmla="*/ 66 w 193"/>
                <a:gd name="T79" fmla="*/ 254 h 377"/>
                <a:gd name="T80" fmla="*/ 60 w 193"/>
                <a:gd name="T81" fmla="*/ 239 h 377"/>
                <a:gd name="T82" fmla="*/ 56 w 193"/>
                <a:gd name="T83" fmla="*/ 224 h 377"/>
                <a:gd name="T84" fmla="*/ 66 w 193"/>
                <a:gd name="T85" fmla="*/ 43 h 377"/>
                <a:gd name="T86" fmla="*/ 161 w 193"/>
                <a:gd name="T87" fmla="*/ 198 h 377"/>
                <a:gd name="T88" fmla="*/ 164 w 193"/>
                <a:gd name="T89" fmla="*/ 213 h 377"/>
                <a:gd name="T90" fmla="*/ 193 w 193"/>
                <a:gd name="T91" fmla="*/ 205 h 377"/>
                <a:gd name="T92" fmla="*/ 193 w 193"/>
                <a:gd name="T93" fmla="*/ 204 h 377"/>
                <a:gd name="T94" fmla="*/ 59 w 193"/>
                <a:gd name="T95" fmla="*/ 13 h 377"/>
                <a:gd name="T96" fmla="*/ 31 w 193"/>
                <a:gd name="T97" fmla="*/ 24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3" h="377">
                  <a:moveTo>
                    <a:pt x="31" y="245"/>
                  </a:moveTo>
                  <a:cubicBezTo>
                    <a:pt x="31" y="246"/>
                    <a:pt x="31" y="246"/>
                    <a:pt x="31" y="246"/>
                  </a:cubicBezTo>
                  <a:cubicBezTo>
                    <a:pt x="34" y="256"/>
                    <a:pt x="38" y="265"/>
                    <a:pt x="42" y="275"/>
                  </a:cubicBezTo>
                  <a:cubicBezTo>
                    <a:pt x="42" y="275"/>
                    <a:pt x="42" y="275"/>
                    <a:pt x="42" y="275"/>
                  </a:cubicBezTo>
                  <a:cubicBezTo>
                    <a:pt x="44" y="281"/>
                    <a:pt x="47" y="288"/>
                    <a:pt x="50" y="294"/>
                  </a:cubicBezTo>
                  <a:cubicBezTo>
                    <a:pt x="51" y="295"/>
                    <a:pt x="52" y="296"/>
                    <a:pt x="52" y="297"/>
                  </a:cubicBezTo>
                  <a:cubicBezTo>
                    <a:pt x="58" y="309"/>
                    <a:pt x="65" y="320"/>
                    <a:pt x="72" y="330"/>
                  </a:cubicBezTo>
                  <a:cubicBezTo>
                    <a:pt x="73" y="331"/>
                    <a:pt x="74" y="333"/>
                    <a:pt x="75" y="334"/>
                  </a:cubicBezTo>
                  <a:cubicBezTo>
                    <a:pt x="78" y="338"/>
                    <a:pt x="82" y="343"/>
                    <a:pt x="85" y="347"/>
                  </a:cubicBezTo>
                  <a:cubicBezTo>
                    <a:pt x="85" y="347"/>
                    <a:pt x="85" y="347"/>
                    <a:pt x="85" y="347"/>
                  </a:cubicBezTo>
                  <a:cubicBezTo>
                    <a:pt x="88" y="350"/>
                    <a:pt x="90" y="352"/>
                    <a:pt x="93" y="355"/>
                  </a:cubicBezTo>
                  <a:cubicBezTo>
                    <a:pt x="93" y="355"/>
                    <a:pt x="93" y="355"/>
                    <a:pt x="93" y="355"/>
                  </a:cubicBezTo>
                  <a:cubicBezTo>
                    <a:pt x="95" y="357"/>
                    <a:pt x="98" y="360"/>
                    <a:pt x="100" y="362"/>
                  </a:cubicBezTo>
                  <a:cubicBezTo>
                    <a:pt x="101" y="362"/>
                    <a:pt x="101" y="362"/>
                    <a:pt x="101" y="362"/>
                  </a:cubicBezTo>
                  <a:cubicBezTo>
                    <a:pt x="103" y="364"/>
                    <a:pt x="106" y="366"/>
                    <a:pt x="108" y="367"/>
                  </a:cubicBezTo>
                  <a:cubicBezTo>
                    <a:pt x="109" y="367"/>
                    <a:pt x="109" y="368"/>
                    <a:pt x="109" y="368"/>
                  </a:cubicBezTo>
                  <a:cubicBezTo>
                    <a:pt x="112" y="369"/>
                    <a:pt x="114" y="371"/>
                    <a:pt x="116" y="372"/>
                  </a:cubicBezTo>
                  <a:cubicBezTo>
                    <a:pt x="117" y="372"/>
                    <a:pt x="118" y="372"/>
                    <a:pt x="118" y="372"/>
                  </a:cubicBezTo>
                  <a:cubicBezTo>
                    <a:pt x="120" y="373"/>
                    <a:pt x="122" y="374"/>
                    <a:pt x="124" y="375"/>
                  </a:cubicBezTo>
                  <a:cubicBezTo>
                    <a:pt x="125" y="375"/>
                    <a:pt x="127" y="375"/>
                    <a:pt x="128" y="375"/>
                  </a:cubicBezTo>
                  <a:cubicBezTo>
                    <a:pt x="129" y="376"/>
                    <a:pt x="131" y="376"/>
                    <a:pt x="133" y="377"/>
                  </a:cubicBezTo>
                  <a:cubicBezTo>
                    <a:pt x="134" y="377"/>
                    <a:pt x="136" y="377"/>
                    <a:pt x="137" y="377"/>
                  </a:cubicBezTo>
                  <a:cubicBezTo>
                    <a:pt x="139" y="377"/>
                    <a:pt x="140" y="377"/>
                    <a:pt x="141" y="377"/>
                  </a:cubicBezTo>
                  <a:cubicBezTo>
                    <a:pt x="144" y="377"/>
                    <a:pt x="147" y="376"/>
                    <a:pt x="150" y="376"/>
                  </a:cubicBezTo>
                  <a:cubicBezTo>
                    <a:pt x="153" y="375"/>
                    <a:pt x="156" y="374"/>
                    <a:pt x="159" y="372"/>
                  </a:cubicBezTo>
                  <a:cubicBezTo>
                    <a:pt x="159" y="372"/>
                    <a:pt x="160" y="372"/>
                    <a:pt x="161" y="371"/>
                  </a:cubicBezTo>
                  <a:cubicBezTo>
                    <a:pt x="163" y="370"/>
                    <a:pt x="165" y="369"/>
                    <a:pt x="166" y="368"/>
                  </a:cubicBezTo>
                  <a:cubicBezTo>
                    <a:pt x="167" y="367"/>
                    <a:pt x="168" y="366"/>
                    <a:pt x="168" y="366"/>
                  </a:cubicBezTo>
                  <a:cubicBezTo>
                    <a:pt x="170" y="365"/>
                    <a:pt x="172" y="363"/>
                    <a:pt x="173" y="361"/>
                  </a:cubicBezTo>
                  <a:cubicBezTo>
                    <a:pt x="174" y="361"/>
                    <a:pt x="174" y="360"/>
                    <a:pt x="175" y="359"/>
                  </a:cubicBezTo>
                  <a:cubicBezTo>
                    <a:pt x="176" y="358"/>
                    <a:pt x="178" y="356"/>
                    <a:pt x="179" y="353"/>
                  </a:cubicBezTo>
                  <a:cubicBezTo>
                    <a:pt x="180" y="353"/>
                    <a:pt x="180" y="353"/>
                    <a:pt x="180" y="352"/>
                  </a:cubicBezTo>
                  <a:cubicBezTo>
                    <a:pt x="180" y="352"/>
                    <a:pt x="180" y="352"/>
                    <a:pt x="180" y="352"/>
                  </a:cubicBezTo>
                  <a:cubicBezTo>
                    <a:pt x="180" y="352"/>
                    <a:pt x="180" y="352"/>
                    <a:pt x="180" y="352"/>
                  </a:cubicBezTo>
                  <a:cubicBezTo>
                    <a:pt x="169" y="339"/>
                    <a:pt x="169" y="339"/>
                    <a:pt x="169" y="339"/>
                  </a:cubicBezTo>
                  <a:cubicBezTo>
                    <a:pt x="167" y="335"/>
                    <a:pt x="163" y="333"/>
                    <a:pt x="160" y="331"/>
                  </a:cubicBezTo>
                  <a:cubicBezTo>
                    <a:pt x="159" y="330"/>
                    <a:pt x="159" y="330"/>
                    <a:pt x="158" y="330"/>
                  </a:cubicBezTo>
                  <a:cubicBezTo>
                    <a:pt x="158" y="330"/>
                    <a:pt x="158" y="330"/>
                    <a:pt x="158" y="330"/>
                  </a:cubicBezTo>
                  <a:cubicBezTo>
                    <a:pt x="158" y="330"/>
                    <a:pt x="158" y="330"/>
                    <a:pt x="158" y="330"/>
                  </a:cubicBezTo>
                  <a:cubicBezTo>
                    <a:pt x="156" y="333"/>
                    <a:pt x="155" y="335"/>
                    <a:pt x="153" y="338"/>
                  </a:cubicBezTo>
                  <a:cubicBezTo>
                    <a:pt x="153" y="338"/>
                    <a:pt x="152" y="339"/>
                    <a:pt x="152" y="339"/>
                  </a:cubicBezTo>
                  <a:cubicBezTo>
                    <a:pt x="150" y="341"/>
                    <a:pt x="149" y="343"/>
                    <a:pt x="147" y="344"/>
                  </a:cubicBezTo>
                  <a:cubicBezTo>
                    <a:pt x="147" y="344"/>
                    <a:pt x="147" y="344"/>
                    <a:pt x="147" y="344"/>
                  </a:cubicBezTo>
                  <a:cubicBezTo>
                    <a:pt x="145" y="345"/>
                    <a:pt x="144" y="346"/>
                    <a:pt x="142" y="346"/>
                  </a:cubicBezTo>
                  <a:cubicBezTo>
                    <a:pt x="141" y="346"/>
                    <a:pt x="139" y="346"/>
                    <a:pt x="137" y="346"/>
                  </a:cubicBezTo>
                  <a:cubicBezTo>
                    <a:pt x="137" y="346"/>
                    <a:pt x="137" y="346"/>
                    <a:pt x="136" y="346"/>
                  </a:cubicBezTo>
                  <a:cubicBezTo>
                    <a:pt x="135" y="346"/>
                    <a:pt x="133" y="345"/>
                    <a:pt x="132" y="345"/>
                  </a:cubicBezTo>
                  <a:cubicBezTo>
                    <a:pt x="132" y="345"/>
                    <a:pt x="131" y="345"/>
                    <a:pt x="131" y="345"/>
                  </a:cubicBezTo>
                  <a:cubicBezTo>
                    <a:pt x="129" y="344"/>
                    <a:pt x="128" y="343"/>
                    <a:pt x="126" y="342"/>
                  </a:cubicBezTo>
                  <a:cubicBezTo>
                    <a:pt x="125" y="342"/>
                    <a:pt x="125" y="341"/>
                    <a:pt x="124" y="341"/>
                  </a:cubicBezTo>
                  <a:cubicBezTo>
                    <a:pt x="122" y="339"/>
                    <a:pt x="119" y="338"/>
                    <a:pt x="117" y="335"/>
                  </a:cubicBezTo>
                  <a:cubicBezTo>
                    <a:pt x="112" y="331"/>
                    <a:pt x="106" y="326"/>
                    <a:pt x="101" y="319"/>
                  </a:cubicBezTo>
                  <a:cubicBezTo>
                    <a:pt x="101" y="319"/>
                    <a:pt x="101" y="319"/>
                    <a:pt x="101" y="319"/>
                  </a:cubicBezTo>
                  <a:cubicBezTo>
                    <a:pt x="101" y="319"/>
                    <a:pt x="101" y="319"/>
                    <a:pt x="101" y="319"/>
                  </a:cubicBezTo>
                  <a:cubicBezTo>
                    <a:pt x="101" y="319"/>
                    <a:pt x="101" y="319"/>
                    <a:pt x="101" y="319"/>
                  </a:cubicBezTo>
                  <a:cubicBezTo>
                    <a:pt x="99" y="316"/>
                    <a:pt x="98" y="314"/>
                    <a:pt x="96" y="312"/>
                  </a:cubicBezTo>
                  <a:cubicBezTo>
                    <a:pt x="95" y="310"/>
                    <a:pt x="94" y="309"/>
                    <a:pt x="93" y="307"/>
                  </a:cubicBezTo>
                  <a:cubicBezTo>
                    <a:pt x="93" y="307"/>
                    <a:pt x="93" y="307"/>
                    <a:pt x="93" y="307"/>
                  </a:cubicBezTo>
                  <a:cubicBezTo>
                    <a:pt x="92" y="307"/>
                    <a:pt x="92" y="306"/>
                    <a:pt x="92" y="306"/>
                  </a:cubicBezTo>
                  <a:cubicBezTo>
                    <a:pt x="92" y="306"/>
                    <a:pt x="92" y="306"/>
                    <a:pt x="92" y="306"/>
                  </a:cubicBezTo>
                  <a:cubicBezTo>
                    <a:pt x="92" y="305"/>
                    <a:pt x="91" y="305"/>
                    <a:pt x="91" y="305"/>
                  </a:cubicBezTo>
                  <a:cubicBezTo>
                    <a:pt x="91" y="305"/>
                    <a:pt x="92" y="305"/>
                    <a:pt x="92" y="306"/>
                  </a:cubicBezTo>
                  <a:cubicBezTo>
                    <a:pt x="92" y="306"/>
                    <a:pt x="92" y="306"/>
                    <a:pt x="92" y="306"/>
                  </a:cubicBezTo>
                  <a:cubicBezTo>
                    <a:pt x="92" y="305"/>
                    <a:pt x="91" y="305"/>
                    <a:pt x="91" y="304"/>
                  </a:cubicBezTo>
                  <a:cubicBezTo>
                    <a:pt x="90" y="303"/>
                    <a:pt x="89" y="302"/>
                    <a:pt x="89" y="300"/>
                  </a:cubicBezTo>
                  <a:cubicBezTo>
                    <a:pt x="87" y="297"/>
                    <a:pt x="84" y="293"/>
                    <a:pt x="82" y="290"/>
                  </a:cubicBezTo>
                  <a:cubicBezTo>
                    <a:pt x="83" y="290"/>
                    <a:pt x="83" y="291"/>
                    <a:pt x="84" y="292"/>
                  </a:cubicBezTo>
                  <a:cubicBezTo>
                    <a:pt x="84" y="292"/>
                    <a:pt x="84" y="292"/>
                    <a:pt x="84" y="292"/>
                  </a:cubicBezTo>
                  <a:cubicBezTo>
                    <a:pt x="85" y="295"/>
                    <a:pt x="87" y="298"/>
                    <a:pt x="88" y="300"/>
                  </a:cubicBezTo>
                  <a:cubicBezTo>
                    <a:pt x="88" y="300"/>
                    <a:pt x="88" y="300"/>
                    <a:pt x="88" y="299"/>
                  </a:cubicBezTo>
                  <a:cubicBezTo>
                    <a:pt x="87" y="297"/>
                    <a:pt x="85" y="295"/>
                    <a:pt x="84" y="292"/>
                  </a:cubicBezTo>
                  <a:cubicBezTo>
                    <a:pt x="84" y="292"/>
                    <a:pt x="84" y="292"/>
                    <a:pt x="84" y="292"/>
                  </a:cubicBezTo>
                  <a:cubicBezTo>
                    <a:pt x="84" y="292"/>
                    <a:pt x="84" y="292"/>
                    <a:pt x="84" y="292"/>
                  </a:cubicBezTo>
                  <a:cubicBezTo>
                    <a:pt x="83" y="290"/>
                    <a:pt x="82" y="288"/>
                    <a:pt x="81" y="286"/>
                  </a:cubicBezTo>
                  <a:cubicBezTo>
                    <a:pt x="81" y="288"/>
                    <a:pt x="82" y="288"/>
                    <a:pt x="82" y="290"/>
                  </a:cubicBezTo>
                  <a:cubicBezTo>
                    <a:pt x="81" y="287"/>
                    <a:pt x="80" y="285"/>
                    <a:pt x="79" y="282"/>
                  </a:cubicBezTo>
                  <a:cubicBezTo>
                    <a:pt x="78" y="282"/>
                    <a:pt x="78" y="282"/>
                    <a:pt x="78" y="282"/>
                  </a:cubicBezTo>
                  <a:cubicBezTo>
                    <a:pt x="76" y="277"/>
                    <a:pt x="74" y="272"/>
                    <a:pt x="71" y="267"/>
                  </a:cubicBezTo>
                  <a:cubicBezTo>
                    <a:pt x="69" y="263"/>
                    <a:pt x="68" y="258"/>
                    <a:pt x="66" y="254"/>
                  </a:cubicBezTo>
                  <a:cubicBezTo>
                    <a:pt x="66" y="254"/>
                    <a:pt x="66" y="254"/>
                    <a:pt x="66" y="254"/>
                  </a:cubicBezTo>
                  <a:cubicBezTo>
                    <a:pt x="64" y="249"/>
                    <a:pt x="62" y="244"/>
                    <a:pt x="61" y="240"/>
                  </a:cubicBezTo>
                  <a:cubicBezTo>
                    <a:pt x="61" y="239"/>
                    <a:pt x="61" y="239"/>
                    <a:pt x="60" y="239"/>
                  </a:cubicBezTo>
                  <a:cubicBezTo>
                    <a:pt x="60" y="238"/>
                    <a:pt x="60" y="237"/>
                    <a:pt x="60" y="236"/>
                  </a:cubicBezTo>
                  <a:cubicBezTo>
                    <a:pt x="58" y="232"/>
                    <a:pt x="57" y="228"/>
                    <a:pt x="56" y="224"/>
                  </a:cubicBezTo>
                  <a:cubicBezTo>
                    <a:pt x="54" y="219"/>
                    <a:pt x="53" y="213"/>
                    <a:pt x="51" y="208"/>
                  </a:cubicBezTo>
                  <a:cubicBezTo>
                    <a:pt x="28" y="114"/>
                    <a:pt x="44" y="49"/>
                    <a:pt x="66" y="43"/>
                  </a:cubicBezTo>
                  <a:cubicBezTo>
                    <a:pt x="88" y="37"/>
                    <a:pt x="134" y="87"/>
                    <a:pt x="157" y="181"/>
                  </a:cubicBezTo>
                  <a:cubicBezTo>
                    <a:pt x="159" y="187"/>
                    <a:pt x="160" y="192"/>
                    <a:pt x="161" y="198"/>
                  </a:cubicBezTo>
                  <a:cubicBezTo>
                    <a:pt x="162" y="202"/>
                    <a:pt x="163" y="206"/>
                    <a:pt x="163" y="210"/>
                  </a:cubicBezTo>
                  <a:cubicBezTo>
                    <a:pt x="164" y="211"/>
                    <a:pt x="164" y="212"/>
                    <a:pt x="164" y="213"/>
                  </a:cubicBezTo>
                  <a:cubicBezTo>
                    <a:pt x="190" y="206"/>
                    <a:pt x="190" y="206"/>
                    <a:pt x="190" y="206"/>
                  </a:cubicBezTo>
                  <a:cubicBezTo>
                    <a:pt x="193" y="205"/>
                    <a:pt x="193" y="205"/>
                    <a:pt x="193" y="205"/>
                  </a:cubicBezTo>
                  <a:cubicBezTo>
                    <a:pt x="193" y="205"/>
                    <a:pt x="193" y="205"/>
                    <a:pt x="193" y="205"/>
                  </a:cubicBezTo>
                  <a:cubicBezTo>
                    <a:pt x="193" y="205"/>
                    <a:pt x="193" y="205"/>
                    <a:pt x="193" y="204"/>
                  </a:cubicBezTo>
                  <a:cubicBezTo>
                    <a:pt x="192" y="194"/>
                    <a:pt x="189" y="184"/>
                    <a:pt x="187" y="174"/>
                  </a:cubicBezTo>
                  <a:cubicBezTo>
                    <a:pt x="165" y="86"/>
                    <a:pt x="112" y="0"/>
                    <a:pt x="59" y="13"/>
                  </a:cubicBezTo>
                  <a:cubicBezTo>
                    <a:pt x="5" y="27"/>
                    <a:pt x="0" y="127"/>
                    <a:pt x="22" y="215"/>
                  </a:cubicBezTo>
                  <a:cubicBezTo>
                    <a:pt x="24" y="225"/>
                    <a:pt x="27" y="235"/>
                    <a:pt x="31" y="2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6" name="Freeform 71"/>
            <p:cNvSpPr/>
            <p:nvPr/>
          </p:nvSpPr>
          <p:spPr bwMode="auto">
            <a:xfrm>
              <a:off x="1322388" y="4716463"/>
              <a:ext cx="33338" cy="52388"/>
            </a:xfrm>
            <a:custGeom>
              <a:avLst/>
              <a:gdLst>
                <a:gd name="T0" fmla="*/ 34 w 51"/>
                <a:gd name="T1" fmla="*/ 6 h 77"/>
                <a:gd name="T2" fmla="*/ 16 w 51"/>
                <a:gd name="T3" fmla="*/ 1 h 77"/>
                <a:gd name="T4" fmla="*/ 3 w 51"/>
                <a:gd name="T5" fmla="*/ 13 h 77"/>
                <a:gd name="T6" fmla="*/ 3 w 51"/>
                <a:gd name="T7" fmla="*/ 44 h 77"/>
                <a:gd name="T8" fmla="*/ 17 w 51"/>
                <a:gd name="T9" fmla="*/ 71 h 77"/>
                <a:gd name="T10" fmla="*/ 35 w 51"/>
                <a:gd name="T11" fmla="*/ 76 h 77"/>
                <a:gd name="T12" fmla="*/ 48 w 51"/>
                <a:gd name="T13" fmla="*/ 64 h 77"/>
                <a:gd name="T14" fmla="*/ 48 w 51"/>
                <a:gd name="T15" fmla="*/ 33 h 77"/>
                <a:gd name="T16" fmla="*/ 34 w 51"/>
                <a:gd name="T17" fmla="*/ 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77">
                  <a:moveTo>
                    <a:pt x="34" y="6"/>
                  </a:moveTo>
                  <a:cubicBezTo>
                    <a:pt x="28" y="1"/>
                    <a:pt x="22" y="0"/>
                    <a:pt x="16" y="1"/>
                  </a:cubicBezTo>
                  <a:cubicBezTo>
                    <a:pt x="10" y="3"/>
                    <a:pt x="6" y="7"/>
                    <a:pt x="3" y="13"/>
                  </a:cubicBezTo>
                  <a:cubicBezTo>
                    <a:pt x="0" y="20"/>
                    <a:pt x="0" y="30"/>
                    <a:pt x="3" y="44"/>
                  </a:cubicBezTo>
                  <a:cubicBezTo>
                    <a:pt x="7" y="58"/>
                    <a:pt x="11" y="67"/>
                    <a:pt x="17" y="71"/>
                  </a:cubicBezTo>
                  <a:cubicBezTo>
                    <a:pt x="23" y="76"/>
                    <a:pt x="29" y="77"/>
                    <a:pt x="35" y="76"/>
                  </a:cubicBezTo>
                  <a:cubicBezTo>
                    <a:pt x="41" y="75"/>
                    <a:pt x="45" y="70"/>
                    <a:pt x="48" y="64"/>
                  </a:cubicBezTo>
                  <a:cubicBezTo>
                    <a:pt x="51" y="57"/>
                    <a:pt x="51" y="47"/>
                    <a:pt x="48" y="33"/>
                  </a:cubicBezTo>
                  <a:cubicBezTo>
                    <a:pt x="44" y="19"/>
                    <a:pt x="40" y="10"/>
                    <a:pt x="3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7" name="Freeform 72"/>
            <p:cNvSpPr>
              <a:spLocks noEditPoints="1"/>
            </p:cNvSpPr>
            <p:nvPr/>
          </p:nvSpPr>
          <p:spPr bwMode="auto">
            <a:xfrm>
              <a:off x="1071563" y="4484688"/>
              <a:ext cx="603250" cy="501650"/>
            </a:xfrm>
            <a:custGeom>
              <a:avLst/>
              <a:gdLst>
                <a:gd name="T0" fmla="*/ 816 w 902"/>
                <a:gd name="T1" fmla="*/ 169 h 749"/>
                <a:gd name="T2" fmla="*/ 724 w 902"/>
                <a:gd name="T3" fmla="*/ 52 h 749"/>
                <a:gd name="T4" fmla="*/ 505 w 902"/>
                <a:gd name="T5" fmla="*/ 44 h 749"/>
                <a:gd name="T6" fmla="*/ 490 w 902"/>
                <a:gd name="T7" fmla="*/ 48 h 749"/>
                <a:gd name="T8" fmla="*/ 475 w 902"/>
                <a:gd name="T9" fmla="*/ 52 h 749"/>
                <a:gd name="T10" fmla="*/ 431 w 902"/>
                <a:gd name="T11" fmla="*/ 63 h 749"/>
                <a:gd name="T12" fmla="*/ 380 w 902"/>
                <a:gd name="T13" fmla="*/ 76 h 749"/>
                <a:gd name="T14" fmla="*/ 408 w 902"/>
                <a:gd name="T15" fmla="*/ 114 h 749"/>
                <a:gd name="T16" fmla="*/ 429 w 902"/>
                <a:gd name="T17" fmla="*/ 113 h 749"/>
                <a:gd name="T18" fmla="*/ 444 w 902"/>
                <a:gd name="T19" fmla="*/ 116 h 749"/>
                <a:gd name="T20" fmla="*/ 452 w 902"/>
                <a:gd name="T21" fmla="*/ 120 h 749"/>
                <a:gd name="T22" fmla="*/ 464 w 902"/>
                <a:gd name="T23" fmla="*/ 128 h 749"/>
                <a:gd name="T24" fmla="*/ 481 w 902"/>
                <a:gd name="T25" fmla="*/ 155 h 749"/>
                <a:gd name="T26" fmla="*/ 483 w 902"/>
                <a:gd name="T27" fmla="*/ 159 h 749"/>
                <a:gd name="T28" fmla="*/ 480 w 902"/>
                <a:gd name="T29" fmla="*/ 196 h 749"/>
                <a:gd name="T30" fmla="*/ 377 w 902"/>
                <a:gd name="T31" fmla="*/ 213 h 749"/>
                <a:gd name="T32" fmla="*/ 140 w 902"/>
                <a:gd name="T33" fmla="*/ 136 h 749"/>
                <a:gd name="T34" fmla="*/ 114 w 902"/>
                <a:gd name="T35" fmla="*/ 283 h 749"/>
                <a:gd name="T36" fmla="*/ 36 w 902"/>
                <a:gd name="T37" fmla="*/ 366 h 749"/>
                <a:gd name="T38" fmla="*/ 521 w 902"/>
                <a:gd name="T39" fmla="*/ 731 h 749"/>
                <a:gd name="T40" fmla="*/ 886 w 902"/>
                <a:gd name="T41" fmla="*/ 198 h 749"/>
                <a:gd name="T42" fmla="*/ 390 w 902"/>
                <a:gd name="T43" fmla="*/ 443 h 749"/>
                <a:gd name="T44" fmla="*/ 352 w 902"/>
                <a:gd name="T45" fmla="*/ 423 h 749"/>
                <a:gd name="T46" fmla="*/ 339 w 902"/>
                <a:gd name="T47" fmla="*/ 374 h 749"/>
                <a:gd name="T48" fmla="*/ 363 w 902"/>
                <a:gd name="T49" fmla="*/ 338 h 749"/>
                <a:gd name="T50" fmla="*/ 411 w 902"/>
                <a:gd name="T51" fmla="*/ 326 h 749"/>
                <a:gd name="T52" fmla="*/ 449 w 902"/>
                <a:gd name="T53" fmla="*/ 346 h 749"/>
                <a:gd name="T54" fmla="*/ 462 w 902"/>
                <a:gd name="T55" fmla="*/ 395 h 749"/>
                <a:gd name="T56" fmla="*/ 437 w 902"/>
                <a:gd name="T57" fmla="*/ 431 h 749"/>
                <a:gd name="T58" fmla="*/ 390 w 902"/>
                <a:gd name="T59" fmla="*/ 443 h 749"/>
                <a:gd name="T60" fmla="*/ 437 w 902"/>
                <a:gd name="T61" fmla="*/ 576 h 749"/>
                <a:gd name="T62" fmla="*/ 512 w 902"/>
                <a:gd name="T63" fmla="*/ 330 h 749"/>
                <a:gd name="T64" fmla="*/ 561 w 902"/>
                <a:gd name="T65" fmla="*/ 317 h 749"/>
                <a:gd name="T66" fmla="*/ 645 w 902"/>
                <a:gd name="T67" fmla="*/ 498 h 749"/>
                <a:gd name="T68" fmla="*/ 621 w 902"/>
                <a:gd name="T69" fmla="*/ 534 h 749"/>
                <a:gd name="T70" fmla="*/ 573 w 902"/>
                <a:gd name="T71" fmla="*/ 546 h 749"/>
                <a:gd name="T72" fmla="*/ 535 w 902"/>
                <a:gd name="T73" fmla="*/ 525 h 749"/>
                <a:gd name="T74" fmla="*/ 523 w 902"/>
                <a:gd name="T75" fmla="*/ 476 h 749"/>
                <a:gd name="T76" fmla="*/ 547 w 902"/>
                <a:gd name="T77" fmla="*/ 440 h 749"/>
                <a:gd name="T78" fmla="*/ 594 w 902"/>
                <a:gd name="T79" fmla="*/ 428 h 749"/>
                <a:gd name="T80" fmla="*/ 633 w 902"/>
                <a:gd name="T81" fmla="*/ 448 h 749"/>
                <a:gd name="T82" fmla="*/ 645 w 902"/>
                <a:gd name="T83" fmla="*/ 498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02" h="749">
                  <a:moveTo>
                    <a:pt x="856" y="159"/>
                  </a:moveTo>
                  <a:cubicBezTo>
                    <a:pt x="816" y="169"/>
                    <a:pt x="816" y="169"/>
                    <a:pt x="816" y="169"/>
                  </a:cubicBezTo>
                  <a:cubicBezTo>
                    <a:pt x="784" y="178"/>
                    <a:pt x="750" y="158"/>
                    <a:pt x="742" y="125"/>
                  </a:cubicBezTo>
                  <a:cubicBezTo>
                    <a:pt x="724" y="52"/>
                    <a:pt x="724" y="52"/>
                    <a:pt x="724" y="52"/>
                  </a:cubicBezTo>
                  <a:cubicBezTo>
                    <a:pt x="716" y="20"/>
                    <a:pt x="682" y="0"/>
                    <a:pt x="650" y="8"/>
                  </a:cubicBezTo>
                  <a:cubicBezTo>
                    <a:pt x="505" y="44"/>
                    <a:pt x="505" y="44"/>
                    <a:pt x="505" y="44"/>
                  </a:cubicBezTo>
                  <a:cubicBezTo>
                    <a:pt x="505" y="44"/>
                    <a:pt x="505" y="44"/>
                    <a:pt x="505" y="44"/>
                  </a:cubicBezTo>
                  <a:cubicBezTo>
                    <a:pt x="490" y="48"/>
                    <a:pt x="490" y="48"/>
                    <a:pt x="490" y="48"/>
                  </a:cubicBezTo>
                  <a:cubicBezTo>
                    <a:pt x="490" y="48"/>
                    <a:pt x="490" y="48"/>
                    <a:pt x="490" y="48"/>
                  </a:cubicBezTo>
                  <a:cubicBezTo>
                    <a:pt x="475" y="52"/>
                    <a:pt x="475" y="52"/>
                    <a:pt x="475" y="52"/>
                  </a:cubicBezTo>
                  <a:cubicBezTo>
                    <a:pt x="446" y="59"/>
                    <a:pt x="446" y="59"/>
                    <a:pt x="446" y="59"/>
                  </a:cubicBezTo>
                  <a:cubicBezTo>
                    <a:pt x="431" y="63"/>
                    <a:pt x="431" y="63"/>
                    <a:pt x="431" y="63"/>
                  </a:cubicBezTo>
                  <a:cubicBezTo>
                    <a:pt x="416" y="67"/>
                    <a:pt x="416" y="67"/>
                    <a:pt x="416" y="67"/>
                  </a:cubicBezTo>
                  <a:cubicBezTo>
                    <a:pt x="380" y="76"/>
                    <a:pt x="380" y="76"/>
                    <a:pt x="380" y="76"/>
                  </a:cubicBezTo>
                  <a:cubicBezTo>
                    <a:pt x="388" y="94"/>
                    <a:pt x="396" y="107"/>
                    <a:pt x="403" y="116"/>
                  </a:cubicBezTo>
                  <a:cubicBezTo>
                    <a:pt x="405" y="115"/>
                    <a:pt x="407" y="115"/>
                    <a:pt x="408" y="114"/>
                  </a:cubicBezTo>
                  <a:cubicBezTo>
                    <a:pt x="410" y="114"/>
                    <a:pt x="412" y="114"/>
                    <a:pt x="414" y="113"/>
                  </a:cubicBezTo>
                  <a:cubicBezTo>
                    <a:pt x="419" y="113"/>
                    <a:pt x="424" y="112"/>
                    <a:pt x="429" y="113"/>
                  </a:cubicBezTo>
                  <a:cubicBezTo>
                    <a:pt x="435" y="113"/>
                    <a:pt x="440" y="114"/>
                    <a:pt x="444" y="116"/>
                  </a:cubicBezTo>
                  <a:cubicBezTo>
                    <a:pt x="444" y="116"/>
                    <a:pt x="444" y="116"/>
                    <a:pt x="444" y="116"/>
                  </a:cubicBezTo>
                  <a:cubicBezTo>
                    <a:pt x="445" y="116"/>
                    <a:pt x="446" y="117"/>
                    <a:pt x="447" y="117"/>
                  </a:cubicBezTo>
                  <a:cubicBezTo>
                    <a:pt x="449" y="118"/>
                    <a:pt x="451" y="119"/>
                    <a:pt x="452" y="120"/>
                  </a:cubicBezTo>
                  <a:cubicBezTo>
                    <a:pt x="455" y="121"/>
                    <a:pt x="458" y="124"/>
                    <a:pt x="461" y="126"/>
                  </a:cubicBezTo>
                  <a:cubicBezTo>
                    <a:pt x="462" y="126"/>
                    <a:pt x="463" y="127"/>
                    <a:pt x="464" y="128"/>
                  </a:cubicBezTo>
                  <a:cubicBezTo>
                    <a:pt x="466" y="130"/>
                    <a:pt x="469" y="133"/>
                    <a:pt x="471" y="136"/>
                  </a:cubicBezTo>
                  <a:cubicBezTo>
                    <a:pt x="476" y="141"/>
                    <a:pt x="479" y="148"/>
                    <a:pt x="481" y="155"/>
                  </a:cubicBezTo>
                  <a:cubicBezTo>
                    <a:pt x="482" y="156"/>
                    <a:pt x="482" y="156"/>
                    <a:pt x="482" y="157"/>
                  </a:cubicBezTo>
                  <a:cubicBezTo>
                    <a:pt x="482" y="157"/>
                    <a:pt x="482" y="158"/>
                    <a:pt x="483" y="159"/>
                  </a:cubicBezTo>
                  <a:cubicBezTo>
                    <a:pt x="485" y="168"/>
                    <a:pt x="485" y="178"/>
                    <a:pt x="483" y="187"/>
                  </a:cubicBezTo>
                  <a:cubicBezTo>
                    <a:pt x="482" y="190"/>
                    <a:pt x="481" y="193"/>
                    <a:pt x="480" y="196"/>
                  </a:cubicBezTo>
                  <a:cubicBezTo>
                    <a:pt x="473" y="214"/>
                    <a:pt x="458" y="228"/>
                    <a:pt x="438" y="233"/>
                  </a:cubicBezTo>
                  <a:cubicBezTo>
                    <a:pt x="415" y="239"/>
                    <a:pt x="392" y="230"/>
                    <a:pt x="377" y="213"/>
                  </a:cubicBezTo>
                  <a:cubicBezTo>
                    <a:pt x="341" y="194"/>
                    <a:pt x="311" y="150"/>
                    <a:pt x="290" y="99"/>
                  </a:cubicBezTo>
                  <a:cubicBezTo>
                    <a:pt x="140" y="136"/>
                    <a:pt x="140" y="136"/>
                    <a:pt x="140" y="136"/>
                  </a:cubicBezTo>
                  <a:cubicBezTo>
                    <a:pt x="108" y="144"/>
                    <a:pt x="88" y="178"/>
                    <a:pt x="96" y="210"/>
                  </a:cubicBezTo>
                  <a:cubicBezTo>
                    <a:pt x="114" y="283"/>
                    <a:pt x="114" y="283"/>
                    <a:pt x="114" y="283"/>
                  </a:cubicBezTo>
                  <a:cubicBezTo>
                    <a:pt x="123" y="316"/>
                    <a:pt x="103" y="349"/>
                    <a:pt x="70" y="357"/>
                  </a:cubicBezTo>
                  <a:cubicBezTo>
                    <a:pt x="36" y="366"/>
                    <a:pt x="36" y="366"/>
                    <a:pt x="36" y="366"/>
                  </a:cubicBezTo>
                  <a:cubicBezTo>
                    <a:pt x="3" y="374"/>
                    <a:pt x="0" y="396"/>
                    <a:pt x="28" y="414"/>
                  </a:cubicBezTo>
                  <a:cubicBezTo>
                    <a:pt x="521" y="731"/>
                    <a:pt x="521" y="731"/>
                    <a:pt x="521" y="731"/>
                  </a:cubicBezTo>
                  <a:cubicBezTo>
                    <a:pt x="549" y="749"/>
                    <a:pt x="585" y="740"/>
                    <a:pt x="602" y="710"/>
                  </a:cubicBezTo>
                  <a:cubicBezTo>
                    <a:pt x="886" y="198"/>
                    <a:pt x="886" y="198"/>
                    <a:pt x="886" y="198"/>
                  </a:cubicBezTo>
                  <a:cubicBezTo>
                    <a:pt x="902" y="169"/>
                    <a:pt x="889" y="151"/>
                    <a:pt x="856" y="159"/>
                  </a:cubicBezTo>
                  <a:close/>
                  <a:moveTo>
                    <a:pt x="390" y="443"/>
                  </a:moveTo>
                  <a:cubicBezTo>
                    <a:pt x="382" y="443"/>
                    <a:pt x="375" y="441"/>
                    <a:pt x="369" y="437"/>
                  </a:cubicBezTo>
                  <a:cubicBezTo>
                    <a:pt x="362" y="434"/>
                    <a:pt x="356" y="429"/>
                    <a:pt x="352" y="423"/>
                  </a:cubicBezTo>
                  <a:cubicBezTo>
                    <a:pt x="347" y="417"/>
                    <a:pt x="343" y="409"/>
                    <a:pt x="341" y="400"/>
                  </a:cubicBezTo>
                  <a:cubicBezTo>
                    <a:pt x="339" y="390"/>
                    <a:pt x="338" y="382"/>
                    <a:pt x="339" y="374"/>
                  </a:cubicBezTo>
                  <a:cubicBezTo>
                    <a:pt x="341" y="366"/>
                    <a:pt x="343" y="359"/>
                    <a:pt x="347" y="353"/>
                  </a:cubicBezTo>
                  <a:cubicBezTo>
                    <a:pt x="351" y="347"/>
                    <a:pt x="357" y="342"/>
                    <a:pt x="363" y="338"/>
                  </a:cubicBezTo>
                  <a:cubicBezTo>
                    <a:pt x="370" y="334"/>
                    <a:pt x="378" y="330"/>
                    <a:pt x="386" y="328"/>
                  </a:cubicBezTo>
                  <a:cubicBezTo>
                    <a:pt x="395" y="326"/>
                    <a:pt x="403" y="325"/>
                    <a:pt x="411" y="326"/>
                  </a:cubicBezTo>
                  <a:cubicBezTo>
                    <a:pt x="419" y="326"/>
                    <a:pt x="426" y="328"/>
                    <a:pt x="433" y="332"/>
                  </a:cubicBezTo>
                  <a:cubicBezTo>
                    <a:pt x="439" y="335"/>
                    <a:pt x="445" y="340"/>
                    <a:pt x="449" y="346"/>
                  </a:cubicBezTo>
                  <a:cubicBezTo>
                    <a:pt x="454" y="352"/>
                    <a:pt x="458" y="360"/>
                    <a:pt x="460" y="369"/>
                  </a:cubicBezTo>
                  <a:cubicBezTo>
                    <a:pt x="463" y="379"/>
                    <a:pt x="463" y="387"/>
                    <a:pt x="462" y="395"/>
                  </a:cubicBezTo>
                  <a:cubicBezTo>
                    <a:pt x="460" y="403"/>
                    <a:pt x="458" y="410"/>
                    <a:pt x="454" y="416"/>
                  </a:cubicBezTo>
                  <a:cubicBezTo>
                    <a:pt x="450" y="422"/>
                    <a:pt x="444" y="427"/>
                    <a:pt x="437" y="431"/>
                  </a:cubicBezTo>
                  <a:cubicBezTo>
                    <a:pt x="431" y="435"/>
                    <a:pt x="423" y="439"/>
                    <a:pt x="415" y="441"/>
                  </a:cubicBezTo>
                  <a:cubicBezTo>
                    <a:pt x="406" y="443"/>
                    <a:pt x="398" y="444"/>
                    <a:pt x="390" y="443"/>
                  </a:cubicBezTo>
                  <a:close/>
                  <a:moveTo>
                    <a:pt x="473" y="542"/>
                  </a:moveTo>
                  <a:cubicBezTo>
                    <a:pt x="467" y="557"/>
                    <a:pt x="451" y="573"/>
                    <a:pt x="437" y="576"/>
                  </a:cubicBezTo>
                  <a:cubicBezTo>
                    <a:pt x="424" y="580"/>
                    <a:pt x="417" y="570"/>
                    <a:pt x="424" y="554"/>
                  </a:cubicBezTo>
                  <a:cubicBezTo>
                    <a:pt x="512" y="330"/>
                    <a:pt x="512" y="330"/>
                    <a:pt x="512" y="330"/>
                  </a:cubicBezTo>
                  <a:cubicBezTo>
                    <a:pt x="518" y="314"/>
                    <a:pt x="534" y="298"/>
                    <a:pt x="547" y="295"/>
                  </a:cubicBezTo>
                  <a:cubicBezTo>
                    <a:pt x="561" y="291"/>
                    <a:pt x="567" y="301"/>
                    <a:pt x="561" y="317"/>
                  </a:cubicBezTo>
                  <a:lnTo>
                    <a:pt x="473" y="542"/>
                  </a:lnTo>
                  <a:close/>
                  <a:moveTo>
                    <a:pt x="645" y="498"/>
                  </a:moveTo>
                  <a:cubicBezTo>
                    <a:pt x="644" y="505"/>
                    <a:pt x="641" y="512"/>
                    <a:pt x="637" y="518"/>
                  </a:cubicBezTo>
                  <a:cubicBezTo>
                    <a:pt x="633" y="524"/>
                    <a:pt x="628" y="529"/>
                    <a:pt x="621" y="534"/>
                  </a:cubicBezTo>
                  <a:cubicBezTo>
                    <a:pt x="614" y="538"/>
                    <a:pt x="607" y="541"/>
                    <a:pt x="598" y="543"/>
                  </a:cubicBezTo>
                  <a:cubicBezTo>
                    <a:pt x="590" y="545"/>
                    <a:pt x="581" y="546"/>
                    <a:pt x="573" y="546"/>
                  </a:cubicBezTo>
                  <a:cubicBezTo>
                    <a:pt x="566" y="545"/>
                    <a:pt x="558" y="543"/>
                    <a:pt x="552" y="540"/>
                  </a:cubicBezTo>
                  <a:cubicBezTo>
                    <a:pt x="546" y="536"/>
                    <a:pt x="540" y="532"/>
                    <a:pt x="535" y="525"/>
                  </a:cubicBezTo>
                  <a:cubicBezTo>
                    <a:pt x="530" y="519"/>
                    <a:pt x="527" y="511"/>
                    <a:pt x="524" y="502"/>
                  </a:cubicBezTo>
                  <a:cubicBezTo>
                    <a:pt x="522" y="493"/>
                    <a:pt x="521" y="484"/>
                    <a:pt x="523" y="476"/>
                  </a:cubicBezTo>
                  <a:cubicBezTo>
                    <a:pt x="524" y="468"/>
                    <a:pt x="527" y="462"/>
                    <a:pt x="531" y="456"/>
                  </a:cubicBezTo>
                  <a:cubicBezTo>
                    <a:pt x="535" y="450"/>
                    <a:pt x="540" y="444"/>
                    <a:pt x="547" y="440"/>
                  </a:cubicBezTo>
                  <a:cubicBezTo>
                    <a:pt x="554" y="436"/>
                    <a:pt x="561" y="433"/>
                    <a:pt x="570" y="431"/>
                  </a:cubicBezTo>
                  <a:cubicBezTo>
                    <a:pt x="578" y="429"/>
                    <a:pt x="586" y="428"/>
                    <a:pt x="594" y="428"/>
                  </a:cubicBezTo>
                  <a:cubicBezTo>
                    <a:pt x="602" y="429"/>
                    <a:pt x="610" y="431"/>
                    <a:pt x="616" y="434"/>
                  </a:cubicBezTo>
                  <a:cubicBezTo>
                    <a:pt x="622" y="437"/>
                    <a:pt x="628" y="442"/>
                    <a:pt x="633" y="448"/>
                  </a:cubicBezTo>
                  <a:cubicBezTo>
                    <a:pt x="638" y="455"/>
                    <a:pt x="641" y="463"/>
                    <a:pt x="644" y="472"/>
                  </a:cubicBezTo>
                  <a:cubicBezTo>
                    <a:pt x="646" y="481"/>
                    <a:pt x="647" y="490"/>
                    <a:pt x="645" y="4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8" name="Freeform 73"/>
            <p:cNvSpPr/>
            <p:nvPr/>
          </p:nvSpPr>
          <p:spPr bwMode="auto">
            <a:xfrm>
              <a:off x="1444625" y="4784726"/>
              <a:ext cx="34925" cy="52388"/>
            </a:xfrm>
            <a:custGeom>
              <a:avLst/>
              <a:gdLst>
                <a:gd name="T0" fmla="*/ 34 w 52"/>
                <a:gd name="T1" fmla="*/ 6 h 78"/>
                <a:gd name="T2" fmla="*/ 17 w 52"/>
                <a:gd name="T3" fmla="*/ 1 h 78"/>
                <a:gd name="T4" fmla="*/ 3 w 52"/>
                <a:gd name="T5" fmla="*/ 14 h 78"/>
                <a:gd name="T6" fmla="*/ 4 w 52"/>
                <a:gd name="T7" fmla="*/ 44 h 78"/>
                <a:gd name="T8" fmla="*/ 18 w 52"/>
                <a:gd name="T9" fmla="*/ 72 h 78"/>
                <a:gd name="T10" fmla="*/ 35 w 52"/>
                <a:gd name="T11" fmla="*/ 76 h 78"/>
                <a:gd name="T12" fmla="*/ 49 w 52"/>
                <a:gd name="T13" fmla="*/ 64 h 78"/>
                <a:gd name="T14" fmla="*/ 48 w 52"/>
                <a:gd name="T15" fmla="*/ 33 h 78"/>
                <a:gd name="T16" fmla="*/ 34 w 52"/>
                <a:gd name="T17" fmla="*/ 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78">
                  <a:moveTo>
                    <a:pt x="34" y="6"/>
                  </a:moveTo>
                  <a:cubicBezTo>
                    <a:pt x="28" y="1"/>
                    <a:pt x="22" y="0"/>
                    <a:pt x="17" y="1"/>
                  </a:cubicBezTo>
                  <a:cubicBezTo>
                    <a:pt x="11" y="3"/>
                    <a:pt x="6" y="7"/>
                    <a:pt x="3" y="14"/>
                  </a:cubicBezTo>
                  <a:cubicBezTo>
                    <a:pt x="0" y="21"/>
                    <a:pt x="0" y="31"/>
                    <a:pt x="4" y="44"/>
                  </a:cubicBezTo>
                  <a:cubicBezTo>
                    <a:pt x="7" y="58"/>
                    <a:pt x="12" y="67"/>
                    <a:pt x="18" y="72"/>
                  </a:cubicBezTo>
                  <a:cubicBezTo>
                    <a:pt x="24" y="76"/>
                    <a:pt x="30" y="78"/>
                    <a:pt x="35" y="76"/>
                  </a:cubicBezTo>
                  <a:cubicBezTo>
                    <a:pt x="41" y="75"/>
                    <a:pt x="46" y="71"/>
                    <a:pt x="49" y="64"/>
                  </a:cubicBezTo>
                  <a:cubicBezTo>
                    <a:pt x="52" y="57"/>
                    <a:pt x="52" y="47"/>
                    <a:pt x="48" y="33"/>
                  </a:cubicBezTo>
                  <a:cubicBezTo>
                    <a:pt x="45" y="20"/>
                    <a:pt x="40" y="11"/>
                    <a:pt x="3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grpSp>
      <p:grpSp>
        <p:nvGrpSpPr>
          <p:cNvPr id="39" name="Группа 111"/>
          <p:cNvGrpSpPr/>
          <p:nvPr/>
        </p:nvGrpSpPr>
        <p:grpSpPr>
          <a:xfrm>
            <a:off x="10041625" y="3326683"/>
            <a:ext cx="304800" cy="304800"/>
            <a:chOff x="1981200" y="163513"/>
            <a:chExt cx="609600" cy="609600"/>
          </a:xfrm>
          <a:solidFill>
            <a:srgbClr val="942122"/>
          </a:solidFill>
        </p:grpSpPr>
        <p:sp>
          <p:nvSpPr>
            <p:cNvPr id="40" name="Freeform 276"/>
            <p:cNvSpPr>
              <a:spLocks noEditPoints="1"/>
            </p:cNvSpPr>
            <p:nvPr/>
          </p:nvSpPr>
          <p:spPr bwMode="auto">
            <a:xfrm>
              <a:off x="1981200" y="163513"/>
              <a:ext cx="609600" cy="609600"/>
            </a:xfrm>
            <a:custGeom>
              <a:avLst/>
              <a:gdLst>
                <a:gd name="T0" fmla="*/ 456 w 912"/>
                <a:gd name="T1" fmla="*/ 912 h 912"/>
                <a:gd name="T2" fmla="*/ 0 w 912"/>
                <a:gd name="T3" fmla="*/ 456 h 912"/>
                <a:gd name="T4" fmla="*/ 456 w 912"/>
                <a:gd name="T5" fmla="*/ 0 h 912"/>
                <a:gd name="T6" fmla="*/ 912 w 912"/>
                <a:gd name="T7" fmla="*/ 456 h 912"/>
                <a:gd name="T8" fmla="*/ 456 w 912"/>
                <a:gd name="T9" fmla="*/ 912 h 912"/>
                <a:gd name="T10" fmla="*/ 456 w 912"/>
                <a:gd name="T11" fmla="*/ 114 h 912"/>
                <a:gd name="T12" fmla="*/ 114 w 912"/>
                <a:gd name="T13" fmla="*/ 456 h 912"/>
                <a:gd name="T14" fmla="*/ 456 w 912"/>
                <a:gd name="T15" fmla="*/ 798 h 912"/>
                <a:gd name="T16" fmla="*/ 798 w 912"/>
                <a:gd name="T17" fmla="*/ 456 h 912"/>
                <a:gd name="T18" fmla="*/ 456 w 912"/>
                <a:gd name="T19" fmla="*/ 114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2" h="912">
                  <a:moveTo>
                    <a:pt x="456" y="912"/>
                  </a:moveTo>
                  <a:cubicBezTo>
                    <a:pt x="204" y="912"/>
                    <a:pt x="0" y="708"/>
                    <a:pt x="0" y="456"/>
                  </a:cubicBezTo>
                  <a:cubicBezTo>
                    <a:pt x="0" y="205"/>
                    <a:pt x="204" y="0"/>
                    <a:pt x="456" y="0"/>
                  </a:cubicBezTo>
                  <a:cubicBezTo>
                    <a:pt x="707" y="0"/>
                    <a:pt x="912" y="205"/>
                    <a:pt x="912" y="456"/>
                  </a:cubicBezTo>
                  <a:cubicBezTo>
                    <a:pt x="912" y="708"/>
                    <a:pt x="707" y="912"/>
                    <a:pt x="456" y="912"/>
                  </a:cubicBezTo>
                  <a:close/>
                  <a:moveTo>
                    <a:pt x="456" y="114"/>
                  </a:moveTo>
                  <a:cubicBezTo>
                    <a:pt x="267" y="114"/>
                    <a:pt x="114" y="267"/>
                    <a:pt x="114" y="456"/>
                  </a:cubicBezTo>
                  <a:cubicBezTo>
                    <a:pt x="114" y="645"/>
                    <a:pt x="267" y="798"/>
                    <a:pt x="456" y="798"/>
                  </a:cubicBezTo>
                  <a:cubicBezTo>
                    <a:pt x="644" y="798"/>
                    <a:pt x="798" y="645"/>
                    <a:pt x="798" y="456"/>
                  </a:cubicBezTo>
                  <a:cubicBezTo>
                    <a:pt x="798" y="267"/>
                    <a:pt x="644" y="114"/>
                    <a:pt x="456"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1" name="Freeform 277"/>
            <p:cNvSpPr>
              <a:spLocks noEditPoints="1"/>
            </p:cNvSpPr>
            <p:nvPr/>
          </p:nvSpPr>
          <p:spPr bwMode="auto">
            <a:xfrm>
              <a:off x="2178050" y="328613"/>
              <a:ext cx="261938" cy="209550"/>
            </a:xfrm>
            <a:custGeom>
              <a:avLst/>
              <a:gdLst>
                <a:gd name="T0" fmla="*/ 199 w 394"/>
                <a:gd name="T1" fmla="*/ 112 h 313"/>
                <a:gd name="T2" fmla="*/ 162 w 394"/>
                <a:gd name="T3" fmla="*/ 105 h 313"/>
                <a:gd name="T4" fmla="*/ 136 w 394"/>
                <a:gd name="T5" fmla="*/ 108 h 313"/>
                <a:gd name="T6" fmla="*/ 0 w 394"/>
                <a:gd name="T7" fmla="*/ 42 h 313"/>
                <a:gd name="T8" fmla="*/ 60 w 394"/>
                <a:gd name="T9" fmla="*/ 187 h 313"/>
                <a:gd name="T10" fmla="*/ 57 w 394"/>
                <a:gd name="T11" fmla="*/ 209 h 313"/>
                <a:gd name="T12" fmla="*/ 162 w 394"/>
                <a:gd name="T13" fmla="*/ 313 h 313"/>
                <a:gd name="T14" fmla="*/ 266 w 394"/>
                <a:gd name="T15" fmla="*/ 209 h 313"/>
                <a:gd name="T16" fmla="*/ 266 w 394"/>
                <a:gd name="T17" fmla="*/ 203 h 313"/>
                <a:gd name="T18" fmla="*/ 394 w 394"/>
                <a:gd name="T19" fmla="*/ 0 h 313"/>
                <a:gd name="T20" fmla="*/ 199 w 394"/>
                <a:gd name="T21" fmla="*/ 112 h 313"/>
                <a:gd name="T22" fmla="*/ 162 w 394"/>
                <a:gd name="T23" fmla="*/ 248 h 313"/>
                <a:gd name="T24" fmla="*/ 123 w 394"/>
                <a:gd name="T25" fmla="*/ 209 h 313"/>
                <a:gd name="T26" fmla="*/ 162 w 394"/>
                <a:gd name="T27" fmla="*/ 170 h 313"/>
                <a:gd name="T28" fmla="*/ 200 w 394"/>
                <a:gd name="T29" fmla="*/ 209 h 313"/>
                <a:gd name="T30" fmla="*/ 162 w 394"/>
                <a:gd name="T31" fmla="*/ 248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4" h="313">
                  <a:moveTo>
                    <a:pt x="199" y="112"/>
                  </a:moveTo>
                  <a:cubicBezTo>
                    <a:pt x="188" y="107"/>
                    <a:pt x="175" y="105"/>
                    <a:pt x="162" y="105"/>
                  </a:cubicBezTo>
                  <a:cubicBezTo>
                    <a:pt x="153" y="105"/>
                    <a:pt x="145" y="106"/>
                    <a:pt x="136" y="108"/>
                  </a:cubicBezTo>
                  <a:cubicBezTo>
                    <a:pt x="0" y="42"/>
                    <a:pt x="0" y="42"/>
                    <a:pt x="0" y="42"/>
                  </a:cubicBezTo>
                  <a:cubicBezTo>
                    <a:pt x="60" y="187"/>
                    <a:pt x="60" y="187"/>
                    <a:pt x="60" y="187"/>
                  </a:cubicBezTo>
                  <a:cubicBezTo>
                    <a:pt x="58" y="194"/>
                    <a:pt x="57" y="201"/>
                    <a:pt x="57" y="209"/>
                  </a:cubicBezTo>
                  <a:cubicBezTo>
                    <a:pt x="57" y="267"/>
                    <a:pt x="104" y="313"/>
                    <a:pt x="162" y="313"/>
                  </a:cubicBezTo>
                  <a:cubicBezTo>
                    <a:pt x="219" y="313"/>
                    <a:pt x="266" y="267"/>
                    <a:pt x="266" y="209"/>
                  </a:cubicBezTo>
                  <a:cubicBezTo>
                    <a:pt x="266" y="207"/>
                    <a:pt x="266" y="205"/>
                    <a:pt x="266" y="203"/>
                  </a:cubicBezTo>
                  <a:cubicBezTo>
                    <a:pt x="394" y="0"/>
                    <a:pt x="394" y="0"/>
                    <a:pt x="394" y="0"/>
                  </a:cubicBezTo>
                  <a:lnTo>
                    <a:pt x="199" y="112"/>
                  </a:lnTo>
                  <a:close/>
                  <a:moveTo>
                    <a:pt x="162" y="248"/>
                  </a:moveTo>
                  <a:cubicBezTo>
                    <a:pt x="140" y="248"/>
                    <a:pt x="123" y="230"/>
                    <a:pt x="123" y="209"/>
                  </a:cubicBezTo>
                  <a:cubicBezTo>
                    <a:pt x="123" y="188"/>
                    <a:pt x="140" y="170"/>
                    <a:pt x="162" y="170"/>
                  </a:cubicBezTo>
                  <a:cubicBezTo>
                    <a:pt x="183" y="170"/>
                    <a:pt x="200" y="188"/>
                    <a:pt x="200" y="209"/>
                  </a:cubicBezTo>
                  <a:cubicBezTo>
                    <a:pt x="200" y="230"/>
                    <a:pt x="183" y="248"/>
                    <a:pt x="162"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2" name="Freeform 278"/>
            <p:cNvSpPr>
              <a:spLocks noEditPoints="1"/>
            </p:cNvSpPr>
            <p:nvPr/>
          </p:nvSpPr>
          <p:spPr bwMode="auto">
            <a:xfrm>
              <a:off x="1981200" y="163513"/>
              <a:ext cx="609600" cy="609600"/>
            </a:xfrm>
            <a:custGeom>
              <a:avLst/>
              <a:gdLst>
                <a:gd name="T0" fmla="*/ 456 w 912"/>
                <a:gd name="T1" fmla="*/ 0 h 912"/>
                <a:gd name="T2" fmla="*/ 0 w 912"/>
                <a:gd name="T3" fmla="*/ 456 h 912"/>
                <a:gd name="T4" fmla="*/ 456 w 912"/>
                <a:gd name="T5" fmla="*/ 912 h 912"/>
                <a:gd name="T6" fmla="*/ 912 w 912"/>
                <a:gd name="T7" fmla="*/ 456 h 912"/>
                <a:gd name="T8" fmla="*/ 456 w 912"/>
                <a:gd name="T9" fmla="*/ 0 h 912"/>
                <a:gd name="T10" fmla="*/ 477 w 912"/>
                <a:gd name="T11" fmla="*/ 797 h 912"/>
                <a:gd name="T12" fmla="*/ 477 w 912"/>
                <a:gd name="T13" fmla="*/ 754 h 912"/>
                <a:gd name="T14" fmla="*/ 453 w 912"/>
                <a:gd name="T15" fmla="*/ 730 h 912"/>
                <a:gd name="T16" fmla="*/ 429 w 912"/>
                <a:gd name="T17" fmla="*/ 754 h 912"/>
                <a:gd name="T18" fmla="*/ 429 w 912"/>
                <a:gd name="T19" fmla="*/ 797 h 912"/>
                <a:gd name="T20" fmla="*/ 115 w 912"/>
                <a:gd name="T21" fmla="*/ 479 h 912"/>
                <a:gd name="T22" fmla="*/ 157 w 912"/>
                <a:gd name="T23" fmla="*/ 479 h 912"/>
                <a:gd name="T24" fmla="*/ 181 w 912"/>
                <a:gd name="T25" fmla="*/ 455 h 912"/>
                <a:gd name="T26" fmla="*/ 157 w 912"/>
                <a:gd name="T27" fmla="*/ 431 h 912"/>
                <a:gd name="T28" fmla="*/ 115 w 912"/>
                <a:gd name="T29" fmla="*/ 431 h 912"/>
                <a:gd name="T30" fmla="*/ 431 w 912"/>
                <a:gd name="T31" fmla="*/ 115 h 912"/>
                <a:gd name="T32" fmla="*/ 431 w 912"/>
                <a:gd name="T33" fmla="*/ 159 h 912"/>
                <a:gd name="T34" fmla="*/ 456 w 912"/>
                <a:gd name="T35" fmla="*/ 183 h 912"/>
                <a:gd name="T36" fmla="*/ 480 w 912"/>
                <a:gd name="T37" fmla="*/ 159 h 912"/>
                <a:gd name="T38" fmla="*/ 480 w 912"/>
                <a:gd name="T39" fmla="*/ 115 h 912"/>
                <a:gd name="T40" fmla="*/ 797 w 912"/>
                <a:gd name="T41" fmla="*/ 433 h 912"/>
                <a:gd name="T42" fmla="*/ 752 w 912"/>
                <a:gd name="T43" fmla="*/ 433 h 912"/>
                <a:gd name="T44" fmla="*/ 728 w 912"/>
                <a:gd name="T45" fmla="*/ 458 h 912"/>
                <a:gd name="T46" fmla="*/ 752 w 912"/>
                <a:gd name="T47" fmla="*/ 482 h 912"/>
                <a:gd name="T48" fmla="*/ 796 w 912"/>
                <a:gd name="T49" fmla="*/ 482 h 912"/>
                <a:gd name="T50" fmla="*/ 477 w 912"/>
                <a:gd name="T51" fmla="*/ 797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2" h="912">
                  <a:moveTo>
                    <a:pt x="456" y="0"/>
                  </a:moveTo>
                  <a:cubicBezTo>
                    <a:pt x="204" y="0"/>
                    <a:pt x="0" y="205"/>
                    <a:pt x="0" y="456"/>
                  </a:cubicBezTo>
                  <a:cubicBezTo>
                    <a:pt x="0" y="708"/>
                    <a:pt x="204" y="912"/>
                    <a:pt x="456" y="912"/>
                  </a:cubicBezTo>
                  <a:cubicBezTo>
                    <a:pt x="707" y="912"/>
                    <a:pt x="912" y="708"/>
                    <a:pt x="912" y="456"/>
                  </a:cubicBezTo>
                  <a:cubicBezTo>
                    <a:pt x="912" y="205"/>
                    <a:pt x="707" y="0"/>
                    <a:pt x="456" y="0"/>
                  </a:cubicBezTo>
                  <a:close/>
                  <a:moveTo>
                    <a:pt x="477" y="797"/>
                  </a:moveTo>
                  <a:cubicBezTo>
                    <a:pt x="477" y="754"/>
                    <a:pt x="477" y="754"/>
                    <a:pt x="477" y="754"/>
                  </a:cubicBezTo>
                  <a:cubicBezTo>
                    <a:pt x="477" y="741"/>
                    <a:pt x="467" y="730"/>
                    <a:pt x="453" y="730"/>
                  </a:cubicBezTo>
                  <a:cubicBezTo>
                    <a:pt x="440" y="730"/>
                    <a:pt x="429" y="741"/>
                    <a:pt x="429" y="754"/>
                  </a:cubicBezTo>
                  <a:cubicBezTo>
                    <a:pt x="429" y="797"/>
                    <a:pt x="429" y="797"/>
                    <a:pt x="429" y="797"/>
                  </a:cubicBezTo>
                  <a:cubicBezTo>
                    <a:pt x="261" y="784"/>
                    <a:pt x="126" y="648"/>
                    <a:pt x="115" y="479"/>
                  </a:cubicBezTo>
                  <a:cubicBezTo>
                    <a:pt x="157" y="479"/>
                    <a:pt x="157" y="479"/>
                    <a:pt x="157" y="479"/>
                  </a:cubicBezTo>
                  <a:cubicBezTo>
                    <a:pt x="170" y="479"/>
                    <a:pt x="181" y="469"/>
                    <a:pt x="181" y="455"/>
                  </a:cubicBezTo>
                  <a:cubicBezTo>
                    <a:pt x="181" y="442"/>
                    <a:pt x="170" y="431"/>
                    <a:pt x="157" y="431"/>
                  </a:cubicBezTo>
                  <a:cubicBezTo>
                    <a:pt x="115" y="431"/>
                    <a:pt x="115" y="431"/>
                    <a:pt x="115" y="431"/>
                  </a:cubicBezTo>
                  <a:cubicBezTo>
                    <a:pt x="127" y="262"/>
                    <a:pt x="262" y="127"/>
                    <a:pt x="431" y="115"/>
                  </a:cubicBezTo>
                  <a:cubicBezTo>
                    <a:pt x="431" y="159"/>
                    <a:pt x="431" y="159"/>
                    <a:pt x="431" y="159"/>
                  </a:cubicBezTo>
                  <a:cubicBezTo>
                    <a:pt x="431" y="172"/>
                    <a:pt x="442" y="183"/>
                    <a:pt x="456" y="183"/>
                  </a:cubicBezTo>
                  <a:cubicBezTo>
                    <a:pt x="469" y="183"/>
                    <a:pt x="480" y="172"/>
                    <a:pt x="480" y="159"/>
                  </a:cubicBezTo>
                  <a:cubicBezTo>
                    <a:pt x="480" y="115"/>
                    <a:pt x="480" y="115"/>
                    <a:pt x="480" y="115"/>
                  </a:cubicBezTo>
                  <a:cubicBezTo>
                    <a:pt x="650" y="127"/>
                    <a:pt x="785" y="263"/>
                    <a:pt x="797" y="433"/>
                  </a:cubicBezTo>
                  <a:cubicBezTo>
                    <a:pt x="752" y="433"/>
                    <a:pt x="752" y="433"/>
                    <a:pt x="752" y="433"/>
                  </a:cubicBezTo>
                  <a:cubicBezTo>
                    <a:pt x="739" y="433"/>
                    <a:pt x="728" y="444"/>
                    <a:pt x="728" y="458"/>
                  </a:cubicBezTo>
                  <a:cubicBezTo>
                    <a:pt x="728" y="471"/>
                    <a:pt x="739" y="482"/>
                    <a:pt x="752" y="482"/>
                  </a:cubicBezTo>
                  <a:cubicBezTo>
                    <a:pt x="796" y="482"/>
                    <a:pt x="796" y="482"/>
                    <a:pt x="796" y="482"/>
                  </a:cubicBezTo>
                  <a:cubicBezTo>
                    <a:pt x="784" y="651"/>
                    <a:pt x="647" y="786"/>
                    <a:pt x="477" y="7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grpSp>
      <p:sp>
        <p:nvSpPr>
          <p:cNvPr id="43" name="Freeform 90"/>
          <p:cNvSpPr/>
          <p:nvPr/>
        </p:nvSpPr>
        <p:spPr bwMode="auto">
          <a:xfrm>
            <a:off x="5399907" y="4353559"/>
            <a:ext cx="1030644" cy="1498174"/>
          </a:xfrm>
          <a:custGeom>
            <a:avLst/>
            <a:gdLst>
              <a:gd name="T0" fmla="*/ 71 w 645"/>
              <a:gd name="T1" fmla="*/ 939 h 939"/>
              <a:gd name="T2" fmla="*/ 0 w 645"/>
              <a:gd name="T3" fmla="*/ 868 h 939"/>
              <a:gd name="T4" fmla="*/ 0 w 645"/>
              <a:gd name="T5" fmla="*/ 120 h 939"/>
              <a:gd name="T6" fmla="*/ 71 w 645"/>
              <a:gd name="T7" fmla="*/ 49 h 939"/>
              <a:gd name="T8" fmla="*/ 261 w 645"/>
              <a:gd name="T9" fmla="*/ 49 h 939"/>
              <a:gd name="T10" fmla="*/ 324 w 645"/>
              <a:gd name="T11" fmla="*/ 0 h 939"/>
              <a:gd name="T12" fmla="*/ 387 w 645"/>
              <a:gd name="T13" fmla="*/ 49 h 939"/>
              <a:gd name="T14" fmla="*/ 575 w 645"/>
              <a:gd name="T15" fmla="*/ 49 h 939"/>
              <a:gd name="T16" fmla="*/ 645 w 645"/>
              <a:gd name="T17" fmla="*/ 120 h 939"/>
              <a:gd name="T18" fmla="*/ 645 w 645"/>
              <a:gd name="T19" fmla="*/ 868 h 939"/>
              <a:gd name="T20" fmla="*/ 575 w 645"/>
              <a:gd name="T21" fmla="*/ 939 h 939"/>
              <a:gd name="T22" fmla="*/ 71 w 645"/>
              <a:gd name="T23" fmla="*/ 939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5" h="939">
                <a:moveTo>
                  <a:pt x="71" y="939"/>
                </a:moveTo>
                <a:cubicBezTo>
                  <a:pt x="32" y="939"/>
                  <a:pt x="0" y="907"/>
                  <a:pt x="0" y="868"/>
                </a:cubicBezTo>
                <a:cubicBezTo>
                  <a:pt x="0" y="120"/>
                  <a:pt x="0" y="120"/>
                  <a:pt x="0" y="120"/>
                </a:cubicBezTo>
                <a:cubicBezTo>
                  <a:pt x="0" y="81"/>
                  <a:pt x="32" y="49"/>
                  <a:pt x="71" y="49"/>
                </a:cubicBezTo>
                <a:cubicBezTo>
                  <a:pt x="261" y="49"/>
                  <a:pt x="261" y="49"/>
                  <a:pt x="261" y="49"/>
                </a:cubicBezTo>
                <a:cubicBezTo>
                  <a:pt x="291" y="49"/>
                  <a:pt x="317" y="28"/>
                  <a:pt x="324" y="0"/>
                </a:cubicBezTo>
                <a:cubicBezTo>
                  <a:pt x="331" y="28"/>
                  <a:pt x="357" y="49"/>
                  <a:pt x="387" y="49"/>
                </a:cubicBezTo>
                <a:cubicBezTo>
                  <a:pt x="575" y="49"/>
                  <a:pt x="575" y="49"/>
                  <a:pt x="575" y="49"/>
                </a:cubicBezTo>
                <a:cubicBezTo>
                  <a:pt x="614" y="49"/>
                  <a:pt x="645" y="81"/>
                  <a:pt x="645" y="120"/>
                </a:cubicBezTo>
                <a:cubicBezTo>
                  <a:pt x="645" y="868"/>
                  <a:pt x="645" y="868"/>
                  <a:pt x="645" y="868"/>
                </a:cubicBezTo>
                <a:cubicBezTo>
                  <a:pt x="645" y="907"/>
                  <a:pt x="614" y="939"/>
                  <a:pt x="575" y="939"/>
                </a:cubicBezTo>
                <a:lnTo>
                  <a:pt x="71" y="939"/>
                </a:lnTo>
                <a:close/>
              </a:path>
            </a:pathLst>
          </a:custGeom>
          <a:solidFill>
            <a:srgbClr val="FFFFFF"/>
          </a:solidFill>
          <a:ln w="9525">
            <a:no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ru-RU"/>
          </a:p>
        </p:txBody>
      </p:sp>
      <p:sp>
        <p:nvSpPr>
          <p:cNvPr id="44" name="Freeform 90"/>
          <p:cNvSpPr/>
          <p:nvPr/>
        </p:nvSpPr>
        <p:spPr bwMode="auto">
          <a:xfrm>
            <a:off x="8509955" y="4102827"/>
            <a:ext cx="1030644" cy="1498174"/>
          </a:xfrm>
          <a:custGeom>
            <a:avLst/>
            <a:gdLst>
              <a:gd name="T0" fmla="*/ 71 w 645"/>
              <a:gd name="T1" fmla="*/ 939 h 939"/>
              <a:gd name="T2" fmla="*/ 0 w 645"/>
              <a:gd name="T3" fmla="*/ 868 h 939"/>
              <a:gd name="T4" fmla="*/ 0 w 645"/>
              <a:gd name="T5" fmla="*/ 120 h 939"/>
              <a:gd name="T6" fmla="*/ 71 w 645"/>
              <a:gd name="T7" fmla="*/ 49 h 939"/>
              <a:gd name="T8" fmla="*/ 261 w 645"/>
              <a:gd name="T9" fmla="*/ 49 h 939"/>
              <a:gd name="T10" fmla="*/ 324 w 645"/>
              <a:gd name="T11" fmla="*/ 0 h 939"/>
              <a:gd name="T12" fmla="*/ 387 w 645"/>
              <a:gd name="T13" fmla="*/ 49 h 939"/>
              <a:gd name="T14" fmla="*/ 575 w 645"/>
              <a:gd name="T15" fmla="*/ 49 h 939"/>
              <a:gd name="T16" fmla="*/ 645 w 645"/>
              <a:gd name="T17" fmla="*/ 120 h 939"/>
              <a:gd name="T18" fmla="*/ 645 w 645"/>
              <a:gd name="T19" fmla="*/ 868 h 939"/>
              <a:gd name="T20" fmla="*/ 575 w 645"/>
              <a:gd name="T21" fmla="*/ 939 h 939"/>
              <a:gd name="T22" fmla="*/ 71 w 645"/>
              <a:gd name="T23" fmla="*/ 939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5" h="939">
                <a:moveTo>
                  <a:pt x="71" y="939"/>
                </a:moveTo>
                <a:cubicBezTo>
                  <a:pt x="32" y="939"/>
                  <a:pt x="0" y="907"/>
                  <a:pt x="0" y="868"/>
                </a:cubicBezTo>
                <a:cubicBezTo>
                  <a:pt x="0" y="120"/>
                  <a:pt x="0" y="120"/>
                  <a:pt x="0" y="120"/>
                </a:cubicBezTo>
                <a:cubicBezTo>
                  <a:pt x="0" y="81"/>
                  <a:pt x="32" y="49"/>
                  <a:pt x="71" y="49"/>
                </a:cubicBezTo>
                <a:cubicBezTo>
                  <a:pt x="261" y="49"/>
                  <a:pt x="261" y="49"/>
                  <a:pt x="261" y="49"/>
                </a:cubicBezTo>
                <a:cubicBezTo>
                  <a:pt x="291" y="49"/>
                  <a:pt x="317" y="28"/>
                  <a:pt x="324" y="0"/>
                </a:cubicBezTo>
                <a:cubicBezTo>
                  <a:pt x="331" y="28"/>
                  <a:pt x="357" y="49"/>
                  <a:pt x="387" y="49"/>
                </a:cubicBezTo>
                <a:cubicBezTo>
                  <a:pt x="575" y="49"/>
                  <a:pt x="575" y="49"/>
                  <a:pt x="575" y="49"/>
                </a:cubicBezTo>
                <a:cubicBezTo>
                  <a:pt x="614" y="49"/>
                  <a:pt x="645" y="81"/>
                  <a:pt x="645" y="120"/>
                </a:cubicBezTo>
                <a:cubicBezTo>
                  <a:pt x="645" y="868"/>
                  <a:pt x="645" y="868"/>
                  <a:pt x="645" y="868"/>
                </a:cubicBezTo>
                <a:cubicBezTo>
                  <a:pt x="645" y="907"/>
                  <a:pt x="614" y="939"/>
                  <a:pt x="575" y="939"/>
                </a:cubicBezTo>
                <a:lnTo>
                  <a:pt x="71" y="939"/>
                </a:lnTo>
                <a:close/>
              </a:path>
            </a:pathLst>
          </a:custGeom>
          <a:solidFill>
            <a:srgbClr val="FFFFFF"/>
          </a:solidFill>
          <a:ln w="9525">
            <a:no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ru-RU"/>
          </a:p>
        </p:txBody>
      </p:sp>
      <p:sp>
        <p:nvSpPr>
          <p:cNvPr id="45" name="Freeform 90"/>
          <p:cNvSpPr/>
          <p:nvPr/>
        </p:nvSpPr>
        <p:spPr bwMode="auto">
          <a:xfrm rot="10800000">
            <a:off x="7095576" y="1172350"/>
            <a:ext cx="1030644" cy="1498175"/>
          </a:xfrm>
          <a:custGeom>
            <a:avLst/>
            <a:gdLst>
              <a:gd name="T0" fmla="*/ 71 w 645"/>
              <a:gd name="T1" fmla="*/ 939 h 939"/>
              <a:gd name="T2" fmla="*/ 0 w 645"/>
              <a:gd name="T3" fmla="*/ 868 h 939"/>
              <a:gd name="T4" fmla="*/ 0 w 645"/>
              <a:gd name="T5" fmla="*/ 120 h 939"/>
              <a:gd name="T6" fmla="*/ 71 w 645"/>
              <a:gd name="T7" fmla="*/ 49 h 939"/>
              <a:gd name="T8" fmla="*/ 261 w 645"/>
              <a:gd name="T9" fmla="*/ 49 h 939"/>
              <a:gd name="T10" fmla="*/ 324 w 645"/>
              <a:gd name="T11" fmla="*/ 0 h 939"/>
              <a:gd name="T12" fmla="*/ 387 w 645"/>
              <a:gd name="T13" fmla="*/ 49 h 939"/>
              <a:gd name="T14" fmla="*/ 575 w 645"/>
              <a:gd name="T15" fmla="*/ 49 h 939"/>
              <a:gd name="T16" fmla="*/ 645 w 645"/>
              <a:gd name="T17" fmla="*/ 120 h 939"/>
              <a:gd name="T18" fmla="*/ 645 w 645"/>
              <a:gd name="T19" fmla="*/ 868 h 939"/>
              <a:gd name="T20" fmla="*/ 575 w 645"/>
              <a:gd name="T21" fmla="*/ 939 h 939"/>
              <a:gd name="T22" fmla="*/ 71 w 645"/>
              <a:gd name="T23" fmla="*/ 939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5" h="939">
                <a:moveTo>
                  <a:pt x="71" y="939"/>
                </a:moveTo>
                <a:cubicBezTo>
                  <a:pt x="32" y="939"/>
                  <a:pt x="0" y="907"/>
                  <a:pt x="0" y="868"/>
                </a:cubicBezTo>
                <a:cubicBezTo>
                  <a:pt x="0" y="120"/>
                  <a:pt x="0" y="120"/>
                  <a:pt x="0" y="120"/>
                </a:cubicBezTo>
                <a:cubicBezTo>
                  <a:pt x="0" y="81"/>
                  <a:pt x="32" y="49"/>
                  <a:pt x="71" y="49"/>
                </a:cubicBezTo>
                <a:cubicBezTo>
                  <a:pt x="261" y="49"/>
                  <a:pt x="261" y="49"/>
                  <a:pt x="261" y="49"/>
                </a:cubicBezTo>
                <a:cubicBezTo>
                  <a:pt x="291" y="49"/>
                  <a:pt x="317" y="28"/>
                  <a:pt x="324" y="0"/>
                </a:cubicBezTo>
                <a:cubicBezTo>
                  <a:pt x="331" y="28"/>
                  <a:pt x="357" y="49"/>
                  <a:pt x="387" y="49"/>
                </a:cubicBezTo>
                <a:cubicBezTo>
                  <a:pt x="575" y="49"/>
                  <a:pt x="575" y="49"/>
                  <a:pt x="575" y="49"/>
                </a:cubicBezTo>
                <a:cubicBezTo>
                  <a:pt x="614" y="49"/>
                  <a:pt x="645" y="81"/>
                  <a:pt x="645" y="120"/>
                </a:cubicBezTo>
                <a:cubicBezTo>
                  <a:pt x="645" y="868"/>
                  <a:pt x="645" y="868"/>
                  <a:pt x="645" y="868"/>
                </a:cubicBezTo>
                <a:cubicBezTo>
                  <a:pt x="645" y="907"/>
                  <a:pt x="614" y="939"/>
                  <a:pt x="575" y="939"/>
                </a:cubicBezTo>
                <a:lnTo>
                  <a:pt x="71" y="939"/>
                </a:lnTo>
                <a:close/>
              </a:path>
            </a:pathLst>
          </a:custGeom>
          <a:solidFill>
            <a:srgbClr val="FFFFFF"/>
          </a:solidFill>
          <a:ln w="9525">
            <a:solidFill>
              <a:schemeClr val="bg1">
                <a:lumMod val="50000"/>
              </a:schemeClr>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ru-RU"/>
          </a:p>
        </p:txBody>
      </p:sp>
      <p:sp>
        <p:nvSpPr>
          <p:cNvPr id="46" name="Freeform 90"/>
          <p:cNvSpPr/>
          <p:nvPr/>
        </p:nvSpPr>
        <p:spPr bwMode="auto">
          <a:xfrm rot="10800000">
            <a:off x="9683784" y="1464795"/>
            <a:ext cx="1030644" cy="1498175"/>
          </a:xfrm>
          <a:custGeom>
            <a:avLst/>
            <a:gdLst>
              <a:gd name="T0" fmla="*/ 71 w 645"/>
              <a:gd name="T1" fmla="*/ 939 h 939"/>
              <a:gd name="T2" fmla="*/ 0 w 645"/>
              <a:gd name="T3" fmla="*/ 868 h 939"/>
              <a:gd name="T4" fmla="*/ 0 w 645"/>
              <a:gd name="T5" fmla="*/ 120 h 939"/>
              <a:gd name="T6" fmla="*/ 71 w 645"/>
              <a:gd name="T7" fmla="*/ 49 h 939"/>
              <a:gd name="T8" fmla="*/ 261 w 645"/>
              <a:gd name="T9" fmla="*/ 49 h 939"/>
              <a:gd name="T10" fmla="*/ 324 w 645"/>
              <a:gd name="T11" fmla="*/ 0 h 939"/>
              <a:gd name="T12" fmla="*/ 387 w 645"/>
              <a:gd name="T13" fmla="*/ 49 h 939"/>
              <a:gd name="T14" fmla="*/ 575 w 645"/>
              <a:gd name="T15" fmla="*/ 49 h 939"/>
              <a:gd name="T16" fmla="*/ 645 w 645"/>
              <a:gd name="T17" fmla="*/ 120 h 939"/>
              <a:gd name="T18" fmla="*/ 645 w 645"/>
              <a:gd name="T19" fmla="*/ 868 h 939"/>
              <a:gd name="T20" fmla="*/ 575 w 645"/>
              <a:gd name="T21" fmla="*/ 939 h 939"/>
              <a:gd name="T22" fmla="*/ 71 w 645"/>
              <a:gd name="T23" fmla="*/ 939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5" h="939">
                <a:moveTo>
                  <a:pt x="71" y="939"/>
                </a:moveTo>
                <a:cubicBezTo>
                  <a:pt x="32" y="939"/>
                  <a:pt x="0" y="907"/>
                  <a:pt x="0" y="868"/>
                </a:cubicBezTo>
                <a:cubicBezTo>
                  <a:pt x="0" y="120"/>
                  <a:pt x="0" y="120"/>
                  <a:pt x="0" y="120"/>
                </a:cubicBezTo>
                <a:cubicBezTo>
                  <a:pt x="0" y="81"/>
                  <a:pt x="32" y="49"/>
                  <a:pt x="71" y="49"/>
                </a:cubicBezTo>
                <a:cubicBezTo>
                  <a:pt x="261" y="49"/>
                  <a:pt x="261" y="49"/>
                  <a:pt x="261" y="49"/>
                </a:cubicBezTo>
                <a:cubicBezTo>
                  <a:pt x="291" y="49"/>
                  <a:pt x="317" y="28"/>
                  <a:pt x="324" y="0"/>
                </a:cubicBezTo>
                <a:cubicBezTo>
                  <a:pt x="331" y="28"/>
                  <a:pt x="357" y="49"/>
                  <a:pt x="387" y="49"/>
                </a:cubicBezTo>
                <a:cubicBezTo>
                  <a:pt x="575" y="49"/>
                  <a:pt x="575" y="49"/>
                  <a:pt x="575" y="49"/>
                </a:cubicBezTo>
                <a:cubicBezTo>
                  <a:pt x="614" y="49"/>
                  <a:pt x="645" y="81"/>
                  <a:pt x="645" y="120"/>
                </a:cubicBezTo>
                <a:cubicBezTo>
                  <a:pt x="645" y="868"/>
                  <a:pt x="645" y="868"/>
                  <a:pt x="645" y="868"/>
                </a:cubicBezTo>
                <a:cubicBezTo>
                  <a:pt x="645" y="907"/>
                  <a:pt x="614" y="939"/>
                  <a:pt x="575" y="939"/>
                </a:cubicBezTo>
                <a:lnTo>
                  <a:pt x="71" y="939"/>
                </a:lnTo>
                <a:close/>
              </a:path>
            </a:pathLst>
          </a:custGeom>
          <a:solidFill>
            <a:srgbClr val="FFFFFF"/>
          </a:solidFill>
          <a:ln w="9525">
            <a:solidFill>
              <a:schemeClr val="bg1">
                <a:lumMod val="50000"/>
              </a:schemeClr>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ru-RU"/>
          </a:p>
        </p:txBody>
      </p:sp>
      <p:sp>
        <p:nvSpPr>
          <p:cNvPr id="47" name="文本框 46"/>
          <p:cNvSpPr txBox="1"/>
          <p:nvPr/>
        </p:nvSpPr>
        <p:spPr>
          <a:xfrm>
            <a:off x="1320258" y="3429000"/>
            <a:ext cx="2971341" cy="1708160"/>
          </a:xfrm>
          <a:prstGeom prst="rect">
            <a:avLst/>
          </a:prstGeom>
          <a:noFill/>
        </p:spPr>
        <p:txBody>
          <a:bodyPr wrap="square" rtlCol="0">
            <a:spAutoFit/>
          </a:bodyPr>
          <a:lstStyle/>
          <a:p>
            <a:pPr algn="r">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文本框即可进行编辑输入相关内容点击文本框</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即点击文本框即可进行编辑输入相关内容点击文本框即点击文本框即可进行编辑输入相关内容点击文本框即</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2061030" y="3090446"/>
            <a:ext cx="2230569"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5415406" y="4770809"/>
            <a:ext cx="1015146" cy="99456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4807694" y="4505396"/>
            <a:ext cx="2230569"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8522057" y="4526225"/>
            <a:ext cx="1015146" cy="99456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7914345" y="4260812"/>
            <a:ext cx="2230569"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9680213" y="1816086"/>
            <a:ext cx="1015146" cy="99456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9072501" y="1550673"/>
            <a:ext cx="2230569"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7099027" y="1510950"/>
            <a:ext cx="1015146" cy="99456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6491315" y="1245537"/>
            <a:ext cx="2230569"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741886"/>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20965" y="481354"/>
            <a:ext cx="717550" cy="717550"/>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50562" y="609296"/>
            <a:ext cx="658356" cy="461665"/>
          </a:xfrm>
          <a:prstGeom prst="rect">
            <a:avLst/>
          </a:prstGeom>
          <a:noFill/>
        </p:spPr>
        <p:txBody>
          <a:bodyPr wrap="square" rtlCol="0">
            <a:spAutoFit/>
          </a:bodyPr>
          <a:lstStyle/>
          <a:p>
            <a:pPr algn="ctr"/>
            <a:r>
              <a:rPr lang="en-US" altLang="zh-CN" sz="2400" b="1" dirty="0" smtClean="0">
                <a:ln w="28575">
                  <a:noFill/>
                </a:ln>
                <a:solidFill>
                  <a:schemeClr val="bg1"/>
                </a:solidFill>
                <a:latin typeface="微软雅黑" panose="020B0503020204020204" pitchFamily="34" charset="-122"/>
                <a:ea typeface="微软雅黑" panose="020B0503020204020204" pitchFamily="34" charset="-122"/>
              </a:rPr>
              <a:t>03</a:t>
            </a:r>
            <a:endParaRPr lang="zh-CN" altLang="en-US" sz="4000" b="1" dirty="0">
              <a:ln w="28575">
                <a:noFill/>
              </a:ln>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597709" y="322224"/>
            <a:ext cx="6008816" cy="510845"/>
          </a:xfrm>
          <a:prstGeom prst="rect">
            <a:avLst/>
          </a:prstGeom>
          <a:noFill/>
        </p:spPr>
        <p:txBody>
          <a:bodyPr wrap="square" rtlCol="0">
            <a:spAutoFit/>
          </a:bodyPr>
          <a:lstStyle/>
          <a:p>
            <a:pPr>
              <a:lnSpc>
                <a:spcPct val="175000"/>
              </a:lnSpc>
            </a:pPr>
            <a:r>
              <a:rPr lang="zh-CN" altLang="en-US" dirty="0">
                <a:solidFill>
                  <a:srgbClr val="942122"/>
                </a:solidFill>
                <a:latin typeface="微软雅黑" panose="020B0503020204020204" pitchFamily="34" charset="-122"/>
                <a:ea typeface="微软雅黑" panose="020B0503020204020204" pitchFamily="34" charset="-122"/>
              </a:rPr>
              <a:t>成功案例展示</a:t>
            </a:r>
            <a:endParaRPr lang="en-US" altLang="zh-CN" sz="1050" dirty="0">
              <a:solidFill>
                <a:srgbClr val="942122"/>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597709" y="804041"/>
            <a:ext cx="4778618" cy="369332"/>
          </a:xfrm>
          <a:prstGeom prst="snip1Rect">
            <a:avLst>
              <a:gd name="adj" fmla="val 0"/>
            </a:avLst>
          </a:prstGeom>
          <a:noFill/>
          <a:ln w="28575">
            <a:noFill/>
          </a:ln>
        </p:spPr>
        <p:txBody>
          <a:bodyPr wrap="square" rtlCol="0">
            <a:spAutoFit/>
          </a:bodyPr>
          <a:lstStyle/>
          <a:p>
            <a:r>
              <a:rPr lang="en-US" altLang="zh-CN" dirty="0" smtClean="0">
                <a:solidFill>
                  <a:srgbClr val="942122"/>
                </a:solidFill>
                <a:latin typeface="Arial" panose="020B0604020202020204" pitchFamily="34" charset="0"/>
                <a:cs typeface="Arial" panose="020B0604020202020204" pitchFamily="34" charset="0"/>
              </a:rPr>
              <a:t>Successful Case Presentation</a:t>
            </a:r>
            <a:endParaRPr lang="zh-CN" altLang="en-US" dirty="0">
              <a:solidFill>
                <a:srgbClr val="942122"/>
              </a:solidFill>
              <a:latin typeface="Arial" panose="020B0604020202020204" pitchFamily="34" charset="0"/>
              <a:ea typeface="华文仿宋" panose="02010600040101010101" pitchFamily="2" charset="-122"/>
              <a:cs typeface="Arial" panose="020B0604020202020204" pitchFamily="34" charset="0"/>
            </a:endParaRPr>
          </a:p>
        </p:txBody>
      </p:sp>
      <p:sp>
        <p:nvSpPr>
          <p:cNvPr id="10" name="Oval 5"/>
          <p:cNvSpPr/>
          <p:nvPr/>
        </p:nvSpPr>
        <p:spPr>
          <a:xfrm>
            <a:off x="1614520" y="2464017"/>
            <a:ext cx="799463" cy="799358"/>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11" name="Oval 10"/>
          <p:cNvSpPr/>
          <p:nvPr/>
        </p:nvSpPr>
        <p:spPr>
          <a:xfrm>
            <a:off x="1614520" y="3595474"/>
            <a:ext cx="799463" cy="799358"/>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12" name="Oval 13"/>
          <p:cNvSpPr/>
          <p:nvPr/>
        </p:nvSpPr>
        <p:spPr>
          <a:xfrm>
            <a:off x="1614520" y="4725810"/>
            <a:ext cx="799463" cy="799358"/>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13" name="Oval 16"/>
          <p:cNvSpPr/>
          <p:nvPr/>
        </p:nvSpPr>
        <p:spPr>
          <a:xfrm>
            <a:off x="6397148" y="2464017"/>
            <a:ext cx="799463" cy="799358"/>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14" name="Oval 19"/>
          <p:cNvSpPr/>
          <p:nvPr/>
        </p:nvSpPr>
        <p:spPr>
          <a:xfrm>
            <a:off x="6416011" y="3595474"/>
            <a:ext cx="799463" cy="799358"/>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15" name="Oval 22"/>
          <p:cNvSpPr/>
          <p:nvPr/>
        </p:nvSpPr>
        <p:spPr>
          <a:xfrm>
            <a:off x="6416011" y="4725810"/>
            <a:ext cx="799463" cy="799358"/>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16" name="Freeform 28"/>
          <p:cNvSpPr>
            <a:spLocks noChangeArrowheads="1"/>
          </p:cNvSpPr>
          <p:nvPr/>
        </p:nvSpPr>
        <p:spPr bwMode="auto">
          <a:xfrm>
            <a:off x="6596437" y="2658672"/>
            <a:ext cx="456818" cy="384049"/>
          </a:xfrm>
          <a:custGeom>
            <a:avLst/>
            <a:gdLst>
              <a:gd name="T0" fmla="*/ 124 w 498"/>
              <a:gd name="T1" fmla="*/ 81 h 418"/>
              <a:gd name="T2" fmla="*/ 124 w 498"/>
              <a:gd name="T3" fmla="*/ 81 h 418"/>
              <a:gd name="T4" fmla="*/ 36 w 498"/>
              <a:gd name="T5" fmla="*/ 258 h 418"/>
              <a:gd name="T6" fmla="*/ 346 w 498"/>
              <a:gd name="T7" fmla="*/ 116 h 418"/>
              <a:gd name="T8" fmla="*/ 9 w 498"/>
              <a:gd name="T9" fmla="*/ 382 h 418"/>
              <a:gd name="T10" fmla="*/ 44 w 498"/>
              <a:gd name="T11" fmla="*/ 400 h 418"/>
              <a:gd name="T12" fmla="*/ 97 w 498"/>
              <a:gd name="T13" fmla="*/ 311 h 418"/>
              <a:gd name="T14" fmla="*/ 293 w 498"/>
              <a:gd name="T15" fmla="*/ 311 h 418"/>
              <a:gd name="T16" fmla="*/ 469 w 498"/>
              <a:gd name="T17" fmla="*/ 72 h 418"/>
              <a:gd name="T18" fmla="*/ 124 w 498"/>
              <a:gd name="T19" fmla="*/ 81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ffectLst/>
        </p:spPr>
        <p:txBody>
          <a:bodyPr wrap="none" anchor="ctr"/>
          <a:lstStyle/>
          <a:p>
            <a:endParaRPr lang="en-US"/>
          </a:p>
        </p:txBody>
      </p:sp>
      <p:sp>
        <p:nvSpPr>
          <p:cNvPr id="17" name="Freeform 67"/>
          <p:cNvSpPr>
            <a:spLocks noChangeArrowheads="1"/>
          </p:cNvSpPr>
          <p:nvPr/>
        </p:nvSpPr>
        <p:spPr bwMode="auto">
          <a:xfrm>
            <a:off x="1833195" y="2592739"/>
            <a:ext cx="416395" cy="489159"/>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p:spPr>
        <p:txBody>
          <a:bodyPr wrap="none" anchor="ctr"/>
          <a:lstStyle/>
          <a:p>
            <a:endParaRPr lang="en-US"/>
          </a:p>
        </p:txBody>
      </p:sp>
      <p:sp>
        <p:nvSpPr>
          <p:cNvPr id="18" name="Freeform 68"/>
          <p:cNvSpPr>
            <a:spLocks noChangeArrowheads="1"/>
          </p:cNvSpPr>
          <p:nvPr/>
        </p:nvSpPr>
        <p:spPr bwMode="auto">
          <a:xfrm>
            <a:off x="6658959" y="3787857"/>
            <a:ext cx="392135" cy="424480"/>
          </a:xfrm>
          <a:custGeom>
            <a:avLst/>
            <a:gdLst>
              <a:gd name="T0" fmla="*/ 327 w 426"/>
              <a:gd name="T1" fmla="*/ 186 h 462"/>
              <a:gd name="T2" fmla="*/ 327 w 426"/>
              <a:gd name="T3" fmla="*/ 186 h 462"/>
              <a:gd name="T4" fmla="*/ 150 w 426"/>
              <a:gd name="T5" fmla="*/ 18 h 462"/>
              <a:gd name="T6" fmla="*/ 97 w 426"/>
              <a:gd name="T7" fmla="*/ 10 h 462"/>
              <a:gd name="T8" fmla="*/ 70 w 426"/>
              <a:gd name="T9" fmla="*/ 54 h 462"/>
              <a:gd name="T10" fmla="*/ 35 w 426"/>
              <a:gd name="T11" fmla="*/ 293 h 462"/>
              <a:gd name="T12" fmla="*/ 26 w 426"/>
              <a:gd name="T13" fmla="*/ 408 h 462"/>
              <a:gd name="T14" fmla="*/ 248 w 426"/>
              <a:gd name="T15" fmla="*/ 417 h 462"/>
              <a:gd name="T16" fmla="*/ 407 w 426"/>
              <a:gd name="T17" fmla="*/ 266 h 462"/>
              <a:gd name="T18" fmla="*/ 327 w 426"/>
              <a:gd name="T19" fmla="*/ 186 h 462"/>
              <a:gd name="T20" fmla="*/ 238 w 426"/>
              <a:gd name="T21" fmla="*/ 391 h 462"/>
              <a:gd name="T22" fmla="*/ 238 w 426"/>
              <a:gd name="T23" fmla="*/ 391 h 462"/>
              <a:gd name="T24" fmla="*/ 53 w 426"/>
              <a:gd name="T25" fmla="*/ 391 h 462"/>
              <a:gd name="T26" fmla="*/ 194 w 426"/>
              <a:gd name="T27" fmla="*/ 284 h 462"/>
              <a:gd name="T28" fmla="*/ 372 w 426"/>
              <a:gd name="T29" fmla="*/ 275 h 462"/>
              <a:gd name="T30" fmla="*/ 238 w 426"/>
              <a:gd name="T31" fmla="*/ 391 h 462"/>
              <a:gd name="T32" fmla="*/ 203 w 426"/>
              <a:gd name="T33" fmla="*/ 301 h 462"/>
              <a:gd name="T34" fmla="*/ 203 w 426"/>
              <a:gd name="T35" fmla="*/ 301 h 462"/>
              <a:gd name="T36" fmla="*/ 97 w 426"/>
              <a:gd name="T37" fmla="*/ 363 h 462"/>
              <a:gd name="T38" fmla="*/ 167 w 426"/>
              <a:gd name="T39" fmla="*/ 363 h 462"/>
              <a:gd name="T40" fmla="*/ 221 w 426"/>
              <a:gd name="T41" fmla="*/ 293 h 462"/>
              <a:gd name="T42" fmla="*/ 221 w 426"/>
              <a:gd name="T43" fmla="*/ 293 h 462"/>
              <a:gd name="T44" fmla="*/ 203 w 426"/>
              <a:gd name="T45" fmla="*/ 301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6" h="462">
                <a:moveTo>
                  <a:pt x="327" y="186"/>
                </a:moveTo>
                <a:lnTo>
                  <a:pt x="327" y="186"/>
                </a:lnTo>
                <a:cubicBezTo>
                  <a:pt x="274" y="63"/>
                  <a:pt x="238" y="18"/>
                  <a:pt x="150" y="18"/>
                </a:cubicBezTo>
                <a:cubicBezTo>
                  <a:pt x="114" y="18"/>
                  <a:pt x="123" y="0"/>
                  <a:pt x="97" y="10"/>
                </a:cubicBezTo>
                <a:cubicBezTo>
                  <a:pt x="70" y="18"/>
                  <a:pt x="97" y="27"/>
                  <a:pt x="70" y="54"/>
                </a:cubicBezTo>
                <a:cubicBezTo>
                  <a:pt x="0" y="107"/>
                  <a:pt x="8" y="169"/>
                  <a:pt x="35" y="293"/>
                </a:cubicBezTo>
                <a:cubicBezTo>
                  <a:pt x="53" y="346"/>
                  <a:pt x="8" y="354"/>
                  <a:pt x="26" y="408"/>
                </a:cubicBezTo>
                <a:cubicBezTo>
                  <a:pt x="35" y="444"/>
                  <a:pt x="141" y="461"/>
                  <a:pt x="248" y="417"/>
                </a:cubicBezTo>
                <a:cubicBezTo>
                  <a:pt x="354" y="382"/>
                  <a:pt x="425" y="301"/>
                  <a:pt x="407" y="266"/>
                </a:cubicBezTo>
                <a:cubicBezTo>
                  <a:pt x="389" y="213"/>
                  <a:pt x="354" y="239"/>
                  <a:pt x="327" y="186"/>
                </a:cubicBezTo>
                <a:close/>
                <a:moveTo>
                  <a:pt x="238" y="391"/>
                </a:moveTo>
                <a:lnTo>
                  <a:pt x="238" y="391"/>
                </a:lnTo>
                <a:cubicBezTo>
                  <a:pt x="141" y="426"/>
                  <a:pt x="61" y="399"/>
                  <a:pt x="53" y="391"/>
                </a:cubicBezTo>
                <a:cubicBezTo>
                  <a:pt x="53" y="382"/>
                  <a:pt x="88" y="319"/>
                  <a:pt x="194" y="284"/>
                </a:cubicBezTo>
                <a:cubicBezTo>
                  <a:pt x="310" y="239"/>
                  <a:pt x="372" y="257"/>
                  <a:pt x="372" y="275"/>
                </a:cubicBezTo>
                <a:cubicBezTo>
                  <a:pt x="380" y="284"/>
                  <a:pt x="336" y="354"/>
                  <a:pt x="238" y="391"/>
                </a:cubicBezTo>
                <a:close/>
                <a:moveTo>
                  <a:pt x="203" y="301"/>
                </a:moveTo>
                <a:lnTo>
                  <a:pt x="203" y="301"/>
                </a:lnTo>
                <a:cubicBezTo>
                  <a:pt x="150" y="319"/>
                  <a:pt x="123" y="337"/>
                  <a:pt x="97" y="363"/>
                </a:cubicBezTo>
                <a:cubicBezTo>
                  <a:pt x="114" y="373"/>
                  <a:pt x="141" y="382"/>
                  <a:pt x="167" y="363"/>
                </a:cubicBezTo>
                <a:cubicBezTo>
                  <a:pt x="212" y="354"/>
                  <a:pt x="230" y="319"/>
                  <a:pt x="221" y="293"/>
                </a:cubicBezTo>
                <a:lnTo>
                  <a:pt x="221" y="293"/>
                </a:lnTo>
                <a:cubicBezTo>
                  <a:pt x="221" y="293"/>
                  <a:pt x="212" y="301"/>
                  <a:pt x="203" y="301"/>
                </a:cubicBezTo>
                <a:close/>
              </a:path>
            </a:pathLst>
          </a:custGeom>
          <a:solidFill>
            <a:schemeClr val="bg1"/>
          </a:solidFill>
          <a:ln>
            <a:noFill/>
          </a:ln>
          <a:effectLst/>
        </p:spPr>
        <p:txBody>
          <a:bodyPr wrap="none" anchor="ctr"/>
          <a:lstStyle/>
          <a:p>
            <a:endParaRPr lang="en-US"/>
          </a:p>
        </p:txBody>
      </p:sp>
      <p:sp>
        <p:nvSpPr>
          <p:cNvPr id="19" name="Freeform 82"/>
          <p:cNvSpPr>
            <a:spLocks noChangeArrowheads="1"/>
          </p:cNvSpPr>
          <p:nvPr/>
        </p:nvSpPr>
        <p:spPr bwMode="auto">
          <a:xfrm>
            <a:off x="1793048" y="4933377"/>
            <a:ext cx="456818" cy="408309"/>
          </a:xfrm>
          <a:custGeom>
            <a:avLst/>
            <a:gdLst>
              <a:gd name="T0" fmla="*/ 443 w 497"/>
              <a:gd name="T1" fmla="*/ 0 h 444"/>
              <a:gd name="T2" fmla="*/ 443 w 497"/>
              <a:gd name="T3" fmla="*/ 0 h 444"/>
              <a:gd name="T4" fmla="*/ 53 w 497"/>
              <a:gd name="T5" fmla="*/ 0 h 444"/>
              <a:gd name="T6" fmla="*/ 0 w 497"/>
              <a:gd name="T7" fmla="*/ 53 h 444"/>
              <a:gd name="T8" fmla="*/ 0 w 497"/>
              <a:gd name="T9" fmla="*/ 345 h 444"/>
              <a:gd name="T10" fmla="*/ 53 w 497"/>
              <a:gd name="T11" fmla="*/ 399 h 444"/>
              <a:gd name="T12" fmla="*/ 151 w 497"/>
              <a:gd name="T13" fmla="*/ 399 h 444"/>
              <a:gd name="T14" fmla="*/ 151 w 497"/>
              <a:gd name="T15" fmla="*/ 345 h 444"/>
              <a:gd name="T16" fmla="*/ 44 w 497"/>
              <a:gd name="T17" fmla="*/ 345 h 444"/>
              <a:gd name="T18" fmla="*/ 44 w 497"/>
              <a:gd name="T19" fmla="*/ 124 h 444"/>
              <a:gd name="T20" fmla="*/ 443 w 497"/>
              <a:gd name="T21" fmla="*/ 124 h 444"/>
              <a:gd name="T22" fmla="*/ 443 w 497"/>
              <a:gd name="T23" fmla="*/ 345 h 444"/>
              <a:gd name="T24" fmla="*/ 345 w 497"/>
              <a:gd name="T25" fmla="*/ 345 h 444"/>
              <a:gd name="T26" fmla="*/ 345 w 497"/>
              <a:gd name="T27" fmla="*/ 399 h 444"/>
              <a:gd name="T28" fmla="*/ 443 w 497"/>
              <a:gd name="T29" fmla="*/ 399 h 444"/>
              <a:gd name="T30" fmla="*/ 496 w 497"/>
              <a:gd name="T31" fmla="*/ 345 h 444"/>
              <a:gd name="T32" fmla="*/ 496 w 497"/>
              <a:gd name="T33" fmla="*/ 53 h 444"/>
              <a:gd name="T34" fmla="*/ 443 w 497"/>
              <a:gd name="T35" fmla="*/ 0 h 444"/>
              <a:gd name="T36" fmla="*/ 62 w 497"/>
              <a:gd name="T37" fmla="*/ 80 h 444"/>
              <a:gd name="T38" fmla="*/ 62 w 497"/>
              <a:gd name="T39" fmla="*/ 80 h 444"/>
              <a:gd name="T40" fmla="*/ 44 w 497"/>
              <a:gd name="T41" fmla="*/ 62 h 444"/>
              <a:gd name="T42" fmla="*/ 62 w 497"/>
              <a:gd name="T43" fmla="*/ 45 h 444"/>
              <a:gd name="T44" fmla="*/ 79 w 497"/>
              <a:gd name="T45" fmla="*/ 62 h 444"/>
              <a:gd name="T46" fmla="*/ 62 w 497"/>
              <a:gd name="T47" fmla="*/ 80 h 444"/>
              <a:gd name="T48" fmla="*/ 116 w 497"/>
              <a:gd name="T49" fmla="*/ 80 h 444"/>
              <a:gd name="T50" fmla="*/ 116 w 497"/>
              <a:gd name="T51" fmla="*/ 80 h 444"/>
              <a:gd name="T52" fmla="*/ 97 w 497"/>
              <a:gd name="T53" fmla="*/ 62 h 444"/>
              <a:gd name="T54" fmla="*/ 116 w 497"/>
              <a:gd name="T55" fmla="*/ 45 h 444"/>
              <a:gd name="T56" fmla="*/ 132 w 497"/>
              <a:gd name="T57" fmla="*/ 62 h 444"/>
              <a:gd name="T58" fmla="*/ 116 w 497"/>
              <a:gd name="T59" fmla="*/ 80 h 444"/>
              <a:gd name="T60" fmla="*/ 443 w 497"/>
              <a:gd name="T61" fmla="*/ 80 h 444"/>
              <a:gd name="T62" fmla="*/ 443 w 497"/>
              <a:gd name="T63" fmla="*/ 80 h 444"/>
              <a:gd name="T64" fmla="*/ 151 w 497"/>
              <a:gd name="T65" fmla="*/ 80 h 444"/>
              <a:gd name="T66" fmla="*/ 151 w 497"/>
              <a:gd name="T67" fmla="*/ 53 h 444"/>
              <a:gd name="T68" fmla="*/ 443 w 497"/>
              <a:gd name="T69" fmla="*/ 53 h 444"/>
              <a:gd name="T70" fmla="*/ 443 w 497"/>
              <a:gd name="T71" fmla="*/ 80 h 444"/>
              <a:gd name="T72" fmla="*/ 248 w 497"/>
              <a:gd name="T73" fmla="*/ 177 h 444"/>
              <a:gd name="T74" fmla="*/ 248 w 497"/>
              <a:gd name="T75" fmla="*/ 177 h 444"/>
              <a:gd name="T76" fmla="*/ 124 w 497"/>
              <a:gd name="T77" fmla="*/ 301 h 444"/>
              <a:gd name="T78" fmla="*/ 204 w 497"/>
              <a:gd name="T79" fmla="*/ 301 h 444"/>
              <a:gd name="T80" fmla="*/ 204 w 497"/>
              <a:gd name="T81" fmla="*/ 443 h 444"/>
              <a:gd name="T82" fmla="*/ 292 w 497"/>
              <a:gd name="T83" fmla="*/ 443 h 444"/>
              <a:gd name="T84" fmla="*/ 292 w 497"/>
              <a:gd name="T85" fmla="*/ 301 h 444"/>
              <a:gd name="T86" fmla="*/ 363 w 497"/>
              <a:gd name="T87" fmla="*/ 301 h 444"/>
              <a:gd name="T88" fmla="*/ 248 w 497"/>
              <a:gd name="T89" fmla="*/ 17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44">
                <a:moveTo>
                  <a:pt x="443" y="0"/>
                </a:moveTo>
                <a:lnTo>
                  <a:pt x="443" y="0"/>
                </a:lnTo>
                <a:cubicBezTo>
                  <a:pt x="53" y="0"/>
                  <a:pt x="53" y="0"/>
                  <a:pt x="53" y="0"/>
                </a:cubicBezTo>
                <a:cubicBezTo>
                  <a:pt x="17" y="0"/>
                  <a:pt x="0" y="26"/>
                  <a:pt x="0" y="53"/>
                </a:cubicBezTo>
                <a:cubicBezTo>
                  <a:pt x="0" y="345"/>
                  <a:pt x="0" y="345"/>
                  <a:pt x="0" y="345"/>
                </a:cubicBezTo>
                <a:cubicBezTo>
                  <a:pt x="0" y="373"/>
                  <a:pt x="17" y="399"/>
                  <a:pt x="53" y="399"/>
                </a:cubicBezTo>
                <a:cubicBezTo>
                  <a:pt x="151" y="399"/>
                  <a:pt x="151" y="399"/>
                  <a:pt x="151" y="399"/>
                </a:cubicBezTo>
                <a:cubicBezTo>
                  <a:pt x="151" y="345"/>
                  <a:pt x="151" y="345"/>
                  <a:pt x="151" y="345"/>
                </a:cubicBezTo>
                <a:cubicBezTo>
                  <a:pt x="44" y="345"/>
                  <a:pt x="44" y="345"/>
                  <a:pt x="44" y="345"/>
                </a:cubicBezTo>
                <a:cubicBezTo>
                  <a:pt x="44" y="124"/>
                  <a:pt x="44" y="124"/>
                  <a:pt x="44" y="124"/>
                </a:cubicBezTo>
                <a:cubicBezTo>
                  <a:pt x="443" y="124"/>
                  <a:pt x="443" y="124"/>
                  <a:pt x="443" y="124"/>
                </a:cubicBezTo>
                <a:cubicBezTo>
                  <a:pt x="443" y="345"/>
                  <a:pt x="443" y="345"/>
                  <a:pt x="443" y="345"/>
                </a:cubicBezTo>
                <a:cubicBezTo>
                  <a:pt x="345" y="345"/>
                  <a:pt x="345" y="345"/>
                  <a:pt x="345" y="345"/>
                </a:cubicBezTo>
                <a:cubicBezTo>
                  <a:pt x="345" y="399"/>
                  <a:pt x="345" y="399"/>
                  <a:pt x="345" y="399"/>
                </a:cubicBezTo>
                <a:cubicBezTo>
                  <a:pt x="443" y="399"/>
                  <a:pt x="443" y="399"/>
                  <a:pt x="443" y="399"/>
                </a:cubicBezTo>
                <a:cubicBezTo>
                  <a:pt x="470" y="399"/>
                  <a:pt x="496" y="373"/>
                  <a:pt x="496" y="345"/>
                </a:cubicBezTo>
                <a:cubicBezTo>
                  <a:pt x="496" y="53"/>
                  <a:pt x="496" y="53"/>
                  <a:pt x="496" y="53"/>
                </a:cubicBezTo>
                <a:cubicBezTo>
                  <a:pt x="496" y="26"/>
                  <a:pt x="470" y="0"/>
                  <a:pt x="443" y="0"/>
                </a:cubicBezTo>
                <a:close/>
                <a:moveTo>
                  <a:pt x="62" y="80"/>
                </a:moveTo>
                <a:lnTo>
                  <a:pt x="62" y="80"/>
                </a:lnTo>
                <a:cubicBezTo>
                  <a:pt x="53" y="80"/>
                  <a:pt x="44" y="71"/>
                  <a:pt x="44" y="62"/>
                </a:cubicBezTo>
                <a:cubicBezTo>
                  <a:pt x="44" y="53"/>
                  <a:pt x="53" y="45"/>
                  <a:pt x="62" y="45"/>
                </a:cubicBezTo>
                <a:cubicBezTo>
                  <a:pt x="71" y="45"/>
                  <a:pt x="79" y="53"/>
                  <a:pt x="79" y="62"/>
                </a:cubicBezTo>
                <a:cubicBezTo>
                  <a:pt x="79" y="71"/>
                  <a:pt x="71" y="80"/>
                  <a:pt x="62" y="80"/>
                </a:cubicBezTo>
                <a:close/>
                <a:moveTo>
                  <a:pt x="116" y="80"/>
                </a:moveTo>
                <a:lnTo>
                  <a:pt x="116" y="80"/>
                </a:lnTo>
                <a:cubicBezTo>
                  <a:pt x="107" y="80"/>
                  <a:pt x="97" y="71"/>
                  <a:pt x="97" y="62"/>
                </a:cubicBezTo>
                <a:cubicBezTo>
                  <a:pt x="97" y="53"/>
                  <a:pt x="107" y="45"/>
                  <a:pt x="116" y="45"/>
                </a:cubicBezTo>
                <a:cubicBezTo>
                  <a:pt x="124" y="45"/>
                  <a:pt x="132" y="53"/>
                  <a:pt x="132" y="62"/>
                </a:cubicBezTo>
                <a:cubicBezTo>
                  <a:pt x="132" y="71"/>
                  <a:pt x="124" y="80"/>
                  <a:pt x="116" y="80"/>
                </a:cubicBezTo>
                <a:close/>
                <a:moveTo>
                  <a:pt x="443" y="80"/>
                </a:moveTo>
                <a:lnTo>
                  <a:pt x="443" y="80"/>
                </a:lnTo>
                <a:cubicBezTo>
                  <a:pt x="151" y="80"/>
                  <a:pt x="151" y="80"/>
                  <a:pt x="151" y="80"/>
                </a:cubicBezTo>
                <a:cubicBezTo>
                  <a:pt x="151" y="53"/>
                  <a:pt x="151" y="53"/>
                  <a:pt x="151" y="53"/>
                </a:cubicBezTo>
                <a:cubicBezTo>
                  <a:pt x="443" y="53"/>
                  <a:pt x="443" y="53"/>
                  <a:pt x="443" y="53"/>
                </a:cubicBezTo>
                <a:lnTo>
                  <a:pt x="443" y="80"/>
                </a:lnTo>
                <a:close/>
                <a:moveTo>
                  <a:pt x="248" y="177"/>
                </a:moveTo>
                <a:lnTo>
                  <a:pt x="248" y="177"/>
                </a:lnTo>
                <a:cubicBezTo>
                  <a:pt x="124" y="301"/>
                  <a:pt x="124" y="301"/>
                  <a:pt x="124" y="301"/>
                </a:cubicBezTo>
                <a:cubicBezTo>
                  <a:pt x="204" y="301"/>
                  <a:pt x="204" y="301"/>
                  <a:pt x="204" y="301"/>
                </a:cubicBezTo>
                <a:cubicBezTo>
                  <a:pt x="204" y="443"/>
                  <a:pt x="204" y="443"/>
                  <a:pt x="204" y="443"/>
                </a:cubicBezTo>
                <a:cubicBezTo>
                  <a:pt x="292" y="443"/>
                  <a:pt x="292" y="443"/>
                  <a:pt x="292" y="443"/>
                </a:cubicBezTo>
                <a:cubicBezTo>
                  <a:pt x="292" y="301"/>
                  <a:pt x="292" y="301"/>
                  <a:pt x="292" y="301"/>
                </a:cubicBezTo>
                <a:cubicBezTo>
                  <a:pt x="363" y="301"/>
                  <a:pt x="363" y="301"/>
                  <a:pt x="363" y="301"/>
                </a:cubicBezTo>
                <a:lnTo>
                  <a:pt x="248" y="177"/>
                </a:lnTo>
                <a:close/>
              </a:path>
            </a:pathLst>
          </a:custGeom>
          <a:solidFill>
            <a:schemeClr val="bg1"/>
          </a:solidFill>
          <a:ln>
            <a:noFill/>
          </a:ln>
          <a:effectLst/>
        </p:spPr>
        <p:txBody>
          <a:bodyPr wrap="none" anchor="ctr"/>
          <a:lstStyle/>
          <a:p>
            <a:endParaRPr lang="en-US"/>
          </a:p>
        </p:txBody>
      </p:sp>
      <p:sp>
        <p:nvSpPr>
          <p:cNvPr id="20" name="Freeform 101"/>
          <p:cNvSpPr>
            <a:spLocks noChangeArrowheads="1"/>
          </p:cNvSpPr>
          <p:nvPr/>
        </p:nvSpPr>
        <p:spPr bwMode="auto">
          <a:xfrm>
            <a:off x="6606220" y="4926840"/>
            <a:ext cx="456818" cy="351709"/>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ffectLst/>
        </p:spPr>
        <p:txBody>
          <a:bodyPr wrap="none" anchor="ctr"/>
          <a:lstStyle/>
          <a:p>
            <a:endParaRPr lang="en-US"/>
          </a:p>
        </p:txBody>
      </p:sp>
      <p:sp>
        <p:nvSpPr>
          <p:cNvPr id="21" name="Freeform 102"/>
          <p:cNvSpPr>
            <a:spLocks noChangeArrowheads="1"/>
          </p:cNvSpPr>
          <p:nvPr/>
        </p:nvSpPr>
        <p:spPr bwMode="auto">
          <a:xfrm>
            <a:off x="1788331" y="3799802"/>
            <a:ext cx="456821" cy="408306"/>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anchor="ctr"/>
          <a:lstStyle/>
          <a:p>
            <a:endParaRPr lang="en-US"/>
          </a:p>
        </p:txBody>
      </p:sp>
      <p:sp>
        <p:nvSpPr>
          <p:cNvPr id="22" name="文本框 21"/>
          <p:cNvSpPr txBox="1"/>
          <p:nvPr/>
        </p:nvSpPr>
        <p:spPr>
          <a:xfrm>
            <a:off x="2504951" y="2534632"/>
            <a:ext cx="3496040" cy="630942"/>
          </a:xfrm>
          <a:prstGeom prst="rect">
            <a:avLst/>
          </a:prstGeom>
          <a:noFill/>
        </p:spPr>
        <p:txBody>
          <a:bodyPr wrap="square" rtlCol="0">
            <a:spAutoFit/>
          </a:bodyPr>
          <a:lstStyle/>
          <a:p>
            <a:pPr>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2504951" y="3688484"/>
            <a:ext cx="3496040" cy="630942"/>
          </a:xfrm>
          <a:prstGeom prst="rect">
            <a:avLst/>
          </a:prstGeom>
          <a:noFill/>
        </p:spPr>
        <p:txBody>
          <a:bodyPr wrap="square" rtlCol="0">
            <a:spAutoFit/>
          </a:bodyPr>
          <a:lstStyle/>
          <a:p>
            <a:pPr>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504951" y="4822060"/>
            <a:ext cx="3496040" cy="630942"/>
          </a:xfrm>
          <a:prstGeom prst="rect">
            <a:avLst/>
          </a:prstGeom>
          <a:noFill/>
        </p:spPr>
        <p:txBody>
          <a:bodyPr wrap="square" rtlCol="0">
            <a:spAutoFit/>
          </a:bodyPr>
          <a:lstStyle/>
          <a:p>
            <a:pPr>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7305986" y="2534632"/>
            <a:ext cx="3496040" cy="630942"/>
          </a:xfrm>
          <a:prstGeom prst="rect">
            <a:avLst/>
          </a:prstGeom>
          <a:noFill/>
        </p:spPr>
        <p:txBody>
          <a:bodyPr wrap="square" rtlCol="0">
            <a:spAutoFit/>
          </a:bodyPr>
          <a:lstStyle/>
          <a:p>
            <a:pPr>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7305986" y="3688484"/>
            <a:ext cx="3496040" cy="630942"/>
          </a:xfrm>
          <a:prstGeom prst="rect">
            <a:avLst/>
          </a:prstGeom>
          <a:noFill/>
        </p:spPr>
        <p:txBody>
          <a:bodyPr wrap="square" rtlCol="0">
            <a:spAutoFit/>
          </a:bodyPr>
          <a:lstStyle/>
          <a:p>
            <a:pPr>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7305986" y="4822060"/>
            <a:ext cx="3496040" cy="630942"/>
          </a:xfrm>
          <a:prstGeom prst="rect">
            <a:avLst/>
          </a:prstGeom>
          <a:noFill/>
        </p:spPr>
        <p:txBody>
          <a:bodyPr wrap="square" rtlCol="0">
            <a:spAutoFit/>
          </a:bodyPr>
          <a:lstStyle/>
          <a:p>
            <a:pPr>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741886"/>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20965" y="481354"/>
            <a:ext cx="717550" cy="717550"/>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50562" y="609296"/>
            <a:ext cx="658356" cy="461665"/>
          </a:xfrm>
          <a:prstGeom prst="rect">
            <a:avLst/>
          </a:prstGeom>
          <a:noFill/>
        </p:spPr>
        <p:txBody>
          <a:bodyPr wrap="square" rtlCol="0">
            <a:spAutoFit/>
          </a:bodyPr>
          <a:lstStyle/>
          <a:p>
            <a:pPr algn="ctr"/>
            <a:r>
              <a:rPr lang="en-US" altLang="zh-CN" sz="2400" b="1" dirty="0" smtClean="0">
                <a:ln w="28575">
                  <a:noFill/>
                </a:ln>
                <a:solidFill>
                  <a:schemeClr val="bg1"/>
                </a:solidFill>
                <a:latin typeface="微软雅黑" panose="020B0503020204020204" pitchFamily="34" charset="-122"/>
                <a:ea typeface="微软雅黑" panose="020B0503020204020204" pitchFamily="34" charset="-122"/>
              </a:rPr>
              <a:t>03</a:t>
            </a:r>
            <a:endParaRPr lang="zh-CN" altLang="en-US" sz="4000" b="1" dirty="0">
              <a:ln w="28575">
                <a:noFill/>
              </a:ln>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597709" y="322224"/>
            <a:ext cx="6008816" cy="510845"/>
          </a:xfrm>
          <a:prstGeom prst="rect">
            <a:avLst/>
          </a:prstGeom>
          <a:noFill/>
        </p:spPr>
        <p:txBody>
          <a:bodyPr wrap="square" rtlCol="0">
            <a:spAutoFit/>
          </a:bodyPr>
          <a:lstStyle/>
          <a:p>
            <a:pPr>
              <a:lnSpc>
                <a:spcPct val="175000"/>
              </a:lnSpc>
            </a:pPr>
            <a:r>
              <a:rPr lang="zh-CN" altLang="en-US" dirty="0">
                <a:solidFill>
                  <a:srgbClr val="942122"/>
                </a:solidFill>
                <a:latin typeface="微软雅黑" panose="020B0503020204020204" pitchFamily="34" charset="-122"/>
                <a:ea typeface="微软雅黑" panose="020B0503020204020204" pitchFamily="34" charset="-122"/>
              </a:rPr>
              <a:t>成功案例展示</a:t>
            </a:r>
            <a:endParaRPr lang="en-US" altLang="zh-CN" sz="1050" dirty="0">
              <a:solidFill>
                <a:srgbClr val="942122"/>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597709" y="804041"/>
            <a:ext cx="4778618" cy="369332"/>
          </a:xfrm>
          <a:prstGeom prst="snip1Rect">
            <a:avLst>
              <a:gd name="adj" fmla="val 0"/>
            </a:avLst>
          </a:prstGeom>
          <a:noFill/>
          <a:ln w="28575">
            <a:noFill/>
          </a:ln>
        </p:spPr>
        <p:txBody>
          <a:bodyPr wrap="square" rtlCol="0">
            <a:spAutoFit/>
          </a:bodyPr>
          <a:lstStyle/>
          <a:p>
            <a:r>
              <a:rPr lang="en-US" altLang="zh-CN" dirty="0" smtClean="0">
                <a:solidFill>
                  <a:srgbClr val="942122"/>
                </a:solidFill>
                <a:latin typeface="Arial" panose="020B0604020202020204" pitchFamily="34" charset="0"/>
                <a:cs typeface="Arial" panose="020B0604020202020204" pitchFamily="34" charset="0"/>
              </a:rPr>
              <a:t>Successful Case Presentation</a:t>
            </a:r>
            <a:endParaRPr lang="zh-CN" altLang="en-US" dirty="0">
              <a:solidFill>
                <a:srgbClr val="942122"/>
              </a:solidFill>
              <a:latin typeface="Arial" panose="020B0604020202020204" pitchFamily="34" charset="0"/>
              <a:ea typeface="华文仿宋" panose="02010600040101010101" pitchFamily="2" charset="-122"/>
              <a:cs typeface="Arial" panose="020B0604020202020204" pitchFamily="34" charset="0"/>
            </a:endParaRPr>
          </a:p>
        </p:txBody>
      </p:sp>
      <p:sp>
        <p:nvSpPr>
          <p:cNvPr id="10" name="Block Arc 41"/>
          <p:cNvSpPr/>
          <p:nvPr/>
        </p:nvSpPr>
        <p:spPr>
          <a:xfrm>
            <a:off x="4097781" y="1937510"/>
            <a:ext cx="3992776" cy="3993812"/>
          </a:xfrm>
          <a:prstGeom prst="blockArc">
            <a:avLst>
              <a:gd name="adj1" fmla="val 18745087"/>
              <a:gd name="adj2" fmla="val 1986563"/>
              <a:gd name="adj3" fmla="val 19223"/>
            </a:avLst>
          </a:prstGeom>
          <a:solidFill>
            <a:srgbClr val="94212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tx1"/>
              </a:solidFill>
              <a:latin typeface="Raleway Light"/>
            </a:endParaRPr>
          </a:p>
        </p:txBody>
      </p:sp>
      <p:sp>
        <p:nvSpPr>
          <p:cNvPr id="11" name="Block Arc 37"/>
          <p:cNvSpPr/>
          <p:nvPr/>
        </p:nvSpPr>
        <p:spPr>
          <a:xfrm>
            <a:off x="4097781" y="1937510"/>
            <a:ext cx="3992776" cy="3993812"/>
          </a:xfrm>
          <a:prstGeom prst="blockArc">
            <a:avLst>
              <a:gd name="adj1" fmla="val 8826967"/>
              <a:gd name="adj2" fmla="val 1986563"/>
              <a:gd name="adj3" fmla="val 19223"/>
            </a:avLst>
          </a:prstGeom>
          <a:solidFill>
            <a:srgbClr val="942122"/>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tx1"/>
              </a:solidFill>
              <a:latin typeface="Raleway Light"/>
            </a:endParaRPr>
          </a:p>
        </p:txBody>
      </p:sp>
      <p:sp>
        <p:nvSpPr>
          <p:cNvPr id="12" name="Block Arc 38"/>
          <p:cNvSpPr/>
          <p:nvPr/>
        </p:nvSpPr>
        <p:spPr>
          <a:xfrm>
            <a:off x="4097781" y="1937510"/>
            <a:ext cx="3992776" cy="3993812"/>
          </a:xfrm>
          <a:prstGeom prst="blockArc">
            <a:avLst>
              <a:gd name="adj1" fmla="val 13476456"/>
              <a:gd name="adj2" fmla="val 1986563"/>
              <a:gd name="adj3" fmla="val 19223"/>
            </a:avLst>
          </a:prstGeom>
          <a:solidFill>
            <a:srgbClr val="942122"/>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tx1"/>
              </a:solidFill>
              <a:latin typeface="Raleway Light"/>
            </a:endParaRPr>
          </a:p>
        </p:txBody>
      </p:sp>
      <p:sp>
        <p:nvSpPr>
          <p:cNvPr id="13" name="Block Arc 39"/>
          <p:cNvSpPr/>
          <p:nvPr/>
        </p:nvSpPr>
        <p:spPr>
          <a:xfrm>
            <a:off x="4097781" y="1937510"/>
            <a:ext cx="3992776" cy="3993812"/>
          </a:xfrm>
          <a:prstGeom prst="blockArc">
            <a:avLst>
              <a:gd name="adj1" fmla="val 16217271"/>
              <a:gd name="adj2" fmla="val 1986563"/>
              <a:gd name="adj3" fmla="val 19223"/>
            </a:avLst>
          </a:prstGeom>
          <a:solidFill>
            <a:srgbClr val="942122"/>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tx1"/>
              </a:solidFill>
              <a:latin typeface="Raleway Light"/>
            </a:endParaRPr>
          </a:p>
        </p:txBody>
      </p:sp>
      <p:sp>
        <p:nvSpPr>
          <p:cNvPr id="14" name="Block Arc 40"/>
          <p:cNvSpPr/>
          <p:nvPr/>
        </p:nvSpPr>
        <p:spPr>
          <a:xfrm>
            <a:off x="4097781" y="1937510"/>
            <a:ext cx="3992776" cy="3993812"/>
          </a:xfrm>
          <a:prstGeom prst="blockArc">
            <a:avLst>
              <a:gd name="adj1" fmla="val 18707870"/>
              <a:gd name="adj2" fmla="val 1986563"/>
              <a:gd name="adj3" fmla="val 19223"/>
            </a:avLst>
          </a:prstGeom>
          <a:solidFill>
            <a:srgbClr val="942122"/>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tx1"/>
              </a:solidFill>
              <a:latin typeface="Raleway Light"/>
            </a:endParaRPr>
          </a:p>
        </p:txBody>
      </p:sp>
      <p:sp>
        <p:nvSpPr>
          <p:cNvPr id="15" name="Block Arc 42"/>
          <p:cNvSpPr/>
          <p:nvPr/>
        </p:nvSpPr>
        <p:spPr>
          <a:xfrm>
            <a:off x="4097781" y="1937510"/>
            <a:ext cx="3992776" cy="3993812"/>
          </a:xfrm>
          <a:prstGeom prst="blockArc">
            <a:avLst>
              <a:gd name="adj1" fmla="val 21150995"/>
              <a:gd name="adj2" fmla="val 1986563"/>
              <a:gd name="adj3" fmla="val 19223"/>
            </a:avLst>
          </a:prstGeom>
          <a:solidFill>
            <a:srgbClr val="942122"/>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tx1"/>
              </a:solidFill>
              <a:latin typeface="Raleway Light"/>
            </a:endParaRPr>
          </a:p>
        </p:txBody>
      </p:sp>
      <p:sp>
        <p:nvSpPr>
          <p:cNvPr id="16" name="Isosceles Triangle 43"/>
          <p:cNvSpPr/>
          <p:nvPr/>
        </p:nvSpPr>
        <p:spPr>
          <a:xfrm rot="6387854">
            <a:off x="8073906" y="4364935"/>
            <a:ext cx="173787" cy="149777"/>
          </a:xfrm>
          <a:prstGeom prst="triangle">
            <a:avLst/>
          </a:prstGeom>
          <a:solidFill>
            <a:srgbClr val="94212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aleway Light"/>
            </a:endParaRPr>
          </a:p>
        </p:txBody>
      </p:sp>
      <p:sp>
        <p:nvSpPr>
          <p:cNvPr id="17" name="Isosceles Triangle 44"/>
          <p:cNvSpPr/>
          <p:nvPr/>
        </p:nvSpPr>
        <p:spPr>
          <a:xfrm rot="15212146" flipH="1">
            <a:off x="3944305" y="4364936"/>
            <a:ext cx="173787" cy="149777"/>
          </a:xfrm>
          <a:prstGeom prst="triangle">
            <a:avLst/>
          </a:prstGeom>
          <a:solidFill>
            <a:srgbClr val="94212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aleway Light"/>
            </a:endParaRPr>
          </a:p>
        </p:txBody>
      </p:sp>
      <p:sp>
        <p:nvSpPr>
          <p:cNvPr id="18" name="Isosceles Triangle 45"/>
          <p:cNvSpPr/>
          <p:nvPr/>
        </p:nvSpPr>
        <p:spPr>
          <a:xfrm rot="3806845">
            <a:off x="7899634" y="2873342"/>
            <a:ext cx="173787" cy="149777"/>
          </a:xfrm>
          <a:prstGeom prst="triangle">
            <a:avLst/>
          </a:prstGeom>
          <a:solidFill>
            <a:srgbClr val="94212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aleway Light"/>
            </a:endParaRPr>
          </a:p>
        </p:txBody>
      </p:sp>
      <p:sp>
        <p:nvSpPr>
          <p:cNvPr id="19" name="Isosceles Triangle 46"/>
          <p:cNvSpPr/>
          <p:nvPr/>
        </p:nvSpPr>
        <p:spPr>
          <a:xfrm rot="17793155" flipH="1">
            <a:off x="4142712" y="2873342"/>
            <a:ext cx="173787" cy="149777"/>
          </a:xfrm>
          <a:prstGeom prst="triangle">
            <a:avLst/>
          </a:prstGeom>
          <a:solidFill>
            <a:srgbClr val="94212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aleway Light"/>
            </a:endParaRPr>
          </a:p>
        </p:txBody>
      </p:sp>
      <p:sp>
        <p:nvSpPr>
          <p:cNvPr id="20" name="Isosceles Triangle 47"/>
          <p:cNvSpPr/>
          <p:nvPr/>
        </p:nvSpPr>
        <p:spPr>
          <a:xfrm rot="1344356">
            <a:off x="6855744" y="1900992"/>
            <a:ext cx="173743" cy="149816"/>
          </a:xfrm>
          <a:prstGeom prst="triangle">
            <a:avLst/>
          </a:prstGeom>
          <a:solidFill>
            <a:srgbClr val="94212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aleway Light"/>
            </a:endParaRPr>
          </a:p>
        </p:txBody>
      </p:sp>
      <p:sp>
        <p:nvSpPr>
          <p:cNvPr id="21" name="Isosceles Triangle 48"/>
          <p:cNvSpPr/>
          <p:nvPr/>
        </p:nvSpPr>
        <p:spPr>
          <a:xfrm rot="20255644" flipH="1">
            <a:off x="5205439" y="1900993"/>
            <a:ext cx="173743" cy="149816"/>
          </a:xfrm>
          <a:prstGeom prst="triangle">
            <a:avLst/>
          </a:prstGeom>
          <a:solidFill>
            <a:srgbClr val="94212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aleway Light"/>
            </a:endParaRPr>
          </a:p>
        </p:txBody>
      </p:sp>
      <p:sp>
        <p:nvSpPr>
          <p:cNvPr id="22" name="Freeform 8"/>
          <p:cNvSpPr>
            <a:spLocks noEditPoints="1"/>
          </p:cNvSpPr>
          <p:nvPr/>
        </p:nvSpPr>
        <p:spPr bwMode="auto">
          <a:xfrm>
            <a:off x="4364719" y="4043566"/>
            <a:ext cx="333810" cy="383064"/>
          </a:xfrm>
          <a:custGeom>
            <a:avLst/>
            <a:gdLst>
              <a:gd name="T0" fmla="*/ 179 w 192"/>
              <a:gd name="T1" fmla="*/ 35 h 220"/>
              <a:gd name="T2" fmla="*/ 171 w 192"/>
              <a:gd name="T3" fmla="*/ 9 h 220"/>
              <a:gd name="T4" fmla="*/ 158 w 192"/>
              <a:gd name="T5" fmla="*/ 0 h 220"/>
              <a:gd name="T6" fmla="*/ 34 w 192"/>
              <a:gd name="T7" fmla="*/ 0 h 220"/>
              <a:gd name="T8" fmla="*/ 21 w 192"/>
              <a:gd name="T9" fmla="*/ 9 h 220"/>
              <a:gd name="T10" fmla="*/ 13 w 192"/>
              <a:gd name="T11" fmla="*/ 35 h 220"/>
              <a:gd name="T12" fmla="*/ 0 w 192"/>
              <a:gd name="T13" fmla="*/ 48 h 220"/>
              <a:gd name="T14" fmla="*/ 0 w 192"/>
              <a:gd name="T15" fmla="*/ 69 h 220"/>
              <a:gd name="T16" fmla="*/ 13 w 192"/>
              <a:gd name="T17" fmla="*/ 82 h 220"/>
              <a:gd name="T18" fmla="*/ 21 w 192"/>
              <a:gd name="T19" fmla="*/ 82 h 220"/>
              <a:gd name="T20" fmla="*/ 20 w 192"/>
              <a:gd name="T21" fmla="*/ 84 h 220"/>
              <a:gd name="T22" fmla="*/ 34 w 192"/>
              <a:gd name="T23" fmla="*/ 208 h 220"/>
              <a:gd name="T24" fmla="*/ 48 w 192"/>
              <a:gd name="T25" fmla="*/ 220 h 220"/>
              <a:gd name="T26" fmla="*/ 144 w 192"/>
              <a:gd name="T27" fmla="*/ 220 h 220"/>
              <a:gd name="T28" fmla="*/ 158 w 192"/>
              <a:gd name="T29" fmla="*/ 208 h 220"/>
              <a:gd name="T30" fmla="*/ 172 w 192"/>
              <a:gd name="T31" fmla="*/ 84 h 220"/>
              <a:gd name="T32" fmla="*/ 171 w 192"/>
              <a:gd name="T33" fmla="*/ 82 h 220"/>
              <a:gd name="T34" fmla="*/ 179 w 192"/>
              <a:gd name="T35" fmla="*/ 82 h 220"/>
              <a:gd name="T36" fmla="*/ 192 w 192"/>
              <a:gd name="T37" fmla="*/ 69 h 220"/>
              <a:gd name="T38" fmla="*/ 192 w 192"/>
              <a:gd name="T39" fmla="*/ 48 h 220"/>
              <a:gd name="T40" fmla="*/ 179 w 192"/>
              <a:gd name="T41" fmla="*/ 35 h 220"/>
              <a:gd name="T42" fmla="*/ 34 w 192"/>
              <a:gd name="T43" fmla="*/ 14 h 220"/>
              <a:gd name="T44" fmla="*/ 158 w 192"/>
              <a:gd name="T45" fmla="*/ 14 h 220"/>
              <a:gd name="T46" fmla="*/ 165 w 192"/>
              <a:gd name="T47" fmla="*/ 34 h 220"/>
              <a:gd name="T48" fmla="*/ 27 w 192"/>
              <a:gd name="T49" fmla="*/ 34 h 220"/>
              <a:gd name="T50" fmla="*/ 34 w 192"/>
              <a:gd name="T51" fmla="*/ 14 h 220"/>
              <a:gd name="T52" fmla="*/ 48 w 192"/>
              <a:gd name="T53" fmla="*/ 206 h 220"/>
              <a:gd name="T54" fmla="*/ 46 w 192"/>
              <a:gd name="T55" fmla="*/ 186 h 220"/>
              <a:gd name="T56" fmla="*/ 146 w 192"/>
              <a:gd name="T57" fmla="*/ 186 h 220"/>
              <a:gd name="T58" fmla="*/ 144 w 192"/>
              <a:gd name="T59" fmla="*/ 206 h 220"/>
              <a:gd name="T60" fmla="*/ 48 w 192"/>
              <a:gd name="T61" fmla="*/ 206 h 220"/>
              <a:gd name="T62" fmla="*/ 147 w 192"/>
              <a:gd name="T63" fmla="*/ 179 h 220"/>
              <a:gd name="T64" fmla="*/ 45 w 192"/>
              <a:gd name="T65" fmla="*/ 179 h 220"/>
              <a:gd name="T66" fmla="*/ 37 w 192"/>
              <a:gd name="T67" fmla="*/ 110 h 220"/>
              <a:gd name="T68" fmla="*/ 155 w 192"/>
              <a:gd name="T69" fmla="*/ 110 h 220"/>
              <a:gd name="T70" fmla="*/ 147 w 192"/>
              <a:gd name="T71" fmla="*/ 179 h 220"/>
              <a:gd name="T72" fmla="*/ 156 w 192"/>
              <a:gd name="T73" fmla="*/ 103 h 220"/>
              <a:gd name="T74" fmla="*/ 36 w 192"/>
              <a:gd name="T75" fmla="*/ 103 h 220"/>
              <a:gd name="T76" fmla="*/ 34 w 192"/>
              <a:gd name="T77" fmla="*/ 82 h 220"/>
              <a:gd name="T78" fmla="*/ 158 w 192"/>
              <a:gd name="T79" fmla="*/ 82 h 220"/>
              <a:gd name="T80" fmla="*/ 156 w 192"/>
              <a:gd name="T81" fmla="*/ 103 h 220"/>
              <a:gd name="T82" fmla="*/ 179 w 192"/>
              <a:gd name="T83" fmla="*/ 69 h 220"/>
              <a:gd name="T84" fmla="*/ 13 w 192"/>
              <a:gd name="T85" fmla="*/ 69 h 220"/>
              <a:gd name="T86" fmla="*/ 13 w 192"/>
              <a:gd name="T87" fmla="*/ 48 h 220"/>
              <a:gd name="T88" fmla="*/ 179 w 192"/>
              <a:gd name="T89" fmla="*/ 48 h 220"/>
              <a:gd name="T90" fmla="*/ 179 w 192"/>
              <a:gd name="T91" fmla="*/ 6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220">
                <a:moveTo>
                  <a:pt x="179" y="35"/>
                </a:moveTo>
                <a:cubicBezTo>
                  <a:pt x="171" y="9"/>
                  <a:pt x="171" y="9"/>
                  <a:pt x="171" y="9"/>
                </a:cubicBezTo>
                <a:cubicBezTo>
                  <a:pt x="169" y="4"/>
                  <a:pt x="164" y="0"/>
                  <a:pt x="158" y="0"/>
                </a:cubicBezTo>
                <a:cubicBezTo>
                  <a:pt x="34" y="0"/>
                  <a:pt x="34" y="0"/>
                  <a:pt x="34" y="0"/>
                </a:cubicBezTo>
                <a:cubicBezTo>
                  <a:pt x="28" y="0"/>
                  <a:pt x="23" y="4"/>
                  <a:pt x="21" y="9"/>
                </a:cubicBezTo>
                <a:cubicBezTo>
                  <a:pt x="13" y="35"/>
                  <a:pt x="13" y="35"/>
                  <a:pt x="13" y="35"/>
                </a:cubicBezTo>
                <a:cubicBezTo>
                  <a:pt x="5" y="35"/>
                  <a:pt x="0" y="41"/>
                  <a:pt x="0" y="48"/>
                </a:cubicBezTo>
                <a:cubicBezTo>
                  <a:pt x="0" y="69"/>
                  <a:pt x="0" y="69"/>
                  <a:pt x="0" y="69"/>
                </a:cubicBezTo>
                <a:cubicBezTo>
                  <a:pt x="0" y="76"/>
                  <a:pt x="6" y="82"/>
                  <a:pt x="13" y="82"/>
                </a:cubicBezTo>
                <a:cubicBezTo>
                  <a:pt x="21" y="82"/>
                  <a:pt x="21" y="82"/>
                  <a:pt x="21" y="82"/>
                </a:cubicBezTo>
                <a:cubicBezTo>
                  <a:pt x="21" y="83"/>
                  <a:pt x="20" y="83"/>
                  <a:pt x="20" y="84"/>
                </a:cubicBezTo>
                <a:cubicBezTo>
                  <a:pt x="34" y="208"/>
                  <a:pt x="34" y="208"/>
                  <a:pt x="34" y="208"/>
                </a:cubicBezTo>
                <a:cubicBezTo>
                  <a:pt x="35" y="215"/>
                  <a:pt x="41" y="220"/>
                  <a:pt x="48" y="220"/>
                </a:cubicBezTo>
                <a:cubicBezTo>
                  <a:pt x="144" y="220"/>
                  <a:pt x="144" y="220"/>
                  <a:pt x="144" y="220"/>
                </a:cubicBezTo>
                <a:cubicBezTo>
                  <a:pt x="151" y="220"/>
                  <a:pt x="157" y="215"/>
                  <a:pt x="158" y="208"/>
                </a:cubicBezTo>
                <a:cubicBezTo>
                  <a:pt x="172" y="84"/>
                  <a:pt x="172" y="84"/>
                  <a:pt x="172" y="84"/>
                </a:cubicBezTo>
                <a:cubicBezTo>
                  <a:pt x="172" y="83"/>
                  <a:pt x="171" y="83"/>
                  <a:pt x="171" y="82"/>
                </a:cubicBezTo>
                <a:cubicBezTo>
                  <a:pt x="179" y="82"/>
                  <a:pt x="179" y="82"/>
                  <a:pt x="179" y="82"/>
                </a:cubicBezTo>
                <a:cubicBezTo>
                  <a:pt x="186" y="82"/>
                  <a:pt x="192" y="76"/>
                  <a:pt x="192" y="69"/>
                </a:cubicBezTo>
                <a:cubicBezTo>
                  <a:pt x="192" y="48"/>
                  <a:pt x="192" y="48"/>
                  <a:pt x="192" y="48"/>
                </a:cubicBezTo>
                <a:cubicBezTo>
                  <a:pt x="192" y="41"/>
                  <a:pt x="186" y="35"/>
                  <a:pt x="179" y="35"/>
                </a:cubicBezTo>
                <a:close/>
                <a:moveTo>
                  <a:pt x="34" y="14"/>
                </a:moveTo>
                <a:cubicBezTo>
                  <a:pt x="158" y="14"/>
                  <a:pt x="158" y="14"/>
                  <a:pt x="158" y="14"/>
                </a:cubicBezTo>
                <a:cubicBezTo>
                  <a:pt x="165" y="34"/>
                  <a:pt x="165" y="34"/>
                  <a:pt x="165" y="34"/>
                </a:cubicBezTo>
                <a:cubicBezTo>
                  <a:pt x="27" y="34"/>
                  <a:pt x="27" y="34"/>
                  <a:pt x="27" y="34"/>
                </a:cubicBezTo>
                <a:lnTo>
                  <a:pt x="34" y="14"/>
                </a:lnTo>
                <a:close/>
                <a:moveTo>
                  <a:pt x="48" y="206"/>
                </a:moveTo>
                <a:cubicBezTo>
                  <a:pt x="46" y="186"/>
                  <a:pt x="46" y="186"/>
                  <a:pt x="46" y="186"/>
                </a:cubicBezTo>
                <a:cubicBezTo>
                  <a:pt x="146" y="186"/>
                  <a:pt x="146" y="186"/>
                  <a:pt x="146" y="186"/>
                </a:cubicBezTo>
                <a:cubicBezTo>
                  <a:pt x="144" y="206"/>
                  <a:pt x="144" y="206"/>
                  <a:pt x="144" y="206"/>
                </a:cubicBezTo>
                <a:lnTo>
                  <a:pt x="48" y="206"/>
                </a:lnTo>
                <a:close/>
                <a:moveTo>
                  <a:pt x="147" y="179"/>
                </a:moveTo>
                <a:cubicBezTo>
                  <a:pt x="45" y="179"/>
                  <a:pt x="45" y="179"/>
                  <a:pt x="45" y="179"/>
                </a:cubicBezTo>
                <a:cubicBezTo>
                  <a:pt x="37" y="110"/>
                  <a:pt x="37" y="110"/>
                  <a:pt x="37" y="110"/>
                </a:cubicBezTo>
                <a:cubicBezTo>
                  <a:pt x="155" y="110"/>
                  <a:pt x="155" y="110"/>
                  <a:pt x="155" y="110"/>
                </a:cubicBezTo>
                <a:lnTo>
                  <a:pt x="147" y="179"/>
                </a:lnTo>
                <a:close/>
                <a:moveTo>
                  <a:pt x="156" y="103"/>
                </a:moveTo>
                <a:cubicBezTo>
                  <a:pt x="36" y="103"/>
                  <a:pt x="36" y="103"/>
                  <a:pt x="36" y="103"/>
                </a:cubicBezTo>
                <a:cubicBezTo>
                  <a:pt x="34" y="82"/>
                  <a:pt x="34" y="82"/>
                  <a:pt x="34" y="82"/>
                </a:cubicBezTo>
                <a:cubicBezTo>
                  <a:pt x="158" y="82"/>
                  <a:pt x="158" y="82"/>
                  <a:pt x="158" y="82"/>
                </a:cubicBezTo>
                <a:lnTo>
                  <a:pt x="156" y="103"/>
                </a:lnTo>
                <a:close/>
                <a:moveTo>
                  <a:pt x="179" y="69"/>
                </a:moveTo>
                <a:cubicBezTo>
                  <a:pt x="13" y="69"/>
                  <a:pt x="13" y="69"/>
                  <a:pt x="13" y="69"/>
                </a:cubicBezTo>
                <a:cubicBezTo>
                  <a:pt x="13" y="48"/>
                  <a:pt x="13" y="48"/>
                  <a:pt x="13" y="48"/>
                </a:cubicBezTo>
                <a:cubicBezTo>
                  <a:pt x="179" y="48"/>
                  <a:pt x="179" y="48"/>
                  <a:pt x="179" y="48"/>
                </a:cubicBezTo>
                <a:lnTo>
                  <a:pt x="179" y="69"/>
                </a:lnTo>
                <a:close/>
              </a:path>
            </a:pathLst>
          </a:custGeom>
          <a:solidFill>
            <a:schemeClr val="bg1"/>
          </a:solidFill>
          <a:ln>
            <a:noFill/>
          </a:ln>
        </p:spPr>
        <p:txBody>
          <a:bodyPr vert="horz" wrap="square" lIns="182843" tIns="91422" rIns="182843" bIns="91422" numCol="1" anchor="t" anchorCtr="0" compatLnSpc="1"/>
          <a:lstStyle/>
          <a:p>
            <a:endParaRPr lang="id-ID" dirty="0">
              <a:latin typeface="Raleway Light"/>
            </a:endParaRPr>
          </a:p>
        </p:txBody>
      </p:sp>
      <p:grpSp>
        <p:nvGrpSpPr>
          <p:cNvPr id="23" name="Group 66"/>
          <p:cNvGrpSpPr/>
          <p:nvPr/>
        </p:nvGrpSpPr>
        <p:grpSpPr>
          <a:xfrm>
            <a:off x="4522821" y="2963847"/>
            <a:ext cx="292853" cy="424748"/>
            <a:chOff x="-990600" y="3375025"/>
            <a:chExt cx="571500" cy="828675"/>
          </a:xfrm>
          <a:solidFill>
            <a:schemeClr val="bg1"/>
          </a:solidFill>
        </p:grpSpPr>
        <p:sp>
          <p:nvSpPr>
            <p:cNvPr id="24" name="Freeform 5"/>
            <p:cNvSpPr>
              <a:spLocks noEditPoints="1"/>
            </p:cNvSpPr>
            <p:nvPr/>
          </p:nvSpPr>
          <p:spPr bwMode="auto">
            <a:xfrm>
              <a:off x="-990600" y="3375025"/>
              <a:ext cx="571500" cy="828675"/>
            </a:xfrm>
            <a:custGeom>
              <a:avLst/>
              <a:gdLst>
                <a:gd name="T0" fmla="*/ 131 w 152"/>
                <a:gd name="T1" fmla="*/ 0 h 220"/>
                <a:gd name="T2" fmla="*/ 21 w 152"/>
                <a:gd name="T3" fmla="*/ 0 h 220"/>
                <a:gd name="T4" fmla="*/ 0 w 152"/>
                <a:gd name="T5" fmla="*/ 21 h 220"/>
                <a:gd name="T6" fmla="*/ 0 w 152"/>
                <a:gd name="T7" fmla="*/ 199 h 220"/>
                <a:gd name="T8" fmla="*/ 21 w 152"/>
                <a:gd name="T9" fmla="*/ 220 h 220"/>
                <a:gd name="T10" fmla="*/ 131 w 152"/>
                <a:gd name="T11" fmla="*/ 220 h 220"/>
                <a:gd name="T12" fmla="*/ 152 w 152"/>
                <a:gd name="T13" fmla="*/ 199 h 220"/>
                <a:gd name="T14" fmla="*/ 152 w 152"/>
                <a:gd name="T15" fmla="*/ 21 h 220"/>
                <a:gd name="T16" fmla="*/ 131 w 152"/>
                <a:gd name="T17" fmla="*/ 0 h 220"/>
                <a:gd name="T18" fmla="*/ 138 w 152"/>
                <a:gd name="T19" fmla="*/ 199 h 220"/>
                <a:gd name="T20" fmla="*/ 131 w 152"/>
                <a:gd name="T21" fmla="*/ 206 h 220"/>
                <a:gd name="T22" fmla="*/ 21 w 152"/>
                <a:gd name="T23" fmla="*/ 206 h 220"/>
                <a:gd name="T24" fmla="*/ 14 w 152"/>
                <a:gd name="T25" fmla="*/ 199 h 220"/>
                <a:gd name="T26" fmla="*/ 14 w 152"/>
                <a:gd name="T27" fmla="*/ 186 h 220"/>
                <a:gd name="T28" fmla="*/ 138 w 152"/>
                <a:gd name="T29" fmla="*/ 186 h 220"/>
                <a:gd name="T30" fmla="*/ 138 w 152"/>
                <a:gd name="T31" fmla="*/ 199 h 220"/>
                <a:gd name="T32" fmla="*/ 138 w 152"/>
                <a:gd name="T33" fmla="*/ 179 h 220"/>
                <a:gd name="T34" fmla="*/ 14 w 152"/>
                <a:gd name="T35" fmla="*/ 179 h 220"/>
                <a:gd name="T36" fmla="*/ 14 w 152"/>
                <a:gd name="T37" fmla="*/ 41 h 220"/>
                <a:gd name="T38" fmla="*/ 138 w 152"/>
                <a:gd name="T39" fmla="*/ 41 h 220"/>
                <a:gd name="T40" fmla="*/ 138 w 152"/>
                <a:gd name="T41" fmla="*/ 179 h 220"/>
                <a:gd name="T42" fmla="*/ 138 w 152"/>
                <a:gd name="T43" fmla="*/ 34 h 220"/>
                <a:gd name="T44" fmla="*/ 14 w 152"/>
                <a:gd name="T45" fmla="*/ 34 h 220"/>
                <a:gd name="T46" fmla="*/ 14 w 152"/>
                <a:gd name="T47" fmla="*/ 21 h 220"/>
                <a:gd name="T48" fmla="*/ 21 w 152"/>
                <a:gd name="T49" fmla="*/ 14 h 220"/>
                <a:gd name="T50" fmla="*/ 131 w 152"/>
                <a:gd name="T51" fmla="*/ 14 h 220"/>
                <a:gd name="T52" fmla="*/ 138 w 152"/>
                <a:gd name="T53" fmla="*/ 21 h 220"/>
                <a:gd name="T54" fmla="*/ 138 w 152"/>
                <a:gd name="T55" fmla="*/ 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2" h="220">
                  <a:moveTo>
                    <a:pt x="131" y="0"/>
                  </a:moveTo>
                  <a:cubicBezTo>
                    <a:pt x="21" y="0"/>
                    <a:pt x="21" y="0"/>
                    <a:pt x="21" y="0"/>
                  </a:cubicBezTo>
                  <a:cubicBezTo>
                    <a:pt x="10" y="0"/>
                    <a:pt x="0" y="9"/>
                    <a:pt x="0" y="21"/>
                  </a:cubicBezTo>
                  <a:cubicBezTo>
                    <a:pt x="0" y="199"/>
                    <a:pt x="0" y="199"/>
                    <a:pt x="0" y="199"/>
                  </a:cubicBezTo>
                  <a:cubicBezTo>
                    <a:pt x="0" y="211"/>
                    <a:pt x="10" y="220"/>
                    <a:pt x="21" y="220"/>
                  </a:cubicBezTo>
                  <a:cubicBezTo>
                    <a:pt x="131" y="220"/>
                    <a:pt x="131" y="220"/>
                    <a:pt x="131" y="220"/>
                  </a:cubicBezTo>
                  <a:cubicBezTo>
                    <a:pt x="142" y="220"/>
                    <a:pt x="152" y="211"/>
                    <a:pt x="152" y="199"/>
                  </a:cubicBezTo>
                  <a:cubicBezTo>
                    <a:pt x="152" y="21"/>
                    <a:pt x="152" y="21"/>
                    <a:pt x="152" y="21"/>
                  </a:cubicBezTo>
                  <a:cubicBezTo>
                    <a:pt x="152" y="9"/>
                    <a:pt x="142" y="0"/>
                    <a:pt x="131" y="0"/>
                  </a:cubicBezTo>
                  <a:close/>
                  <a:moveTo>
                    <a:pt x="138" y="199"/>
                  </a:moveTo>
                  <a:cubicBezTo>
                    <a:pt x="138" y="203"/>
                    <a:pt x="135" y="206"/>
                    <a:pt x="131" y="206"/>
                  </a:cubicBezTo>
                  <a:cubicBezTo>
                    <a:pt x="21" y="206"/>
                    <a:pt x="21" y="206"/>
                    <a:pt x="21" y="206"/>
                  </a:cubicBezTo>
                  <a:cubicBezTo>
                    <a:pt x="17" y="206"/>
                    <a:pt x="14" y="203"/>
                    <a:pt x="14" y="199"/>
                  </a:cubicBezTo>
                  <a:cubicBezTo>
                    <a:pt x="14" y="186"/>
                    <a:pt x="14" y="186"/>
                    <a:pt x="14" y="186"/>
                  </a:cubicBezTo>
                  <a:cubicBezTo>
                    <a:pt x="138" y="186"/>
                    <a:pt x="138" y="186"/>
                    <a:pt x="138" y="186"/>
                  </a:cubicBezTo>
                  <a:lnTo>
                    <a:pt x="138" y="199"/>
                  </a:lnTo>
                  <a:close/>
                  <a:moveTo>
                    <a:pt x="138" y="179"/>
                  </a:moveTo>
                  <a:cubicBezTo>
                    <a:pt x="14" y="179"/>
                    <a:pt x="14" y="179"/>
                    <a:pt x="14" y="179"/>
                  </a:cubicBezTo>
                  <a:cubicBezTo>
                    <a:pt x="14" y="41"/>
                    <a:pt x="14" y="41"/>
                    <a:pt x="14" y="41"/>
                  </a:cubicBezTo>
                  <a:cubicBezTo>
                    <a:pt x="138" y="41"/>
                    <a:pt x="138" y="41"/>
                    <a:pt x="138" y="41"/>
                  </a:cubicBezTo>
                  <a:lnTo>
                    <a:pt x="138" y="179"/>
                  </a:lnTo>
                  <a:close/>
                  <a:moveTo>
                    <a:pt x="138" y="34"/>
                  </a:moveTo>
                  <a:cubicBezTo>
                    <a:pt x="14" y="34"/>
                    <a:pt x="14" y="34"/>
                    <a:pt x="14" y="34"/>
                  </a:cubicBezTo>
                  <a:cubicBezTo>
                    <a:pt x="14" y="21"/>
                    <a:pt x="14" y="21"/>
                    <a:pt x="14" y="21"/>
                  </a:cubicBezTo>
                  <a:cubicBezTo>
                    <a:pt x="14" y="17"/>
                    <a:pt x="17" y="14"/>
                    <a:pt x="21" y="14"/>
                  </a:cubicBezTo>
                  <a:cubicBezTo>
                    <a:pt x="131" y="14"/>
                    <a:pt x="131" y="14"/>
                    <a:pt x="131" y="14"/>
                  </a:cubicBezTo>
                  <a:cubicBezTo>
                    <a:pt x="135" y="14"/>
                    <a:pt x="138" y="17"/>
                    <a:pt x="138" y="21"/>
                  </a:cubicBezTo>
                  <a:lnTo>
                    <a:pt x="138" y="34"/>
                  </a:lnTo>
                  <a:close/>
                </a:path>
              </a:pathLst>
            </a:custGeom>
            <a:grpFill/>
            <a:ln>
              <a:noFill/>
            </a:ln>
          </p:spPr>
          <p:txBody>
            <a:bodyPr vert="horz" wrap="square" lIns="91440" tIns="45720" rIns="91440" bIns="45720" numCol="1" anchor="t" anchorCtr="0" compatLnSpc="1"/>
            <a:lstStyle/>
            <a:p>
              <a:endParaRPr lang="id-ID" dirty="0">
                <a:latin typeface="Raleway Light"/>
              </a:endParaRPr>
            </a:p>
          </p:txBody>
        </p:sp>
        <p:sp>
          <p:nvSpPr>
            <p:cNvPr id="25" name="Freeform 6"/>
            <p:cNvSpPr/>
            <p:nvPr/>
          </p:nvSpPr>
          <p:spPr bwMode="auto">
            <a:xfrm>
              <a:off x="-757238" y="3454400"/>
              <a:ext cx="104775" cy="22225"/>
            </a:xfrm>
            <a:custGeom>
              <a:avLst/>
              <a:gdLst>
                <a:gd name="T0" fmla="*/ 28 w 28"/>
                <a:gd name="T1" fmla="*/ 3 h 6"/>
                <a:gd name="T2" fmla="*/ 24 w 28"/>
                <a:gd name="T3" fmla="*/ 6 h 6"/>
                <a:gd name="T4" fmla="*/ 4 w 28"/>
                <a:gd name="T5" fmla="*/ 6 h 6"/>
                <a:gd name="T6" fmla="*/ 0 w 28"/>
                <a:gd name="T7" fmla="*/ 3 h 6"/>
                <a:gd name="T8" fmla="*/ 0 w 28"/>
                <a:gd name="T9" fmla="*/ 3 h 6"/>
                <a:gd name="T10" fmla="*/ 4 w 28"/>
                <a:gd name="T11" fmla="*/ 0 h 6"/>
                <a:gd name="T12" fmla="*/ 24 w 28"/>
                <a:gd name="T13" fmla="*/ 0 h 6"/>
                <a:gd name="T14" fmla="*/ 28 w 2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
                  <a:moveTo>
                    <a:pt x="28" y="3"/>
                  </a:moveTo>
                  <a:cubicBezTo>
                    <a:pt x="28" y="5"/>
                    <a:pt x="26" y="6"/>
                    <a:pt x="24" y="6"/>
                  </a:cubicBezTo>
                  <a:cubicBezTo>
                    <a:pt x="4" y="6"/>
                    <a:pt x="4" y="6"/>
                    <a:pt x="4" y="6"/>
                  </a:cubicBezTo>
                  <a:cubicBezTo>
                    <a:pt x="2" y="6"/>
                    <a:pt x="0" y="5"/>
                    <a:pt x="0" y="3"/>
                  </a:cubicBezTo>
                  <a:cubicBezTo>
                    <a:pt x="0" y="3"/>
                    <a:pt x="0" y="3"/>
                    <a:pt x="0" y="3"/>
                  </a:cubicBezTo>
                  <a:cubicBezTo>
                    <a:pt x="0" y="1"/>
                    <a:pt x="2" y="0"/>
                    <a:pt x="4" y="0"/>
                  </a:cubicBezTo>
                  <a:cubicBezTo>
                    <a:pt x="24" y="0"/>
                    <a:pt x="24" y="0"/>
                    <a:pt x="24" y="0"/>
                  </a:cubicBezTo>
                  <a:cubicBezTo>
                    <a:pt x="26" y="0"/>
                    <a:pt x="28" y="1"/>
                    <a:pt x="28" y="3"/>
                  </a:cubicBezTo>
                  <a:close/>
                </a:path>
              </a:pathLst>
            </a:custGeom>
            <a:grpFill/>
            <a:ln>
              <a:noFill/>
            </a:ln>
          </p:spPr>
          <p:txBody>
            <a:bodyPr vert="horz" wrap="square" lIns="91440" tIns="45720" rIns="91440" bIns="45720" numCol="1" anchor="t" anchorCtr="0" compatLnSpc="1"/>
            <a:lstStyle/>
            <a:p>
              <a:endParaRPr lang="id-ID" dirty="0">
                <a:latin typeface="Raleway Light"/>
              </a:endParaRPr>
            </a:p>
          </p:txBody>
        </p:sp>
        <p:sp>
          <p:nvSpPr>
            <p:cNvPr id="26" name="Freeform 7"/>
            <p:cNvSpPr/>
            <p:nvPr/>
          </p:nvSpPr>
          <p:spPr bwMode="auto">
            <a:xfrm>
              <a:off x="-730250" y="4097338"/>
              <a:ext cx="52387" cy="26988"/>
            </a:xfrm>
            <a:custGeom>
              <a:avLst/>
              <a:gdLst>
                <a:gd name="T0" fmla="*/ 14 w 14"/>
                <a:gd name="T1" fmla="*/ 4 h 7"/>
                <a:gd name="T2" fmla="*/ 10 w 14"/>
                <a:gd name="T3" fmla="*/ 7 h 7"/>
                <a:gd name="T4" fmla="*/ 4 w 14"/>
                <a:gd name="T5" fmla="*/ 7 h 7"/>
                <a:gd name="T6" fmla="*/ 0 w 14"/>
                <a:gd name="T7" fmla="*/ 4 h 7"/>
                <a:gd name="T8" fmla="*/ 0 w 14"/>
                <a:gd name="T9" fmla="*/ 4 h 7"/>
                <a:gd name="T10" fmla="*/ 4 w 14"/>
                <a:gd name="T11" fmla="*/ 0 h 7"/>
                <a:gd name="T12" fmla="*/ 10 w 14"/>
                <a:gd name="T13" fmla="*/ 0 h 7"/>
                <a:gd name="T14" fmla="*/ 14 w 14"/>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4"/>
                  </a:moveTo>
                  <a:cubicBezTo>
                    <a:pt x="14" y="6"/>
                    <a:pt x="12" y="7"/>
                    <a:pt x="10" y="7"/>
                  </a:cubicBezTo>
                  <a:cubicBezTo>
                    <a:pt x="4" y="7"/>
                    <a:pt x="4" y="7"/>
                    <a:pt x="4" y="7"/>
                  </a:cubicBezTo>
                  <a:cubicBezTo>
                    <a:pt x="2" y="7"/>
                    <a:pt x="0" y="6"/>
                    <a:pt x="0" y="4"/>
                  </a:cubicBezTo>
                  <a:cubicBezTo>
                    <a:pt x="0" y="4"/>
                    <a:pt x="0" y="4"/>
                    <a:pt x="0" y="4"/>
                  </a:cubicBezTo>
                  <a:cubicBezTo>
                    <a:pt x="0" y="2"/>
                    <a:pt x="2" y="0"/>
                    <a:pt x="4" y="0"/>
                  </a:cubicBezTo>
                  <a:cubicBezTo>
                    <a:pt x="10" y="0"/>
                    <a:pt x="10" y="0"/>
                    <a:pt x="10" y="0"/>
                  </a:cubicBezTo>
                  <a:cubicBezTo>
                    <a:pt x="12" y="0"/>
                    <a:pt x="14" y="2"/>
                    <a:pt x="14" y="4"/>
                  </a:cubicBezTo>
                  <a:close/>
                </a:path>
              </a:pathLst>
            </a:custGeom>
            <a:grpFill/>
            <a:ln>
              <a:noFill/>
            </a:ln>
          </p:spPr>
          <p:txBody>
            <a:bodyPr vert="horz" wrap="square" lIns="91440" tIns="45720" rIns="91440" bIns="45720" numCol="1" anchor="t" anchorCtr="0" compatLnSpc="1"/>
            <a:lstStyle/>
            <a:p>
              <a:endParaRPr lang="id-ID" dirty="0">
                <a:latin typeface="Raleway Light"/>
              </a:endParaRPr>
            </a:p>
          </p:txBody>
        </p:sp>
      </p:grpSp>
      <p:grpSp>
        <p:nvGrpSpPr>
          <p:cNvPr id="27" name="Group 70"/>
          <p:cNvGrpSpPr/>
          <p:nvPr/>
        </p:nvGrpSpPr>
        <p:grpSpPr>
          <a:xfrm>
            <a:off x="7399422" y="3009928"/>
            <a:ext cx="249763" cy="363017"/>
            <a:chOff x="-1587" y="-1587"/>
            <a:chExt cx="4211637" cy="6119812"/>
          </a:xfrm>
          <a:solidFill>
            <a:schemeClr val="bg1"/>
          </a:solidFill>
        </p:grpSpPr>
        <p:sp>
          <p:nvSpPr>
            <p:cNvPr id="28" name="Freeform 39"/>
            <p:cNvSpPr>
              <a:spLocks noEditPoints="1"/>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grpFill/>
            <a:ln>
              <a:noFill/>
            </a:ln>
          </p:spPr>
          <p:txBody>
            <a:bodyPr vert="horz" wrap="square" lIns="91440" tIns="45720" rIns="91440" bIns="45720" numCol="1" anchor="t" anchorCtr="0" compatLnSpc="1"/>
            <a:lstStyle/>
            <a:p>
              <a:endParaRPr lang="id-ID" dirty="0">
                <a:latin typeface="Raleway Light"/>
              </a:endParaRPr>
            </a:p>
          </p:txBody>
        </p:sp>
        <p:sp>
          <p:nvSpPr>
            <p:cNvPr id="29" name="Freeform 40"/>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grpFill/>
            <a:ln>
              <a:noFill/>
            </a:ln>
          </p:spPr>
          <p:txBody>
            <a:bodyPr vert="horz" wrap="square" lIns="91440" tIns="45720" rIns="91440" bIns="45720" numCol="1" anchor="t" anchorCtr="0" compatLnSpc="1"/>
            <a:lstStyle/>
            <a:p>
              <a:endParaRPr lang="id-ID" dirty="0">
                <a:latin typeface="Raleway Light"/>
              </a:endParaRPr>
            </a:p>
          </p:txBody>
        </p:sp>
      </p:grpSp>
      <p:grpSp>
        <p:nvGrpSpPr>
          <p:cNvPr id="30" name="Group 73"/>
          <p:cNvGrpSpPr/>
          <p:nvPr/>
        </p:nvGrpSpPr>
        <p:grpSpPr>
          <a:xfrm>
            <a:off x="7509882" y="4048366"/>
            <a:ext cx="340029" cy="339982"/>
            <a:chOff x="0" y="1588"/>
            <a:chExt cx="4016375" cy="4014787"/>
          </a:xfrm>
          <a:solidFill>
            <a:schemeClr val="bg1"/>
          </a:solidFill>
        </p:grpSpPr>
        <p:sp>
          <p:nvSpPr>
            <p:cNvPr id="31" name="Freeform 48"/>
            <p:cNvSpPr>
              <a:spLocks noEditPoints="1"/>
            </p:cNvSpPr>
            <p:nvPr/>
          </p:nvSpPr>
          <p:spPr bwMode="auto">
            <a:xfrm>
              <a:off x="0" y="1588"/>
              <a:ext cx="4016375" cy="4014787"/>
            </a:xfrm>
            <a:custGeom>
              <a:avLst/>
              <a:gdLst>
                <a:gd name="T0" fmla="*/ 690 w 1068"/>
                <a:gd name="T1" fmla="*/ 335 h 1068"/>
                <a:gd name="T2" fmla="*/ 534 w 1068"/>
                <a:gd name="T3" fmla="*/ 0 h 1068"/>
                <a:gd name="T4" fmla="*/ 301 w 1068"/>
                <a:gd name="T5" fmla="*/ 342 h 1068"/>
                <a:gd name="T6" fmla="*/ 267 w 1068"/>
                <a:gd name="T7" fmla="*/ 360 h 1068"/>
                <a:gd name="T8" fmla="*/ 100 w 1068"/>
                <a:gd name="T9" fmla="*/ 334 h 1068"/>
                <a:gd name="T10" fmla="*/ 0 w 1068"/>
                <a:gd name="T11" fmla="*/ 968 h 1068"/>
                <a:gd name="T12" fmla="*/ 201 w 1068"/>
                <a:gd name="T13" fmla="*/ 1068 h 1068"/>
                <a:gd name="T14" fmla="*/ 291 w 1068"/>
                <a:gd name="T15" fmla="*/ 1011 h 1068"/>
                <a:gd name="T16" fmla="*/ 301 w 1068"/>
                <a:gd name="T17" fmla="*/ 1013 h 1068"/>
                <a:gd name="T18" fmla="*/ 635 w 1068"/>
                <a:gd name="T19" fmla="*/ 1068 h 1068"/>
                <a:gd name="T20" fmla="*/ 937 w 1068"/>
                <a:gd name="T21" fmla="*/ 1004 h 1068"/>
                <a:gd name="T22" fmla="*/ 952 w 1068"/>
                <a:gd name="T23" fmla="*/ 909 h 1068"/>
                <a:gd name="T24" fmla="*/ 1007 w 1068"/>
                <a:gd name="T25" fmla="*/ 732 h 1068"/>
                <a:gd name="T26" fmla="*/ 1039 w 1068"/>
                <a:gd name="T27" fmla="*/ 560 h 1068"/>
                <a:gd name="T28" fmla="*/ 1068 w 1068"/>
                <a:gd name="T29" fmla="*/ 481 h 1068"/>
                <a:gd name="T30" fmla="*/ 974 w 1068"/>
                <a:gd name="T31" fmla="*/ 349 h 1068"/>
                <a:gd name="T32" fmla="*/ 201 w 1068"/>
                <a:gd name="T33" fmla="*/ 1001 h 1068"/>
                <a:gd name="T34" fmla="*/ 67 w 1068"/>
                <a:gd name="T35" fmla="*/ 968 h 1068"/>
                <a:gd name="T36" fmla="*/ 100 w 1068"/>
                <a:gd name="T37" fmla="*/ 401 h 1068"/>
                <a:gd name="T38" fmla="*/ 234 w 1068"/>
                <a:gd name="T39" fmla="*/ 434 h 1068"/>
                <a:gd name="T40" fmla="*/ 1001 w 1068"/>
                <a:gd name="T41" fmla="*/ 485 h 1068"/>
                <a:gd name="T42" fmla="*/ 868 w 1068"/>
                <a:gd name="T43" fmla="*/ 534 h 1068"/>
                <a:gd name="T44" fmla="*/ 868 w 1068"/>
                <a:gd name="T45" fmla="*/ 567 h 1068"/>
                <a:gd name="T46" fmla="*/ 986 w 1068"/>
                <a:gd name="T47" fmla="*/ 629 h 1068"/>
                <a:gd name="T48" fmla="*/ 835 w 1068"/>
                <a:gd name="T49" fmla="*/ 701 h 1068"/>
                <a:gd name="T50" fmla="*/ 835 w 1068"/>
                <a:gd name="T51" fmla="*/ 734 h 1068"/>
                <a:gd name="T52" fmla="*/ 944 w 1068"/>
                <a:gd name="T53" fmla="*/ 803 h 1068"/>
                <a:gd name="T54" fmla="*/ 801 w 1068"/>
                <a:gd name="T55" fmla="*/ 868 h 1068"/>
                <a:gd name="T56" fmla="*/ 801 w 1068"/>
                <a:gd name="T57" fmla="*/ 901 h 1068"/>
                <a:gd name="T58" fmla="*/ 888 w 1068"/>
                <a:gd name="T59" fmla="*/ 948 h 1068"/>
                <a:gd name="T60" fmla="*/ 818 w 1068"/>
                <a:gd name="T61" fmla="*/ 1001 h 1068"/>
                <a:gd name="T62" fmla="*/ 450 w 1068"/>
                <a:gd name="T63" fmla="*/ 980 h 1068"/>
                <a:gd name="T64" fmla="*/ 268 w 1068"/>
                <a:gd name="T65" fmla="*/ 914 h 1068"/>
                <a:gd name="T66" fmla="*/ 294 w 1068"/>
                <a:gd name="T67" fmla="*/ 418 h 1068"/>
                <a:gd name="T68" fmla="*/ 501 w 1068"/>
                <a:gd name="T69" fmla="*/ 100 h 1068"/>
                <a:gd name="T70" fmla="*/ 632 w 1068"/>
                <a:gd name="T71" fmla="*/ 225 h 1068"/>
                <a:gd name="T72" fmla="*/ 962 w 1068"/>
                <a:gd name="T73" fmla="*/ 413 h 1068"/>
                <a:gd name="T74" fmla="*/ 1001 w 1068"/>
                <a:gd name="T75" fmla="*/ 485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8" h="1068">
                  <a:moveTo>
                    <a:pt x="974" y="349"/>
                  </a:moveTo>
                  <a:cubicBezTo>
                    <a:pt x="932" y="339"/>
                    <a:pt x="834" y="339"/>
                    <a:pt x="690" y="335"/>
                  </a:cubicBezTo>
                  <a:cubicBezTo>
                    <a:pt x="697" y="304"/>
                    <a:pt x="699" y="275"/>
                    <a:pt x="699" y="225"/>
                  </a:cubicBezTo>
                  <a:cubicBezTo>
                    <a:pt x="699" y="105"/>
                    <a:pt x="611" y="0"/>
                    <a:pt x="534" y="0"/>
                  </a:cubicBezTo>
                  <a:cubicBezTo>
                    <a:pt x="480" y="0"/>
                    <a:pt x="435" y="45"/>
                    <a:pt x="434" y="99"/>
                  </a:cubicBezTo>
                  <a:cubicBezTo>
                    <a:pt x="433" y="167"/>
                    <a:pt x="413" y="283"/>
                    <a:pt x="301" y="342"/>
                  </a:cubicBezTo>
                  <a:cubicBezTo>
                    <a:pt x="292" y="346"/>
                    <a:pt x="269" y="357"/>
                    <a:pt x="265" y="359"/>
                  </a:cubicBezTo>
                  <a:cubicBezTo>
                    <a:pt x="267" y="360"/>
                    <a:pt x="267" y="360"/>
                    <a:pt x="267" y="360"/>
                  </a:cubicBezTo>
                  <a:cubicBezTo>
                    <a:pt x="250" y="345"/>
                    <a:pt x="225" y="334"/>
                    <a:pt x="201" y="334"/>
                  </a:cubicBezTo>
                  <a:cubicBezTo>
                    <a:pt x="100" y="334"/>
                    <a:pt x="100" y="334"/>
                    <a:pt x="100" y="334"/>
                  </a:cubicBezTo>
                  <a:cubicBezTo>
                    <a:pt x="45" y="334"/>
                    <a:pt x="0" y="379"/>
                    <a:pt x="0" y="434"/>
                  </a:cubicBezTo>
                  <a:cubicBezTo>
                    <a:pt x="0" y="968"/>
                    <a:pt x="0" y="968"/>
                    <a:pt x="0" y="968"/>
                  </a:cubicBezTo>
                  <a:cubicBezTo>
                    <a:pt x="0" y="1023"/>
                    <a:pt x="45" y="1068"/>
                    <a:pt x="100" y="1068"/>
                  </a:cubicBezTo>
                  <a:cubicBezTo>
                    <a:pt x="201" y="1068"/>
                    <a:pt x="201" y="1068"/>
                    <a:pt x="201" y="1068"/>
                  </a:cubicBezTo>
                  <a:cubicBezTo>
                    <a:pt x="240" y="1068"/>
                    <a:pt x="273" y="1044"/>
                    <a:pt x="290" y="1010"/>
                  </a:cubicBezTo>
                  <a:cubicBezTo>
                    <a:pt x="290" y="1011"/>
                    <a:pt x="291" y="1011"/>
                    <a:pt x="291" y="1011"/>
                  </a:cubicBezTo>
                  <a:cubicBezTo>
                    <a:pt x="293" y="1011"/>
                    <a:pt x="296" y="1012"/>
                    <a:pt x="299" y="1013"/>
                  </a:cubicBezTo>
                  <a:cubicBezTo>
                    <a:pt x="300" y="1013"/>
                    <a:pt x="300" y="1013"/>
                    <a:pt x="301" y="1013"/>
                  </a:cubicBezTo>
                  <a:cubicBezTo>
                    <a:pt x="320" y="1018"/>
                    <a:pt x="357" y="1027"/>
                    <a:pt x="436" y="1045"/>
                  </a:cubicBezTo>
                  <a:cubicBezTo>
                    <a:pt x="453" y="1049"/>
                    <a:pt x="542" y="1068"/>
                    <a:pt x="635" y="1068"/>
                  </a:cubicBezTo>
                  <a:cubicBezTo>
                    <a:pt x="818" y="1068"/>
                    <a:pt x="818" y="1068"/>
                    <a:pt x="818" y="1068"/>
                  </a:cubicBezTo>
                  <a:cubicBezTo>
                    <a:pt x="873" y="1068"/>
                    <a:pt x="913" y="1047"/>
                    <a:pt x="937" y="1004"/>
                  </a:cubicBezTo>
                  <a:cubicBezTo>
                    <a:pt x="938" y="1003"/>
                    <a:pt x="945" y="988"/>
                    <a:pt x="952" y="968"/>
                  </a:cubicBezTo>
                  <a:cubicBezTo>
                    <a:pt x="956" y="952"/>
                    <a:pt x="958" y="931"/>
                    <a:pt x="952" y="909"/>
                  </a:cubicBezTo>
                  <a:cubicBezTo>
                    <a:pt x="988" y="884"/>
                    <a:pt x="1000" y="847"/>
                    <a:pt x="1007" y="823"/>
                  </a:cubicBezTo>
                  <a:cubicBezTo>
                    <a:pt x="1020" y="783"/>
                    <a:pt x="1016" y="753"/>
                    <a:pt x="1007" y="732"/>
                  </a:cubicBezTo>
                  <a:cubicBezTo>
                    <a:pt x="1027" y="713"/>
                    <a:pt x="1045" y="684"/>
                    <a:pt x="1052" y="640"/>
                  </a:cubicBezTo>
                  <a:cubicBezTo>
                    <a:pt x="1056" y="612"/>
                    <a:pt x="1052" y="584"/>
                    <a:pt x="1039" y="560"/>
                  </a:cubicBezTo>
                  <a:cubicBezTo>
                    <a:pt x="1058" y="539"/>
                    <a:pt x="1066" y="513"/>
                    <a:pt x="1067" y="488"/>
                  </a:cubicBezTo>
                  <a:cubicBezTo>
                    <a:pt x="1068" y="481"/>
                    <a:pt x="1068" y="481"/>
                    <a:pt x="1068" y="481"/>
                  </a:cubicBezTo>
                  <a:cubicBezTo>
                    <a:pt x="1068" y="476"/>
                    <a:pt x="1068" y="474"/>
                    <a:pt x="1068" y="464"/>
                  </a:cubicBezTo>
                  <a:cubicBezTo>
                    <a:pt x="1068" y="422"/>
                    <a:pt x="1039" y="368"/>
                    <a:pt x="974" y="349"/>
                  </a:cubicBezTo>
                  <a:close/>
                  <a:moveTo>
                    <a:pt x="234" y="968"/>
                  </a:moveTo>
                  <a:cubicBezTo>
                    <a:pt x="234" y="986"/>
                    <a:pt x="219" y="1001"/>
                    <a:pt x="201" y="1001"/>
                  </a:cubicBezTo>
                  <a:cubicBezTo>
                    <a:pt x="100" y="1001"/>
                    <a:pt x="100" y="1001"/>
                    <a:pt x="100" y="1001"/>
                  </a:cubicBezTo>
                  <a:cubicBezTo>
                    <a:pt x="82" y="1001"/>
                    <a:pt x="67" y="986"/>
                    <a:pt x="67" y="968"/>
                  </a:cubicBezTo>
                  <a:cubicBezTo>
                    <a:pt x="67" y="434"/>
                    <a:pt x="67" y="434"/>
                    <a:pt x="67" y="434"/>
                  </a:cubicBezTo>
                  <a:cubicBezTo>
                    <a:pt x="67" y="415"/>
                    <a:pt x="82" y="401"/>
                    <a:pt x="100" y="401"/>
                  </a:cubicBezTo>
                  <a:cubicBezTo>
                    <a:pt x="201" y="401"/>
                    <a:pt x="201" y="401"/>
                    <a:pt x="201" y="401"/>
                  </a:cubicBezTo>
                  <a:cubicBezTo>
                    <a:pt x="219" y="401"/>
                    <a:pt x="234" y="415"/>
                    <a:pt x="234" y="434"/>
                  </a:cubicBezTo>
                  <a:lnTo>
                    <a:pt x="234" y="968"/>
                  </a:lnTo>
                  <a:close/>
                  <a:moveTo>
                    <a:pt x="1001" y="485"/>
                  </a:moveTo>
                  <a:cubicBezTo>
                    <a:pt x="1000" y="502"/>
                    <a:pt x="993" y="534"/>
                    <a:pt x="935" y="534"/>
                  </a:cubicBezTo>
                  <a:cubicBezTo>
                    <a:pt x="885" y="534"/>
                    <a:pt x="868" y="534"/>
                    <a:pt x="868" y="534"/>
                  </a:cubicBezTo>
                  <a:cubicBezTo>
                    <a:pt x="859" y="534"/>
                    <a:pt x="851" y="541"/>
                    <a:pt x="851" y="551"/>
                  </a:cubicBezTo>
                  <a:cubicBezTo>
                    <a:pt x="851" y="560"/>
                    <a:pt x="859" y="567"/>
                    <a:pt x="868" y="567"/>
                  </a:cubicBezTo>
                  <a:cubicBezTo>
                    <a:pt x="868" y="567"/>
                    <a:pt x="883" y="567"/>
                    <a:pt x="933" y="567"/>
                  </a:cubicBezTo>
                  <a:cubicBezTo>
                    <a:pt x="983" y="567"/>
                    <a:pt x="989" y="609"/>
                    <a:pt x="986" y="629"/>
                  </a:cubicBezTo>
                  <a:cubicBezTo>
                    <a:pt x="982" y="654"/>
                    <a:pt x="970" y="701"/>
                    <a:pt x="914" y="701"/>
                  </a:cubicBezTo>
                  <a:cubicBezTo>
                    <a:pt x="858" y="701"/>
                    <a:pt x="835" y="701"/>
                    <a:pt x="835" y="701"/>
                  </a:cubicBezTo>
                  <a:cubicBezTo>
                    <a:pt x="825" y="701"/>
                    <a:pt x="818" y="708"/>
                    <a:pt x="818" y="718"/>
                  </a:cubicBezTo>
                  <a:cubicBezTo>
                    <a:pt x="818" y="727"/>
                    <a:pt x="825" y="734"/>
                    <a:pt x="835" y="734"/>
                  </a:cubicBezTo>
                  <a:cubicBezTo>
                    <a:pt x="835" y="734"/>
                    <a:pt x="874" y="734"/>
                    <a:pt x="900" y="734"/>
                  </a:cubicBezTo>
                  <a:cubicBezTo>
                    <a:pt x="957" y="734"/>
                    <a:pt x="952" y="777"/>
                    <a:pt x="944" y="803"/>
                  </a:cubicBezTo>
                  <a:cubicBezTo>
                    <a:pt x="933" y="837"/>
                    <a:pt x="926" y="868"/>
                    <a:pt x="856" y="868"/>
                  </a:cubicBezTo>
                  <a:cubicBezTo>
                    <a:pt x="831" y="868"/>
                    <a:pt x="801" y="868"/>
                    <a:pt x="801" y="868"/>
                  </a:cubicBezTo>
                  <a:cubicBezTo>
                    <a:pt x="792" y="868"/>
                    <a:pt x="784" y="875"/>
                    <a:pt x="784" y="884"/>
                  </a:cubicBezTo>
                  <a:cubicBezTo>
                    <a:pt x="784" y="894"/>
                    <a:pt x="792" y="901"/>
                    <a:pt x="801" y="901"/>
                  </a:cubicBezTo>
                  <a:cubicBezTo>
                    <a:pt x="801" y="901"/>
                    <a:pt x="824" y="901"/>
                    <a:pt x="853" y="901"/>
                  </a:cubicBezTo>
                  <a:cubicBezTo>
                    <a:pt x="890" y="901"/>
                    <a:pt x="892" y="936"/>
                    <a:pt x="888" y="948"/>
                  </a:cubicBezTo>
                  <a:cubicBezTo>
                    <a:pt x="884" y="962"/>
                    <a:pt x="879" y="972"/>
                    <a:pt x="878" y="972"/>
                  </a:cubicBezTo>
                  <a:cubicBezTo>
                    <a:pt x="868" y="990"/>
                    <a:pt x="852" y="1001"/>
                    <a:pt x="818" y="1001"/>
                  </a:cubicBezTo>
                  <a:cubicBezTo>
                    <a:pt x="635" y="1001"/>
                    <a:pt x="635" y="1001"/>
                    <a:pt x="635" y="1001"/>
                  </a:cubicBezTo>
                  <a:cubicBezTo>
                    <a:pt x="544" y="1001"/>
                    <a:pt x="453" y="980"/>
                    <a:pt x="450" y="980"/>
                  </a:cubicBezTo>
                  <a:cubicBezTo>
                    <a:pt x="312" y="948"/>
                    <a:pt x="304" y="946"/>
                    <a:pt x="296" y="943"/>
                  </a:cubicBezTo>
                  <a:cubicBezTo>
                    <a:pt x="296" y="943"/>
                    <a:pt x="268" y="938"/>
                    <a:pt x="268" y="914"/>
                  </a:cubicBezTo>
                  <a:cubicBezTo>
                    <a:pt x="267" y="453"/>
                    <a:pt x="267" y="453"/>
                    <a:pt x="267" y="453"/>
                  </a:cubicBezTo>
                  <a:cubicBezTo>
                    <a:pt x="267" y="437"/>
                    <a:pt x="277" y="423"/>
                    <a:pt x="294" y="418"/>
                  </a:cubicBezTo>
                  <a:cubicBezTo>
                    <a:pt x="296" y="417"/>
                    <a:pt x="299" y="416"/>
                    <a:pt x="301" y="415"/>
                  </a:cubicBezTo>
                  <a:cubicBezTo>
                    <a:pt x="453" y="352"/>
                    <a:pt x="500" y="214"/>
                    <a:pt x="501" y="100"/>
                  </a:cubicBezTo>
                  <a:cubicBezTo>
                    <a:pt x="501" y="84"/>
                    <a:pt x="513" y="67"/>
                    <a:pt x="534" y="67"/>
                  </a:cubicBezTo>
                  <a:cubicBezTo>
                    <a:pt x="570" y="67"/>
                    <a:pt x="632" y="138"/>
                    <a:pt x="632" y="225"/>
                  </a:cubicBezTo>
                  <a:cubicBezTo>
                    <a:pt x="632" y="304"/>
                    <a:pt x="629" y="318"/>
                    <a:pt x="601" y="401"/>
                  </a:cubicBezTo>
                  <a:cubicBezTo>
                    <a:pt x="935" y="401"/>
                    <a:pt x="932" y="405"/>
                    <a:pt x="962" y="413"/>
                  </a:cubicBezTo>
                  <a:cubicBezTo>
                    <a:pt x="998" y="423"/>
                    <a:pt x="1002" y="454"/>
                    <a:pt x="1002" y="464"/>
                  </a:cubicBezTo>
                  <a:cubicBezTo>
                    <a:pt x="1002" y="476"/>
                    <a:pt x="1001" y="474"/>
                    <a:pt x="1001" y="485"/>
                  </a:cubicBezTo>
                  <a:close/>
                </a:path>
              </a:pathLst>
            </a:custGeom>
            <a:grpFill/>
            <a:ln>
              <a:noFill/>
            </a:ln>
          </p:spPr>
          <p:txBody>
            <a:bodyPr vert="horz" wrap="square" lIns="91440" tIns="45720" rIns="91440" bIns="45720" numCol="1" anchor="t" anchorCtr="0" compatLnSpc="1"/>
            <a:lstStyle/>
            <a:p>
              <a:endParaRPr lang="id-ID" dirty="0">
                <a:latin typeface="Raleway Light"/>
              </a:endParaRPr>
            </a:p>
          </p:txBody>
        </p:sp>
        <p:sp>
          <p:nvSpPr>
            <p:cNvPr id="32" name="Freeform 49"/>
            <p:cNvSpPr>
              <a:spLocks noEditPoints="1"/>
            </p:cNvSpPr>
            <p:nvPr/>
          </p:nvSpPr>
          <p:spPr bwMode="auto">
            <a:xfrm>
              <a:off x="376238" y="3263900"/>
              <a:ext cx="379413" cy="376237"/>
            </a:xfrm>
            <a:custGeom>
              <a:avLst/>
              <a:gdLst>
                <a:gd name="T0" fmla="*/ 50 w 101"/>
                <a:gd name="T1" fmla="*/ 0 h 100"/>
                <a:gd name="T2" fmla="*/ 0 w 101"/>
                <a:gd name="T3" fmla="*/ 50 h 100"/>
                <a:gd name="T4" fmla="*/ 50 w 101"/>
                <a:gd name="T5" fmla="*/ 100 h 100"/>
                <a:gd name="T6" fmla="*/ 101 w 101"/>
                <a:gd name="T7" fmla="*/ 50 h 100"/>
                <a:gd name="T8" fmla="*/ 50 w 101"/>
                <a:gd name="T9" fmla="*/ 0 h 100"/>
                <a:gd name="T10" fmla="*/ 50 w 101"/>
                <a:gd name="T11" fmla="*/ 67 h 100"/>
                <a:gd name="T12" fmla="*/ 34 w 101"/>
                <a:gd name="T13" fmla="*/ 50 h 100"/>
                <a:gd name="T14" fmla="*/ 50 w 101"/>
                <a:gd name="T15" fmla="*/ 33 h 100"/>
                <a:gd name="T16" fmla="*/ 67 w 101"/>
                <a:gd name="T17" fmla="*/ 50 h 100"/>
                <a:gd name="T18" fmla="*/ 50 w 101"/>
                <a:gd name="T19" fmla="*/ 6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23" y="0"/>
                    <a:pt x="0" y="22"/>
                    <a:pt x="0" y="50"/>
                  </a:cubicBezTo>
                  <a:cubicBezTo>
                    <a:pt x="0" y="77"/>
                    <a:pt x="23" y="100"/>
                    <a:pt x="50" y="100"/>
                  </a:cubicBezTo>
                  <a:cubicBezTo>
                    <a:pt x="78" y="100"/>
                    <a:pt x="101" y="77"/>
                    <a:pt x="101" y="50"/>
                  </a:cubicBezTo>
                  <a:cubicBezTo>
                    <a:pt x="101" y="22"/>
                    <a:pt x="78" y="0"/>
                    <a:pt x="50" y="0"/>
                  </a:cubicBezTo>
                  <a:close/>
                  <a:moveTo>
                    <a:pt x="50" y="67"/>
                  </a:moveTo>
                  <a:cubicBezTo>
                    <a:pt x="41" y="67"/>
                    <a:pt x="34" y="59"/>
                    <a:pt x="34" y="50"/>
                  </a:cubicBezTo>
                  <a:cubicBezTo>
                    <a:pt x="34" y="41"/>
                    <a:pt x="41" y="33"/>
                    <a:pt x="50" y="33"/>
                  </a:cubicBezTo>
                  <a:cubicBezTo>
                    <a:pt x="60" y="33"/>
                    <a:pt x="67" y="41"/>
                    <a:pt x="67" y="50"/>
                  </a:cubicBezTo>
                  <a:cubicBezTo>
                    <a:pt x="67" y="59"/>
                    <a:pt x="60" y="67"/>
                    <a:pt x="50" y="67"/>
                  </a:cubicBezTo>
                  <a:close/>
                </a:path>
              </a:pathLst>
            </a:custGeom>
            <a:grpFill/>
            <a:ln>
              <a:noFill/>
            </a:ln>
          </p:spPr>
          <p:txBody>
            <a:bodyPr vert="horz" wrap="square" lIns="91440" tIns="45720" rIns="91440" bIns="45720" numCol="1" anchor="t" anchorCtr="0" compatLnSpc="1"/>
            <a:lstStyle/>
            <a:p>
              <a:endParaRPr lang="id-ID" dirty="0">
                <a:latin typeface="Raleway Light"/>
              </a:endParaRPr>
            </a:p>
          </p:txBody>
        </p:sp>
      </p:grpSp>
      <p:grpSp>
        <p:nvGrpSpPr>
          <p:cNvPr id="33" name="Group 76"/>
          <p:cNvGrpSpPr/>
          <p:nvPr/>
        </p:nvGrpSpPr>
        <p:grpSpPr>
          <a:xfrm>
            <a:off x="5312764" y="2279441"/>
            <a:ext cx="396108" cy="341763"/>
            <a:chOff x="-122237" y="-128588"/>
            <a:chExt cx="4632324" cy="3995738"/>
          </a:xfrm>
          <a:solidFill>
            <a:schemeClr val="bg1"/>
          </a:solidFill>
        </p:grpSpPr>
        <p:sp>
          <p:nvSpPr>
            <p:cNvPr id="34" name="Freeform 34"/>
            <p:cNvSpPr>
              <a:spLocks noEditPoints="1"/>
            </p:cNvSpPr>
            <p:nvPr/>
          </p:nvSpPr>
          <p:spPr bwMode="auto">
            <a:xfrm>
              <a:off x="-122237" y="-128588"/>
              <a:ext cx="4632324" cy="3995738"/>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grpFill/>
            <a:ln>
              <a:noFill/>
            </a:ln>
          </p:spPr>
          <p:txBody>
            <a:bodyPr vert="horz" wrap="square" lIns="91440" tIns="45720" rIns="91440" bIns="45720" numCol="1" anchor="t" anchorCtr="0" compatLnSpc="1"/>
            <a:lstStyle/>
            <a:p>
              <a:endParaRPr lang="id-ID" dirty="0">
                <a:latin typeface="Raleway Light"/>
              </a:endParaRPr>
            </a:p>
          </p:txBody>
        </p:sp>
        <p:sp>
          <p:nvSpPr>
            <p:cNvPr id="35" name="Freeform 35"/>
            <p:cNvSpPr/>
            <p:nvPr/>
          </p:nvSpPr>
          <p:spPr bwMode="auto">
            <a:xfrm>
              <a:off x="688975" y="681038"/>
              <a:ext cx="650875" cy="650875"/>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grpFill/>
            <a:ln>
              <a:noFill/>
            </a:ln>
          </p:spPr>
          <p:txBody>
            <a:bodyPr vert="horz" wrap="square" lIns="91440" tIns="45720" rIns="91440" bIns="45720" numCol="1" anchor="t" anchorCtr="0" compatLnSpc="1"/>
            <a:lstStyle/>
            <a:p>
              <a:endParaRPr lang="id-ID" dirty="0">
                <a:latin typeface="Raleway Light"/>
              </a:endParaRPr>
            </a:p>
          </p:txBody>
        </p:sp>
      </p:grpSp>
      <p:sp>
        <p:nvSpPr>
          <p:cNvPr id="36" name="Freeform 44"/>
          <p:cNvSpPr>
            <a:spLocks noEditPoints="1"/>
          </p:cNvSpPr>
          <p:nvPr/>
        </p:nvSpPr>
        <p:spPr bwMode="auto">
          <a:xfrm>
            <a:off x="6526856" y="2337538"/>
            <a:ext cx="374784" cy="281372"/>
          </a:xfrm>
          <a:custGeom>
            <a:avLst/>
            <a:gdLst>
              <a:gd name="T0" fmla="*/ 925 w 1124"/>
              <a:gd name="T1" fmla="*/ 21 h 843"/>
              <a:gd name="T2" fmla="*/ 249 w 1124"/>
              <a:gd name="T3" fmla="*/ 0 h 843"/>
              <a:gd name="T4" fmla="*/ 21 w 1124"/>
              <a:gd name="T5" fmla="*/ 199 h 843"/>
              <a:gd name="T6" fmla="*/ 18 w 1124"/>
              <a:gd name="T7" fmla="*/ 295 h 843"/>
              <a:gd name="T8" fmla="*/ 562 w 1124"/>
              <a:gd name="T9" fmla="*/ 843 h 843"/>
              <a:gd name="T10" fmla="*/ 1106 w 1124"/>
              <a:gd name="T11" fmla="*/ 295 h 843"/>
              <a:gd name="T12" fmla="*/ 1103 w 1124"/>
              <a:gd name="T13" fmla="*/ 199 h 843"/>
              <a:gd name="T14" fmla="*/ 484 w 1124"/>
              <a:gd name="T15" fmla="*/ 246 h 843"/>
              <a:gd name="T16" fmla="*/ 640 w 1124"/>
              <a:gd name="T17" fmla="*/ 246 h 843"/>
              <a:gd name="T18" fmla="*/ 685 w 1124"/>
              <a:gd name="T19" fmla="*/ 78 h 843"/>
              <a:gd name="T20" fmla="*/ 667 w 1124"/>
              <a:gd name="T21" fmla="*/ 223 h 843"/>
              <a:gd name="T22" fmla="*/ 457 w 1124"/>
              <a:gd name="T23" fmla="*/ 223 h 843"/>
              <a:gd name="T24" fmla="*/ 439 w 1124"/>
              <a:gd name="T25" fmla="*/ 78 h 843"/>
              <a:gd name="T26" fmla="*/ 457 w 1124"/>
              <a:gd name="T27" fmla="*/ 223 h 843"/>
              <a:gd name="T28" fmla="*/ 562 w 1124"/>
              <a:gd name="T29" fmla="*/ 718 h 843"/>
              <a:gd name="T30" fmla="*/ 649 w 1124"/>
              <a:gd name="T31" fmla="*/ 281 h 843"/>
              <a:gd name="T32" fmla="*/ 858 w 1124"/>
              <a:gd name="T33" fmla="*/ 281 h 843"/>
              <a:gd name="T34" fmla="*/ 685 w 1124"/>
              <a:gd name="T35" fmla="*/ 281 h 843"/>
              <a:gd name="T36" fmla="*/ 781 w 1124"/>
              <a:gd name="T37" fmla="*/ 174 h 843"/>
              <a:gd name="T38" fmla="*/ 695 w 1124"/>
              <a:gd name="T39" fmla="*/ 246 h 843"/>
              <a:gd name="T40" fmla="*/ 851 w 1124"/>
              <a:gd name="T41" fmla="*/ 70 h 843"/>
              <a:gd name="T42" fmla="*/ 727 w 1124"/>
              <a:gd name="T43" fmla="*/ 70 h 843"/>
              <a:gd name="T44" fmla="*/ 484 w 1124"/>
              <a:gd name="T45" fmla="*/ 70 h 843"/>
              <a:gd name="T46" fmla="*/ 562 w 1124"/>
              <a:gd name="T47" fmla="*/ 135 h 843"/>
              <a:gd name="T48" fmla="*/ 273 w 1124"/>
              <a:gd name="T49" fmla="*/ 70 h 843"/>
              <a:gd name="T50" fmla="*/ 341 w 1124"/>
              <a:gd name="T51" fmla="*/ 126 h 843"/>
              <a:gd name="T52" fmla="*/ 429 w 1124"/>
              <a:gd name="T53" fmla="*/ 246 h 843"/>
              <a:gd name="T54" fmla="*/ 343 w 1124"/>
              <a:gd name="T55" fmla="*/ 174 h 843"/>
              <a:gd name="T56" fmla="*/ 525 w 1124"/>
              <a:gd name="T57" fmla="*/ 712 h 843"/>
              <a:gd name="T58" fmla="*/ 439 w 1124"/>
              <a:gd name="T59" fmla="*/ 281 h 843"/>
              <a:gd name="T60" fmla="*/ 101 w 1124"/>
              <a:gd name="T61" fmla="*/ 281 h 843"/>
              <a:gd name="T62" fmla="*/ 446 w 1124"/>
              <a:gd name="T63" fmla="*/ 649 h 843"/>
              <a:gd name="T64" fmla="*/ 1023 w 1124"/>
              <a:gd name="T65" fmla="*/ 281 h 843"/>
              <a:gd name="T66" fmla="*/ 899 w 1124"/>
              <a:gd name="T67" fmla="*/ 281 h 843"/>
              <a:gd name="T68" fmla="*/ 808 w 1124"/>
              <a:gd name="T69" fmla="*/ 151 h 843"/>
              <a:gd name="T70" fmla="*/ 1051 w 1124"/>
              <a:gd name="T71" fmla="*/ 246 h 843"/>
              <a:gd name="T72" fmla="*/ 235 w 1124"/>
              <a:gd name="T73" fmla="*/ 84 h 843"/>
              <a:gd name="T74" fmla="*/ 221 w 1124"/>
              <a:gd name="T75" fmla="*/ 246 h 843"/>
              <a:gd name="T76" fmla="*/ 235 w 1124"/>
              <a:gd name="T77" fmla="*/ 84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4" h="843">
                <a:moveTo>
                  <a:pt x="1103" y="199"/>
                </a:moveTo>
                <a:cubicBezTo>
                  <a:pt x="925" y="21"/>
                  <a:pt x="925" y="21"/>
                  <a:pt x="925" y="21"/>
                </a:cubicBezTo>
                <a:cubicBezTo>
                  <a:pt x="912" y="7"/>
                  <a:pt x="894" y="0"/>
                  <a:pt x="875" y="0"/>
                </a:cubicBezTo>
                <a:cubicBezTo>
                  <a:pt x="249" y="0"/>
                  <a:pt x="249" y="0"/>
                  <a:pt x="249" y="0"/>
                </a:cubicBezTo>
                <a:cubicBezTo>
                  <a:pt x="230" y="0"/>
                  <a:pt x="212" y="7"/>
                  <a:pt x="199" y="21"/>
                </a:cubicBezTo>
                <a:cubicBezTo>
                  <a:pt x="21" y="199"/>
                  <a:pt x="21" y="199"/>
                  <a:pt x="21" y="199"/>
                </a:cubicBezTo>
                <a:cubicBezTo>
                  <a:pt x="7" y="213"/>
                  <a:pt x="0" y="231"/>
                  <a:pt x="0" y="249"/>
                </a:cubicBezTo>
                <a:cubicBezTo>
                  <a:pt x="0" y="266"/>
                  <a:pt x="6" y="282"/>
                  <a:pt x="18" y="295"/>
                </a:cubicBezTo>
                <a:cubicBezTo>
                  <a:pt x="509" y="819"/>
                  <a:pt x="509" y="819"/>
                  <a:pt x="509" y="819"/>
                </a:cubicBezTo>
                <a:cubicBezTo>
                  <a:pt x="523" y="834"/>
                  <a:pt x="542" y="843"/>
                  <a:pt x="562" y="843"/>
                </a:cubicBezTo>
                <a:cubicBezTo>
                  <a:pt x="582" y="843"/>
                  <a:pt x="601" y="834"/>
                  <a:pt x="615" y="819"/>
                </a:cubicBezTo>
                <a:cubicBezTo>
                  <a:pt x="1106" y="295"/>
                  <a:pt x="1106" y="295"/>
                  <a:pt x="1106" y="295"/>
                </a:cubicBezTo>
                <a:cubicBezTo>
                  <a:pt x="1118" y="282"/>
                  <a:pt x="1124" y="265"/>
                  <a:pt x="1124" y="248"/>
                </a:cubicBezTo>
                <a:cubicBezTo>
                  <a:pt x="1124" y="230"/>
                  <a:pt x="1117" y="213"/>
                  <a:pt x="1103" y="199"/>
                </a:cubicBezTo>
                <a:close/>
                <a:moveTo>
                  <a:pt x="640" y="246"/>
                </a:moveTo>
                <a:cubicBezTo>
                  <a:pt x="484" y="246"/>
                  <a:pt x="484" y="246"/>
                  <a:pt x="484" y="246"/>
                </a:cubicBezTo>
                <a:cubicBezTo>
                  <a:pt x="562" y="181"/>
                  <a:pt x="562" y="181"/>
                  <a:pt x="562" y="181"/>
                </a:cubicBezTo>
                <a:lnTo>
                  <a:pt x="640" y="246"/>
                </a:lnTo>
                <a:close/>
                <a:moveTo>
                  <a:pt x="589" y="158"/>
                </a:moveTo>
                <a:cubicBezTo>
                  <a:pt x="685" y="78"/>
                  <a:pt x="685" y="78"/>
                  <a:pt x="685" y="78"/>
                </a:cubicBezTo>
                <a:cubicBezTo>
                  <a:pt x="756" y="149"/>
                  <a:pt x="756" y="149"/>
                  <a:pt x="756" y="149"/>
                </a:cubicBezTo>
                <a:cubicBezTo>
                  <a:pt x="667" y="223"/>
                  <a:pt x="667" y="223"/>
                  <a:pt x="667" y="223"/>
                </a:cubicBezTo>
                <a:lnTo>
                  <a:pt x="589" y="158"/>
                </a:lnTo>
                <a:close/>
                <a:moveTo>
                  <a:pt x="457" y="223"/>
                </a:moveTo>
                <a:cubicBezTo>
                  <a:pt x="368" y="149"/>
                  <a:pt x="368" y="149"/>
                  <a:pt x="368" y="149"/>
                </a:cubicBezTo>
                <a:cubicBezTo>
                  <a:pt x="439" y="78"/>
                  <a:pt x="439" y="78"/>
                  <a:pt x="439" y="78"/>
                </a:cubicBezTo>
                <a:cubicBezTo>
                  <a:pt x="535" y="158"/>
                  <a:pt x="535" y="158"/>
                  <a:pt x="535" y="158"/>
                </a:cubicBezTo>
                <a:lnTo>
                  <a:pt x="457" y="223"/>
                </a:lnTo>
                <a:close/>
                <a:moveTo>
                  <a:pt x="649" y="281"/>
                </a:moveTo>
                <a:cubicBezTo>
                  <a:pt x="562" y="718"/>
                  <a:pt x="562" y="718"/>
                  <a:pt x="562" y="718"/>
                </a:cubicBezTo>
                <a:cubicBezTo>
                  <a:pt x="475" y="281"/>
                  <a:pt x="475" y="281"/>
                  <a:pt x="475" y="281"/>
                </a:cubicBezTo>
                <a:lnTo>
                  <a:pt x="649" y="281"/>
                </a:lnTo>
                <a:close/>
                <a:moveTo>
                  <a:pt x="685" y="281"/>
                </a:moveTo>
                <a:cubicBezTo>
                  <a:pt x="858" y="281"/>
                  <a:pt x="858" y="281"/>
                  <a:pt x="858" y="281"/>
                </a:cubicBezTo>
                <a:cubicBezTo>
                  <a:pt x="599" y="712"/>
                  <a:pt x="599" y="712"/>
                  <a:pt x="599" y="712"/>
                </a:cubicBezTo>
                <a:lnTo>
                  <a:pt x="685" y="281"/>
                </a:lnTo>
                <a:close/>
                <a:moveTo>
                  <a:pt x="695" y="246"/>
                </a:moveTo>
                <a:cubicBezTo>
                  <a:pt x="781" y="174"/>
                  <a:pt x="781" y="174"/>
                  <a:pt x="781" y="174"/>
                </a:cubicBezTo>
                <a:cubicBezTo>
                  <a:pt x="853" y="246"/>
                  <a:pt x="853" y="246"/>
                  <a:pt x="853" y="246"/>
                </a:cubicBezTo>
                <a:lnTo>
                  <a:pt x="695" y="246"/>
                </a:lnTo>
                <a:close/>
                <a:moveTo>
                  <a:pt x="727" y="70"/>
                </a:moveTo>
                <a:cubicBezTo>
                  <a:pt x="851" y="70"/>
                  <a:pt x="851" y="70"/>
                  <a:pt x="851" y="70"/>
                </a:cubicBezTo>
                <a:cubicBezTo>
                  <a:pt x="783" y="126"/>
                  <a:pt x="783" y="126"/>
                  <a:pt x="783" y="126"/>
                </a:cubicBezTo>
                <a:lnTo>
                  <a:pt x="727" y="70"/>
                </a:lnTo>
                <a:close/>
                <a:moveTo>
                  <a:pt x="562" y="135"/>
                </a:moveTo>
                <a:cubicBezTo>
                  <a:pt x="484" y="70"/>
                  <a:pt x="484" y="70"/>
                  <a:pt x="484" y="70"/>
                </a:cubicBezTo>
                <a:cubicBezTo>
                  <a:pt x="640" y="70"/>
                  <a:pt x="640" y="70"/>
                  <a:pt x="640" y="70"/>
                </a:cubicBezTo>
                <a:lnTo>
                  <a:pt x="562" y="135"/>
                </a:lnTo>
                <a:close/>
                <a:moveTo>
                  <a:pt x="341" y="126"/>
                </a:moveTo>
                <a:cubicBezTo>
                  <a:pt x="273" y="70"/>
                  <a:pt x="273" y="70"/>
                  <a:pt x="273" y="70"/>
                </a:cubicBezTo>
                <a:cubicBezTo>
                  <a:pt x="397" y="70"/>
                  <a:pt x="397" y="70"/>
                  <a:pt x="397" y="70"/>
                </a:cubicBezTo>
                <a:lnTo>
                  <a:pt x="341" y="126"/>
                </a:lnTo>
                <a:close/>
                <a:moveTo>
                  <a:pt x="343" y="174"/>
                </a:moveTo>
                <a:cubicBezTo>
                  <a:pt x="429" y="246"/>
                  <a:pt x="429" y="246"/>
                  <a:pt x="429" y="246"/>
                </a:cubicBezTo>
                <a:cubicBezTo>
                  <a:pt x="271" y="246"/>
                  <a:pt x="271" y="246"/>
                  <a:pt x="271" y="246"/>
                </a:cubicBezTo>
                <a:lnTo>
                  <a:pt x="343" y="174"/>
                </a:lnTo>
                <a:close/>
                <a:moveTo>
                  <a:pt x="439" y="281"/>
                </a:moveTo>
                <a:cubicBezTo>
                  <a:pt x="525" y="712"/>
                  <a:pt x="525" y="712"/>
                  <a:pt x="525" y="712"/>
                </a:cubicBezTo>
                <a:cubicBezTo>
                  <a:pt x="266" y="281"/>
                  <a:pt x="266" y="281"/>
                  <a:pt x="266" y="281"/>
                </a:cubicBezTo>
                <a:lnTo>
                  <a:pt x="439" y="281"/>
                </a:lnTo>
                <a:close/>
                <a:moveTo>
                  <a:pt x="446" y="649"/>
                </a:moveTo>
                <a:cubicBezTo>
                  <a:pt x="101" y="281"/>
                  <a:pt x="101" y="281"/>
                  <a:pt x="101" y="281"/>
                </a:cubicBezTo>
                <a:cubicBezTo>
                  <a:pt x="225" y="281"/>
                  <a:pt x="225" y="281"/>
                  <a:pt x="225" y="281"/>
                </a:cubicBezTo>
                <a:lnTo>
                  <a:pt x="446" y="649"/>
                </a:lnTo>
                <a:close/>
                <a:moveTo>
                  <a:pt x="899" y="281"/>
                </a:moveTo>
                <a:cubicBezTo>
                  <a:pt x="1023" y="281"/>
                  <a:pt x="1023" y="281"/>
                  <a:pt x="1023" y="281"/>
                </a:cubicBezTo>
                <a:cubicBezTo>
                  <a:pt x="678" y="649"/>
                  <a:pt x="678" y="649"/>
                  <a:pt x="678" y="649"/>
                </a:cubicBezTo>
                <a:lnTo>
                  <a:pt x="899" y="281"/>
                </a:lnTo>
                <a:close/>
                <a:moveTo>
                  <a:pt x="903" y="246"/>
                </a:moveTo>
                <a:cubicBezTo>
                  <a:pt x="808" y="151"/>
                  <a:pt x="808" y="151"/>
                  <a:pt x="808" y="151"/>
                </a:cubicBezTo>
                <a:cubicBezTo>
                  <a:pt x="889" y="84"/>
                  <a:pt x="889" y="84"/>
                  <a:pt x="889" y="84"/>
                </a:cubicBezTo>
                <a:cubicBezTo>
                  <a:pt x="1051" y="246"/>
                  <a:pt x="1051" y="246"/>
                  <a:pt x="1051" y="246"/>
                </a:cubicBezTo>
                <a:lnTo>
                  <a:pt x="903" y="246"/>
                </a:lnTo>
                <a:close/>
                <a:moveTo>
                  <a:pt x="235" y="84"/>
                </a:moveTo>
                <a:cubicBezTo>
                  <a:pt x="316" y="151"/>
                  <a:pt x="316" y="151"/>
                  <a:pt x="316" y="151"/>
                </a:cubicBezTo>
                <a:cubicBezTo>
                  <a:pt x="221" y="246"/>
                  <a:pt x="221" y="246"/>
                  <a:pt x="221" y="246"/>
                </a:cubicBezTo>
                <a:cubicBezTo>
                  <a:pt x="70" y="246"/>
                  <a:pt x="70" y="246"/>
                  <a:pt x="70" y="246"/>
                </a:cubicBezTo>
                <a:lnTo>
                  <a:pt x="235" y="84"/>
                </a:lnTo>
                <a:close/>
              </a:path>
            </a:pathLst>
          </a:custGeom>
          <a:solidFill>
            <a:schemeClr val="bg1"/>
          </a:solidFill>
          <a:ln>
            <a:noFill/>
          </a:ln>
        </p:spPr>
        <p:txBody>
          <a:bodyPr vert="horz" wrap="square" lIns="182843" tIns="91422" rIns="182843" bIns="91422" numCol="1" anchor="t" anchorCtr="0" compatLnSpc="1"/>
          <a:lstStyle/>
          <a:p>
            <a:endParaRPr lang="id-ID" dirty="0">
              <a:latin typeface="Raleway Light"/>
            </a:endParaRPr>
          </a:p>
        </p:txBody>
      </p:sp>
      <p:sp>
        <p:nvSpPr>
          <p:cNvPr id="37" name="Freeform 6"/>
          <p:cNvSpPr>
            <a:spLocks noEditPoints="1"/>
          </p:cNvSpPr>
          <p:nvPr/>
        </p:nvSpPr>
        <p:spPr bwMode="auto">
          <a:xfrm flipH="1">
            <a:off x="4854460" y="3210192"/>
            <a:ext cx="2458405" cy="2624613"/>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rgbClr val="942122"/>
          </a:solidFill>
          <a:ln>
            <a:noFill/>
          </a:ln>
        </p:spPr>
        <p:txBody>
          <a:bodyPr lIns="325063" tIns="162532" rIns="325063" bIns="162532"/>
          <a:lstStyle/>
          <a:p>
            <a:pPr>
              <a:defRPr/>
            </a:pPr>
            <a:endParaRPr lang="id-ID" sz="6400" dirty="0">
              <a:latin typeface="Raleway Light"/>
            </a:endParaRPr>
          </a:p>
        </p:txBody>
      </p:sp>
      <p:sp>
        <p:nvSpPr>
          <p:cNvPr id="38" name="文本框 37"/>
          <p:cNvSpPr txBox="1"/>
          <p:nvPr/>
        </p:nvSpPr>
        <p:spPr>
          <a:xfrm>
            <a:off x="8471688" y="4252316"/>
            <a:ext cx="2333025" cy="784830"/>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471688" y="3986073"/>
            <a:ext cx="1138729"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8471688" y="2747841"/>
            <a:ext cx="2333025" cy="784830"/>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8471688" y="2481598"/>
            <a:ext cx="1138729"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1347389" y="4252316"/>
            <a:ext cx="2333025" cy="784830"/>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2541685" y="3986073"/>
            <a:ext cx="1138729"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1347389" y="2747841"/>
            <a:ext cx="2333025" cy="784830"/>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2541685" y="2481598"/>
            <a:ext cx="1138729"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t="13631" r="1039"/>
          <a:stretch>
            <a:fillRect/>
          </a:stretch>
        </p:blipFill>
        <p:spPr>
          <a:xfrm rot="16200000">
            <a:off x="2304143" y="-2318657"/>
            <a:ext cx="6887029" cy="11495314"/>
          </a:xfrm>
          <a:prstGeom prst="rect">
            <a:avLst/>
          </a:prstGeom>
        </p:spPr>
      </p:pic>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l="16154" t="17567" r="13049" b="6774"/>
          <a:stretch>
            <a:fillRect/>
          </a:stretch>
        </p:blipFill>
        <p:spPr>
          <a:xfrm>
            <a:off x="0" y="0"/>
            <a:ext cx="4833257" cy="6858002"/>
          </a:xfrm>
          <a:custGeom>
            <a:avLst/>
            <a:gdLst>
              <a:gd name="connsiteX0" fmla="*/ 1034124 w 4833257"/>
              <a:gd name="connsiteY0" fmla="*/ 0 h 6858002"/>
              <a:gd name="connsiteX1" fmla="*/ 4833257 w 4833257"/>
              <a:gd name="connsiteY1" fmla="*/ 0 h 6858002"/>
              <a:gd name="connsiteX2" fmla="*/ 3799133 w 4833257"/>
              <a:gd name="connsiteY2" fmla="*/ 6858002 h 6858002"/>
              <a:gd name="connsiteX3" fmla="*/ 0 w 4833257"/>
              <a:gd name="connsiteY3" fmla="*/ 6858002 h 6858002"/>
            </a:gdLst>
            <a:ahLst/>
            <a:cxnLst>
              <a:cxn ang="0">
                <a:pos x="connsiteX0" y="connsiteY0"/>
              </a:cxn>
              <a:cxn ang="0">
                <a:pos x="connsiteX1" y="connsiteY1"/>
              </a:cxn>
              <a:cxn ang="0">
                <a:pos x="connsiteX2" y="connsiteY2"/>
              </a:cxn>
              <a:cxn ang="0">
                <a:pos x="connsiteX3" y="connsiteY3"/>
              </a:cxn>
            </a:cxnLst>
            <a:rect l="l" t="t" r="r" b="b"/>
            <a:pathLst>
              <a:path w="4833257" h="6858002">
                <a:moveTo>
                  <a:pt x="1034124" y="0"/>
                </a:moveTo>
                <a:lnTo>
                  <a:pt x="4833257" y="0"/>
                </a:lnTo>
                <a:lnTo>
                  <a:pt x="3799133" y="6858002"/>
                </a:lnTo>
                <a:lnTo>
                  <a:pt x="0" y="6858002"/>
                </a:lnTo>
                <a:close/>
              </a:path>
            </a:pathLst>
          </a:custGeom>
        </p:spPr>
      </p:pic>
      <p:sp>
        <p:nvSpPr>
          <p:cNvPr id="10" name="矩形 9"/>
          <p:cNvSpPr/>
          <p:nvPr/>
        </p:nvSpPr>
        <p:spPr>
          <a:xfrm>
            <a:off x="11103429" y="-14515"/>
            <a:ext cx="1088571" cy="275772"/>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5644454" y="2252436"/>
            <a:ext cx="1775069" cy="2628900"/>
            <a:chOff x="3276600" y="2266950"/>
            <a:chExt cx="1504950" cy="2228850"/>
          </a:xfrm>
        </p:grpSpPr>
        <p:cxnSp>
          <p:nvCxnSpPr>
            <p:cNvPr id="11" name="直接连接符 10"/>
            <p:cNvCxnSpPr/>
            <p:nvPr/>
          </p:nvCxnSpPr>
          <p:spPr>
            <a:xfrm>
              <a:off x="3276600" y="2266950"/>
              <a:ext cx="1504950" cy="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276600" y="2266950"/>
              <a:ext cx="0" cy="222885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276600" y="4495800"/>
              <a:ext cx="1504950" cy="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781550" y="2266950"/>
              <a:ext cx="0" cy="73820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781550" y="3700597"/>
              <a:ext cx="0" cy="795203"/>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5451415" y="2872359"/>
            <a:ext cx="2161146" cy="1569660"/>
          </a:xfrm>
          <a:prstGeom prst="rect">
            <a:avLst/>
          </a:prstGeom>
          <a:noFill/>
        </p:spPr>
        <p:txBody>
          <a:bodyPr wrap="square" rtlCol="0">
            <a:spAutoFit/>
          </a:bodyPr>
          <a:lstStyle/>
          <a:p>
            <a:pPr algn="ctr"/>
            <a:r>
              <a:rPr lang="en-US" altLang="zh-CN" sz="9600" b="1" dirty="0" smtClean="0">
                <a:solidFill>
                  <a:srgbClr val="942122"/>
                </a:solidFill>
                <a:latin typeface="Road Rage" pitchFamily="50" charset="0"/>
                <a:ea typeface="华文仿宋" panose="02010600040101010101" pitchFamily="2" charset="-122"/>
              </a:rPr>
              <a:t>o4</a:t>
            </a:r>
            <a:endParaRPr lang="zh-CN" altLang="en-US" sz="9600" b="1" dirty="0">
              <a:solidFill>
                <a:srgbClr val="942122"/>
              </a:solidFill>
              <a:latin typeface="Road Rage" pitchFamily="50" charset="0"/>
              <a:ea typeface="华文仿宋" panose="02010600040101010101" pitchFamily="2" charset="-122"/>
            </a:endParaRPr>
          </a:p>
        </p:txBody>
      </p:sp>
      <p:sp>
        <p:nvSpPr>
          <p:cNvPr id="16" name="文本框 15"/>
          <p:cNvSpPr txBox="1"/>
          <p:nvPr/>
        </p:nvSpPr>
        <p:spPr>
          <a:xfrm>
            <a:off x="7766342" y="2621709"/>
            <a:ext cx="4959929" cy="836319"/>
          </a:xfrm>
          <a:prstGeom prst="rect">
            <a:avLst/>
          </a:prstGeom>
          <a:noFill/>
        </p:spPr>
        <p:txBody>
          <a:bodyPr wrap="square" rtlCol="0">
            <a:spAutoFit/>
          </a:bodyPr>
          <a:lstStyle/>
          <a:p>
            <a:pPr>
              <a:lnSpc>
                <a:spcPct val="175000"/>
              </a:lnSpc>
            </a:pPr>
            <a:r>
              <a:rPr lang="zh-CN" altLang="en-US" sz="3200" dirty="0">
                <a:solidFill>
                  <a:srgbClr val="942122"/>
                </a:solidFill>
                <a:latin typeface="微软雅黑" panose="020B0503020204020204" pitchFamily="34" charset="-122"/>
                <a:ea typeface="微软雅黑" panose="020B0503020204020204" pitchFamily="34" charset="-122"/>
              </a:rPr>
              <a:t>工作不足之处</a:t>
            </a:r>
            <a:endParaRPr lang="en-US" altLang="zh-CN" sz="3200" dirty="0">
              <a:solidFill>
                <a:srgbClr val="942122"/>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7766342" y="3458028"/>
            <a:ext cx="5022106" cy="400110"/>
          </a:xfrm>
          <a:prstGeom prst="snip1Rect">
            <a:avLst>
              <a:gd name="adj" fmla="val 0"/>
            </a:avLst>
          </a:prstGeom>
          <a:noFill/>
          <a:ln w="28575">
            <a:noFill/>
          </a:ln>
        </p:spPr>
        <p:txBody>
          <a:bodyPr wrap="square" rtlCol="0">
            <a:spAutoFit/>
          </a:bodyPr>
          <a:lstStyle/>
          <a:p>
            <a:r>
              <a:rPr lang="en-US" altLang="zh-CN" sz="2000" dirty="0" smtClean="0">
                <a:solidFill>
                  <a:srgbClr val="942122"/>
                </a:solidFill>
                <a:latin typeface="Arial" panose="020B0604020202020204" pitchFamily="34" charset="0"/>
                <a:cs typeface="Arial" panose="020B0604020202020204" pitchFamily="34" charset="0"/>
              </a:rPr>
              <a:t>LACK OF WORK</a:t>
            </a:r>
            <a:endParaRPr lang="zh-CN" altLang="en-US" sz="2000" dirty="0">
              <a:solidFill>
                <a:srgbClr val="942122"/>
              </a:solidFill>
              <a:latin typeface="Arial" panose="020B0604020202020204" pitchFamily="34" charset="0"/>
              <a:ea typeface="华文仿宋" panose="02010600040101010101" pitchFamily="2"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741886"/>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20965" y="481354"/>
            <a:ext cx="717550" cy="717550"/>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50562" y="609296"/>
            <a:ext cx="658356" cy="461665"/>
          </a:xfrm>
          <a:prstGeom prst="rect">
            <a:avLst/>
          </a:prstGeom>
          <a:noFill/>
        </p:spPr>
        <p:txBody>
          <a:bodyPr wrap="square" rtlCol="0">
            <a:spAutoFit/>
          </a:bodyPr>
          <a:lstStyle/>
          <a:p>
            <a:pPr algn="ctr"/>
            <a:r>
              <a:rPr lang="en-US" altLang="zh-CN" sz="2400" b="1" dirty="0" smtClean="0">
                <a:ln w="28575">
                  <a:noFill/>
                </a:ln>
                <a:solidFill>
                  <a:schemeClr val="bg1"/>
                </a:solidFill>
                <a:latin typeface="微软雅黑" panose="020B0503020204020204" pitchFamily="34" charset="-122"/>
                <a:ea typeface="微软雅黑" panose="020B0503020204020204" pitchFamily="34" charset="-122"/>
              </a:rPr>
              <a:t>04</a:t>
            </a:r>
            <a:endParaRPr lang="zh-CN" altLang="en-US" sz="4000" b="1" dirty="0">
              <a:ln w="28575">
                <a:noFill/>
              </a:ln>
              <a:solidFill>
                <a:schemeClr val="bg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1734735" y="313715"/>
            <a:ext cx="4959929" cy="510845"/>
          </a:xfrm>
          <a:prstGeom prst="rect">
            <a:avLst/>
          </a:prstGeom>
          <a:noFill/>
        </p:spPr>
        <p:txBody>
          <a:bodyPr wrap="square" rtlCol="0">
            <a:spAutoFit/>
          </a:bodyPr>
          <a:lstStyle/>
          <a:p>
            <a:pPr>
              <a:lnSpc>
                <a:spcPct val="175000"/>
              </a:lnSpc>
            </a:pPr>
            <a:r>
              <a:rPr lang="zh-CN" altLang="en-US" dirty="0">
                <a:solidFill>
                  <a:srgbClr val="942122"/>
                </a:solidFill>
                <a:latin typeface="微软雅黑" panose="020B0503020204020204" pitchFamily="34" charset="-122"/>
                <a:ea typeface="微软雅黑" panose="020B0503020204020204" pitchFamily="34" charset="-122"/>
              </a:rPr>
              <a:t>工作不足之处</a:t>
            </a:r>
            <a:endParaRPr lang="en-US" altLang="zh-CN" dirty="0">
              <a:solidFill>
                <a:srgbClr val="942122"/>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734735" y="826527"/>
            <a:ext cx="5022106" cy="369332"/>
          </a:xfrm>
          <a:prstGeom prst="snip1Rect">
            <a:avLst>
              <a:gd name="adj" fmla="val 0"/>
            </a:avLst>
          </a:prstGeom>
          <a:noFill/>
          <a:ln w="28575">
            <a:noFill/>
          </a:ln>
        </p:spPr>
        <p:txBody>
          <a:bodyPr wrap="square" rtlCol="0">
            <a:spAutoFit/>
          </a:bodyPr>
          <a:lstStyle/>
          <a:p>
            <a:r>
              <a:rPr lang="en-US" altLang="zh-CN" dirty="0" smtClean="0">
                <a:solidFill>
                  <a:srgbClr val="942122"/>
                </a:solidFill>
                <a:latin typeface="Arial" panose="020B0604020202020204" pitchFamily="34" charset="0"/>
                <a:cs typeface="Arial" panose="020B0604020202020204" pitchFamily="34" charset="0"/>
              </a:rPr>
              <a:t>Lack Of Work</a:t>
            </a:r>
            <a:endParaRPr lang="zh-CN" altLang="en-US" dirty="0">
              <a:solidFill>
                <a:srgbClr val="942122"/>
              </a:solidFill>
              <a:latin typeface="Arial" panose="020B0604020202020204" pitchFamily="34" charset="0"/>
              <a:ea typeface="华文仿宋" panose="02010600040101010101" pitchFamily="2" charset="-122"/>
              <a:cs typeface="Arial" panose="020B0604020202020204" pitchFamily="34" charset="0"/>
            </a:endParaRPr>
          </a:p>
        </p:txBody>
      </p:sp>
      <p:sp>
        <p:nvSpPr>
          <p:cNvPr id="8" name="Freeform 6"/>
          <p:cNvSpPr/>
          <p:nvPr/>
        </p:nvSpPr>
        <p:spPr bwMode="auto">
          <a:xfrm rot="5400000">
            <a:off x="2810331" y="2761658"/>
            <a:ext cx="1033059" cy="2001874"/>
          </a:xfrm>
          <a:custGeom>
            <a:avLst/>
            <a:gdLst/>
            <a:ahLst/>
            <a:cxnLst>
              <a:cxn ang="0">
                <a:pos x="209" y="24"/>
              </a:cxn>
              <a:cxn ang="0">
                <a:pos x="62" y="118"/>
              </a:cxn>
              <a:cxn ang="0">
                <a:pos x="0" y="295"/>
              </a:cxn>
              <a:cxn ang="0">
                <a:pos x="280" y="575"/>
              </a:cxn>
              <a:cxn ang="0">
                <a:pos x="296" y="559"/>
              </a:cxn>
              <a:cxn ang="0">
                <a:pos x="280" y="543"/>
              </a:cxn>
              <a:cxn ang="0">
                <a:pos x="32" y="295"/>
              </a:cxn>
              <a:cxn ang="0">
                <a:pos x="213" y="56"/>
              </a:cxn>
              <a:cxn ang="0">
                <a:pos x="216" y="79"/>
              </a:cxn>
              <a:cxn ang="0">
                <a:pos x="280" y="31"/>
              </a:cxn>
              <a:cxn ang="0">
                <a:pos x="206" y="0"/>
              </a:cxn>
              <a:cxn ang="0">
                <a:pos x="209" y="24"/>
              </a:cxn>
            </a:cxnLst>
            <a:rect l="0" t="0" r="r" b="b"/>
            <a:pathLst>
              <a:path w="296" h="575">
                <a:moveTo>
                  <a:pt x="209" y="24"/>
                </a:moveTo>
                <a:cubicBezTo>
                  <a:pt x="152" y="39"/>
                  <a:pt x="100" y="72"/>
                  <a:pt x="62" y="118"/>
                </a:cubicBezTo>
                <a:cubicBezTo>
                  <a:pt x="22" y="168"/>
                  <a:pt x="0" y="231"/>
                  <a:pt x="0" y="295"/>
                </a:cubicBezTo>
                <a:cubicBezTo>
                  <a:pt x="0" y="449"/>
                  <a:pt x="125" y="575"/>
                  <a:pt x="280" y="575"/>
                </a:cubicBezTo>
                <a:cubicBezTo>
                  <a:pt x="289" y="575"/>
                  <a:pt x="296" y="568"/>
                  <a:pt x="296" y="559"/>
                </a:cubicBezTo>
                <a:cubicBezTo>
                  <a:pt x="296" y="550"/>
                  <a:pt x="289" y="543"/>
                  <a:pt x="280" y="543"/>
                </a:cubicBezTo>
                <a:cubicBezTo>
                  <a:pt x="143" y="543"/>
                  <a:pt x="32" y="432"/>
                  <a:pt x="32" y="295"/>
                </a:cubicBezTo>
                <a:cubicBezTo>
                  <a:pt x="32" y="184"/>
                  <a:pt x="107" y="86"/>
                  <a:pt x="213" y="56"/>
                </a:cubicBezTo>
                <a:cubicBezTo>
                  <a:pt x="216" y="79"/>
                  <a:pt x="216" y="79"/>
                  <a:pt x="216" y="79"/>
                </a:cubicBezTo>
                <a:cubicBezTo>
                  <a:pt x="280" y="31"/>
                  <a:pt x="280" y="31"/>
                  <a:pt x="280" y="31"/>
                </a:cubicBezTo>
                <a:cubicBezTo>
                  <a:pt x="206" y="0"/>
                  <a:pt x="206" y="0"/>
                  <a:pt x="206" y="0"/>
                </a:cubicBezTo>
                <a:lnTo>
                  <a:pt x="209" y="24"/>
                </a:lnTo>
                <a:close/>
              </a:path>
            </a:pathLst>
          </a:custGeom>
          <a:solidFill>
            <a:srgbClr val="942122"/>
          </a:solidFill>
          <a:ln w="9525">
            <a:noFill/>
            <a:rou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sp>
        <p:nvSpPr>
          <p:cNvPr id="9" name="Freeform 7"/>
          <p:cNvSpPr/>
          <p:nvPr/>
        </p:nvSpPr>
        <p:spPr bwMode="auto">
          <a:xfrm rot="5400000">
            <a:off x="4649002" y="3683597"/>
            <a:ext cx="1033059" cy="2001874"/>
          </a:xfrm>
          <a:custGeom>
            <a:avLst/>
            <a:gdLst/>
            <a:ahLst/>
            <a:cxnLst>
              <a:cxn ang="0">
                <a:pos x="89" y="0"/>
              </a:cxn>
              <a:cxn ang="0">
                <a:pos x="16" y="31"/>
              </a:cxn>
              <a:cxn ang="0">
                <a:pos x="79" y="79"/>
              </a:cxn>
              <a:cxn ang="0">
                <a:pos x="82" y="56"/>
              </a:cxn>
              <a:cxn ang="0">
                <a:pos x="264" y="295"/>
              </a:cxn>
              <a:cxn ang="0">
                <a:pos x="16" y="543"/>
              </a:cxn>
              <a:cxn ang="0">
                <a:pos x="0" y="559"/>
              </a:cxn>
              <a:cxn ang="0">
                <a:pos x="16" y="575"/>
              </a:cxn>
              <a:cxn ang="0">
                <a:pos x="296" y="295"/>
              </a:cxn>
              <a:cxn ang="0">
                <a:pos x="233" y="118"/>
              </a:cxn>
              <a:cxn ang="0">
                <a:pos x="86" y="24"/>
              </a:cxn>
              <a:cxn ang="0">
                <a:pos x="89" y="0"/>
              </a:cxn>
            </a:cxnLst>
            <a:rect l="0" t="0" r="r" b="b"/>
            <a:pathLst>
              <a:path w="296" h="575">
                <a:moveTo>
                  <a:pt x="89" y="0"/>
                </a:moveTo>
                <a:cubicBezTo>
                  <a:pt x="16" y="31"/>
                  <a:pt x="16" y="31"/>
                  <a:pt x="16" y="31"/>
                </a:cubicBezTo>
                <a:cubicBezTo>
                  <a:pt x="79" y="79"/>
                  <a:pt x="79" y="79"/>
                  <a:pt x="79" y="79"/>
                </a:cubicBezTo>
                <a:cubicBezTo>
                  <a:pt x="82" y="56"/>
                  <a:pt x="82" y="56"/>
                  <a:pt x="82" y="56"/>
                </a:cubicBezTo>
                <a:cubicBezTo>
                  <a:pt x="188" y="86"/>
                  <a:pt x="264" y="184"/>
                  <a:pt x="264" y="295"/>
                </a:cubicBezTo>
                <a:cubicBezTo>
                  <a:pt x="264" y="432"/>
                  <a:pt x="153" y="543"/>
                  <a:pt x="16" y="543"/>
                </a:cubicBezTo>
                <a:cubicBezTo>
                  <a:pt x="7" y="543"/>
                  <a:pt x="0" y="550"/>
                  <a:pt x="0" y="559"/>
                </a:cubicBezTo>
                <a:cubicBezTo>
                  <a:pt x="0" y="568"/>
                  <a:pt x="7" y="575"/>
                  <a:pt x="16" y="575"/>
                </a:cubicBezTo>
                <a:cubicBezTo>
                  <a:pt x="170" y="575"/>
                  <a:pt x="296" y="449"/>
                  <a:pt x="296" y="295"/>
                </a:cubicBezTo>
                <a:cubicBezTo>
                  <a:pt x="296" y="231"/>
                  <a:pt x="274" y="168"/>
                  <a:pt x="233" y="118"/>
                </a:cubicBezTo>
                <a:cubicBezTo>
                  <a:pt x="196" y="72"/>
                  <a:pt x="144" y="39"/>
                  <a:pt x="86" y="24"/>
                </a:cubicBezTo>
                <a:lnTo>
                  <a:pt x="89" y="0"/>
                </a:lnTo>
                <a:close/>
              </a:path>
            </a:pathLst>
          </a:custGeom>
          <a:solidFill>
            <a:srgbClr val="942122"/>
          </a:solidFill>
          <a:ln w="9525">
            <a:noFill/>
            <a:rou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sp>
        <p:nvSpPr>
          <p:cNvPr id="12" name="Freeform 10"/>
          <p:cNvSpPr/>
          <p:nvPr/>
        </p:nvSpPr>
        <p:spPr bwMode="auto">
          <a:xfrm rot="5400000">
            <a:off x="6487669" y="2761658"/>
            <a:ext cx="1033059" cy="2001874"/>
          </a:xfrm>
          <a:custGeom>
            <a:avLst/>
            <a:gdLst/>
            <a:ahLst/>
            <a:cxnLst>
              <a:cxn ang="0">
                <a:pos x="209" y="24"/>
              </a:cxn>
              <a:cxn ang="0">
                <a:pos x="62" y="118"/>
              </a:cxn>
              <a:cxn ang="0">
                <a:pos x="0" y="295"/>
              </a:cxn>
              <a:cxn ang="0">
                <a:pos x="280" y="575"/>
              </a:cxn>
              <a:cxn ang="0">
                <a:pos x="296" y="559"/>
              </a:cxn>
              <a:cxn ang="0">
                <a:pos x="280" y="543"/>
              </a:cxn>
              <a:cxn ang="0">
                <a:pos x="32" y="295"/>
              </a:cxn>
              <a:cxn ang="0">
                <a:pos x="213" y="56"/>
              </a:cxn>
              <a:cxn ang="0">
                <a:pos x="216" y="79"/>
              </a:cxn>
              <a:cxn ang="0">
                <a:pos x="280" y="31"/>
              </a:cxn>
              <a:cxn ang="0">
                <a:pos x="206" y="0"/>
              </a:cxn>
              <a:cxn ang="0">
                <a:pos x="209" y="24"/>
              </a:cxn>
            </a:cxnLst>
            <a:rect l="0" t="0" r="r" b="b"/>
            <a:pathLst>
              <a:path w="296" h="575">
                <a:moveTo>
                  <a:pt x="209" y="24"/>
                </a:moveTo>
                <a:cubicBezTo>
                  <a:pt x="152" y="39"/>
                  <a:pt x="100" y="72"/>
                  <a:pt x="62" y="118"/>
                </a:cubicBezTo>
                <a:cubicBezTo>
                  <a:pt x="22" y="168"/>
                  <a:pt x="0" y="231"/>
                  <a:pt x="0" y="295"/>
                </a:cubicBezTo>
                <a:cubicBezTo>
                  <a:pt x="0" y="449"/>
                  <a:pt x="125" y="575"/>
                  <a:pt x="280" y="575"/>
                </a:cubicBezTo>
                <a:cubicBezTo>
                  <a:pt x="289" y="575"/>
                  <a:pt x="296" y="568"/>
                  <a:pt x="296" y="559"/>
                </a:cubicBezTo>
                <a:cubicBezTo>
                  <a:pt x="296" y="550"/>
                  <a:pt x="289" y="543"/>
                  <a:pt x="280" y="543"/>
                </a:cubicBezTo>
                <a:cubicBezTo>
                  <a:pt x="143" y="543"/>
                  <a:pt x="32" y="432"/>
                  <a:pt x="32" y="295"/>
                </a:cubicBezTo>
                <a:cubicBezTo>
                  <a:pt x="32" y="184"/>
                  <a:pt x="107" y="86"/>
                  <a:pt x="213" y="56"/>
                </a:cubicBezTo>
                <a:cubicBezTo>
                  <a:pt x="216" y="79"/>
                  <a:pt x="216" y="79"/>
                  <a:pt x="216" y="79"/>
                </a:cubicBezTo>
                <a:cubicBezTo>
                  <a:pt x="280" y="31"/>
                  <a:pt x="280" y="31"/>
                  <a:pt x="280" y="31"/>
                </a:cubicBezTo>
                <a:cubicBezTo>
                  <a:pt x="206" y="0"/>
                  <a:pt x="206" y="0"/>
                  <a:pt x="206" y="0"/>
                </a:cubicBezTo>
                <a:lnTo>
                  <a:pt x="209" y="24"/>
                </a:lnTo>
                <a:close/>
              </a:path>
            </a:pathLst>
          </a:custGeom>
          <a:solidFill>
            <a:srgbClr val="942122"/>
          </a:solidFill>
          <a:ln w="9525">
            <a:noFill/>
            <a:rou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sp>
        <p:nvSpPr>
          <p:cNvPr id="13" name="Freeform 11"/>
          <p:cNvSpPr/>
          <p:nvPr/>
        </p:nvSpPr>
        <p:spPr bwMode="auto">
          <a:xfrm rot="5400000">
            <a:off x="8326338" y="3683597"/>
            <a:ext cx="1033059" cy="2001874"/>
          </a:xfrm>
          <a:custGeom>
            <a:avLst/>
            <a:gdLst/>
            <a:ahLst/>
            <a:cxnLst>
              <a:cxn ang="0">
                <a:pos x="89" y="0"/>
              </a:cxn>
              <a:cxn ang="0">
                <a:pos x="16" y="31"/>
              </a:cxn>
              <a:cxn ang="0">
                <a:pos x="79" y="79"/>
              </a:cxn>
              <a:cxn ang="0">
                <a:pos x="82" y="56"/>
              </a:cxn>
              <a:cxn ang="0">
                <a:pos x="264" y="295"/>
              </a:cxn>
              <a:cxn ang="0">
                <a:pos x="16" y="543"/>
              </a:cxn>
              <a:cxn ang="0">
                <a:pos x="0" y="559"/>
              </a:cxn>
              <a:cxn ang="0">
                <a:pos x="16" y="575"/>
              </a:cxn>
              <a:cxn ang="0">
                <a:pos x="296" y="295"/>
              </a:cxn>
              <a:cxn ang="0">
                <a:pos x="233" y="118"/>
              </a:cxn>
              <a:cxn ang="0">
                <a:pos x="86" y="24"/>
              </a:cxn>
              <a:cxn ang="0">
                <a:pos x="89" y="0"/>
              </a:cxn>
            </a:cxnLst>
            <a:rect l="0" t="0" r="r" b="b"/>
            <a:pathLst>
              <a:path w="296" h="575">
                <a:moveTo>
                  <a:pt x="89" y="0"/>
                </a:moveTo>
                <a:cubicBezTo>
                  <a:pt x="16" y="31"/>
                  <a:pt x="16" y="31"/>
                  <a:pt x="16" y="31"/>
                </a:cubicBezTo>
                <a:cubicBezTo>
                  <a:pt x="79" y="79"/>
                  <a:pt x="79" y="79"/>
                  <a:pt x="79" y="79"/>
                </a:cubicBezTo>
                <a:cubicBezTo>
                  <a:pt x="82" y="56"/>
                  <a:pt x="82" y="56"/>
                  <a:pt x="82" y="56"/>
                </a:cubicBezTo>
                <a:cubicBezTo>
                  <a:pt x="188" y="86"/>
                  <a:pt x="264" y="184"/>
                  <a:pt x="264" y="295"/>
                </a:cubicBezTo>
                <a:cubicBezTo>
                  <a:pt x="264" y="432"/>
                  <a:pt x="153" y="543"/>
                  <a:pt x="16" y="543"/>
                </a:cubicBezTo>
                <a:cubicBezTo>
                  <a:pt x="7" y="543"/>
                  <a:pt x="0" y="550"/>
                  <a:pt x="0" y="559"/>
                </a:cubicBezTo>
                <a:cubicBezTo>
                  <a:pt x="0" y="568"/>
                  <a:pt x="7" y="575"/>
                  <a:pt x="16" y="575"/>
                </a:cubicBezTo>
                <a:cubicBezTo>
                  <a:pt x="170" y="575"/>
                  <a:pt x="296" y="449"/>
                  <a:pt x="296" y="295"/>
                </a:cubicBezTo>
                <a:cubicBezTo>
                  <a:pt x="296" y="231"/>
                  <a:pt x="274" y="168"/>
                  <a:pt x="233" y="118"/>
                </a:cubicBezTo>
                <a:cubicBezTo>
                  <a:pt x="196" y="72"/>
                  <a:pt x="144" y="39"/>
                  <a:pt x="86" y="24"/>
                </a:cubicBezTo>
                <a:lnTo>
                  <a:pt x="89" y="0"/>
                </a:lnTo>
                <a:close/>
              </a:path>
            </a:pathLst>
          </a:custGeom>
          <a:solidFill>
            <a:srgbClr val="942122"/>
          </a:solidFill>
          <a:ln w="9525">
            <a:noFill/>
            <a:rou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cxnSp>
        <p:nvCxnSpPr>
          <p:cNvPr id="14" name="Прямая соединительная линия 21"/>
          <p:cNvCxnSpPr/>
          <p:nvPr/>
        </p:nvCxnSpPr>
        <p:spPr>
          <a:xfrm>
            <a:off x="8780236" y="2855405"/>
            <a:ext cx="0" cy="626894"/>
          </a:xfrm>
          <a:prstGeom prst="line">
            <a:avLst/>
          </a:prstGeom>
          <a:ln w="6350" cap="flat">
            <a:solidFill>
              <a:schemeClr val="bg1">
                <a:lumMod val="50000"/>
              </a:schemeClr>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15" name="Oval 13"/>
          <p:cNvSpPr>
            <a:spLocks noChangeArrowheads="1"/>
          </p:cNvSpPr>
          <p:nvPr/>
        </p:nvSpPr>
        <p:spPr bwMode="auto">
          <a:xfrm rot="5400000">
            <a:off x="8370618" y="3778211"/>
            <a:ext cx="892422" cy="890687"/>
          </a:xfrm>
          <a:prstGeom prst="ellipse">
            <a:avLst/>
          </a:prstGeom>
          <a:solidFill>
            <a:srgbClr val="942122"/>
          </a:solidFill>
          <a:ln w="9525">
            <a:noFill/>
            <a:rou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cxnSp>
        <p:nvCxnSpPr>
          <p:cNvPr id="16" name="Прямая соединительная линия 25"/>
          <p:cNvCxnSpPr/>
          <p:nvPr/>
        </p:nvCxnSpPr>
        <p:spPr>
          <a:xfrm>
            <a:off x="6982359" y="4852730"/>
            <a:ext cx="0" cy="602505"/>
          </a:xfrm>
          <a:prstGeom prst="line">
            <a:avLst/>
          </a:prstGeom>
          <a:ln w="6350" cap="flat">
            <a:solidFill>
              <a:schemeClr val="bg1">
                <a:lumMod val="50000"/>
              </a:schemeClr>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17" name="Oval 12"/>
          <p:cNvSpPr>
            <a:spLocks noChangeArrowheads="1"/>
          </p:cNvSpPr>
          <p:nvPr/>
        </p:nvSpPr>
        <p:spPr bwMode="auto">
          <a:xfrm rot="5400000">
            <a:off x="6531944" y="3778210"/>
            <a:ext cx="892422" cy="890687"/>
          </a:xfrm>
          <a:prstGeom prst="ellipse">
            <a:avLst/>
          </a:prstGeom>
          <a:solidFill>
            <a:srgbClr val="942122"/>
          </a:solidFill>
          <a:ln w="9525">
            <a:noFill/>
            <a:rou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cxnSp>
        <p:nvCxnSpPr>
          <p:cNvPr id="18" name="Прямая соединительная линия 28"/>
          <p:cNvCxnSpPr/>
          <p:nvPr/>
        </p:nvCxnSpPr>
        <p:spPr>
          <a:xfrm>
            <a:off x="3283239" y="4852730"/>
            <a:ext cx="0" cy="632747"/>
          </a:xfrm>
          <a:prstGeom prst="line">
            <a:avLst/>
          </a:prstGeom>
          <a:ln w="6350" cap="flat">
            <a:solidFill>
              <a:schemeClr val="bg1">
                <a:lumMod val="50000"/>
              </a:schemeClr>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19" name="Oval 8"/>
          <p:cNvSpPr>
            <a:spLocks noChangeArrowheads="1"/>
          </p:cNvSpPr>
          <p:nvPr/>
        </p:nvSpPr>
        <p:spPr bwMode="auto">
          <a:xfrm rot="5400000">
            <a:off x="2854609" y="3778210"/>
            <a:ext cx="892422" cy="890687"/>
          </a:xfrm>
          <a:prstGeom prst="ellipse">
            <a:avLst/>
          </a:prstGeom>
          <a:solidFill>
            <a:srgbClr val="942122"/>
          </a:solidFill>
          <a:ln w="9525">
            <a:noFill/>
            <a:rou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cxnSp>
        <p:nvCxnSpPr>
          <p:cNvPr id="20" name="Прямая соединительная линия 31"/>
          <p:cNvCxnSpPr/>
          <p:nvPr/>
        </p:nvCxnSpPr>
        <p:spPr>
          <a:xfrm>
            <a:off x="5106740" y="2843874"/>
            <a:ext cx="0" cy="624436"/>
          </a:xfrm>
          <a:prstGeom prst="line">
            <a:avLst/>
          </a:prstGeom>
          <a:ln w="6350" cap="flat">
            <a:solidFill>
              <a:schemeClr val="bg1">
                <a:lumMod val="50000"/>
              </a:schemeClr>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21" name="Oval 9"/>
          <p:cNvSpPr>
            <a:spLocks noChangeArrowheads="1"/>
          </p:cNvSpPr>
          <p:nvPr/>
        </p:nvSpPr>
        <p:spPr bwMode="auto">
          <a:xfrm rot="5400000">
            <a:off x="4693275" y="3778211"/>
            <a:ext cx="892422" cy="890687"/>
          </a:xfrm>
          <a:prstGeom prst="ellipse">
            <a:avLst/>
          </a:prstGeom>
          <a:solidFill>
            <a:srgbClr val="942122"/>
          </a:solidFill>
          <a:ln w="9525">
            <a:noFill/>
            <a:rou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sp>
        <p:nvSpPr>
          <p:cNvPr id="22" name="Oval 9"/>
          <p:cNvSpPr>
            <a:spLocks noChangeArrowheads="1"/>
          </p:cNvSpPr>
          <p:nvPr/>
        </p:nvSpPr>
        <p:spPr bwMode="auto">
          <a:xfrm rot="5400000">
            <a:off x="1990199" y="4414457"/>
            <a:ext cx="706733" cy="705359"/>
          </a:xfrm>
          <a:prstGeom prst="ellipse">
            <a:avLst/>
          </a:prstGeom>
          <a:solidFill>
            <a:srgbClr val="942122"/>
          </a:solidFill>
          <a:ln w="9525">
            <a:noFill/>
            <a:rou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dirty="0"/>
          </a:p>
        </p:txBody>
      </p:sp>
      <p:sp>
        <p:nvSpPr>
          <p:cNvPr id="23" name="Oval 9"/>
          <p:cNvSpPr>
            <a:spLocks noChangeArrowheads="1"/>
          </p:cNvSpPr>
          <p:nvPr/>
        </p:nvSpPr>
        <p:spPr bwMode="auto">
          <a:xfrm rot="5400000">
            <a:off x="9307450" y="3246874"/>
            <a:ext cx="821438" cy="819841"/>
          </a:xfrm>
          <a:prstGeom prst="ellipse">
            <a:avLst/>
          </a:prstGeom>
          <a:solidFill>
            <a:srgbClr val="942122"/>
          </a:solidFill>
          <a:ln w="9525">
            <a:noFill/>
            <a:rou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dirty="0"/>
          </a:p>
        </p:txBody>
      </p:sp>
      <p:sp>
        <p:nvSpPr>
          <p:cNvPr id="24" name="文本框 23"/>
          <p:cNvSpPr txBox="1"/>
          <p:nvPr/>
        </p:nvSpPr>
        <p:spPr>
          <a:xfrm>
            <a:off x="2912385" y="4038887"/>
            <a:ext cx="741707" cy="369332"/>
          </a:xfrm>
          <a:prstGeom prst="rect">
            <a:avLst/>
          </a:prstGeom>
          <a:noFill/>
        </p:spPr>
        <p:txBody>
          <a:bodyPr wrap="square" rtlCol="0">
            <a:spAutoFit/>
          </a:bodyPr>
          <a:lstStyle/>
          <a:p>
            <a:pPr algn="ctr"/>
            <a:r>
              <a:rPr lang="en-US" altLang="zh-CN" dirty="0" smtClean="0">
                <a:solidFill>
                  <a:schemeClr val="bg1"/>
                </a:solidFill>
              </a:rPr>
              <a:t>Text </a:t>
            </a:r>
            <a:endParaRPr lang="zh-CN" altLang="en-US" dirty="0">
              <a:solidFill>
                <a:schemeClr val="bg1"/>
              </a:solidFill>
            </a:endParaRPr>
          </a:p>
        </p:txBody>
      </p:sp>
      <p:sp>
        <p:nvSpPr>
          <p:cNvPr id="25" name="文本框 24"/>
          <p:cNvSpPr txBox="1"/>
          <p:nvPr/>
        </p:nvSpPr>
        <p:spPr>
          <a:xfrm>
            <a:off x="4768632" y="4038887"/>
            <a:ext cx="741707" cy="369332"/>
          </a:xfrm>
          <a:prstGeom prst="rect">
            <a:avLst/>
          </a:prstGeom>
          <a:noFill/>
        </p:spPr>
        <p:txBody>
          <a:bodyPr wrap="square" rtlCol="0">
            <a:spAutoFit/>
          </a:bodyPr>
          <a:lstStyle/>
          <a:p>
            <a:pPr algn="ctr"/>
            <a:r>
              <a:rPr lang="en-US" altLang="zh-CN" dirty="0" smtClean="0">
                <a:solidFill>
                  <a:schemeClr val="bg1"/>
                </a:solidFill>
              </a:rPr>
              <a:t>Text </a:t>
            </a:r>
            <a:endParaRPr lang="zh-CN" altLang="en-US" dirty="0">
              <a:solidFill>
                <a:schemeClr val="bg1"/>
              </a:solidFill>
            </a:endParaRPr>
          </a:p>
        </p:txBody>
      </p:sp>
      <p:sp>
        <p:nvSpPr>
          <p:cNvPr id="26" name="文本框 25"/>
          <p:cNvSpPr txBox="1"/>
          <p:nvPr/>
        </p:nvSpPr>
        <p:spPr>
          <a:xfrm>
            <a:off x="6624879" y="4038887"/>
            <a:ext cx="741707" cy="369332"/>
          </a:xfrm>
          <a:prstGeom prst="rect">
            <a:avLst/>
          </a:prstGeom>
          <a:noFill/>
        </p:spPr>
        <p:txBody>
          <a:bodyPr wrap="square" rtlCol="0">
            <a:spAutoFit/>
          </a:bodyPr>
          <a:lstStyle/>
          <a:p>
            <a:pPr algn="ctr"/>
            <a:r>
              <a:rPr lang="en-US" altLang="zh-CN" dirty="0" smtClean="0">
                <a:solidFill>
                  <a:schemeClr val="bg1"/>
                </a:solidFill>
              </a:rPr>
              <a:t>Text </a:t>
            </a:r>
            <a:endParaRPr lang="zh-CN" altLang="en-US" dirty="0">
              <a:solidFill>
                <a:schemeClr val="bg1"/>
              </a:solidFill>
            </a:endParaRPr>
          </a:p>
        </p:txBody>
      </p:sp>
      <p:sp>
        <p:nvSpPr>
          <p:cNvPr id="27" name="文本框 26"/>
          <p:cNvSpPr txBox="1"/>
          <p:nvPr/>
        </p:nvSpPr>
        <p:spPr>
          <a:xfrm>
            <a:off x="8481126" y="4038887"/>
            <a:ext cx="741707" cy="369332"/>
          </a:xfrm>
          <a:prstGeom prst="rect">
            <a:avLst/>
          </a:prstGeom>
          <a:noFill/>
        </p:spPr>
        <p:txBody>
          <a:bodyPr wrap="square" rtlCol="0">
            <a:spAutoFit/>
          </a:bodyPr>
          <a:lstStyle/>
          <a:p>
            <a:pPr algn="ctr"/>
            <a:r>
              <a:rPr lang="en-US" altLang="zh-CN" dirty="0" smtClean="0">
                <a:solidFill>
                  <a:schemeClr val="bg1"/>
                </a:solidFill>
              </a:rPr>
              <a:t>Text </a:t>
            </a:r>
            <a:endParaRPr lang="zh-CN" altLang="en-US" dirty="0">
              <a:solidFill>
                <a:schemeClr val="bg1"/>
              </a:solidFill>
            </a:endParaRPr>
          </a:p>
        </p:txBody>
      </p:sp>
      <p:sp>
        <p:nvSpPr>
          <p:cNvPr id="28" name="文本框 27"/>
          <p:cNvSpPr txBox="1"/>
          <p:nvPr/>
        </p:nvSpPr>
        <p:spPr>
          <a:xfrm>
            <a:off x="2373734" y="5591704"/>
            <a:ext cx="1854172" cy="630942"/>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6050842" y="5591704"/>
            <a:ext cx="1854172" cy="630942"/>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4205316" y="2139392"/>
            <a:ext cx="1854172" cy="630942"/>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7882424" y="2139392"/>
            <a:ext cx="1854172" cy="630942"/>
          </a:xfrm>
          <a:prstGeom prst="rect">
            <a:avLst/>
          </a:prstGeom>
          <a:noFill/>
        </p:spPr>
        <p:txBody>
          <a:bodyPr wrap="square" rtlCol="0">
            <a:spAutoFit/>
          </a:bodyPr>
          <a:lstStyle/>
          <a:p>
            <a:pPr algn="just">
              <a:lnSpc>
                <a:spcPct val="125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741886"/>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20965" y="481354"/>
            <a:ext cx="717550" cy="717550"/>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50562" y="609296"/>
            <a:ext cx="658356" cy="461665"/>
          </a:xfrm>
          <a:prstGeom prst="rect">
            <a:avLst/>
          </a:prstGeom>
          <a:noFill/>
        </p:spPr>
        <p:txBody>
          <a:bodyPr wrap="square" rtlCol="0">
            <a:spAutoFit/>
          </a:bodyPr>
          <a:lstStyle/>
          <a:p>
            <a:pPr algn="ctr"/>
            <a:r>
              <a:rPr lang="en-US" altLang="zh-CN" sz="2400" b="1" dirty="0" smtClean="0">
                <a:ln w="28575">
                  <a:noFill/>
                </a:ln>
                <a:solidFill>
                  <a:schemeClr val="bg1"/>
                </a:solidFill>
                <a:latin typeface="微软雅黑" panose="020B0503020204020204" pitchFamily="34" charset="-122"/>
                <a:ea typeface="微软雅黑" panose="020B0503020204020204" pitchFamily="34" charset="-122"/>
              </a:rPr>
              <a:t>04</a:t>
            </a:r>
            <a:endParaRPr lang="zh-CN" altLang="en-US" sz="4000" b="1" dirty="0">
              <a:ln w="28575">
                <a:noFill/>
              </a:ln>
              <a:solidFill>
                <a:schemeClr val="bg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1734735" y="313715"/>
            <a:ext cx="4959929" cy="510845"/>
          </a:xfrm>
          <a:prstGeom prst="rect">
            <a:avLst/>
          </a:prstGeom>
          <a:noFill/>
        </p:spPr>
        <p:txBody>
          <a:bodyPr wrap="square" rtlCol="0">
            <a:spAutoFit/>
          </a:bodyPr>
          <a:lstStyle/>
          <a:p>
            <a:pPr>
              <a:lnSpc>
                <a:spcPct val="175000"/>
              </a:lnSpc>
            </a:pPr>
            <a:r>
              <a:rPr lang="zh-CN" altLang="en-US" dirty="0">
                <a:solidFill>
                  <a:srgbClr val="942122"/>
                </a:solidFill>
                <a:latin typeface="微软雅黑" panose="020B0503020204020204" pitchFamily="34" charset="-122"/>
                <a:ea typeface="微软雅黑" panose="020B0503020204020204" pitchFamily="34" charset="-122"/>
              </a:rPr>
              <a:t>工作不足之处</a:t>
            </a:r>
            <a:endParaRPr lang="en-US" altLang="zh-CN" dirty="0">
              <a:solidFill>
                <a:srgbClr val="942122"/>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734735" y="826527"/>
            <a:ext cx="5022106" cy="369332"/>
          </a:xfrm>
          <a:prstGeom prst="snip1Rect">
            <a:avLst>
              <a:gd name="adj" fmla="val 0"/>
            </a:avLst>
          </a:prstGeom>
          <a:noFill/>
          <a:ln w="28575">
            <a:noFill/>
          </a:ln>
        </p:spPr>
        <p:txBody>
          <a:bodyPr wrap="square" rtlCol="0">
            <a:spAutoFit/>
          </a:bodyPr>
          <a:lstStyle/>
          <a:p>
            <a:r>
              <a:rPr lang="en-US" altLang="zh-CN" dirty="0" smtClean="0">
                <a:solidFill>
                  <a:srgbClr val="942122"/>
                </a:solidFill>
                <a:latin typeface="Arial" panose="020B0604020202020204" pitchFamily="34" charset="0"/>
                <a:cs typeface="Arial" panose="020B0604020202020204" pitchFamily="34" charset="0"/>
              </a:rPr>
              <a:t>Lack Of Work</a:t>
            </a:r>
            <a:endParaRPr lang="zh-CN" altLang="en-US" dirty="0">
              <a:solidFill>
                <a:srgbClr val="942122"/>
              </a:solidFill>
              <a:latin typeface="Arial" panose="020B0604020202020204" pitchFamily="34" charset="0"/>
              <a:ea typeface="华文仿宋" panose="02010600040101010101" pitchFamily="2" charset="-122"/>
              <a:cs typeface="Arial" panose="020B0604020202020204" pitchFamily="34" charset="0"/>
            </a:endParaRPr>
          </a:p>
        </p:txBody>
      </p:sp>
      <p:grpSp>
        <p:nvGrpSpPr>
          <p:cNvPr id="8" name="组合 7"/>
          <p:cNvGrpSpPr/>
          <p:nvPr/>
        </p:nvGrpSpPr>
        <p:grpSpPr>
          <a:xfrm>
            <a:off x="1472539" y="2221234"/>
            <a:ext cx="9246923" cy="3610428"/>
            <a:chOff x="1134206" y="2339518"/>
            <a:chExt cx="9246923" cy="3610428"/>
          </a:xfrm>
        </p:grpSpPr>
        <p:graphicFrame>
          <p:nvGraphicFramePr>
            <p:cNvPr id="9" name="图表 8"/>
            <p:cNvGraphicFramePr/>
            <p:nvPr/>
          </p:nvGraphicFramePr>
          <p:xfrm>
            <a:off x="1134206" y="2339518"/>
            <a:ext cx="5145118" cy="3610428"/>
          </p:xfrm>
          <a:graphic>
            <a:graphicData uri="http://schemas.openxmlformats.org/drawingml/2006/chart">
              <c:chart xmlns:c="http://schemas.openxmlformats.org/drawingml/2006/chart" xmlns:r="http://schemas.openxmlformats.org/officeDocument/2006/relationships" r:id="rId1"/>
            </a:graphicData>
          </a:graphic>
        </p:graphicFrame>
        <p:sp>
          <p:nvSpPr>
            <p:cNvPr id="12" name="文本框 11"/>
            <p:cNvSpPr txBox="1"/>
            <p:nvPr/>
          </p:nvSpPr>
          <p:spPr>
            <a:xfrm>
              <a:off x="7224791" y="3321424"/>
              <a:ext cx="3156338" cy="1015663"/>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7238238" y="3012726"/>
              <a:ext cx="1359748"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Box 38"/>
            <p:cNvSpPr txBox="1"/>
            <p:nvPr/>
          </p:nvSpPr>
          <p:spPr>
            <a:xfrm>
              <a:off x="7311580" y="4492581"/>
              <a:ext cx="3029951" cy="738664"/>
            </a:xfrm>
            <a:prstGeom prst="rect">
              <a:avLst/>
            </a:prstGeom>
            <a:noFill/>
          </p:spPr>
          <p:txBody>
            <a:bodyPr wrap="square" lIns="0" tIns="0" rIns="0" bIns="0" rtlCol="0">
              <a:spAutoFit/>
            </a:bodyPr>
            <a:lstStyle/>
            <a:p>
              <a:pPr algn="just"/>
              <a:r>
                <a:rPr lang="en-US" sz="1200" dirty="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r>
                <a:rPr lang="en-US" altLang="zh-CN" sz="1200" dirty="0">
                  <a:solidFill>
                    <a:schemeClr val="tx1">
                      <a:lumMod val="75000"/>
                      <a:lumOff val="25000"/>
                    </a:schemeClr>
                  </a:solidFill>
                  <a:latin typeface="Arial" panose="020B0604020202020204" pitchFamily="34" charset="0"/>
                  <a:cs typeface="Arial" panose="020B0604020202020204" pitchFamily="34" charset="0"/>
                </a:rPr>
                <a:t> </a:t>
              </a:r>
              <a:endParaRPr lang="en-US" sz="1200" dirty="0">
                <a:solidFill>
                  <a:schemeClr val="tx1">
                    <a:lumMod val="75000"/>
                    <a:lumOff val="25000"/>
                  </a:schemeClr>
                </a:solidFill>
                <a:latin typeface="Arial" panose="020B0604020202020204" pitchFamily="34" charset="0"/>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t="13631" r="1039"/>
          <a:stretch>
            <a:fillRect/>
          </a:stretch>
        </p:blipFill>
        <p:spPr>
          <a:xfrm rot="16200000">
            <a:off x="2304143" y="-2318657"/>
            <a:ext cx="6887029" cy="11495314"/>
          </a:xfrm>
          <a:prstGeom prst="rect">
            <a:avLst/>
          </a:prstGeom>
        </p:spPr>
      </p:pic>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l="16154" t="17567" r="13049" b="6774"/>
          <a:stretch>
            <a:fillRect/>
          </a:stretch>
        </p:blipFill>
        <p:spPr>
          <a:xfrm>
            <a:off x="0" y="0"/>
            <a:ext cx="4833257" cy="6858002"/>
          </a:xfrm>
          <a:custGeom>
            <a:avLst/>
            <a:gdLst>
              <a:gd name="connsiteX0" fmla="*/ 1034124 w 4833257"/>
              <a:gd name="connsiteY0" fmla="*/ 0 h 6858002"/>
              <a:gd name="connsiteX1" fmla="*/ 4833257 w 4833257"/>
              <a:gd name="connsiteY1" fmla="*/ 0 h 6858002"/>
              <a:gd name="connsiteX2" fmla="*/ 3799133 w 4833257"/>
              <a:gd name="connsiteY2" fmla="*/ 6858002 h 6858002"/>
              <a:gd name="connsiteX3" fmla="*/ 0 w 4833257"/>
              <a:gd name="connsiteY3" fmla="*/ 6858002 h 6858002"/>
            </a:gdLst>
            <a:ahLst/>
            <a:cxnLst>
              <a:cxn ang="0">
                <a:pos x="connsiteX0" y="connsiteY0"/>
              </a:cxn>
              <a:cxn ang="0">
                <a:pos x="connsiteX1" y="connsiteY1"/>
              </a:cxn>
              <a:cxn ang="0">
                <a:pos x="connsiteX2" y="connsiteY2"/>
              </a:cxn>
              <a:cxn ang="0">
                <a:pos x="connsiteX3" y="connsiteY3"/>
              </a:cxn>
            </a:cxnLst>
            <a:rect l="l" t="t" r="r" b="b"/>
            <a:pathLst>
              <a:path w="4833257" h="6858002">
                <a:moveTo>
                  <a:pt x="1034124" y="0"/>
                </a:moveTo>
                <a:lnTo>
                  <a:pt x="4833257" y="0"/>
                </a:lnTo>
                <a:lnTo>
                  <a:pt x="3799133" y="6858002"/>
                </a:lnTo>
                <a:lnTo>
                  <a:pt x="0" y="6858002"/>
                </a:lnTo>
                <a:close/>
              </a:path>
            </a:pathLst>
          </a:custGeom>
        </p:spPr>
      </p:pic>
      <p:sp>
        <p:nvSpPr>
          <p:cNvPr id="10" name="矩形 9"/>
          <p:cNvSpPr/>
          <p:nvPr/>
        </p:nvSpPr>
        <p:spPr>
          <a:xfrm>
            <a:off x="11103429" y="-14515"/>
            <a:ext cx="1088571" cy="275772"/>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5644454" y="2252436"/>
            <a:ext cx="1775069" cy="2628900"/>
            <a:chOff x="3276600" y="2266950"/>
            <a:chExt cx="1504950" cy="2228850"/>
          </a:xfrm>
        </p:grpSpPr>
        <p:cxnSp>
          <p:nvCxnSpPr>
            <p:cNvPr id="11" name="直接连接符 10"/>
            <p:cNvCxnSpPr/>
            <p:nvPr/>
          </p:nvCxnSpPr>
          <p:spPr>
            <a:xfrm>
              <a:off x="3276600" y="2266950"/>
              <a:ext cx="1504950" cy="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276600" y="2266950"/>
              <a:ext cx="0" cy="222885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276600" y="4495800"/>
              <a:ext cx="1504950" cy="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781550" y="2266950"/>
              <a:ext cx="0" cy="738200"/>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781550" y="3700597"/>
              <a:ext cx="0" cy="795203"/>
            </a:xfrm>
            <a:prstGeom prst="line">
              <a:avLst/>
            </a:prstGeom>
            <a:ln w="38100" cap="rnd">
              <a:solidFill>
                <a:srgbClr val="942122"/>
              </a:solidFill>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5451415" y="2872359"/>
            <a:ext cx="2161146" cy="1569660"/>
          </a:xfrm>
          <a:prstGeom prst="rect">
            <a:avLst/>
          </a:prstGeom>
          <a:noFill/>
        </p:spPr>
        <p:txBody>
          <a:bodyPr wrap="square" rtlCol="0">
            <a:spAutoFit/>
          </a:bodyPr>
          <a:lstStyle/>
          <a:p>
            <a:pPr algn="ctr"/>
            <a:r>
              <a:rPr lang="en-US" altLang="zh-CN" sz="9600" b="1" dirty="0" smtClean="0">
                <a:solidFill>
                  <a:srgbClr val="942122"/>
                </a:solidFill>
                <a:latin typeface="Road Rage" pitchFamily="50" charset="0"/>
                <a:ea typeface="华文仿宋" panose="02010600040101010101" pitchFamily="2" charset="-122"/>
              </a:rPr>
              <a:t>o5</a:t>
            </a:r>
            <a:endParaRPr lang="zh-CN" altLang="en-US" sz="9600" b="1" dirty="0">
              <a:solidFill>
                <a:srgbClr val="942122"/>
              </a:solidFill>
              <a:latin typeface="Road Rage" pitchFamily="50" charset="0"/>
              <a:ea typeface="华文仿宋" panose="02010600040101010101" pitchFamily="2" charset="-122"/>
            </a:endParaRPr>
          </a:p>
        </p:txBody>
      </p:sp>
      <p:sp>
        <p:nvSpPr>
          <p:cNvPr id="18" name="文本框 17"/>
          <p:cNvSpPr txBox="1"/>
          <p:nvPr/>
        </p:nvSpPr>
        <p:spPr>
          <a:xfrm>
            <a:off x="7612561" y="2592681"/>
            <a:ext cx="4959929" cy="836319"/>
          </a:xfrm>
          <a:prstGeom prst="rect">
            <a:avLst/>
          </a:prstGeom>
          <a:noFill/>
        </p:spPr>
        <p:txBody>
          <a:bodyPr wrap="square" rtlCol="0">
            <a:spAutoFit/>
          </a:bodyPr>
          <a:lstStyle/>
          <a:p>
            <a:pPr>
              <a:lnSpc>
                <a:spcPct val="175000"/>
              </a:lnSpc>
            </a:pPr>
            <a:r>
              <a:rPr lang="zh-CN" altLang="en-US" sz="3200" dirty="0">
                <a:solidFill>
                  <a:srgbClr val="942122"/>
                </a:solidFill>
                <a:latin typeface="微软雅黑" panose="020B0503020204020204" pitchFamily="34" charset="-122"/>
                <a:ea typeface="微软雅黑" panose="020B0503020204020204" pitchFamily="34" charset="-122"/>
              </a:rPr>
              <a:t>后续工作计划</a:t>
            </a:r>
            <a:endParaRPr lang="en-US" altLang="zh-CN" sz="3200" dirty="0">
              <a:solidFill>
                <a:srgbClr val="942122"/>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7612561" y="3429000"/>
            <a:ext cx="5022106" cy="400110"/>
          </a:xfrm>
          <a:prstGeom prst="snip1Rect">
            <a:avLst>
              <a:gd name="adj" fmla="val 0"/>
            </a:avLst>
          </a:prstGeom>
          <a:noFill/>
          <a:ln w="28575">
            <a:noFill/>
          </a:ln>
        </p:spPr>
        <p:txBody>
          <a:bodyPr wrap="square" rtlCol="0">
            <a:spAutoFit/>
          </a:bodyPr>
          <a:lstStyle/>
          <a:p>
            <a:r>
              <a:rPr lang="en-US" altLang="zh-CN" sz="2000" dirty="0" smtClean="0">
                <a:solidFill>
                  <a:srgbClr val="942122"/>
                </a:solidFill>
                <a:latin typeface="Arial" panose="020B0604020202020204" pitchFamily="34" charset="0"/>
                <a:cs typeface="Arial" panose="020B0604020202020204" pitchFamily="34" charset="0"/>
              </a:rPr>
              <a:t>FOLLOW-UP WORK PLAN</a:t>
            </a:r>
            <a:endParaRPr lang="zh-CN" altLang="en-US" sz="2000" dirty="0">
              <a:solidFill>
                <a:srgbClr val="942122"/>
              </a:solidFill>
              <a:latin typeface="Arial" panose="020B0604020202020204" pitchFamily="34" charset="0"/>
              <a:ea typeface="华文仿宋" panose="02010600040101010101" pitchFamily="2"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741886"/>
            <a:ext cx="12192000" cy="116114"/>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20965" y="481354"/>
            <a:ext cx="717550" cy="717550"/>
          </a:xfrm>
          <a:prstGeom prst="ellipse">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50562" y="609296"/>
            <a:ext cx="658356" cy="461665"/>
          </a:xfrm>
          <a:prstGeom prst="rect">
            <a:avLst/>
          </a:prstGeom>
          <a:noFill/>
        </p:spPr>
        <p:txBody>
          <a:bodyPr wrap="square" rtlCol="0">
            <a:spAutoFit/>
          </a:bodyPr>
          <a:lstStyle/>
          <a:p>
            <a:pPr algn="ctr"/>
            <a:r>
              <a:rPr lang="en-US" altLang="zh-CN" sz="2400" b="1" dirty="0" smtClean="0">
                <a:ln w="28575">
                  <a:noFill/>
                </a:ln>
                <a:solidFill>
                  <a:schemeClr val="bg1"/>
                </a:solidFill>
                <a:latin typeface="微软雅黑" panose="020B0503020204020204" pitchFamily="34" charset="-122"/>
                <a:ea typeface="微软雅黑" panose="020B0503020204020204" pitchFamily="34" charset="-122"/>
              </a:rPr>
              <a:t>05</a:t>
            </a:r>
            <a:endParaRPr lang="zh-CN" altLang="en-US" sz="4000" b="1" dirty="0">
              <a:ln w="28575">
                <a:noFill/>
              </a:ln>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1771504" y="288123"/>
            <a:ext cx="1569660" cy="510845"/>
          </a:xfrm>
          <a:prstGeom prst="rect">
            <a:avLst/>
          </a:prstGeom>
        </p:spPr>
        <p:txBody>
          <a:bodyPr wrap="none">
            <a:spAutoFit/>
          </a:bodyPr>
          <a:lstStyle/>
          <a:p>
            <a:pPr>
              <a:lnSpc>
                <a:spcPct val="175000"/>
              </a:lnSpc>
            </a:pPr>
            <a:r>
              <a:rPr lang="zh-CN" altLang="en-US" dirty="0">
                <a:solidFill>
                  <a:srgbClr val="942122"/>
                </a:solidFill>
                <a:latin typeface="微软雅黑" panose="020B0503020204020204" pitchFamily="34" charset="-122"/>
                <a:ea typeface="微软雅黑" panose="020B0503020204020204" pitchFamily="34" charset="-122"/>
              </a:rPr>
              <a:t>后续工作计划</a:t>
            </a:r>
            <a:endParaRPr lang="en-US" altLang="zh-CN" dirty="0">
              <a:solidFill>
                <a:srgbClr val="942122"/>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771504" y="828081"/>
            <a:ext cx="5022106" cy="369332"/>
          </a:xfrm>
          <a:prstGeom prst="snip1Rect">
            <a:avLst>
              <a:gd name="adj" fmla="val 0"/>
            </a:avLst>
          </a:prstGeom>
          <a:noFill/>
          <a:ln w="28575">
            <a:noFill/>
          </a:ln>
        </p:spPr>
        <p:txBody>
          <a:bodyPr wrap="square" rtlCol="0">
            <a:spAutoFit/>
          </a:bodyPr>
          <a:lstStyle/>
          <a:p>
            <a:r>
              <a:rPr lang="en-US" altLang="zh-CN" dirty="0" smtClean="0">
                <a:solidFill>
                  <a:srgbClr val="942122"/>
                </a:solidFill>
                <a:latin typeface="Arial" panose="020B0604020202020204" pitchFamily="34" charset="0"/>
                <a:cs typeface="Arial" panose="020B0604020202020204" pitchFamily="34" charset="0"/>
              </a:rPr>
              <a:t>Follow-up Work Plan</a:t>
            </a:r>
            <a:endParaRPr lang="zh-CN" altLang="en-US" dirty="0">
              <a:solidFill>
                <a:srgbClr val="942122"/>
              </a:solidFill>
              <a:latin typeface="Arial" panose="020B0604020202020204" pitchFamily="34" charset="0"/>
              <a:ea typeface="华文仿宋" panose="02010600040101010101" pitchFamily="2" charset="-122"/>
              <a:cs typeface="Arial" panose="020B0604020202020204" pitchFamily="34" charset="0"/>
            </a:endParaRPr>
          </a:p>
        </p:txBody>
      </p:sp>
      <p:grpSp>
        <p:nvGrpSpPr>
          <p:cNvPr id="10" name="Group 7"/>
          <p:cNvGrpSpPr/>
          <p:nvPr/>
        </p:nvGrpSpPr>
        <p:grpSpPr>
          <a:xfrm>
            <a:off x="1254157" y="2641600"/>
            <a:ext cx="4291304" cy="3615316"/>
            <a:chOff x="1691680" y="2489762"/>
            <a:chExt cx="4811372" cy="4053461"/>
          </a:xfrm>
        </p:grpSpPr>
        <p:pic>
          <p:nvPicPr>
            <p:cNvPr id="11" name="_effect" descr="C:\Users\marc.h\Desktop\Schatten-TEST.png"/>
            <p:cNvPicPr>
              <a:picLocks noChangeAspect="1" noChangeArrowheads="1"/>
            </p:cNvPicPr>
            <p:nvPr/>
          </p:nvPicPr>
          <p:blipFill>
            <a:blip r:embed="rId1" cstate="print"/>
            <a:srcRect/>
            <a:stretch>
              <a:fillRect/>
            </a:stretch>
          </p:blipFill>
          <p:spPr bwMode="gray">
            <a:xfrm>
              <a:off x="1785783" y="3948231"/>
              <a:ext cx="4717269" cy="2594992"/>
            </a:xfrm>
            <a:prstGeom prst="rect">
              <a:avLst/>
            </a:prstGeom>
            <a:noFill/>
          </p:spPr>
        </p:pic>
        <p:grpSp>
          <p:nvGrpSpPr>
            <p:cNvPr id="12" name="Gruppieren 10"/>
            <p:cNvGrpSpPr/>
            <p:nvPr/>
          </p:nvGrpSpPr>
          <p:grpSpPr bwMode="gray">
            <a:xfrm>
              <a:off x="1691680" y="2489762"/>
              <a:ext cx="3540108" cy="2466074"/>
              <a:chOff x="2255944" y="852383"/>
              <a:chExt cx="3540108" cy="2466074"/>
            </a:xfrm>
            <a:solidFill>
              <a:srgbClr val="DDDDDD"/>
            </a:solidFill>
            <a:scene3d>
              <a:camera prst="perspectiveRelaxed" fov="5400000">
                <a:rot lat="1812000" lon="19056000" rev="126000"/>
              </a:camera>
              <a:lightRig rig="balanced" dir="t">
                <a:rot lat="0" lon="0" rev="0"/>
              </a:lightRig>
            </a:scene3d>
          </p:grpSpPr>
          <p:grpSp>
            <p:nvGrpSpPr>
              <p:cNvPr id="13" name="Gruppieren 20"/>
              <p:cNvGrpSpPr/>
              <p:nvPr/>
            </p:nvGrpSpPr>
            <p:grpSpPr bwMode="gray">
              <a:xfrm>
                <a:off x="3329980" y="852383"/>
                <a:ext cx="2466072" cy="2466074"/>
                <a:chOff x="3329980" y="852383"/>
                <a:chExt cx="2466072" cy="2466074"/>
              </a:xfrm>
              <a:grpFill/>
            </p:grpSpPr>
            <p:sp>
              <p:nvSpPr>
                <p:cNvPr id="34" name="Freeform"/>
                <p:cNvSpPr/>
                <p:nvPr/>
              </p:nvSpPr>
              <p:spPr bwMode="gray">
                <a:xfrm>
                  <a:off x="3329980" y="1707419"/>
                  <a:ext cx="756000" cy="756000"/>
                </a:xfrm>
                <a:prstGeom prst="rect">
                  <a:avLst/>
                </a:prstGeom>
                <a:grpFill/>
                <a:ln w="12700">
                  <a:noFill/>
                  <a:round/>
                </a:ln>
                <a:effectLst/>
                <a:sp3d z="1778000"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35" name="Freeform"/>
                <p:cNvSpPr/>
                <p:nvPr/>
              </p:nvSpPr>
              <p:spPr bwMode="gray">
                <a:xfrm>
                  <a:off x="4185016" y="1707419"/>
                  <a:ext cx="756000" cy="756000"/>
                </a:xfrm>
                <a:prstGeom prst="rect">
                  <a:avLst/>
                </a:prstGeom>
                <a:grpFill/>
                <a:ln w="12700">
                  <a:noFill/>
                  <a:round/>
                </a:ln>
                <a:effectLst/>
                <a:sp3d z="1778000"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36" name="Freeform"/>
                <p:cNvSpPr/>
                <p:nvPr/>
              </p:nvSpPr>
              <p:spPr bwMode="gray">
                <a:xfrm>
                  <a:off x="3329980" y="852383"/>
                  <a:ext cx="756000" cy="756000"/>
                </a:xfrm>
                <a:prstGeom prst="rect">
                  <a:avLst/>
                </a:prstGeom>
                <a:solidFill>
                  <a:srgbClr val="942122"/>
                </a:solidFill>
                <a:ln w="12700">
                  <a:noFill/>
                  <a:round/>
                </a:ln>
                <a:effectLst/>
                <a:sp3d z="1778000"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37" name="Freeform"/>
                <p:cNvSpPr/>
                <p:nvPr/>
              </p:nvSpPr>
              <p:spPr bwMode="gray">
                <a:xfrm>
                  <a:off x="4185016" y="852383"/>
                  <a:ext cx="756000" cy="756000"/>
                </a:xfrm>
                <a:prstGeom prst="rect">
                  <a:avLst/>
                </a:prstGeom>
                <a:solidFill>
                  <a:srgbClr val="942122"/>
                </a:solidFill>
                <a:ln w="12700">
                  <a:noFill/>
                  <a:round/>
                </a:ln>
                <a:effectLst/>
                <a:sp3d z="2794000" extrusionH="7620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38" name="Freeform"/>
                <p:cNvSpPr/>
                <p:nvPr/>
              </p:nvSpPr>
              <p:spPr bwMode="gray">
                <a:xfrm>
                  <a:off x="5040052" y="1707419"/>
                  <a:ext cx="756000" cy="756000"/>
                </a:xfrm>
                <a:prstGeom prst="rect">
                  <a:avLst/>
                </a:prstGeom>
                <a:grpFill/>
                <a:ln w="12700">
                  <a:noFill/>
                  <a:round/>
                </a:ln>
                <a:effectLst/>
                <a:sp3d z="1778000"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39" name="Freeform"/>
                <p:cNvSpPr/>
                <p:nvPr/>
              </p:nvSpPr>
              <p:spPr bwMode="gray">
                <a:xfrm>
                  <a:off x="5040052" y="852384"/>
                  <a:ext cx="756000" cy="756000"/>
                </a:xfrm>
                <a:prstGeom prst="rect">
                  <a:avLst/>
                </a:prstGeom>
                <a:grpFill/>
                <a:ln w="12700">
                  <a:noFill/>
                  <a:round/>
                </a:ln>
                <a:effectLst/>
                <a:sp3d z="1778000"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40" name="Freeform"/>
                <p:cNvSpPr/>
                <p:nvPr/>
              </p:nvSpPr>
              <p:spPr bwMode="gray">
                <a:xfrm>
                  <a:off x="3329980" y="2562457"/>
                  <a:ext cx="756000" cy="756000"/>
                </a:xfrm>
                <a:prstGeom prst="rect">
                  <a:avLst/>
                </a:prstGeom>
                <a:grpFill/>
                <a:ln w="12700">
                  <a:noFill/>
                  <a:round/>
                </a:ln>
                <a:effectLst/>
                <a:sp3d z="1778000"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41" name="Freeform"/>
                <p:cNvSpPr/>
                <p:nvPr/>
              </p:nvSpPr>
              <p:spPr bwMode="gray">
                <a:xfrm>
                  <a:off x="4185016" y="2562457"/>
                  <a:ext cx="756000" cy="756000"/>
                </a:xfrm>
                <a:prstGeom prst="rect">
                  <a:avLst/>
                </a:prstGeom>
                <a:grpFill/>
                <a:ln w="12700">
                  <a:noFill/>
                  <a:round/>
                </a:ln>
                <a:effectLst/>
                <a:sp3d z="1778000"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42" name="Freeform"/>
                <p:cNvSpPr/>
                <p:nvPr/>
              </p:nvSpPr>
              <p:spPr bwMode="gray">
                <a:xfrm>
                  <a:off x="5040050" y="2562456"/>
                  <a:ext cx="756000" cy="756000"/>
                </a:xfrm>
                <a:prstGeom prst="rect">
                  <a:avLst/>
                </a:prstGeom>
                <a:grpFill/>
                <a:ln w="12700">
                  <a:noFill/>
                  <a:round/>
                </a:ln>
                <a:effectLst/>
                <a:sp3d z="1778000"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grpSp>
          <p:grpSp>
            <p:nvGrpSpPr>
              <p:cNvPr id="14" name="Gruppieren 21"/>
              <p:cNvGrpSpPr/>
              <p:nvPr/>
            </p:nvGrpSpPr>
            <p:grpSpPr bwMode="gray">
              <a:xfrm>
                <a:off x="2255944" y="852383"/>
                <a:ext cx="3540108" cy="2466074"/>
                <a:chOff x="2255944" y="852383"/>
                <a:chExt cx="3540108" cy="2466074"/>
              </a:xfrm>
              <a:grpFill/>
            </p:grpSpPr>
            <p:sp>
              <p:nvSpPr>
                <p:cNvPr id="25" name="Freeform"/>
                <p:cNvSpPr/>
                <p:nvPr/>
              </p:nvSpPr>
              <p:spPr bwMode="gray">
                <a:xfrm>
                  <a:off x="2255944" y="1707419"/>
                  <a:ext cx="756000" cy="756000"/>
                </a:xfrm>
                <a:prstGeom prst="rect">
                  <a:avLst/>
                </a:prstGeom>
                <a:solidFill>
                  <a:srgbClr val="942122"/>
                </a:solidFill>
                <a:ln w="12700">
                  <a:noFill/>
                  <a:round/>
                </a:ln>
                <a:effectLst/>
                <a:sp3d z="889000" extrusionH="7620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26" name="Freeform"/>
                <p:cNvSpPr/>
                <p:nvPr/>
              </p:nvSpPr>
              <p:spPr bwMode="gray">
                <a:xfrm>
                  <a:off x="4185016" y="1707419"/>
                  <a:ext cx="756000" cy="756000"/>
                </a:xfrm>
                <a:prstGeom prst="rect">
                  <a:avLst/>
                </a:prstGeom>
                <a:grpFill/>
                <a:ln w="12700">
                  <a:noFill/>
                  <a:round/>
                </a:ln>
                <a:effectLst/>
                <a:sp3d z="889000"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27" name="Freeform"/>
                <p:cNvSpPr/>
                <p:nvPr/>
              </p:nvSpPr>
              <p:spPr bwMode="gray">
                <a:xfrm>
                  <a:off x="3329980" y="852383"/>
                  <a:ext cx="756000" cy="756000"/>
                </a:xfrm>
                <a:prstGeom prst="rect">
                  <a:avLst/>
                </a:prstGeom>
                <a:grpFill/>
                <a:ln w="12700">
                  <a:noFill/>
                  <a:round/>
                </a:ln>
                <a:effectLst/>
                <a:sp3d z="889000"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28" name="Freeform"/>
                <p:cNvSpPr/>
                <p:nvPr/>
              </p:nvSpPr>
              <p:spPr bwMode="gray">
                <a:xfrm>
                  <a:off x="4185016" y="852383"/>
                  <a:ext cx="756000" cy="756000"/>
                </a:xfrm>
                <a:prstGeom prst="rect">
                  <a:avLst/>
                </a:prstGeom>
                <a:grpFill/>
                <a:ln w="12700">
                  <a:noFill/>
                  <a:round/>
                </a:ln>
                <a:effectLst/>
                <a:sp3d z="889000"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29" name="Freeform"/>
                <p:cNvSpPr/>
                <p:nvPr/>
              </p:nvSpPr>
              <p:spPr bwMode="gray">
                <a:xfrm>
                  <a:off x="5040052" y="1707419"/>
                  <a:ext cx="756000" cy="756000"/>
                </a:xfrm>
                <a:prstGeom prst="rect">
                  <a:avLst/>
                </a:prstGeom>
                <a:grpFill/>
                <a:ln w="12700">
                  <a:noFill/>
                  <a:round/>
                </a:ln>
                <a:effectLst/>
                <a:sp3d z="889000"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30" name="Freeform"/>
                <p:cNvSpPr/>
                <p:nvPr/>
              </p:nvSpPr>
              <p:spPr bwMode="gray">
                <a:xfrm>
                  <a:off x="5040052" y="852384"/>
                  <a:ext cx="756000" cy="756000"/>
                </a:xfrm>
                <a:prstGeom prst="rect">
                  <a:avLst/>
                </a:prstGeom>
                <a:grpFill/>
                <a:ln w="12700">
                  <a:noFill/>
                  <a:round/>
                </a:ln>
                <a:effectLst/>
                <a:sp3d z="889000"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31" name="Freeform"/>
                <p:cNvSpPr/>
                <p:nvPr/>
              </p:nvSpPr>
              <p:spPr bwMode="gray">
                <a:xfrm>
                  <a:off x="3329980" y="2562457"/>
                  <a:ext cx="756000" cy="756000"/>
                </a:xfrm>
                <a:prstGeom prst="rect">
                  <a:avLst/>
                </a:prstGeom>
                <a:grpFill/>
                <a:ln w="12700">
                  <a:noFill/>
                  <a:round/>
                </a:ln>
                <a:effectLst/>
                <a:sp3d z="889000"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32" name="Freeform"/>
                <p:cNvSpPr/>
                <p:nvPr/>
              </p:nvSpPr>
              <p:spPr bwMode="gray">
                <a:xfrm>
                  <a:off x="4185016" y="2562457"/>
                  <a:ext cx="756000" cy="756000"/>
                </a:xfrm>
                <a:prstGeom prst="rect">
                  <a:avLst/>
                </a:prstGeom>
                <a:grpFill/>
                <a:ln w="12700">
                  <a:noFill/>
                  <a:round/>
                </a:ln>
                <a:effectLst/>
                <a:sp3d z="889000"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33" name="Freeform"/>
                <p:cNvSpPr/>
                <p:nvPr/>
              </p:nvSpPr>
              <p:spPr bwMode="gray">
                <a:xfrm>
                  <a:off x="5040050" y="2562456"/>
                  <a:ext cx="756000" cy="756000"/>
                </a:xfrm>
                <a:prstGeom prst="rect">
                  <a:avLst/>
                </a:prstGeom>
                <a:grpFill/>
                <a:ln w="12700">
                  <a:noFill/>
                  <a:round/>
                </a:ln>
                <a:effectLst/>
                <a:sp3d z="889000"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grpSp>
          <p:grpSp>
            <p:nvGrpSpPr>
              <p:cNvPr id="15" name="Gruppieren 31"/>
              <p:cNvGrpSpPr/>
              <p:nvPr/>
            </p:nvGrpSpPr>
            <p:grpSpPr bwMode="gray">
              <a:xfrm>
                <a:off x="3329980" y="852383"/>
                <a:ext cx="2466072" cy="2466074"/>
                <a:chOff x="3329980" y="852383"/>
                <a:chExt cx="2466072" cy="2466074"/>
              </a:xfrm>
              <a:grpFill/>
            </p:grpSpPr>
            <p:sp>
              <p:nvSpPr>
                <p:cNvPr id="16" name="Freeform"/>
                <p:cNvSpPr/>
                <p:nvPr/>
              </p:nvSpPr>
              <p:spPr bwMode="gray">
                <a:xfrm>
                  <a:off x="3329980" y="1707419"/>
                  <a:ext cx="756000" cy="756000"/>
                </a:xfrm>
                <a:prstGeom prst="rect">
                  <a:avLst/>
                </a:prstGeom>
                <a:grpFill/>
                <a:ln w="12700">
                  <a:noFill/>
                  <a:round/>
                </a:ln>
                <a:effectLst/>
                <a:sp3d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17" name="Freeform"/>
                <p:cNvSpPr/>
                <p:nvPr/>
              </p:nvSpPr>
              <p:spPr bwMode="gray">
                <a:xfrm>
                  <a:off x="4185016" y="1707419"/>
                  <a:ext cx="756000" cy="756000"/>
                </a:xfrm>
                <a:prstGeom prst="rect">
                  <a:avLst/>
                </a:prstGeom>
                <a:grpFill/>
                <a:ln w="12700">
                  <a:noFill/>
                  <a:round/>
                </a:ln>
                <a:effectLst/>
                <a:sp3d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18" name="Freeform"/>
                <p:cNvSpPr/>
                <p:nvPr/>
              </p:nvSpPr>
              <p:spPr bwMode="gray">
                <a:xfrm>
                  <a:off x="3329980" y="852383"/>
                  <a:ext cx="756000" cy="756000"/>
                </a:xfrm>
                <a:prstGeom prst="rect">
                  <a:avLst/>
                </a:prstGeom>
                <a:grpFill/>
                <a:ln w="12700">
                  <a:noFill/>
                  <a:round/>
                </a:ln>
                <a:effectLst/>
                <a:sp3d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19" name="Freeform"/>
                <p:cNvSpPr/>
                <p:nvPr/>
              </p:nvSpPr>
              <p:spPr bwMode="gray">
                <a:xfrm>
                  <a:off x="4185016" y="852383"/>
                  <a:ext cx="756000" cy="756000"/>
                </a:xfrm>
                <a:prstGeom prst="rect">
                  <a:avLst/>
                </a:prstGeom>
                <a:grpFill/>
                <a:ln w="12700">
                  <a:noFill/>
                  <a:round/>
                </a:ln>
                <a:effectLst/>
                <a:sp3d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20" name="Freeform"/>
                <p:cNvSpPr/>
                <p:nvPr/>
              </p:nvSpPr>
              <p:spPr bwMode="gray">
                <a:xfrm>
                  <a:off x="5040052" y="1707419"/>
                  <a:ext cx="756000" cy="756000"/>
                </a:xfrm>
                <a:prstGeom prst="rect">
                  <a:avLst/>
                </a:prstGeom>
                <a:grpFill/>
                <a:ln w="12700">
                  <a:noFill/>
                  <a:round/>
                </a:ln>
                <a:effectLst/>
                <a:sp3d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21" name="Freeform"/>
                <p:cNvSpPr/>
                <p:nvPr/>
              </p:nvSpPr>
              <p:spPr bwMode="gray">
                <a:xfrm>
                  <a:off x="5040052" y="852384"/>
                  <a:ext cx="756000" cy="756000"/>
                </a:xfrm>
                <a:prstGeom prst="rect">
                  <a:avLst/>
                </a:prstGeom>
                <a:grpFill/>
                <a:ln w="12700">
                  <a:noFill/>
                  <a:round/>
                </a:ln>
                <a:effectLst/>
                <a:sp3d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22" name="Freeform"/>
                <p:cNvSpPr/>
                <p:nvPr/>
              </p:nvSpPr>
              <p:spPr bwMode="gray">
                <a:xfrm>
                  <a:off x="3329980" y="2562457"/>
                  <a:ext cx="756000" cy="756000"/>
                </a:xfrm>
                <a:prstGeom prst="rect">
                  <a:avLst/>
                </a:prstGeom>
                <a:grpFill/>
                <a:ln w="12700">
                  <a:noFill/>
                  <a:round/>
                </a:ln>
                <a:effectLst/>
                <a:sp3d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23" name="Freeform"/>
                <p:cNvSpPr/>
                <p:nvPr/>
              </p:nvSpPr>
              <p:spPr bwMode="gray">
                <a:xfrm>
                  <a:off x="4185016" y="2562457"/>
                  <a:ext cx="756000" cy="756000"/>
                </a:xfrm>
                <a:prstGeom prst="rect">
                  <a:avLst/>
                </a:prstGeom>
                <a:grpFill/>
                <a:ln w="12700">
                  <a:noFill/>
                  <a:round/>
                </a:ln>
                <a:effectLst/>
                <a:sp3d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24" name="Freeform"/>
                <p:cNvSpPr/>
                <p:nvPr/>
              </p:nvSpPr>
              <p:spPr bwMode="gray">
                <a:xfrm>
                  <a:off x="5040050" y="2562456"/>
                  <a:ext cx="756000" cy="756000"/>
                </a:xfrm>
                <a:prstGeom prst="rect">
                  <a:avLst/>
                </a:prstGeom>
                <a:grpFill/>
                <a:ln w="12700">
                  <a:noFill/>
                  <a:round/>
                </a:ln>
                <a:effectLst/>
                <a:sp3d extrusionH="762000" contourW="12700" prstMaterial="metal">
                  <a:contourClr>
                    <a:srgbClr val="C0C0C0"/>
                  </a:contourClr>
                </a:sp3d>
              </p:spPr>
              <p:txBody>
                <a:bodyPr rtlCol="0" anchor="ctr"/>
                <a:lstStyle/>
                <a:p>
                  <a:pPr marL="0" marR="0" lvl="0" indent="0" algn="ctr" defTabSz="914400" eaLnBrk="1" fontAlgn="auto" latinLnBrk="0" hangingPunct="1">
                    <a:lnSpc>
                      <a:spcPct val="95000"/>
                    </a:lnSpc>
                    <a:spcBef>
                      <a:spcPts val="0"/>
                    </a:spcBef>
                    <a:spcAft>
                      <a:spcPts val="800"/>
                    </a:spcAft>
                    <a:buClrTx/>
                    <a:buSzTx/>
                    <a:buFontTx/>
                    <a:buNone/>
                    <a:defRPr/>
                  </a:pPr>
                  <a:endParaRPr kumimoji="0" lang="de-DE" sz="1800" b="0" i="0" u="none" strike="noStrike" kern="0" cap="none" spc="0" normalizeH="0" baseline="0" noProof="0" dirty="0">
                    <a:ln>
                      <a:noFill/>
                    </a:ln>
                    <a:solidFill>
                      <a:sysClr val="windowText" lastClr="000000"/>
                    </a:solidFill>
                    <a:effectLst/>
                    <a:uLnTx/>
                    <a:uFillTx/>
                  </a:endParaRPr>
                </a:p>
              </p:txBody>
            </p:sp>
          </p:grpSp>
        </p:grpSp>
      </p:grpSp>
      <p:sp>
        <p:nvSpPr>
          <p:cNvPr id="53" name="文本框 52"/>
          <p:cNvSpPr txBox="1"/>
          <p:nvPr/>
        </p:nvSpPr>
        <p:spPr>
          <a:xfrm>
            <a:off x="7379282" y="2474513"/>
            <a:ext cx="3453219" cy="1015663"/>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TextBox 38"/>
          <p:cNvSpPr txBox="1"/>
          <p:nvPr/>
        </p:nvSpPr>
        <p:spPr>
          <a:xfrm>
            <a:off x="7442476" y="3604366"/>
            <a:ext cx="3314944" cy="738664"/>
          </a:xfrm>
          <a:prstGeom prst="rect">
            <a:avLst/>
          </a:prstGeom>
          <a:noFill/>
        </p:spPr>
        <p:txBody>
          <a:bodyPr wrap="square" lIns="0" tIns="0" rIns="0" bIns="0" rtlCol="0">
            <a:spAutoFit/>
          </a:bodyPr>
          <a:lstStyle/>
          <a:p>
            <a:pPr algn="just"/>
            <a:r>
              <a:rPr lang="en-US" sz="1200" dirty="0" smtClean="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r>
              <a:rPr lang="en-US" altLang="zh-CN" sz="1200" dirty="0">
                <a:solidFill>
                  <a:schemeClr val="tx1">
                    <a:lumMod val="75000"/>
                    <a:lumOff val="25000"/>
                  </a:schemeClr>
                </a:solidFill>
                <a:latin typeface="Arial" panose="020B0604020202020204" pitchFamily="34" charset="0"/>
                <a:cs typeface="Arial" panose="020B0604020202020204" pitchFamily="34" charset="0"/>
              </a:rPr>
              <a:t> </a:t>
            </a:r>
            <a:endParaRPr lang="en-US" sz="1200" dirty="0" smtClean="0">
              <a:solidFill>
                <a:schemeClr val="tx1">
                  <a:lumMod val="75000"/>
                  <a:lumOff val="25000"/>
                </a:schemeClr>
              </a:solidFill>
              <a:latin typeface="Arial" panose="020B0604020202020204" pitchFamily="34" charset="0"/>
              <a:cs typeface="Arial" panose="020B0604020202020204" pitchFamily="34" charset="0"/>
            </a:endParaRPr>
          </a:p>
        </p:txBody>
      </p:sp>
      <p:sp>
        <p:nvSpPr>
          <p:cNvPr id="55" name="文本框 54"/>
          <p:cNvSpPr txBox="1"/>
          <p:nvPr/>
        </p:nvSpPr>
        <p:spPr>
          <a:xfrm>
            <a:off x="7379281" y="4435900"/>
            <a:ext cx="3453219" cy="1015663"/>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t="13631" r="1039"/>
          <a:stretch>
            <a:fillRect/>
          </a:stretch>
        </p:blipFill>
        <p:spPr>
          <a:xfrm rot="16200000">
            <a:off x="2304143" y="-2318657"/>
            <a:ext cx="6887029" cy="11495314"/>
          </a:xfrm>
          <a:prstGeom prst="rect">
            <a:avLst/>
          </a:prstGeom>
        </p:spPr>
      </p:pic>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l="16154" t="17567" r="13049" b="6774"/>
          <a:stretch>
            <a:fillRect/>
          </a:stretch>
        </p:blipFill>
        <p:spPr>
          <a:xfrm>
            <a:off x="0" y="0"/>
            <a:ext cx="4833257" cy="6858002"/>
          </a:xfrm>
          <a:custGeom>
            <a:avLst/>
            <a:gdLst>
              <a:gd name="connsiteX0" fmla="*/ 1034124 w 4833257"/>
              <a:gd name="connsiteY0" fmla="*/ 0 h 6858002"/>
              <a:gd name="connsiteX1" fmla="*/ 4833257 w 4833257"/>
              <a:gd name="connsiteY1" fmla="*/ 0 h 6858002"/>
              <a:gd name="connsiteX2" fmla="*/ 3799133 w 4833257"/>
              <a:gd name="connsiteY2" fmla="*/ 6858002 h 6858002"/>
              <a:gd name="connsiteX3" fmla="*/ 0 w 4833257"/>
              <a:gd name="connsiteY3" fmla="*/ 6858002 h 6858002"/>
            </a:gdLst>
            <a:ahLst/>
            <a:cxnLst>
              <a:cxn ang="0">
                <a:pos x="connsiteX0" y="connsiteY0"/>
              </a:cxn>
              <a:cxn ang="0">
                <a:pos x="connsiteX1" y="connsiteY1"/>
              </a:cxn>
              <a:cxn ang="0">
                <a:pos x="connsiteX2" y="connsiteY2"/>
              </a:cxn>
              <a:cxn ang="0">
                <a:pos x="connsiteX3" y="connsiteY3"/>
              </a:cxn>
            </a:cxnLst>
            <a:rect l="l" t="t" r="r" b="b"/>
            <a:pathLst>
              <a:path w="4833257" h="6858002">
                <a:moveTo>
                  <a:pt x="1034124" y="0"/>
                </a:moveTo>
                <a:lnTo>
                  <a:pt x="4833257" y="0"/>
                </a:lnTo>
                <a:lnTo>
                  <a:pt x="3799133" y="6858002"/>
                </a:lnTo>
                <a:lnTo>
                  <a:pt x="0" y="6858002"/>
                </a:lnTo>
                <a:close/>
              </a:path>
            </a:pathLst>
          </a:custGeom>
        </p:spPr>
      </p:pic>
      <p:sp>
        <p:nvSpPr>
          <p:cNvPr id="10" name="矩形 9"/>
          <p:cNvSpPr/>
          <p:nvPr/>
        </p:nvSpPr>
        <p:spPr>
          <a:xfrm>
            <a:off x="11103429" y="-14515"/>
            <a:ext cx="1088571" cy="275772"/>
          </a:xfrm>
          <a:prstGeom prst="rect">
            <a:avLst/>
          </a:prstGeom>
          <a:solidFill>
            <a:srgbClr val="9421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029333" y="4597083"/>
            <a:ext cx="7424516" cy="769441"/>
          </a:xfrm>
          <a:prstGeom prst="rect">
            <a:avLst/>
          </a:prstGeom>
          <a:noFill/>
        </p:spPr>
        <p:txBody>
          <a:bodyPr wrap="square" rtlCol="0">
            <a:spAutoFit/>
          </a:bodyPr>
          <a:lstStyle/>
          <a:p>
            <a:pPr algn="ctr"/>
            <a:r>
              <a:rPr lang="zh-CN" altLang="en-US" sz="4400" dirty="0">
                <a:solidFill>
                  <a:srgbClr val="942122"/>
                </a:solidFill>
                <a:latin typeface="微软雅黑" panose="020B0503020204020204" pitchFamily="34" charset="-122"/>
                <a:ea typeface="微软雅黑" panose="020B0503020204020204" pitchFamily="34" charset="-122"/>
              </a:rPr>
              <a:t>汇报完毕</a:t>
            </a:r>
            <a:endParaRPr lang="zh-CN" altLang="en-US" sz="4400" dirty="0">
              <a:solidFill>
                <a:srgbClr val="942122"/>
              </a:solidFill>
              <a:latin typeface="微软雅黑" panose="020B0503020204020204" pitchFamily="34" charset="-122"/>
              <a:ea typeface="微软雅黑" panose="020B0503020204020204" pitchFamily="34" charset="-122"/>
            </a:endParaRPr>
          </a:p>
        </p:txBody>
      </p:sp>
      <p:sp>
        <p:nvSpPr>
          <p:cNvPr id="17" name="文本框 19"/>
          <p:cNvSpPr txBox="1"/>
          <p:nvPr/>
        </p:nvSpPr>
        <p:spPr>
          <a:xfrm>
            <a:off x="3245480" y="2483283"/>
            <a:ext cx="11100354" cy="21236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6600" b="1" dirty="0">
                <a:solidFill>
                  <a:srgbClr val="942122"/>
                </a:solidFill>
                <a:latin typeface="Road Rage" pitchFamily="50" charset="0"/>
              </a:rPr>
              <a:t>Report is</a:t>
            </a:r>
            <a:r>
              <a:rPr lang="en-US" altLang="zh-CN" sz="6600" b="1" dirty="0" smtClean="0">
                <a:solidFill>
                  <a:srgbClr val="942122"/>
                </a:solidFill>
                <a:latin typeface="Road Rage" pitchFamily="50" charset="0"/>
              </a:rPr>
              <a:t> </a:t>
            </a:r>
            <a:endParaRPr lang="en-US" altLang="zh-CN" sz="6600" b="1" dirty="0" smtClean="0">
              <a:solidFill>
                <a:srgbClr val="942122"/>
              </a:solidFill>
              <a:latin typeface="Road Rage" pitchFamily="50" charset="0"/>
            </a:endParaRPr>
          </a:p>
          <a:p>
            <a:pPr algn="ctr"/>
            <a:r>
              <a:rPr lang="en-US" altLang="zh-CN" sz="6600" b="1" dirty="0" smtClean="0">
                <a:solidFill>
                  <a:srgbClr val="942122"/>
                </a:solidFill>
                <a:latin typeface="Road Rage" pitchFamily="50" charset="0"/>
              </a:rPr>
              <a:t>completed</a:t>
            </a:r>
            <a:endParaRPr lang="zh-CN" altLang="en-US" sz="7200" dirty="0">
              <a:solidFill>
                <a:srgbClr val="942122"/>
              </a:solidFill>
              <a:latin typeface="Road Rage" pitchFamily="50" charset="0"/>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3436</Words>
  <Application>WPS 演示</Application>
  <PresentationFormat>宽屏</PresentationFormat>
  <Paragraphs>334</Paragraphs>
  <Slides>20</Slides>
  <Notes>0</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20</vt:i4>
      </vt:variant>
    </vt:vector>
  </HeadingPairs>
  <TitlesOfParts>
    <vt:vector size="39" baseType="lpstr">
      <vt:lpstr>Arial</vt:lpstr>
      <vt:lpstr>宋体</vt:lpstr>
      <vt:lpstr>Wingdings</vt:lpstr>
      <vt:lpstr>Impact</vt:lpstr>
      <vt:lpstr>微软雅黑</vt:lpstr>
      <vt:lpstr>Road Rage</vt:lpstr>
      <vt:lpstr>Segoe Print</vt:lpstr>
      <vt:lpstr>华文仿宋</vt:lpstr>
      <vt:lpstr>Roboto</vt:lpstr>
      <vt:lpstr>FrankRuehl</vt:lpstr>
      <vt:lpstr>Arial Unicode MS</vt:lpstr>
      <vt:lpstr>Gill Sans</vt:lpstr>
      <vt:lpstr>Ubuntu</vt:lpstr>
      <vt:lpstr>Calibri</vt:lpstr>
      <vt:lpstr>Calibri Light</vt:lpstr>
      <vt:lpstr>Source Sans Pro ExtraLight</vt:lpstr>
      <vt:lpstr>Raleway Light</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WWW</dc:creator>
  <cp:lastModifiedBy>拉普耶鲁</cp:lastModifiedBy>
  <cp:revision>11</cp:revision>
  <dcterms:created xsi:type="dcterms:W3CDTF">2017-07-25T05:41:00Z</dcterms:created>
  <dcterms:modified xsi:type="dcterms:W3CDTF">2020-09-12T03:04:23Z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