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1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1" r:id="rId2"/>
    <p:sldId id="315" r:id="rId3"/>
    <p:sldId id="316" r:id="rId4"/>
    <p:sldId id="370" r:id="rId5"/>
    <p:sldId id="386" r:id="rId6"/>
    <p:sldId id="389" r:id="rId7"/>
    <p:sldId id="365" r:id="rId8"/>
    <p:sldId id="381" r:id="rId9"/>
    <p:sldId id="388" r:id="rId10"/>
    <p:sldId id="387" r:id="rId11"/>
    <p:sldId id="385" r:id="rId12"/>
    <p:sldId id="390" r:id="rId13"/>
    <p:sldId id="382" r:id="rId14"/>
    <p:sldId id="396" r:id="rId15"/>
    <p:sldId id="391" r:id="rId16"/>
    <p:sldId id="392" r:id="rId17"/>
    <p:sldId id="399" r:id="rId18"/>
    <p:sldId id="394" r:id="rId19"/>
    <p:sldId id="383" r:id="rId20"/>
    <p:sldId id="393" r:id="rId21"/>
    <p:sldId id="404" r:id="rId22"/>
    <p:sldId id="398" r:id="rId23"/>
    <p:sldId id="402" r:id="rId24"/>
    <p:sldId id="405"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2952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68" autoAdjust="0"/>
    <p:restoredTop sz="94660"/>
  </p:normalViewPr>
  <p:slideViewPr>
    <p:cSldViewPr>
      <p:cViewPr varScale="1">
        <p:scale>
          <a:sx n="73" d="100"/>
          <a:sy n="73" d="100"/>
        </p:scale>
        <p:origin x="54" y="342"/>
      </p:cViewPr>
      <p:guideLst>
        <p:guide orient="horz" pos="1621"/>
        <p:guide pos="2880"/>
      </p:guideLst>
    </p:cSldViewPr>
  </p:slideViewPr>
  <p:notesTextViewPr>
    <p:cViewPr>
      <p:scale>
        <a:sx n="100" d="100"/>
        <a:sy n="100" d="100"/>
      </p:scale>
      <p:origin x="0" y="0"/>
    </p:cViewPr>
  </p:notesTextViewPr>
  <p:sorterViewPr>
    <p:cViewPr>
      <p:scale>
        <a:sx n="44" d="100"/>
        <a:sy n="4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noFill/>
          </c:spPr>
          <c:dPt>
            <c:idx val="0"/>
            <c:bubble3D val="0"/>
            <c:spPr>
              <a:solidFill>
                <a:schemeClr val="accent1"/>
              </a:solidFill>
              <a:ln>
                <a:solidFill>
                  <a:schemeClr val="accent1"/>
                </a:solidFill>
              </a:ln>
              <a:effectLst/>
            </c:spPr>
            <c:extLst>
              <c:ext xmlns:c16="http://schemas.microsoft.com/office/drawing/2014/chart" uri="{C3380CC4-5D6E-409C-BE32-E72D297353CC}">
                <c16:uniqueId val="{00000000-6E6F-4D00-AF5B-2D7F4D878299}"/>
              </c:ext>
            </c:extLst>
          </c:dPt>
          <c:dPt>
            <c:idx val="1"/>
            <c:bubble3D val="0"/>
            <c:spPr>
              <a:solidFill>
                <a:schemeClr val="bg1">
                  <a:lumMod val="8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6E6F-4D00-AF5B-2D7F4D878299}"/>
              </c:ext>
            </c:extLst>
          </c:dPt>
          <c:dPt>
            <c:idx val="2"/>
            <c:bubble3D val="0"/>
            <c:spPr>
              <a:solidFill>
                <a:schemeClr val="bg1">
                  <a:lumMod val="8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6E6F-4D00-AF5B-2D7F4D878299}"/>
              </c:ext>
            </c:extLst>
          </c:dPt>
          <c:dPt>
            <c:idx val="3"/>
            <c:bubble3D val="0"/>
            <c:spPr>
              <a:no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6E6F-4D00-AF5B-2D7F4D878299}"/>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3.2</c:v>
                </c:pt>
                <c:pt idx="2">
                  <c:v>1.4</c:v>
                </c:pt>
              </c:numCache>
            </c:numRef>
          </c:val>
          <c:extLst>
            <c:ext xmlns:c16="http://schemas.microsoft.com/office/drawing/2014/chart" uri="{C3380CC4-5D6E-409C-BE32-E72D297353CC}">
              <c16:uniqueId val="{00000004-6E6F-4D00-AF5B-2D7F4D878299}"/>
            </c:ext>
          </c:extLst>
        </c:ser>
        <c:dLbls>
          <c:showLegendKey val="0"/>
          <c:showVal val="0"/>
          <c:showCatName val="0"/>
          <c:showSerName val="0"/>
          <c:showPercent val="0"/>
          <c:showBubbleSize val="0"/>
          <c:showLeaderLines val="0"/>
        </c:dLbls>
        <c:firstSliceAng val="0"/>
        <c:holeSize val="69"/>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noFill/>
          </c:spPr>
          <c:dPt>
            <c:idx val="0"/>
            <c:bubble3D val="0"/>
            <c:spPr>
              <a:solidFill>
                <a:schemeClr val="bg1">
                  <a:lumMod val="8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0-B0EB-4B25-9586-BE831E1E511A}"/>
              </c:ext>
            </c:extLst>
          </c:dPt>
          <c:dPt>
            <c:idx val="1"/>
            <c:bubble3D val="0"/>
            <c:spPr>
              <a:solidFill>
                <a:schemeClr val="accent2"/>
              </a:solidFill>
              <a:ln>
                <a:noFill/>
              </a:ln>
              <a:effectLst/>
            </c:spPr>
            <c:extLst>
              <c:ext xmlns:c16="http://schemas.microsoft.com/office/drawing/2014/chart" uri="{C3380CC4-5D6E-409C-BE32-E72D297353CC}">
                <c16:uniqueId val="{00000001-B0EB-4B25-9586-BE831E1E511A}"/>
              </c:ext>
            </c:extLst>
          </c:dPt>
          <c:dPt>
            <c:idx val="2"/>
            <c:bubble3D val="0"/>
            <c:spPr>
              <a:solidFill>
                <a:schemeClr val="bg1">
                  <a:lumMod val="8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B0EB-4B25-9586-BE831E1E511A}"/>
              </c:ext>
            </c:extLst>
          </c:dPt>
          <c:dPt>
            <c:idx val="3"/>
            <c:bubble3D val="0"/>
            <c:spPr>
              <a:no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0EB-4B25-9586-BE831E1E511A}"/>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3.2</c:v>
                </c:pt>
                <c:pt idx="2">
                  <c:v>1.4</c:v>
                </c:pt>
              </c:numCache>
            </c:numRef>
          </c:val>
          <c:extLst>
            <c:ext xmlns:c16="http://schemas.microsoft.com/office/drawing/2014/chart" uri="{C3380CC4-5D6E-409C-BE32-E72D297353CC}">
              <c16:uniqueId val="{00000004-B0EB-4B25-9586-BE831E1E511A}"/>
            </c:ext>
          </c:extLst>
        </c:ser>
        <c:dLbls>
          <c:showLegendKey val="0"/>
          <c:showVal val="0"/>
          <c:showCatName val="0"/>
          <c:showSerName val="0"/>
          <c:showPercent val="0"/>
          <c:showBubbleSize val="0"/>
          <c:showLeaderLines val="0"/>
        </c:dLbls>
        <c:firstSliceAng val="0"/>
        <c:holeSize val="69"/>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noFill/>
          </c:spPr>
          <c:dPt>
            <c:idx val="0"/>
            <c:bubble3D val="0"/>
            <c:spPr>
              <a:solidFill>
                <a:schemeClr val="bg1">
                  <a:lumMod val="8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0-D840-4397-9DC7-90E9F293983B}"/>
              </c:ext>
            </c:extLst>
          </c:dPt>
          <c:dPt>
            <c:idx val="1"/>
            <c:bubble3D val="0"/>
            <c:spPr>
              <a:solidFill>
                <a:schemeClr val="accent1"/>
              </a:solidFill>
              <a:ln>
                <a:solidFill>
                  <a:schemeClr val="accent1"/>
                </a:solidFill>
              </a:ln>
              <a:effectLst/>
            </c:spPr>
            <c:extLst>
              <c:ext xmlns:c16="http://schemas.microsoft.com/office/drawing/2014/chart" uri="{C3380CC4-5D6E-409C-BE32-E72D297353CC}">
                <c16:uniqueId val="{00000001-D840-4397-9DC7-90E9F293983B}"/>
              </c:ext>
            </c:extLst>
          </c:dPt>
          <c:dPt>
            <c:idx val="2"/>
            <c:bubble3D val="0"/>
            <c:spPr>
              <a:solidFill>
                <a:schemeClr val="bg1">
                  <a:lumMod val="85000"/>
                </a:scheme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D840-4397-9DC7-90E9F293983B}"/>
              </c:ext>
            </c:extLst>
          </c:dPt>
          <c:dPt>
            <c:idx val="3"/>
            <c:bubble3D val="0"/>
            <c:spPr>
              <a:no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840-4397-9DC7-90E9F293983B}"/>
              </c:ext>
            </c:extLst>
          </c:dPt>
          <c:cat>
            <c:strRef>
              <c:f>Sheet1!$A$2:$A$5</c:f>
              <c:strCache>
                <c:ptCount val="3"/>
                <c:pt idx="0">
                  <c:v>第一季度</c:v>
                </c:pt>
                <c:pt idx="1">
                  <c:v>第二季度</c:v>
                </c:pt>
                <c:pt idx="2">
                  <c:v>第三季度</c:v>
                </c:pt>
              </c:strCache>
            </c:strRef>
          </c:cat>
          <c:val>
            <c:numRef>
              <c:f>Sheet1!$B$2:$B$5</c:f>
              <c:numCache>
                <c:formatCode>General</c:formatCode>
                <c:ptCount val="4"/>
                <c:pt idx="0">
                  <c:v>2.1</c:v>
                </c:pt>
                <c:pt idx="1">
                  <c:v>8</c:v>
                </c:pt>
                <c:pt idx="2">
                  <c:v>1</c:v>
                </c:pt>
              </c:numCache>
            </c:numRef>
          </c:val>
          <c:extLst>
            <c:ext xmlns:c16="http://schemas.microsoft.com/office/drawing/2014/chart" uri="{C3380CC4-5D6E-409C-BE32-E72D297353CC}">
              <c16:uniqueId val="{00000004-D840-4397-9DC7-90E9F293983B}"/>
            </c:ext>
          </c:extLst>
        </c:ser>
        <c:dLbls>
          <c:showLegendKey val="0"/>
          <c:showVal val="0"/>
          <c:showCatName val="0"/>
          <c:showSerName val="0"/>
          <c:showPercent val="0"/>
          <c:showBubbleSize val="0"/>
          <c:showLeaderLines val="0"/>
        </c:dLbls>
        <c:firstSliceAng val="0"/>
        <c:holeSize val="69"/>
      </c:doughnutChart>
      <c:spPr>
        <a:noFill/>
        <a:ln>
          <a:noFill/>
        </a:ln>
        <a:effectLst/>
      </c:spPr>
    </c:plotArea>
    <c:plotVisOnly val="1"/>
    <c:dispBlanksAs val="zero"/>
    <c:showDLblsOverMax val="0"/>
  </c:chart>
  <c:spPr>
    <a:noFill/>
    <a:ln w="9525" cap="flat" cmpd="sng" algn="ctr">
      <a:noFill/>
      <a:round/>
    </a:ln>
    <a:effectLst>
      <a:glow rad="63500">
        <a:srgbClr val="DD6572">
          <a:alpha val="40000"/>
        </a:srgbClr>
      </a:glow>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a:noFill/>
              </a:ln>
            </c:spPr>
            <c:extLst>
              <c:ext xmlns:c16="http://schemas.microsoft.com/office/drawing/2014/chart" uri="{C3380CC4-5D6E-409C-BE32-E72D297353CC}">
                <c16:uniqueId val="{00000000-BB4C-497A-AD3E-1D86AC4E0AF7}"/>
              </c:ext>
            </c:extLst>
          </c:dPt>
          <c:dPt>
            <c:idx val="1"/>
            <c:bubble3D val="0"/>
            <c:spPr>
              <a:solidFill>
                <a:schemeClr val="accent4"/>
              </a:solidFill>
              <a:ln>
                <a:noFill/>
              </a:ln>
            </c:spPr>
            <c:extLst>
              <c:ext xmlns:c16="http://schemas.microsoft.com/office/drawing/2014/chart" uri="{C3380CC4-5D6E-409C-BE32-E72D297353CC}">
                <c16:uniqueId val="{00000001-BB4C-497A-AD3E-1D86AC4E0AF7}"/>
              </c:ext>
            </c:extLst>
          </c:dPt>
          <c:dPt>
            <c:idx val="2"/>
            <c:bubble3D val="0"/>
            <c:spPr>
              <a:solidFill>
                <a:schemeClr val="accent1"/>
              </a:solidFill>
              <a:ln>
                <a:noFill/>
              </a:ln>
            </c:spPr>
            <c:extLst>
              <c:ext xmlns:c16="http://schemas.microsoft.com/office/drawing/2014/chart" uri="{C3380CC4-5D6E-409C-BE32-E72D297353CC}">
                <c16:uniqueId val="{00000002-BB4C-497A-AD3E-1D86AC4E0AF7}"/>
              </c:ext>
            </c:extLst>
          </c:dPt>
          <c:dPt>
            <c:idx val="3"/>
            <c:bubble3D val="0"/>
            <c:spPr>
              <a:solidFill>
                <a:schemeClr val="accent4"/>
              </a:solidFill>
              <a:ln>
                <a:noFill/>
              </a:ln>
            </c:spPr>
            <c:extLst>
              <c:ext xmlns:c16="http://schemas.microsoft.com/office/drawing/2014/chart" uri="{C3380CC4-5D6E-409C-BE32-E72D297353CC}">
                <c16:uniqueId val="{00000003-BB4C-497A-AD3E-1D86AC4E0AF7}"/>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c:ext xmlns:c16="http://schemas.microsoft.com/office/drawing/2014/chart" uri="{C3380CC4-5D6E-409C-BE32-E72D297353CC}">
              <c16:uniqueId val="{00000004-BB4C-497A-AD3E-1D86AC4E0AF7}"/>
            </c:ext>
          </c:extLst>
        </c:ser>
        <c:dLbls>
          <c:showLegendKey val="0"/>
          <c:showVal val="0"/>
          <c:showCatName val="0"/>
          <c:showSerName val="0"/>
          <c:showPercent val="0"/>
          <c:showBubbleSize val="0"/>
          <c:showLeaderLines val="1"/>
        </c:dLbls>
        <c:firstSliceAng val="0"/>
        <c:holeSize val="57"/>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C3FD46-6A8B-42CE-AB66-7B6FA619B835}" type="datetimeFigureOut">
              <a:rPr lang="zh-CN" altLang="en-US" smtClean="0"/>
              <a:pPr/>
              <a:t>2018/2/26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28641B-A909-494D-BC41-FA2C69D7D88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80098FE-C805-4532-821B-05992FEE3077}"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3288672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357817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4</a:t>
            </a:fld>
            <a:endParaRPr lang="zh-CN" altLang="en-US"/>
          </a:p>
        </p:txBody>
      </p:sp>
    </p:spTree>
    <p:extLst>
      <p:ext uri="{BB962C8B-B14F-4D97-AF65-F5344CB8AC3E}">
        <p14:creationId xmlns:p14="http://schemas.microsoft.com/office/powerpoint/2010/main" val="2409641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B343E3DE-11AD-402A-9883-7D268646A9CD}" type="slidenum">
              <a:rPr lang="zh-CN" altLang="en-US" smtClean="0"/>
              <a:t>5</a:t>
            </a:fld>
            <a:endParaRPr lang="zh-CN" altLang="en-US"/>
          </a:p>
        </p:txBody>
      </p:sp>
    </p:spTree>
    <p:extLst>
      <p:ext uri="{BB962C8B-B14F-4D97-AF65-F5344CB8AC3E}">
        <p14:creationId xmlns:p14="http://schemas.microsoft.com/office/powerpoint/2010/main" val="55730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6</a:t>
            </a:fld>
            <a:endParaRPr lang="zh-CN" altLang="en-US"/>
          </a:p>
        </p:txBody>
      </p:sp>
    </p:spTree>
    <p:extLst>
      <p:ext uri="{BB962C8B-B14F-4D97-AF65-F5344CB8AC3E}">
        <p14:creationId xmlns:p14="http://schemas.microsoft.com/office/powerpoint/2010/main" val="3031829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7</a:t>
            </a:fld>
            <a:endParaRPr lang="zh-CN" altLang="en-US"/>
          </a:p>
        </p:txBody>
      </p:sp>
    </p:spTree>
    <p:extLst>
      <p:ext uri="{BB962C8B-B14F-4D97-AF65-F5344CB8AC3E}">
        <p14:creationId xmlns:p14="http://schemas.microsoft.com/office/powerpoint/2010/main" val="433320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1305731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9</a:t>
            </a:fld>
            <a:endParaRPr lang="zh-CN" altLang="en-US"/>
          </a:p>
        </p:txBody>
      </p:sp>
    </p:spTree>
    <p:extLst>
      <p:ext uri="{BB962C8B-B14F-4D97-AF65-F5344CB8AC3E}">
        <p14:creationId xmlns:p14="http://schemas.microsoft.com/office/powerpoint/2010/main" val="3210352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2067317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t>11</a:t>
            </a:fld>
            <a:endParaRPr lang="zh-CN" altLang="en-US"/>
          </a:p>
        </p:txBody>
      </p:sp>
    </p:spTree>
    <p:extLst>
      <p:ext uri="{BB962C8B-B14F-4D97-AF65-F5344CB8AC3E}">
        <p14:creationId xmlns:p14="http://schemas.microsoft.com/office/powerpoint/2010/main" val="202430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2906719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14</a:t>
            </a:fld>
            <a:endParaRPr lang="zh-CN" altLang="en-US"/>
          </a:p>
        </p:txBody>
      </p:sp>
    </p:spTree>
    <p:extLst>
      <p:ext uri="{BB962C8B-B14F-4D97-AF65-F5344CB8AC3E}">
        <p14:creationId xmlns:p14="http://schemas.microsoft.com/office/powerpoint/2010/main" val="3109419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15</a:t>
            </a:fld>
            <a:endParaRPr lang="zh-CN" altLang="en-US"/>
          </a:p>
        </p:txBody>
      </p:sp>
    </p:spTree>
    <p:extLst>
      <p:ext uri="{BB962C8B-B14F-4D97-AF65-F5344CB8AC3E}">
        <p14:creationId xmlns:p14="http://schemas.microsoft.com/office/powerpoint/2010/main" val="521007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16</a:t>
            </a:fld>
            <a:endParaRPr lang="zh-CN" altLang="en-US" dirty="0"/>
          </a:p>
        </p:txBody>
      </p:sp>
    </p:spTree>
    <p:extLst>
      <p:ext uri="{BB962C8B-B14F-4D97-AF65-F5344CB8AC3E}">
        <p14:creationId xmlns:p14="http://schemas.microsoft.com/office/powerpoint/2010/main" val="2056014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18</a:t>
            </a:fld>
            <a:endParaRPr lang="zh-CN" altLang="en-US"/>
          </a:p>
        </p:txBody>
      </p:sp>
    </p:spTree>
    <p:extLst>
      <p:ext uri="{BB962C8B-B14F-4D97-AF65-F5344CB8AC3E}">
        <p14:creationId xmlns:p14="http://schemas.microsoft.com/office/powerpoint/2010/main" val="3375870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1916598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23</a:t>
            </a:fld>
            <a:endParaRPr lang="zh-CN" altLang="en-US"/>
          </a:p>
        </p:txBody>
      </p:sp>
    </p:spTree>
    <p:extLst>
      <p:ext uri="{BB962C8B-B14F-4D97-AF65-F5344CB8AC3E}">
        <p14:creationId xmlns:p14="http://schemas.microsoft.com/office/powerpoint/2010/main" val="3556908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24</a:t>
            </a:fld>
            <a:endParaRPr lang="zh-CN" altLang="en-US"/>
          </a:p>
        </p:txBody>
      </p:sp>
    </p:spTree>
    <p:extLst>
      <p:ext uri="{BB962C8B-B14F-4D97-AF65-F5344CB8AC3E}">
        <p14:creationId xmlns:p14="http://schemas.microsoft.com/office/powerpoint/2010/main" val="3857010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276747B-C934-4A29-B9D2-0B4A2BD73C3B}"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AC0BC9-B0E5-477C-8980-057E56B69FA0}"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121683"/>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BEC4C0C-69EA-41A8-ABAB-F86860CE36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0" name="图片 9">
            <a:extLst>
              <a:ext uri="{FF2B5EF4-FFF2-40B4-BE49-F238E27FC236}">
                <a16:creationId xmlns:a16="http://schemas.microsoft.com/office/drawing/2014/main" id="{BCE2F63D-8E82-4645-9034-236C29B09FC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11" r="34644" b="52979"/>
          <a:stretch/>
        </p:blipFill>
        <p:spPr>
          <a:xfrm>
            <a:off x="-36512" y="16260"/>
            <a:ext cx="9144000" cy="125026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287524" y="124272"/>
            <a:ext cx="1369614" cy="315475"/>
          </a:xfrm>
          <a:prstGeom prst="rect">
            <a:avLst/>
          </a:prstGeom>
          <a:noFill/>
        </p:spPr>
        <p:txBody>
          <a:bodyPr wrap="none" lIns="68584" tIns="34292" rIns="68584" bIns="34292"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4930F23-3661-44A6-9D07-F2E17D3D3F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0" name="图片 9">
            <a:extLst>
              <a:ext uri="{FF2B5EF4-FFF2-40B4-BE49-F238E27FC236}">
                <a16:creationId xmlns:a16="http://schemas.microsoft.com/office/drawing/2014/main" id="{7631F266-6DB2-4288-909B-C8F356F1763C}"/>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11" r="34644" b="52979"/>
          <a:stretch/>
        </p:blipFill>
        <p:spPr>
          <a:xfrm>
            <a:off x="-36512" y="16260"/>
            <a:ext cx="9144000" cy="125026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124272"/>
            <a:ext cx="1369614" cy="315475"/>
          </a:xfrm>
          <a:prstGeom prst="rect">
            <a:avLst/>
          </a:prstGeom>
          <a:noFill/>
        </p:spPr>
        <p:txBody>
          <a:bodyPr wrap="none" lIns="68584" tIns="34292" rIns="68584" bIns="34292"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600" kern="1200" dirty="0">
              <a:solidFill>
                <a:schemeClr val="bg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72BECC9-55D7-4319-A70A-5CE39D2603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0" name="图片 9">
            <a:extLst>
              <a:ext uri="{FF2B5EF4-FFF2-40B4-BE49-F238E27FC236}">
                <a16:creationId xmlns:a16="http://schemas.microsoft.com/office/drawing/2014/main" id="{C2B2D773-259C-4655-A57F-F4465E603BA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11" r="34644" b="52979"/>
          <a:stretch/>
        </p:blipFill>
        <p:spPr>
          <a:xfrm>
            <a:off x="-36512" y="16260"/>
            <a:ext cx="9144000" cy="125026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23528" y="132833"/>
            <a:ext cx="1369614" cy="315475"/>
          </a:xfrm>
          <a:prstGeom prst="rect">
            <a:avLst/>
          </a:prstGeom>
          <a:noFill/>
        </p:spPr>
        <p:txBody>
          <a:bodyPr wrap="none" lIns="68584" tIns="34292" rIns="68584" bIns="34292" rtlCol="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600" kern="1200" dirty="0">
              <a:solidFill>
                <a:schemeClr val="bg1"/>
              </a:solidFill>
              <a:latin typeface="+mn-lt"/>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FE93B95-19F9-42BA-8105-3F7C20C0CB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0" name="图片 9">
            <a:extLst>
              <a:ext uri="{FF2B5EF4-FFF2-40B4-BE49-F238E27FC236}">
                <a16:creationId xmlns:a16="http://schemas.microsoft.com/office/drawing/2014/main" id="{6EFB9BF8-6B93-454B-96E7-F20136202EF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11" r="34644" b="52979"/>
          <a:stretch/>
        </p:blipFill>
        <p:spPr>
          <a:xfrm>
            <a:off x="-36512" y="16260"/>
            <a:ext cx="9144000" cy="125026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359532" y="124272"/>
            <a:ext cx="1369614" cy="315475"/>
          </a:xfrm>
          <a:prstGeom prst="rect">
            <a:avLst/>
          </a:prstGeom>
          <a:noFill/>
        </p:spPr>
        <p:txBody>
          <a:bodyPr wrap="none" lIns="68584" tIns="34292" rIns="68584" bIns="34292" rtlCol="0">
            <a:spAutoFit/>
          </a:bodyPr>
          <a:lstStyle/>
          <a:p>
            <a:pPr lvl="0"/>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2018/2/26</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pPr/>
              <a:t>2018/2/26</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923397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24118318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2" name="Text Placeholder 17"/>
          <p:cNvSpPr>
            <a:spLocks noGrp="1"/>
          </p:cNvSpPr>
          <p:nvPr>
            <p:ph type="body" sz="quarter" idx="23"/>
          </p:nvPr>
        </p:nvSpPr>
        <p:spPr>
          <a:xfrm>
            <a:off x="2057401" y="876571"/>
            <a:ext cx="5029200" cy="323950"/>
          </a:xfrm>
          <a:ln>
            <a:noFill/>
          </a:ln>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pic>
        <p:nvPicPr>
          <p:cNvPr id="18" name="Picture 17" descr="iPad-Retina-Display-Mocku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1" y="1295800"/>
            <a:ext cx="2552878" cy="3563450"/>
          </a:xfrm>
          <a:prstGeom prst="rect">
            <a:avLst/>
          </a:prstGeom>
        </p:spPr>
      </p:pic>
      <p:sp>
        <p:nvSpPr>
          <p:cNvPr id="19" name="Picture Placeholder 20"/>
          <p:cNvSpPr>
            <a:spLocks noGrp="1"/>
          </p:cNvSpPr>
          <p:nvPr>
            <p:ph type="pic" sz="quarter" idx="25"/>
          </p:nvPr>
        </p:nvSpPr>
        <p:spPr>
          <a:xfrm>
            <a:off x="3505200" y="1676919"/>
            <a:ext cx="1956816" cy="2420097"/>
          </a:xfrm>
        </p:spPr>
        <p:txBody>
          <a:bodyPr/>
          <a:lstStyle/>
          <a:p>
            <a:endParaRPr lang="en-US"/>
          </a:p>
        </p:txBody>
      </p:sp>
    </p:spTree>
    <p:extLst>
      <p:ext uri="{BB962C8B-B14F-4D97-AF65-F5344CB8AC3E}">
        <p14:creationId xmlns:p14="http://schemas.microsoft.com/office/powerpoint/2010/main" val="346952835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US" dirty="0"/>
          </a:p>
        </p:txBody>
      </p:sp>
      <p:sp>
        <p:nvSpPr>
          <p:cNvPr id="20" name="Content Placeholder 19"/>
          <p:cNvSpPr>
            <a:spLocks noGrp="1"/>
          </p:cNvSpPr>
          <p:nvPr>
            <p:ph sz="quarter" idx="16"/>
          </p:nvPr>
        </p:nvSpPr>
        <p:spPr>
          <a:xfrm>
            <a:off x="5791201" y="3182335"/>
            <a:ext cx="2438400" cy="308070"/>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400" cy="465263"/>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sz="1300">
                <a:latin typeface="Open Sans" pitchFamily="34" charset="0"/>
                <a:ea typeface="Open Sans" pitchFamily="34" charset="0"/>
                <a:cs typeface="Open Sans" pitchFamily="34" charset="0"/>
              </a:defRPr>
            </a:lvl2pPr>
            <a:lvl3pPr marL="914400" indent="0">
              <a:buFontTx/>
              <a:buNone/>
              <a:defRPr sz="1300">
                <a:latin typeface="Open Sans" pitchFamily="34" charset="0"/>
                <a:ea typeface="Open Sans" pitchFamily="34" charset="0"/>
                <a:cs typeface="Open Sans" pitchFamily="34" charset="0"/>
              </a:defRPr>
            </a:lvl3pPr>
            <a:lvl4pPr marL="1371600" indent="0">
              <a:buFontTx/>
              <a:buNone/>
              <a:defRPr sz="1300">
                <a:latin typeface="Open Sans" pitchFamily="34" charset="0"/>
                <a:ea typeface="Open Sans" pitchFamily="34" charset="0"/>
                <a:cs typeface="Open Sans" pitchFamily="34" charset="0"/>
              </a:defRPr>
            </a:lvl4pPr>
            <a:lvl5pPr marL="1828800" indent="0">
              <a:buFontTx/>
              <a:buNone/>
              <a:defRPr sz="1300">
                <a:latin typeface="Open Sans" pitchFamily="34" charset="0"/>
                <a:ea typeface="Open Sans" pitchFamily="34" charset="0"/>
                <a:cs typeface="Open Sans" pitchFamily="34" charset="0"/>
              </a:defRPr>
            </a:lvl5pPr>
          </a:lstStyle>
          <a:p>
            <a:pPr lvl="0"/>
            <a:endParaRPr lang="en-US" dirty="0"/>
          </a:p>
        </p:txBody>
      </p:sp>
      <p:sp>
        <p:nvSpPr>
          <p:cNvPr id="11" name="Title 1"/>
          <p:cNvSpPr>
            <a:spLocks noGrp="1"/>
          </p:cNvSpPr>
          <p:nvPr>
            <p:ph type="title"/>
          </p:nvPr>
        </p:nvSpPr>
        <p:spPr>
          <a:xfrm>
            <a:off x="5105400" y="666957"/>
            <a:ext cx="3581400" cy="857515"/>
          </a:xfrm>
        </p:spPr>
        <p:txBody>
          <a:bodyPr>
            <a:normAutofit/>
          </a:bodyPr>
          <a:lstStyle>
            <a:lvl1pPr algn="l">
              <a:defRPr sz="2800">
                <a:solidFill>
                  <a:srgbClr val="48597F"/>
                </a:solidFill>
                <a:latin typeface="Lato Light"/>
                <a:cs typeface="Lato Light"/>
              </a:defRPr>
            </a:lvl1pPr>
          </a:lstStyle>
          <a:p>
            <a:r>
              <a:rPr lang="en-US" dirty="0"/>
              <a:t>Click to edit Master title style</a:t>
            </a:r>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34447175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5256620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0276747B-C934-4A29-B9D2-0B4A2BD73C3B}" type="datetimeFigureOut">
              <a:rPr lang="zh-CN" altLang="en-US" smtClean="0"/>
              <a:pPr/>
              <a:t>2018/2/26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98AC0BC9-B0E5-477C-8980-057E56B69F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2" r:id="rId13"/>
    <p:sldLayoutId id="2147483673" r:id="rId14"/>
    <p:sldLayoutId id="2147483674" r:id="rId15"/>
    <p:sldLayoutId id="2147483675" r:id="rId16"/>
    <p:sldLayoutId id="2147483661" r:id="rId17"/>
    <p:sldLayoutId id="2147483662" r:id="rId18"/>
    <p:sldLayoutId id="2147483667" r:id="rId19"/>
    <p:sldLayoutId id="2147483668" r:id="rId20"/>
    <p:sldLayoutId id="2147483669" r:id="rId21"/>
    <p:sldLayoutId id="2147483670" r:id="rId22"/>
    <p:sldLayoutId id="2147483676" r:id="rId23"/>
    <p:sldLayoutId id="2147483678" r:id="rId24"/>
    <p:sldLayoutId id="2147483679" r:id="rId25"/>
    <p:sldLayoutId id="2147483680" r:id="rId26"/>
    <p:sldLayoutId id="2147483681" r:id="rId27"/>
  </p:sldLayoutIdLst>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png"/><Relationship Id="rId5" Type="http://schemas.openxmlformats.org/officeDocument/2006/relationships/tags" Target="../tags/tag5.xml"/><Relationship Id="rId10" Type="http://schemas.openxmlformats.org/officeDocument/2006/relationships/image" Target="../media/image1.png"/><Relationship Id="rId4" Type="http://schemas.openxmlformats.org/officeDocument/2006/relationships/tags" Target="../tags/tag4.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0.xml"/><Relationship Id="rId7" Type="http://schemas.openxmlformats.org/officeDocument/2006/relationships/notesSlide" Target="../notesSlides/notesSlide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23.xml"/><Relationship Id="rId5" Type="http://schemas.openxmlformats.org/officeDocument/2006/relationships/tags" Target="../tags/tag12.xml"/><Relationship Id="rId10" Type="http://schemas.openxmlformats.org/officeDocument/2006/relationships/image" Target="../media/image5.png"/><Relationship Id="rId4" Type="http://schemas.openxmlformats.org/officeDocument/2006/relationships/tags" Target="../tags/tag11.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NUL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6.xml"/><Relationship Id="rId7" Type="http://schemas.openxmlformats.org/officeDocument/2006/relationships/notesSlide" Target="../notesSlides/notesSlide8.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23.xml"/><Relationship Id="rId5" Type="http://schemas.openxmlformats.org/officeDocument/2006/relationships/tags" Target="../tags/tag18.xml"/><Relationship Id="rId10" Type="http://schemas.openxmlformats.org/officeDocument/2006/relationships/image" Target="../media/image5.png"/><Relationship Id="rId4" Type="http://schemas.openxmlformats.org/officeDocument/2006/relationships/tags" Target="../tags/tag17.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1.xml"/><Relationship Id="rId7" Type="http://schemas.openxmlformats.org/officeDocument/2006/relationships/notesSlide" Target="../notesSlides/notesSlide12.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3.xml"/><Relationship Id="rId5" Type="http://schemas.openxmlformats.org/officeDocument/2006/relationships/tags" Target="../tags/tag23.xml"/><Relationship Id="rId10" Type="http://schemas.openxmlformats.org/officeDocument/2006/relationships/image" Target="../media/image5.png"/><Relationship Id="rId4" Type="http://schemas.openxmlformats.org/officeDocument/2006/relationships/tags" Target="../tags/tag22.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9.jpg"/><Relationship Id="rId4" Type="http://schemas.openxmlformats.org/officeDocument/2006/relationships/image" Target="../media/image7.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xml"/><Relationship Id="rId7" Type="http://schemas.openxmlformats.org/officeDocument/2006/relationships/notesSlide" Target="../notesSlides/notesSlide17.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3.xml"/><Relationship Id="rId5" Type="http://schemas.openxmlformats.org/officeDocument/2006/relationships/tags" Target="../tags/tag28.xml"/><Relationship Id="rId10" Type="http://schemas.openxmlformats.org/officeDocument/2006/relationships/image" Target="../media/image5.png"/><Relationship Id="rId4" Type="http://schemas.openxmlformats.org/officeDocument/2006/relationships/tags" Target="../tags/tag27.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A54A017-5FA8-411C-B1C7-EB0E44613D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4" name="图片 13">
            <a:extLst>
              <a:ext uri="{FF2B5EF4-FFF2-40B4-BE49-F238E27FC236}">
                <a16:creationId xmlns:a16="http://schemas.microsoft.com/office/drawing/2014/main" id="{F5CEA478-B6E3-4A82-A05B-21E1938B273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3892" t="61444"/>
          <a:stretch/>
        </p:blipFill>
        <p:spPr>
          <a:xfrm>
            <a:off x="5840688" y="1960914"/>
            <a:ext cx="3519844" cy="3225009"/>
          </a:xfrm>
          <a:prstGeom prst="rect">
            <a:avLst/>
          </a:prstGeom>
        </p:spPr>
      </p:pic>
      <p:pic>
        <p:nvPicPr>
          <p:cNvPr id="15" name="图片 14">
            <a:extLst>
              <a:ext uri="{FF2B5EF4-FFF2-40B4-BE49-F238E27FC236}">
                <a16:creationId xmlns:a16="http://schemas.microsoft.com/office/drawing/2014/main" id="{FFDA9889-BA7D-4E6F-9732-922CB61A1FB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34644" b="52979"/>
          <a:stretch/>
        </p:blipFill>
        <p:spPr>
          <a:xfrm>
            <a:off x="11408" y="-3674"/>
            <a:ext cx="9144000" cy="2500536"/>
          </a:xfrm>
          <a:prstGeom prst="rect">
            <a:avLst/>
          </a:prstGeom>
        </p:spPr>
      </p:pic>
      <p:sp>
        <p:nvSpPr>
          <p:cNvPr id="13" name="Rectangle 4"/>
          <p:cNvSpPr txBox="1">
            <a:spLocks noChangeArrowheads="1"/>
          </p:cNvSpPr>
          <p:nvPr/>
        </p:nvSpPr>
        <p:spPr bwMode="auto">
          <a:xfrm>
            <a:off x="2677827" y="4142245"/>
            <a:ext cx="3060340" cy="507576"/>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pic>
        <p:nvPicPr>
          <p:cNvPr id="2" name="bamboo">
            <a:hlinkClick r:id="" action="ppaction://media"/>
            <a:extLst>
              <a:ext uri="{FF2B5EF4-FFF2-40B4-BE49-F238E27FC236}">
                <a16:creationId xmlns:a16="http://schemas.microsoft.com/office/drawing/2014/main" id="{B1951E20-7CF7-406E-B1F9-F49722A412C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8600" y="1132384"/>
            <a:ext cx="609600" cy="609600"/>
          </a:xfrm>
          <a:prstGeom prst="rect">
            <a:avLst/>
          </a:prstGeom>
        </p:spPr>
      </p:pic>
      <p:sp>
        <p:nvSpPr>
          <p:cNvPr id="17" name="Rectangle 20">
            <a:extLst>
              <a:ext uri="{FF2B5EF4-FFF2-40B4-BE49-F238E27FC236}">
                <a16:creationId xmlns:a16="http://schemas.microsoft.com/office/drawing/2014/main" id="{ECDAD0E9-05BD-4933-9F1E-11BEE810D0C4}"/>
              </a:ext>
            </a:extLst>
          </p:cNvPr>
          <p:cNvSpPr>
            <a:spLocks noChangeArrowheads="1"/>
          </p:cNvSpPr>
          <p:nvPr/>
        </p:nvSpPr>
        <p:spPr bwMode="auto">
          <a:xfrm>
            <a:off x="2025176" y="3175610"/>
            <a:ext cx="4031204" cy="44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defTabSz="725523"/>
            <a:r>
              <a:rPr lang="zh-CN" altLang="zh-CN" sz="2899" dirty="0">
                <a:solidFill>
                  <a:schemeClr val="tx1">
                    <a:lumMod val="75000"/>
                    <a:lumOff val="25000"/>
                  </a:schemeClr>
                </a:solidFill>
                <a:latin typeface="Agency FB" pitchFamily="34" charset="0"/>
              </a:rPr>
              <a:t>PRESENTATION TEMPELETE TITLE</a:t>
            </a:r>
            <a:endParaRPr lang="zh-CN" altLang="zh-CN" sz="2899" dirty="0">
              <a:solidFill>
                <a:schemeClr val="tx1">
                  <a:lumMod val="75000"/>
                  <a:lumOff val="25000"/>
                </a:schemeClr>
              </a:solidFill>
            </a:endParaRPr>
          </a:p>
        </p:txBody>
      </p:sp>
      <p:sp>
        <p:nvSpPr>
          <p:cNvPr id="18" name="TextBox 5">
            <a:extLst>
              <a:ext uri="{FF2B5EF4-FFF2-40B4-BE49-F238E27FC236}">
                <a16:creationId xmlns:a16="http://schemas.microsoft.com/office/drawing/2014/main" id="{04766117-4A53-417B-863B-964E26A29392}"/>
              </a:ext>
            </a:extLst>
          </p:cNvPr>
          <p:cNvSpPr txBox="1"/>
          <p:nvPr/>
        </p:nvSpPr>
        <p:spPr>
          <a:xfrm>
            <a:off x="1835696" y="2429296"/>
            <a:ext cx="4737467" cy="627260"/>
          </a:xfrm>
          <a:prstGeom prst="rect">
            <a:avLst/>
          </a:prstGeom>
          <a:noFill/>
        </p:spPr>
        <p:txBody>
          <a:bodyPr wrap="square" lIns="72554" tIns="36277" rIns="72554" bIns="36277" rtlCol="0">
            <a:spAutoFit/>
          </a:bodyPr>
          <a:lstStyle/>
          <a:p>
            <a:pPr algn="r"/>
            <a:r>
              <a:rPr lang="zh-CN" altLang="en-US" sz="3600" dirty="0">
                <a:solidFill>
                  <a:schemeClr val="tx1">
                    <a:lumMod val="75000"/>
                    <a:lumOff val="25000"/>
                  </a:schemeClr>
                </a:solidFill>
                <a:latin typeface="微软雅黑 Light" panose="020B0502040204020203" pitchFamily="34" charset="-122"/>
                <a:ea typeface="微软雅黑 Light" panose="020B0502040204020203" pitchFamily="34" charset="-122"/>
              </a:rPr>
              <a:t>绿色健康果汁</a:t>
            </a:r>
            <a:r>
              <a:rPr lang="en-US" altLang="zh-CN" sz="3600" dirty="0">
                <a:solidFill>
                  <a:schemeClr val="tx1">
                    <a:lumMod val="75000"/>
                    <a:lumOff val="25000"/>
                  </a:schemeClr>
                </a:solidFill>
                <a:latin typeface="微软雅黑 Light" panose="020B0502040204020203" pitchFamily="34" charset="-122"/>
                <a:ea typeface="微软雅黑 Light" panose="020B0502040204020203" pitchFamily="34" charset="-122"/>
              </a:rPr>
              <a:t>PPT</a:t>
            </a:r>
            <a:r>
              <a:rPr lang="zh-CN" altLang="en-US" sz="3600" dirty="0">
                <a:solidFill>
                  <a:schemeClr val="tx1">
                    <a:lumMod val="75000"/>
                    <a:lumOff val="25000"/>
                  </a:schemeClr>
                </a:solidFill>
                <a:latin typeface="微软雅黑 Light" panose="020B0502040204020203" pitchFamily="34" charset="-122"/>
                <a:ea typeface="微软雅黑 Light" panose="020B0502040204020203" pitchFamily="34" charset="-122"/>
              </a:rPr>
              <a:t>模板</a:t>
            </a:r>
          </a:p>
        </p:txBody>
      </p:sp>
      <p:sp>
        <p:nvSpPr>
          <p:cNvPr id="12" name="TextBox 4">
            <a:extLst>
              <a:ext uri="{FF2B5EF4-FFF2-40B4-BE49-F238E27FC236}">
                <a16:creationId xmlns:a16="http://schemas.microsoft.com/office/drawing/2014/main" id="{67FCB60C-6910-4DC6-8B91-AE6D14263C7D}"/>
              </a:ext>
            </a:extLst>
          </p:cNvPr>
          <p:cNvSpPr txBox="1"/>
          <p:nvPr/>
        </p:nvSpPr>
        <p:spPr>
          <a:xfrm>
            <a:off x="3259715" y="1240460"/>
            <a:ext cx="1896565" cy="1316642"/>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000" smtClean="0">
                <a:solidFill>
                  <a:srgbClr val="FFC000"/>
                </a:solidFill>
                <a:latin typeface="华文琥珀" panose="02010800040101010101" pitchFamily="2" charset="-122"/>
                <a:ea typeface="华文琥珀" panose="02010800040101010101" pitchFamily="2" charset="-122"/>
              </a:rPr>
              <a:t>2018</a:t>
            </a:r>
            <a:endParaRPr lang="id-ID" altLang="zh-CN" sz="4800" dirty="0">
              <a:solidFill>
                <a:srgbClr val="FFC000"/>
              </a:solidFill>
              <a:latin typeface="华文琥珀" panose="02010800040101010101" pitchFamily="2" charset="-122"/>
              <a:ea typeface="华文琥珀" panose="02010800040101010101" pitchFamily="2" charset="-122"/>
              <a:cs typeface="Clear Sans Light" pitchFamily="34" charset="0"/>
            </a:endParaRPr>
          </a:p>
        </p:txBody>
      </p:sp>
      <p:pic>
        <p:nvPicPr>
          <p:cNvPr id="16" name="图片 15">
            <a:extLst>
              <a:ext uri="{FF2B5EF4-FFF2-40B4-BE49-F238E27FC236}">
                <a16:creationId xmlns:a16="http://schemas.microsoft.com/office/drawing/2014/main" id="{0A64D5F7-3F70-45E4-B21F-79D6E43CBCE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2252" t="44823" r="48697" b="28950"/>
          <a:stretch/>
        </p:blipFill>
        <p:spPr>
          <a:xfrm>
            <a:off x="19456" y="788658"/>
            <a:ext cx="1668609" cy="2008436"/>
          </a:xfrm>
          <a:prstGeom prst="rect">
            <a:avLst/>
          </a:prstGeom>
        </p:spPr>
      </p:pic>
      <p:pic>
        <p:nvPicPr>
          <p:cNvPr id="19" name="图片 18">
            <a:extLst>
              <a:ext uri="{FF2B5EF4-FFF2-40B4-BE49-F238E27FC236}">
                <a16:creationId xmlns:a16="http://schemas.microsoft.com/office/drawing/2014/main" id="{A7419A26-99AF-491D-8C0A-7693D73D08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2252" t="52192" r="48697" b="28950"/>
          <a:stretch/>
        </p:blipFill>
        <p:spPr>
          <a:xfrm>
            <a:off x="6084168" y="0"/>
            <a:ext cx="1632605" cy="14129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7"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fade">
                                      <p:cBhvr>
                                        <p:cTn id="9" dur="1000"/>
                                        <p:tgtEl>
                                          <p:spTgt spid="15"/>
                                        </p:tgtEl>
                                      </p:cBhvr>
                                    </p:animEffect>
                                    <p:anim calcmode="lin" valueType="num">
                                      <p:cBhvr>
                                        <p:cTn id="10" dur="1000" fill="hold"/>
                                        <p:tgtEl>
                                          <p:spTgt spid="15"/>
                                        </p:tgtEl>
                                        <p:attrNameLst>
                                          <p:attrName>ppt_x</p:attrName>
                                        </p:attrNameLst>
                                      </p:cBhvr>
                                      <p:tavLst>
                                        <p:tav tm="0">
                                          <p:val>
                                            <p:strVal val="#ppt_x"/>
                                          </p:val>
                                        </p:tav>
                                        <p:tav tm="100000">
                                          <p:val>
                                            <p:strVal val="#ppt_x"/>
                                          </p:val>
                                        </p:tav>
                                      </p:tavLst>
                                    </p:anim>
                                    <p:anim calcmode="lin" valueType="num">
                                      <p:cBhvr>
                                        <p:cTn id="1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20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par>
                                <p:cTn id="22" presetID="42" presetClass="entr" presetSubtype="0" fill="hold" nodeType="withEffect">
                                  <p:stCondLst>
                                    <p:cond delay="2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120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par>
                          <p:cTn id="31" fill="hold">
                            <p:stCondLst>
                              <p:cond delay="2200"/>
                            </p:stCondLst>
                            <p:childTnLst>
                              <p:par>
                                <p:cTn id="32" presetID="53" presetClass="entr" presetSubtype="16" fill="hold" grpId="0" nodeType="afterEffect">
                                  <p:stCondLst>
                                    <p:cond delay="0"/>
                                  </p:stCondLst>
                                  <p:iterate type="wd">
                                    <p:tmPct val="10000"/>
                                  </p:iterate>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29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3400"/>
                            </p:stCondLst>
                            <p:childTnLst>
                              <p:par>
                                <p:cTn id="42" presetID="2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5"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7" grpId="0"/>
      <p:bldP spid="18"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1A77AD0B-B45B-4FA5-80C4-F637FEABA54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25" name="图片 24">
            <a:extLst>
              <a:ext uri="{FF2B5EF4-FFF2-40B4-BE49-F238E27FC236}">
                <a16:creationId xmlns:a16="http://schemas.microsoft.com/office/drawing/2014/main" id="{7470555D-30FA-4018-9D92-5A09DEE69C62}"/>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168" t="7316" r="34645" b="52979"/>
          <a:stretch/>
        </p:blipFill>
        <p:spPr>
          <a:xfrm flipV="1">
            <a:off x="0" y="3196332"/>
            <a:ext cx="9180774" cy="1971333"/>
          </a:xfrm>
          <a:prstGeom prst="rect">
            <a:avLst/>
          </a:prstGeom>
        </p:spPr>
      </p:pic>
      <p:sp>
        <p:nvSpPr>
          <p:cNvPr id="22" name="MH_Entry_1"/>
          <p:cNvSpPr/>
          <p:nvPr>
            <p:custDataLst>
              <p:tags r:id="rId2"/>
            </p:custDataLst>
          </p:nvPr>
        </p:nvSpPr>
        <p:spPr>
          <a:xfrm>
            <a:off x="4932040" y="1225887"/>
            <a:ext cx="1753985" cy="38472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800" dirty="0">
                <a:solidFill>
                  <a:schemeClr val="accent2"/>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Entry_2"/>
          <p:cNvSpPr/>
          <p:nvPr>
            <p:custDataLst>
              <p:tags r:id="rId3"/>
            </p:custDataLst>
          </p:nvPr>
        </p:nvSpPr>
        <p:spPr>
          <a:xfrm>
            <a:off x="4932040" y="1909963"/>
            <a:ext cx="1753985" cy="38472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8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Entry_3"/>
          <p:cNvSpPr/>
          <p:nvPr>
            <p:custDataLst>
              <p:tags r:id="rId4"/>
            </p:custDataLst>
          </p:nvPr>
        </p:nvSpPr>
        <p:spPr>
          <a:xfrm>
            <a:off x="4932040" y="2630043"/>
            <a:ext cx="1753985" cy="38472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800" dirty="0">
                <a:solidFill>
                  <a:schemeClr val="accent2"/>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MH_Entry_4"/>
          <p:cNvSpPr/>
          <p:nvPr>
            <p:custDataLst>
              <p:tags r:id="rId5"/>
            </p:custDataLst>
          </p:nvPr>
        </p:nvSpPr>
        <p:spPr>
          <a:xfrm>
            <a:off x="4932040" y="3350123"/>
            <a:ext cx="1753985" cy="38472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1700" dirty="0">
                <a:solidFill>
                  <a:schemeClr val="accent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8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Others_1"/>
          <p:cNvSpPr txBox="1"/>
          <p:nvPr>
            <p:custDataLst>
              <p:tags r:id="rId6"/>
            </p:custDataLst>
          </p:nvPr>
        </p:nvSpPr>
        <p:spPr>
          <a:xfrm>
            <a:off x="1460617" y="2027780"/>
            <a:ext cx="1749520" cy="430887"/>
          </a:xfrm>
          <a:prstGeom prst="rect">
            <a:avLst/>
          </a:prstGeom>
          <a:noFill/>
        </p:spPr>
        <p:txBody>
          <a:bodyPr vert="horz" wrap="square" lIns="0" tIns="0" rIns="0" bIns="0" rtlCol="0" anchor="ctr" anchorCtr="0">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5" name="MH_Others_2"/>
          <p:cNvSpPr txBox="1"/>
          <p:nvPr>
            <p:custDataLst>
              <p:tags r:id="rId7"/>
            </p:custDataLst>
          </p:nvPr>
        </p:nvSpPr>
        <p:spPr>
          <a:xfrm>
            <a:off x="1518457" y="2532939"/>
            <a:ext cx="1691680" cy="246221"/>
          </a:xfrm>
          <a:prstGeom prst="rect">
            <a:avLst/>
          </a:prstGeom>
          <a:solidFill>
            <a:schemeClr val="accent1"/>
          </a:solidFill>
        </p:spPr>
        <p:txBody>
          <a:bodyPr wrap="square" lIns="0" tIns="0" rIns="0" bIns="0">
            <a:spAutoFit/>
          </a:bodyPr>
          <a:lstStyle/>
          <a:p>
            <a:pPr algn="ctr">
              <a:defRPr/>
            </a:pPr>
            <a:r>
              <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 </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279">
            <a:extLst>
              <a:ext uri="{FF2B5EF4-FFF2-40B4-BE49-F238E27FC236}">
                <a16:creationId xmlns:a16="http://schemas.microsoft.com/office/drawing/2014/main" id="{2B5051E4-EEB0-477D-83A7-F1429A51EDA6}"/>
              </a:ext>
            </a:extLst>
          </p:cNvPr>
          <p:cNvGrpSpPr/>
          <p:nvPr/>
        </p:nvGrpSpPr>
        <p:grpSpPr>
          <a:xfrm>
            <a:off x="4271862" y="1087599"/>
            <a:ext cx="482633" cy="482721"/>
            <a:chOff x="846989" y="1401020"/>
            <a:chExt cx="877416" cy="877416"/>
          </a:xfrm>
          <a:effectLst/>
        </p:grpSpPr>
        <p:sp>
          <p:nvSpPr>
            <p:cNvPr id="41" name="Teardrop 108">
              <a:extLst>
                <a:ext uri="{FF2B5EF4-FFF2-40B4-BE49-F238E27FC236}">
                  <a16:creationId xmlns:a16="http://schemas.microsoft.com/office/drawing/2014/main" id="{B7816AAD-EA9C-4698-B51C-8F39CE467597}"/>
                </a:ext>
              </a:extLst>
            </p:cNvPr>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111">
              <a:extLst>
                <a:ext uri="{FF2B5EF4-FFF2-40B4-BE49-F238E27FC236}">
                  <a16:creationId xmlns:a16="http://schemas.microsoft.com/office/drawing/2014/main" id="{F6FABAE5-1996-4AE9-B4C7-D12804C2205E}"/>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279">
            <a:extLst>
              <a:ext uri="{FF2B5EF4-FFF2-40B4-BE49-F238E27FC236}">
                <a16:creationId xmlns:a16="http://schemas.microsoft.com/office/drawing/2014/main" id="{73F0587D-8B78-4839-80FB-1D279FA485AD}"/>
              </a:ext>
            </a:extLst>
          </p:cNvPr>
          <p:cNvGrpSpPr/>
          <p:nvPr/>
        </p:nvGrpSpPr>
        <p:grpSpPr>
          <a:xfrm>
            <a:off x="4271862" y="1798787"/>
            <a:ext cx="482633" cy="482721"/>
            <a:chOff x="846989" y="1401020"/>
            <a:chExt cx="877416" cy="877416"/>
          </a:xfrm>
          <a:effectLst/>
        </p:grpSpPr>
        <p:sp>
          <p:nvSpPr>
            <p:cNvPr id="45" name="Teardrop 108">
              <a:extLst>
                <a:ext uri="{FF2B5EF4-FFF2-40B4-BE49-F238E27FC236}">
                  <a16:creationId xmlns:a16="http://schemas.microsoft.com/office/drawing/2014/main" id="{808BCAF1-37AA-4CA5-B5A7-08B24E4FE758}"/>
                </a:ext>
              </a:extLst>
            </p:cNvPr>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Oval 111">
              <a:extLst>
                <a:ext uri="{FF2B5EF4-FFF2-40B4-BE49-F238E27FC236}">
                  <a16:creationId xmlns:a16="http://schemas.microsoft.com/office/drawing/2014/main" id="{B54ACA7F-B699-47DF-B2AF-C41D01B45EDB}"/>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279">
            <a:extLst>
              <a:ext uri="{FF2B5EF4-FFF2-40B4-BE49-F238E27FC236}">
                <a16:creationId xmlns:a16="http://schemas.microsoft.com/office/drawing/2014/main" id="{CE4274FC-B69A-4044-81C6-2F1C680520C6}"/>
              </a:ext>
            </a:extLst>
          </p:cNvPr>
          <p:cNvGrpSpPr/>
          <p:nvPr/>
        </p:nvGrpSpPr>
        <p:grpSpPr>
          <a:xfrm>
            <a:off x="4271862" y="2532324"/>
            <a:ext cx="482633" cy="482721"/>
            <a:chOff x="846989" y="1401020"/>
            <a:chExt cx="877416" cy="877416"/>
          </a:xfrm>
          <a:effectLst/>
        </p:grpSpPr>
        <p:sp>
          <p:nvSpPr>
            <p:cNvPr id="48" name="Teardrop 108">
              <a:extLst>
                <a:ext uri="{FF2B5EF4-FFF2-40B4-BE49-F238E27FC236}">
                  <a16:creationId xmlns:a16="http://schemas.microsoft.com/office/drawing/2014/main" id="{AC502185-9132-4C2C-A0A9-26D12C13D250}"/>
                </a:ext>
              </a:extLst>
            </p:cNvPr>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111">
              <a:extLst>
                <a:ext uri="{FF2B5EF4-FFF2-40B4-BE49-F238E27FC236}">
                  <a16:creationId xmlns:a16="http://schemas.microsoft.com/office/drawing/2014/main" id="{8843DCD9-49F3-4E9E-BC8A-11BDC46D7524}"/>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279">
            <a:extLst>
              <a:ext uri="{FF2B5EF4-FFF2-40B4-BE49-F238E27FC236}">
                <a16:creationId xmlns:a16="http://schemas.microsoft.com/office/drawing/2014/main" id="{BEB35325-64CF-4974-B72B-D880C3E514E6}"/>
              </a:ext>
            </a:extLst>
          </p:cNvPr>
          <p:cNvGrpSpPr/>
          <p:nvPr/>
        </p:nvGrpSpPr>
        <p:grpSpPr>
          <a:xfrm>
            <a:off x="4271862" y="3242111"/>
            <a:ext cx="482633" cy="482721"/>
            <a:chOff x="846989" y="1401020"/>
            <a:chExt cx="877416" cy="877416"/>
          </a:xfrm>
          <a:effectLst/>
        </p:grpSpPr>
        <p:sp>
          <p:nvSpPr>
            <p:cNvPr id="51" name="Teardrop 108">
              <a:extLst>
                <a:ext uri="{FF2B5EF4-FFF2-40B4-BE49-F238E27FC236}">
                  <a16:creationId xmlns:a16="http://schemas.microsoft.com/office/drawing/2014/main" id="{746C8B15-531E-403F-B484-95F9E8041067}"/>
                </a:ext>
              </a:extLst>
            </p:cNvPr>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111">
              <a:extLst>
                <a:ext uri="{FF2B5EF4-FFF2-40B4-BE49-F238E27FC236}">
                  <a16:creationId xmlns:a16="http://schemas.microsoft.com/office/drawing/2014/main" id="{D321EFC4-FD2D-43FE-9757-281FB12C6879}"/>
                </a:ext>
              </a:extLst>
            </p:cNvPr>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altLang="zh-CN"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04</a:t>
              </a:r>
              <a:endParaRPr lang="en-US" sz="9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ustDataLst>
      <p:tags r:id="rId1"/>
    </p:custDataLst>
    <p:extLst>
      <p:ext uri="{BB962C8B-B14F-4D97-AF65-F5344CB8AC3E}">
        <p14:creationId xmlns:p14="http://schemas.microsoft.com/office/powerpoint/2010/main" val="373107578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42" presetClass="entr" presetSubtype="0" fill="hold" grpId="0" nodeType="withEffect">
                                  <p:stCondLst>
                                    <p:cond delay="20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200"/>
                            </p:stCondLst>
                            <p:childTnLst>
                              <p:par>
                                <p:cTn id="15" presetID="2" presetClass="entr" presetSubtype="1" accel="50000" decel="50000"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0-#ppt_h/2"/>
                                          </p:val>
                                        </p:tav>
                                        <p:tav tm="100000">
                                          <p:val>
                                            <p:strVal val="#ppt_y"/>
                                          </p:val>
                                        </p:tav>
                                      </p:tavLst>
                                    </p:anim>
                                  </p:childTnLst>
                                </p:cTn>
                              </p:par>
                            </p:childTnLst>
                          </p:cTn>
                        </p:par>
                        <p:par>
                          <p:cTn id="19" fill="hold">
                            <p:stCondLst>
                              <p:cond delay="1700"/>
                            </p:stCondLst>
                            <p:childTnLst>
                              <p:par>
                                <p:cTn id="20" presetID="22" presetClass="entr" presetSubtype="4"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par>
                          <p:cTn id="23" fill="hold">
                            <p:stCondLst>
                              <p:cond delay="2200"/>
                            </p:stCondLst>
                            <p:childTnLst>
                              <p:par>
                                <p:cTn id="24" presetID="2" presetClass="entr" presetSubtype="1" accel="50000" decel="5000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500" fill="hold"/>
                                        <p:tgtEl>
                                          <p:spTgt spid="43"/>
                                        </p:tgtEl>
                                        <p:attrNameLst>
                                          <p:attrName>ppt_x</p:attrName>
                                        </p:attrNameLst>
                                      </p:cBhvr>
                                      <p:tavLst>
                                        <p:tav tm="0">
                                          <p:val>
                                            <p:strVal val="#ppt_x"/>
                                          </p:val>
                                        </p:tav>
                                        <p:tav tm="100000">
                                          <p:val>
                                            <p:strVal val="#ppt_x"/>
                                          </p:val>
                                        </p:tav>
                                      </p:tavLst>
                                    </p:anim>
                                    <p:anim calcmode="lin" valueType="num">
                                      <p:cBhvr additive="base">
                                        <p:cTn id="27" dur="500" fill="hold"/>
                                        <p:tgtEl>
                                          <p:spTgt spid="43"/>
                                        </p:tgtEl>
                                        <p:attrNameLst>
                                          <p:attrName>ppt_y</p:attrName>
                                        </p:attrNameLst>
                                      </p:cBhvr>
                                      <p:tavLst>
                                        <p:tav tm="0">
                                          <p:val>
                                            <p:strVal val="0-#ppt_h/2"/>
                                          </p:val>
                                        </p:tav>
                                        <p:tav tm="100000">
                                          <p:val>
                                            <p:strVal val="#ppt_y"/>
                                          </p:val>
                                        </p:tav>
                                      </p:tavLst>
                                    </p:anim>
                                  </p:childTnLst>
                                </p:cTn>
                              </p:par>
                            </p:childTnLst>
                          </p:cTn>
                        </p:par>
                        <p:par>
                          <p:cTn id="28" fill="hold">
                            <p:stCondLst>
                              <p:cond delay="2700"/>
                            </p:stCondLst>
                            <p:childTnLst>
                              <p:par>
                                <p:cTn id="29" presetID="22" presetClass="entr" presetSubtype="4"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par>
                          <p:cTn id="32" fill="hold">
                            <p:stCondLst>
                              <p:cond delay="3200"/>
                            </p:stCondLst>
                            <p:childTnLst>
                              <p:par>
                                <p:cTn id="33" presetID="2" presetClass="entr" presetSubtype="1" accel="50000" decel="50000"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0-#ppt_h/2"/>
                                          </p:val>
                                        </p:tav>
                                        <p:tav tm="100000">
                                          <p:val>
                                            <p:strVal val="#ppt_y"/>
                                          </p:val>
                                        </p:tav>
                                      </p:tavLst>
                                    </p:anim>
                                  </p:childTnLst>
                                </p:cTn>
                              </p:par>
                            </p:childTnLst>
                          </p:cTn>
                        </p:par>
                        <p:par>
                          <p:cTn id="37" fill="hold">
                            <p:stCondLst>
                              <p:cond delay="3700"/>
                            </p:stCondLst>
                            <p:childTnLst>
                              <p:par>
                                <p:cTn id="38" presetID="22" presetClass="entr" presetSubtype="4"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down)">
                                      <p:cBhvr>
                                        <p:cTn id="40" dur="500"/>
                                        <p:tgtEl>
                                          <p:spTgt spid="24"/>
                                        </p:tgtEl>
                                      </p:cBhvr>
                                    </p:animEffect>
                                  </p:childTnLst>
                                </p:cTn>
                              </p:par>
                            </p:childTnLst>
                          </p:cTn>
                        </p:par>
                        <p:par>
                          <p:cTn id="41" fill="hold">
                            <p:stCondLst>
                              <p:cond delay="4200"/>
                            </p:stCondLst>
                            <p:childTnLst>
                              <p:par>
                                <p:cTn id="42" presetID="2" presetClass="entr" presetSubtype="1" accel="50000" decel="50000"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additive="base">
                                        <p:cTn id="44" dur="500" fill="hold"/>
                                        <p:tgtEl>
                                          <p:spTgt spid="50"/>
                                        </p:tgtEl>
                                        <p:attrNameLst>
                                          <p:attrName>ppt_x</p:attrName>
                                        </p:attrNameLst>
                                      </p:cBhvr>
                                      <p:tavLst>
                                        <p:tav tm="0">
                                          <p:val>
                                            <p:strVal val="#ppt_x"/>
                                          </p:val>
                                        </p:tav>
                                        <p:tav tm="100000">
                                          <p:val>
                                            <p:strVal val="#ppt_x"/>
                                          </p:val>
                                        </p:tav>
                                      </p:tavLst>
                                    </p:anim>
                                    <p:anim calcmode="lin" valueType="num">
                                      <p:cBhvr additive="base">
                                        <p:cTn id="45" dur="500" fill="hold"/>
                                        <p:tgtEl>
                                          <p:spTgt spid="50"/>
                                        </p:tgtEl>
                                        <p:attrNameLst>
                                          <p:attrName>ppt_y</p:attrName>
                                        </p:attrNameLst>
                                      </p:cBhvr>
                                      <p:tavLst>
                                        <p:tav tm="0">
                                          <p:val>
                                            <p:strVal val="0-#ppt_h/2"/>
                                          </p:val>
                                        </p:tav>
                                        <p:tav tm="100000">
                                          <p:val>
                                            <p:strVal val="#ppt_y"/>
                                          </p:val>
                                        </p:tav>
                                      </p:tavLst>
                                    </p:anim>
                                  </p:childTnLst>
                                </p:cTn>
                              </p:par>
                            </p:childTnLst>
                          </p:cTn>
                        </p:par>
                        <p:par>
                          <p:cTn id="46" fill="hold">
                            <p:stCondLst>
                              <p:cond delay="4700"/>
                            </p:stCondLst>
                            <p:childTnLst>
                              <p:par>
                                <p:cTn id="47" presetID="22" presetClass="entr" presetSubtype="4"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down)">
                                      <p:cBhvr>
                                        <p:cTn id="49" dur="500"/>
                                        <p:tgtEl>
                                          <p:spTgt spid="33"/>
                                        </p:tgtEl>
                                      </p:cBhvr>
                                    </p:animEffect>
                                  </p:childTnLst>
                                </p:cTn>
                              </p:par>
                              <p:par>
                                <p:cTn id="50" presetID="47"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33" grpId="0"/>
      <p:bldP spid="34" grpId="0"/>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615B2BBC-4446-4A0E-B959-24D0654FC80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2" name="文本框 11"/>
          <p:cNvSpPr txBox="1"/>
          <p:nvPr>
            <p:custDataLst>
              <p:tags r:id="rId2"/>
            </p:custDataLst>
          </p:nvPr>
        </p:nvSpPr>
        <p:spPr>
          <a:xfrm>
            <a:off x="2446674" y="3247949"/>
            <a:ext cx="654025" cy="461665"/>
          </a:xfrm>
          <a:prstGeom prst="rect">
            <a:avLst/>
          </a:prstGeom>
          <a:noFill/>
        </p:spPr>
        <p:txBody>
          <a:bodyPr wrap="none" lIns="0" tIns="0" rIns="0" bIns="0">
            <a:spAutoFit/>
          </a:bodyPr>
          <a:lstStyle/>
          <a:p>
            <a:pPr>
              <a:defRPr/>
            </a:pPr>
            <a:r>
              <a:rPr lang="en-US" altLang="zh-CN" sz="24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539791" y="3126467"/>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3222952" y="2787034"/>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7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535996" y="3086440"/>
            <a:ext cx="2621439" cy="54014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algn="l"/>
            <a:r>
              <a:rPr lang="zh-CN" altLang="en-US" sz="2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8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l"/>
            <a:r>
              <a:rPr lang="en-US" altLang="zh-CN"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 7">
            <a:extLst>
              <a:ext uri="{FF2B5EF4-FFF2-40B4-BE49-F238E27FC236}">
                <a16:creationId xmlns:a16="http://schemas.microsoft.com/office/drawing/2014/main" id="{B62325A7-997D-4130-A82F-2C5389390B8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34644" b="52979"/>
          <a:stretch/>
        </p:blipFill>
        <p:spPr>
          <a:xfrm>
            <a:off x="11408" y="-3674"/>
            <a:ext cx="9144000" cy="2500536"/>
          </a:xfrm>
          <a:prstGeom prst="rect">
            <a:avLst/>
          </a:prstGeom>
        </p:spPr>
      </p:pic>
      <p:pic>
        <p:nvPicPr>
          <p:cNvPr id="9" name="图片 8">
            <a:extLst>
              <a:ext uri="{FF2B5EF4-FFF2-40B4-BE49-F238E27FC236}">
                <a16:creationId xmlns:a16="http://schemas.microsoft.com/office/drawing/2014/main" id="{8CCCF79A-8636-46DE-B890-82D753A1569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44823" r="48697" b="28950"/>
          <a:stretch/>
        </p:blipFill>
        <p:spPr>
          <a:xfrm>
            <a:off x="19456" y="788658"/>
            <a:ext cx="1668609" cy="2008436"/>
          </a:xfrm>
          <a:prstGeom prst="rect">
            <a:avLst/>
          </a:prstGeom>
        </p:spPr>
      </p:pic>
      <p:pic>
        <p:nvPicPr>
          <p:cNvPr id="10" name="图片 9">
            <a:extLst>
              <a:ext uri="{FF2B5EF4-FFF2-40B4-BE49-F238E27FC236}">
                <a16:creationId xmlns:a16="http://schemas.microsoft.com/office/drawing/2014/main" id="{BEAED9BD-D429-403A-875F-8829B1E063C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52192" r="48697" b="28950"/>
          <a:stretch/>
        </p:blipFill>
        <p:spPr>
          <a:xfrm>
            <a:off x="6084168" y="0"/>
            <a:ext cx="1632605" cy="1412988"/>
          </a:xfrm>
          <a:prstGeom prst="rect">
            <a:avLst/>
          </a:prstGeom>
        </p:spPr>
      </p:pic>
    </p:spTree>
    <p:custDataLst>
      <p:tags r:id="rId1"/>
    </p:custDataLst>
    <p:extLst>
      <p:ext uri="{BB962C8B-B14F-4D97-AF65-F5344CB8AC3E}">
        <p14:creationId xmlns:p14="http://schemas.microsoft.com/office/powerpoint/2010/main" val="3869286692"/>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700"/>
                            </p:stCondLst>
                            <p:childTnLst>
                              <p:par>
                                <p:cTn id="21" presetID="42" presetClass="entr" presetSubtype="0" fill="hold" grpId="0"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1000"/>
                                        <p:tgtEl>
                                          <p:spTgt spid="2052"/>
                                        </p:tgtEl>
                                      </p:cBhvr>
                                    </p:animEffect>
                                    <p:anim calcmode="lin" valueType="num">
                                      <p:cBhvr>
                                        <p:cTn id="24" dur="1000" fill="hold"/>
                                        <p:tgtEl>
                                          <p:spTgt spid="2052"/>
                                        </p:tgtEl>
                                        <p:attrNameLst>
                                          <p:attrName>ppt_x</p:attrName>
                                        </p:attrNameLst>
                                      </p:cBhvr>
                                      <p:tavLst>
                                        <p:tav tm="0">
                                          <p:val>
                                            <p:strVal val="#ppt_x"/>
                                          </p:val>
                                        </p:tav>
                                        <p:tav tm="100000">
                                          <p:val>
                                            <p:strVal val="#ppt_x"/>
                                          </p:val>
                                        </p:tav>
                                      </p:tavLst>
                                    </p:anim>
                                    <p:anim calcmode="lin" valueType="num">
                                      <p:cBhvr>
                                        <p:cTn id="25" dur="1000" fill="hold"/>
                                        <p:tgtEl>
                                          <p:spTgt spid="2052"/>
                                        </p:tgtEl>
                                        <p:attrNameLst>
                                          <p:attrName>ppt_y</p:attrName>
                                        </p:attrNameLst>
                                      </p:cBhvr>
                                      <p:tavLst>
                                        <p:tav tm="0">
                                          <p:val>
                                            <p:strVal val="#ppt_y+.1"/>
                                          </p:val>
                                        </p:tav>
                                        <p:tav tm="100000">
                                          <p:val>
                                            <p:strVal val="#ppt_y"/>
                                          </p:val>
                                        </p:tav>
                                      </p:tavLst>
                                    </p:anim>
                                  </p:childTnLst>
                                </p:cTn>
                              </p:par>
                            </p:childTnLst>
                          </p:cTn>
                        </p:par>
                        <p:par>
                          <p:cTn id="26" fill="hold">
                            <p:stCondLst>
                              <p:cond delay="17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2700"/>
                            </p:stCondLst>
                            <p:childTnLst>
                              <p:par>
                                <p:cTn id="33" presetID="2" presetClass="entr" presetSubtype="2" fill="hold" grpId="0" nodeType="afterEffect">
                                  <p:stCondLst>
                                    <p:cond delay="0"/>
                                  </p:stCondLst>
                                  <p:childTnLst>
                                    <p:set>
                                      <p:cBhvr>
                                        <p:cTn id="34" dur="1" fill="hold">
                                          <p:stCondLst>
                                            <p:cond delay="0"/>
                                          </p:stCondLst>
                                        </p:cTn>
                                        <p:tgtEl>
                                          <p:spTgt spid="2053"/>
                                        </p:tgtEl>
                                        <p:attrNameLst>
                                          <p:attrName>style.visibility</p:attrName>
                                        </p:attrNameLst>
                                      </p:cBhvr>
                                      <p:to>
                                        <p:strVal val="visible"/>
                                      </p:to>
                                    </p:set>
                                    <p:anim calcmode="lin" valueType="num">
                                      <p:cBhvr additive="base">
                                        <p:cTn id="35" dur="500" fill="hold"/>
                                        <p:tgtEl>
                                          <p:spTgt spid="2053"/>
                                        </p:tgtEl>
                                        <p:attrNameLst>
                                          <p:attrName>ppt_x</p:attrName>
                                        </p:attrNameLst>
                                      </p:cBhvr>
                                      <p:tavLst>
                                        <p:tav tm="0">
                                          <p:val>
                                            <p:strVal val="1+#ppt_w/2"/>
                                          </p:val>
                                        </p:tav>
                                        <p:tav tm="100000">
                                          <p:val>
                                            <p:strVal val="#ppt_x"/>
                                          </p:val>
                                        </p:tav>
                                      </p:tavLst>
                                    </p:anim>
                                    <p:anim calcmode="lin" valueType="num">
                                      <p:cBhvr additive="base">
                                        <p:cTn id="36" dur="500" fill="hold"/>
                                        <p:tgtEl>
                                          <p:spTgt spid="2053"/>
                                        </p:tgtEl>
                                        <p:attrNameLst>
                                          <p:attrName>ppt_y</p:attrName>
                                        </p:attrNameLst>
                                      </p:cBhvr>
                                      <p:tavLst>
                                        <p:tav tm="0">
                                          <p:val>
                                            <p:strVal val="#ppt_y"/>
                                          </p:val>
                                        </p:tav>
                                        <p:tav tm="100000">
                                          <p:val>
                                            <p:strVal val="#ppt_y"/>
                                          </p:val>
                                        </p:tav>
                                      </p:tavLst>
                                    </p:anim>
                                  </p:childTnLst>
                                </p:cTn>
                              </p:par>
                            </p:childTnLst>
                          </p:cTn>
                        </p:par>
                        <p:par>
                          <p:cTn id="37" fill="hold">
                            <p:stCondLst>
                              <p:cond delay="3200"/>
                            </p:stCondLst>
                            <p:childTnLst>
                              <p:par>
                                <p:cTn id="38" presetID="2" presetClass="entr" presetSubtype="2"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图表 21"/>
          <p:cNvGraphicFramePr/>
          <p:nvPr>
            <p:extLst>
              <p:ext uri="{D42A27DB-BD31-4B8C-83A1-F6EECF244321}">
                <p14:modId xmlns:p14="http://schemas.microsoft.com/office/powerpoint/2010/main" val="154105033"/>
              </p:ext>
            </p:extLst>
          </p:nvPr>
        </p:nvGraphicFramePr>
        <p:xfrm>
          <a:off x="6051114" y="1844373"/>
          <a:ext cx="1193245" cy="9472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9" name="图表 28"/>
          <p:cNvGraphicFramePr/>
          <p:nvPr>
            <p:extLst>
              <p:ext uri="{D42A27DB-BD31-4B8C-83A1-F6EECF244321}">
                <p14:modId xmlns:p14="http://schemas.microsoft.com/office/powerpoint/2010/main" val="3528745275"/>
              </p:ext>
            </p:extLst>
          </p:nvPr>
        </p:nvGraphicFramePr>
        <p:xfrm>
          <a:off x="3918431" y="1744791"/>
          <a:ext cx="1569223" cy="11464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图表 29"/>
          <p:cNvGraphicFramePr/>
          <p:nvPr>
            <p:extLst>
              <p:ext uri="{D42A27DB-BD31-4B8C-83A1-F6EECF244321}">
                <p14:modId xmlns:p14="http://schemas.microsoft.com/office/powerpoint/2010/main" val="2016150327"/>
              </p:ext>
            </p:extLst>
          </p:nvPr>
        </p:nvGraphicFramePr>
        <p:xfrm>
          <a:off x="1545521" y="1586574"/>
          <a:ext cx="1809449" cy="1462886"/>
        </p:xfrm>
        <a:graphic>
          <a:graphicData uri="http://schemas.openxmlformats.org/drawingml/2006/chart">
            <c:chart xmlns:c="http://schemas.openxmlformats.org/drawingml/2006/chart" xmlns:r="http://schemas.openxmlformats.org/officeDocument/2006/relationships" r:id="rId5"/>
          </a:graphicData>
        </a:graphic>
      </p:graphicFrame>
      <p:sp>
        <p:nvSpPr>
          <p:cNvPr id="18" name="文本框 17"/>
          <p:cNvSpPr txBox="1"/>
          <p:nvPr/>
        </p:nvSpPr>
        <p:spPr>
          <a:xfrm>
            <a:off x="2104417" y="2958018"/>
            <a:ext cx="799739" cy="484898"/>
          </a:xfrm>
          <a:prstGeom prst="rect">
            <a:avLst/>
          </a:prstGeom>
          <a:noFill/>
        </p:spPr>
        <p:txBody>
          <a:bodyPr wrap="none" lIns="68580" tIns="34290" rIns="68580" bIns="34290" rtlCol="0">
            <a:spAutoFit/>
          </a:bodyPr>
          <a:lstStyle/>
          <a:p>
            <a:r>
              <a:rPr lang="en-US" altLang="zh-CN" sz="2700" dirty="0">
                <a:solidFill>
                  <a:schemeClr val="accent1"/>
                </a:solidFill>
                <a:latin typeface="Berlin Sans FB Demi" panose="020E0802020502020306" pitchFamily="34" charset="0"/>
              </a:rPr>
              <a:t>70%</a:t>
            </a:r>
            <a:endParaRPr lang="zh-CN" altLang="en-US" sz="2700" dirty="0">
              <a:solidFill>
                <a:schemeClr val="accent1"/>
              </a:solidFill>
              <a:latin typeface="Berlin Sans FB Demi" panose="020E0802020502020306" pitchFamily="34" charset="0"/>
            </a:endParaRPr>
          </a:p>
        </p:txBody>
      </p:sp>
      <p:sp>
        <p:nvSpPr>
          <p:cNvPr id="33" name="文本框 32"/>
          <p:cNvSpPr txBox="1"/>
          <p:nvPr/>
        </p:nvSpPr>
        <p:spPr>
          <a:xfrm>
            <a:off x="4358972" y="2957610"/>
            <a:ext cx="808154" cy="484898"/>
          </a:xfrm>
          <a:prstGeom prst="rect">
            <a:avLst/>
          </a:prstGeom>
          <a:noFill/>
        </p:spPr>
        <p:txBody>
          <a:bodyPr wrap="none" lIns="68580" tIns="34290" rIns="68580" bIns="34290" rtlCol="0">
            <a:spAutoFit/>
          </a:bodyPr>
          <a:lstStyle/>
          <a:p>
            <a:r>
              <a:rPr lang="en-US" altLang="zh-CN" sz="2700" dirty="0">
                <a:solidFill>
                  <a:schemeClr val="accent2"/>
                </a:solidFill>
                <a:latin typeface="Berlin Sans FB Demi" panose="020E0802020502020306" pitchFamily="34" charset="0"/>
              </a:rPr>
              <a:t>50%</a:t>
            </a:r>
            <a:endParaRPr lang="zh-CN" altLang="en-US" sz="2700" dirty="0">
              <a:solidFill>
                <a:schemeClr val="accent2"/>
              </a:solidFill>
              <a:latin typeface="Berlin Sans FB Demi" panose="020E0802020502020306" pitchFamily="34" charset="0"/>
            </a:endParaRPr>
          </a:p>
        </p:txBody>
      </p:sp>
      <p:sp>
        <p:nvSpPr>
          <p:cNvPr id="34" name="文本框 33"/>
          <p:cNvSpPr txBox="1"/>
          <p:nvPr/>
        </p:nvSpPr>
        <p:spPr>
          <a:xfrm>
            <a:off x="6315221" y="2958018"/>
            <a:ext cx="802143" cy="484898"/>
          </a:xfrm>
          <a:prstGeom prst="rect">
            <a:avLst/>
          </a:prstGeom>
          <a:noFill/>
        </p:spPr>
        <p:txBody>
          <a:bodyPr wrap="none" lIns="68580" tIns="34290" rIns="68580" bIns="34290" rtlCol="0">
            <a:spAutoFit/>
          </a:bodyPr>
          <a:lstStyle/>
          <a:p>
            <a:r>
              <a:rPr lang="en-US" altLang="zh-CN" sz="2700" dirty="0">
                <a:solidFill>
                  <a:schemeClr val="accent1"/>
                </a:solidFill>
                <a:latin typeface="Berlin Sans FB Demi" panose="020E0802020502020306" pitchFamily="34" charset="0"/>
              </a:rPr>
              <a:t>30%</a:t>
            </a:r>
            <a:endParaRPr lang="zh-CN" altLang="en-US" sz="2700" dirty="0">
              <a:solidFill>
                <a:schemeClr val="accent1"/>
              </a:solidFill>
              <a:latin typeface="Berlin Sans FB Demi" panose="020E0802020502020306" pitchFamily="34" charset="0"/>
            </a:endParaRPr>
          </a:p>
        </p:txBody>
      </p:sp>
      <p:sp>
        <p:nvSpPr>
          <p:cNvPr id="41" name="文本框 40"/>
          <p:cNvSpPr txBox="1"/>
          <p:nvPr/>
        </p:nvSpPr>
        <p:spPr>
          <a:xfrm>
            <a:off x="3124051" y="4095221"/>
            <a:ext cx="3151568" cy="1084912"/>
          </a:xfrm>
          <a:prstGeom prst="rect">
            <a:avLst/>
          </a:prstGeom>
          <a:noFill/>
        </p:spPr>
        <p:txBody>
          <a:bodyPr wrap="none" lIns="68580" tIns="34290" rIns="68580" bIns="34290" rtlCol="0">
            <a:spAutoFit/>
          </a:bodyPr>
          <a:lstStyle/>
          <a:p>
            <a:r>
              <a:rPr lang="en-US" altLang="zh-CN" sz="1500" dirty="0">
                <a:solidFill>
                  <a:schemeClr val="tx1">
                    <a:lumMod val="50000"/>
                    <a:lumOff val="50000"/>
                  </a:schemeClr>
                </a:solidFill>
              </a:rPr>
              <a:t>Add Your Text Here Add Your Text Here</a:t>
            </a:r>
            <a:endParaRPr lang="zh-CN" altLang="en-US" sz="1500" dirty="0">
              <a:solidFill>
                <a:schemeClr val="tx1">
                  <a:lumMod val="50000"/>
                  <a:lumOff val="50000"/>
                </a:schemeClr>
              </a:solidFill>
            </a:endParaRPr>
          </a:p>
          <a:p>
            <a:r>
              <a:rPr lang="en-US" altLang="zh-CN" sz="1500" dirty="0">
                <a:solidFill>
                  <a:schemeClr val="tx1">
                    <a:lumMod val="50000"/>
                    <a:lumOff val="50000"/>
                  </a:schemeClr>
                </a:solidFill>
              </a:rPr>
              <a:t>Add Your Text Here Add Your Text Here</a:t>
            </a:r>
            <a:endParaRPr lang="zh-CN" altLang="en-US" sz="1500" dirty="0">
              <a:solidFill>
                <a:schemeClr val="tx1">
                  <a:lumMod val="50000"/>
                  <a:lumOff val="50000"/>
                </a:schemeClr>
              </a:solidFill>
            </a:endParaRPr>
          </a:p>
          <a:p>
            <a:endParaRPr lang="zh-CN" altLang="en-US" dirty="0">
              <a:solidFill>
                <a:schemeClr val="tx1">
                  <a:lumMod val="50000"/>
                  <a:lumOff val="50000"/>
                </a:schemeClr>
              </a:solidFill>
            </a:endParaRPr>
          </a:p>
          <a:p>
            <a:endParaRPr lang="zh-CN" altLang="en-US" dirty="0">
              <a:solidFill>
                <a:schemeClr val="tx1">
                  <a:lumMod val="50000"/>
                  <a:lumOff val="50000"/>
                </a:schemeClr>
              </a:solidFill>
            </a:endParaRPr>
          </a:p>
        </p:txBody>
      </p:sp>
      <p:sp>
        <p:nvSpPr>
          <p:cNvPr id="2" name="文本框 1"/>
          <p:cNvSpPr txBox="1"/>
          <p:nvPr/>
        </p:nvSpPr>
        <p:spPr>
          <a:xfrm>
            <a:off x="2137540" y="1286399"/>
            <a:ext cx="625412" cy="300175"/>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latin typeface="+mj-ea"/>
                <a:ea typeface="+mj-ea"/>
              </a:rPr>
              <a:t>Title</a:t>
            </a:r>
            <a:endParaRPr lang="zh-CN" altLang="en-US" sz="1500" b="1" dirty="0">
              <a:solidFill>
                <a:schemeClr val="tx1">
                  <a:lumMod val="50000"/>
                  <a:lumOff val="50000"/>
                </a:schemeClr>
              </a:solidFill>
              <a:latin typeface="+mj-ea"/>
              <a:ea typeface="+mj-ea"/>
            </a:endParaRPr>
          </a:p>
        </p:txBody>
      </p:sp>
      <p:sp>
        <p:nvSpPr>
          <p:cNvPr id="12" name="文本框 11"/>
          <p:cNvSpPr txBox="1"/>
          <p:nvPr/>
        </p:nvSpPr>
        <p:spPr>
          <a:xfrm>
            <a:off x="4390336" y="1286399"/>
            <a:ext cx="625412" cy="300175"/>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latin typeface="+mj-ea"/>
                <a:ea typeface="+mj-ea"/>
              </a:rPr>
              <a:t>Title</a:t>
            </a:r>
            <a:endParaRPr lang="zh-CN" altLang="en-US" sz="1500" b="1" dirty="0">
              <a:solidFill>
                <a:schemeClr val="tx1">
                  <a:lumMod val="50000"/>
                  <a:lumOff val="50000"/>
                </a:schemeClr>
              </a:solidFill>
              <a:latin typeface="+mj-ea"/>
              <a:ea typeface="+mj-ea"/>
            </a:endParaRPr>
          </a:p>
        </p:txBody>
      </p:sp>
      <p:sp>
        <p:nvSpPr>
          <p:cNvPr id="13" name="文本框 12"/>
          <p:cNvSpPr txBox="1"/>
          <p:nvPr/>
        </p:nvSpPr>
        <p:spPr>
          <a:xfrm>
            <a:off x="6330425" y="1286399"/>
            <a:ext cx="625412" cy="300175"/>
          </a:xfrm>
          <a:prstGeom prst="rect">
            <a:avLst/>
          </a:prstGeom>
          <a:noFill/>
        </p:spPr>
        <p:txBody>
          <a:bodyPr wrap="none" lIns="68580" tIns="34290" rIns="68580" bIns="34290" rtlCol="0">
            <a:spAutoFit/>
          </a:bodyPr>
          <a:lstStyle/>
          <a:p>
            <a:r>
              <a:rPr lang="en-US" altLang="zh-CN" sz="1500" b="1" dirty="0">
                <a:solidFill>
                  <a:schemeClr val="tx1">
                    <a:lumMod val="50000"/>
                    <a:lumOff val="50000"/>
                  </a:schemeClr>
                </a:solidFill>
                <a:latin typeface="+mj-ea"/>
                <a:ea typeface="+mj-ea"/>
              </a:rPr>
              <a:t>Title</a:t>
            </a:r>
            <a:endParaRPr lang="zh-CN" altLang="en-US" sz="1500" b="1" dirty="0">
              <a:solidFill>
                <a:schemeClr val="tx1">
                  <a:lumMod val="50000"/>
                  <a:lumOff val="50000"/>
                </a:schemeClr>
              </a:solidFill>
              <a:latin typeface="+mj-ea"/>
              <a:ea typeface="+mj-ea"/>
            </a:endParaRPr>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5393" y="4436942"/>
            <a:ext cx="256500" cy="263262"/>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6932" y="4067946"/>
            <a:ext cx="257119" cy="257198"/>
          </a:xfrm>
          <a:prstGeom prst="rect">
            <a:avLst/>
          </a:prstGeom>
        </p:spPr>
      </p:pic>
    </p:spTree>
    <p:extLst>
      <p:ext uri="{BB962C8B-B14F-4D97-AF65-F5344CB8AC3E}">
        <p14:creationId xmlns:p14="http://schemas.microsoft.com/office/powerpoint/2010/main" val="3139675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 calcmode="lin" valueType="num">
                                      <p:cBhvr>
                                        <p:cTn id="9" dur="500" fill="hold"/>
                                        <p:tgtEl>
                                          <p:spTgt spid="30"/>
                                        </p:tgtEl>
                                        <p:attrNameLst>
                                          <p:attrName>style.rotation</p:attrName>
                                        </p:attrNameLst>
                                      </p:cBhvr>
                                      <p:tavLst>
                                        <p:tav tm="0">
                                          <p:val>
                                            <p:fltVal val="360"/>
                                          </p:val>
                                        </p:tav>
                                        <p:tav tm="100000">
                                          <p:val>
                                            <p:fltVal val="0"/>
                                          </p:val>
                                        </p:tav>
                                      </p:tavLst>
                                    </p:anim>
                                    <p:animEffect transition="in" filter="fade">
                                      <p:cBhvr>
                                        <p:cTn id="10" dur="500"/>
                                        <p:tgtEl>
                                          <p:spTgt spid="30"/>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1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p:tgtEl>
                                          <p:spTgt spid="2"/>
                                        </p:tgtEl>
                                        <p:attrNameLst>
                                          <p:attrName>ppt_y</p:attrName>
                                        </p:attrNameLst>
                                      </p:cBhvr>
                                      <p:tavLst>
                                        <p:tav tm="0">
                                          <p:val>
                                            <p:strVal val="#ppt_y+#ppt_h*1.125000"/>
                                          </p:val>
                                        </p:tav>
                                        <p:tav tm="100000">
                                          <p:val>
                                            <p:strVal val="#ppt_y"/>
                                          </p:val>
                                        </p:tav>
                                      </p:tavLst>
                                    </p:anim>
                                    <p:animEffect transition="in" filter="wipe(up)">
                                      <p:cBhvr>
                                        <p:cTn id="20" dur="500"/>
                                        <p:tgtEl>
                                          <p:spTgt spid="2"/>
                                        </p:tgtEl>
                                      </p:cBhvr>
                                    </p:animEffect>
                                  </p:childTnLst>
                                </p:cTn>
                              </p:par>
                            </p:childTnLst>
                          </p:cTn>
                        </p:par>
                        <p:par>
                          <p:cTn id="21" fill="hold">
                            <p:stCondLst>
                              <p:cond delay="1500"/>
                            </p:stCondLst>
                            <p:childTnLst>
                              <p:par>
                                <p:cTn id="22" presetID="49" presetClass="entr" presetSubtype="0" decel="1000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 calcmode="lin" valueType="num">
                                      <p:cBhvr>
                                        <p:cTn id="26" dur="500" fill="hold"/>
                                        <p:tgtEl>
                                          <p:spTgt spid="29"/>
                                        </p:tgtEl>
                                        <p:attrNameLst>
                                          <p:attrName>style.rotation</p:attrName>
                                        </p:attrNameLst>
                                      </p:cBhvr>
                                      <p:tavLst>
                                        <p:tav tm="0">
                                          <p:val>
                                            <p:fltVal val="360"/>
                                          </p:val>
                                        </p:tav>
                                        <p:tav tm="100000">
                                          <p:val>
                                            <p:fltVal val="0"/>
                                          </p:val>
                                        </p:tav>
                                      </p:tavLst>
                                    </p:anim>
                                    <p:animEffect transition="in" filter="fade">
                                      <p:cBhvr>
                                        <p:cTn id="27" dur="500"/>
                                        <p:tgtEl>
                                          <p:spTgt spid="29"/>
                                        </p:tgtEl>
                                      </p:cBhvr>
                                    </p:animEffect>
                                  </p:childTnLst>
                                </p:cTn>
                              </p:par>
                            </p:childTnLst>
                          </p:cTn>
                        </p:par>
                        <p:par>
                          <p:cTn id="28" fill="hold">
                            <p:stCondLst>
                              <p:cond delay="2000"/>
                            </p:stCondLst>
                            <p:childTnLst>
                              <p:par>
                                <p:cTn id="29" presetID="47"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up)">
                                      <p:cBhvr>
                                        <p:cTn id="37" dur="500"/>
                                        <p:tgtEl>
                                          <p:spTgt spid="12"/>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 calcmode="lin" valueType="num">
                                      <p:cBhvr>
                                        <p:cTn id="43" dur="500" fill="hold"/>
                                        <p:tgtEl>
                                          <p:spTgt spid="22"/>
                                        </p:tgtEl>
                                        <p:attrNameLst>
                                          <p:attrName>style.rotation</p:attrName>
                                        </p:attrNameLst>
                                      </p:cBhvr>
                                      <p:tavLst>
                                        <p:tav tm="0">
                                          <p:val>
                                            <p:fltVal val="360"/>
                                          </p:val>
                                        </p:tav>
                                        <p:tav tm="100000">
                                          <p:val>
                                            <p:fltVal val="0"/>
                                          </p:val>
                                        </p:tav>
                                      </p:tavLst>
                                    </p:anim>
                                    <p:animEffect transition="in" filter="fade">
                                      <p:cBhvr>
                                        <p:cTn id="44" dur="500"/>
                                        <p:tgtEl>
                                          <p:spTgt spid="22"/>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1000"/>
                                        <p:tgtEl>
                                          <p:spTgt spid="34"/>
                                        </p:tgtEl>
                                      </p:cBhvr>
                                    </p:animEffect>
                                    <p:anim calcmode="lin" valueType="num">
                                      <p:cBhvr>
                                        <p:cTn id="49" dur="1000" fill="hold"/>
                                        <p:tgtEl>
                                          <p:spTgt spid="34"/>
                                        </p:tgtEl>
                                        <p:attrNameLst>
                                          <p:attrName>ppt_x</p:attrName>
                                        </p:attrNameLst>
                                      </p:cBhvr>
                                      <p:tavLst>
                                        <p:tav tm="0">
                                          <p:val>
                                            <p:strVal val="#ppt_x"/>
                                          </p:val>
                                        </p:tav>
                                        <p:tav tm="100000">
                                          <p:val>
                                            <p:strVal val="#ppt_x"/>
                                          </p:val>
                                        </p:tav>
                                      </p:tavLst>
                                    </p:anim>
                                    <p:anim calcmode="lin" valueType="num">
                                      <p:cBhvr>
                                        <p:cTn id="50" dur="1000" fill="hold"/>
                                        <p:tgtEl>
                                          <p:spTgt spid="34"/>
                                        </p:tgtEl>
                                        <p:attrNameLst>
                                          <p:attrName>ppt_y</p:attrName>
                                        </p:attrNameLst>
                                      </p:cBhvr>
                                      <p:tavLst>
                                        <p:tav tm="0">
                                          <p:val>
                                            <p:strVal val="#ppt_y-.1"/>
                                          </p:val>
                                        </p:tav>
                                        <p:tav tm="100000">
                                          <p:val>
                                            <p:strVal val="#ppt_y"/>
                                          </p:val>
                                        </p:tav>
                                      </p:tavLst>
                                    </p:anim>
                                  </p:childTnLst>
                                </p:cTn>
                              </p:par>
                              <p:par>
                                <p:cTn id="51" presetID="1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p:tgtEl>
                                          <p:spTgt spid="13"/>
                                        </p:tgtEl>
                                        <p:attrNameLst>
                                          <p:attrName>ppt_y</p:attrName>
                                        </p:attrNameLst>
                                      </p:cBhvr>
                                      <p:tavLst>
                                        <p:tav tm="0">
                                          <p:val>
                                            <p:strVal val="#ppt_y+#ppt_h*1.125000"/>
                                          </p:val>
                                        </p:tav>
                                        <p:tav tm="100000">
                                          <p:val>
                                            <p:strVal val="#ppt_y"/>
                                          </p:val>
                                        </p:tav>
                                      </p:tavLst>
                                    </p:anim>
                                    <p:animEffect transition="in" filter="wipe(up)">
                                      <p:cBhvr>
                                        <p:cTn id="54" dur="500"/>
                                        <p:tgtEl>
                                          <p:spTgt spid="13"/>
                                        </p:tgtEl>
                                      </p:cBhvr>
                                    </p:animEffect>
                                  </p:childTnLst>
                                </p:cTn>
                              </p:par>
                            </p:childTnLst>
                          </p:cTn>
                        </p:par>
                        <p:par>
                          <p:cTn id="55" fill="hold">
                            <p:stCondLst>
                              <p:cond delay="4500"/>
                            </p:stCondLst>
                            <p:childTnLst>
                              <p:par>
                                <p:cTn id="56" presetID="47" presetClass="entr" presetSubtype="0"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1000"/>
                                        <p:tgtEl>
                                          <p:spTgt spid="41"/>
                                        </p:tgtEl>
                                      </p:cBhvr>
                                    </p:animEffect>
                                    <p:anim calcmode="lin" valueType="num">
                                      <p:cBhvr>
                                        <p:cTn id="59" dur="1000" fill="hold"/>
                                        <p:tgtEl>
                                          <p:spTgt spid="41"/>
                                        </p:tgtEl>
                                        <p:attrNameLst>
                                          <p:attrName>ppt_x</p:attrName>
                                        </p:attrNameLst>
                                      </p:cBhvr>
                                      <p:tavLst>
                                        <p:tav tm="0">
                                          <p:val>
                                            <p:strVal val="#ppt_x"/>
                                          </p:val>
                                        </p:tav>
                                        <p:tav tm="100000">
                                          <p:val>
                                            <p:strVal val="#ppt_x"/>
                                          </p:val>
                                        </p:tav>
                                      </p:tavLst>
                                    </p:anim>
                                    <p:anim calcmode="lin" valueType="num">
                                      <p:cBhvr>
                                        <p:cTn id="60" dur="1000" fill="hold"/>
                                        <p:tgtEl>
                                          <p:spTgt spid="4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1000"/>
                                        <p:tgtEl>
                                          <p:spTgt spid="3"/>
                                        </p:tgtEl>
                                      </p:cBhvr>
                                    </p:animEffect>
                                    <p:anim calcmode="lin" valueType="num">
                                      <p:cBhvr>
                                        <p:cTn id="69" dur="1000" fill="hold"/>
                                        <p:tgtEl>
                                          <p:spTgt spid="3"/>
                                        </p:tgtEl>
                                        <p:attrNameLst>
                                          <p:attrName>ppt_x</p:attrName>
                                        </p:attrNameLst>
                                      </p:cBhvr>
                                      <p:tavLst>
                                        <p:tav tm="0">
                                          <p:val>
                                            <p:strVal val="#ppt_x"/>
                                          </p:val>
                                        </p:tav>
                                        <p:tav tm="100000">
                                          <p:val>
                                            <p:strVal val="#ppt_x"/>
                                          </p:val>
                                        </p:tav>
                                      </p:tavLst>
                                    </p:anim>
                                    <p:anim calcmode="lin" valueType="num">
                                      <p:cBhvr>
                                        <p:cTn id="7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Graphic spid="29" grpId="0">
        <p:bldAsOne/>
      </p:bldGraphic>
      <p:bldGraphic spid="30" grpId="0">
        <p:bldAsOne/>
      </p:bldGraphic>
      <p:bldP spid="18" grpId="0"/>
      <p:bldP spid="33" grpId="0"/>
      <p:bldP spid="34" grpId="0"/>
      <p:bldP spid="41" grpId="0"/>
      <p:bldP spid="2"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a:grpSpLocks/>
          </p:cNvGrpSpPr>
          <p:nvPr/>
        </p:nvGrpSpPr>
        <p:grpSpPr bwMode="auto">
          <a:xfrm>
            <a:off x="1194622" y="1439841"/>
            <a:ext cx="1933729" cy="3046262"/>
            <a:chOff x="1385455" y="1588470"/>
            <a:chExt cx="1918854" cy="3019694"/>
          </a:xfrm>
        </p:grpSpPr>
        <p:sp>
          <p:nvSpPr>
            <p:cNvPr id="57" name="矩形 56"/>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p>
          </p:txBody>
        </p:sp>
        <p:sp>
          <p:nvSpPr>
            <p:cNvPr id="58" name="矩形 57"/>
            <p:cNvSpPr/>
            <p:nvPr/>
          </p:nvSpPr>
          <p:spPr>
            <a:xfrm>
              <a:off x="1463289" y="1675744"/>
              <a:ext cx="1753655" cy="956844"/>
            </a:xfrm>
            <a:prstGeom prst="rect">
              <a:avLst/>
            </a:prstGeom>
            <a:blipFill>
              <a:blip r:embed="rId4"/>
              <a:stretch>
                <a:fillRect t="-176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p>
          </p:txBody>
        </p:sp>
        <p:sp>
          <p:nvSpPr>
            <p:cNvPr id="59" name="文本框 6"/>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输入内容</a:t>
              </a:r>
              <a:endParaRPr lang="en-US" altLang="zh-CN" sz="9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60"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rPr>
                <a:t>There are many variations of passages of Lore m available, but the majority have suffered alteration in some form, by</a:t>
              </a:r>
              <a:endParaRPr lang="en-US" altLang="zh-CN" sz="600" dirty="0">
                <a:solidFill>
                  <a:schemeClr val="tx1">
                    <a:lumMod val="75000"/>
                    <a:lumOff val="25000"/>
                  </a:schemeClr>
                </a:solidFill>
                <a:cs typeface="Arial" pitchFamily="34" charset="0"/>
              </a:endParaRPr>
            </a:p>
          </p:txBody>
        </p:sp>
        <p:sp>
          <p:nvSpPr>
            <p:cNvPr id="61" name="Rectangle 27"/>
            <p:cNvSpPr>
              <a:spLocks noChangeArrowheads="1"/>
            </p:cNvSpPr>
            <p:nvPr/>
          </p:nvSpPr>
          <p:spPr bwMode="auto">
            <a:xfrm>
              <a:off x="1960294" y="4071465"/>
              <a:ext cx="751508" cy="18305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600" dirty="0">
                  <a:solidFill>
                    <a:schemeClr val="tx1">
                      <a:lumMod val="75000"/>
                      <a:lumOff val="25000"/>
                    </a:schemeClr>
                  </a:solidFill>
                </a:rPr>
                <a:t>The Project</a:t>
              </a:r>
            </a:p>
          </p:txBody>
        </p:sp>
      </p:grpSp>
      <p:grpSp>
        <p:nvGrpSpPr>
          <p:cNvPr id="62" name="组合 61"/>
          <p:cNvGrpSpPr>
            <a:grpSpLocks/>
          </p:cNvGrpSpPr>
          <p:nvPr/>
        </p:nvGrpSpPr>
        <p:grpSpPr bwMode="auto">
          <a:xfrm>
            <a:off x="3709430" y="1439841"/>
            <a:ext cx="1933729" cy="3046262"/>
            <a:chOff x="1385455" y="1588470"/>
            <a:chExt cx="1918854" cy="3019694"/>
          </a:xfrm>
        </p:grpSpPr>
        <p:sp>
          <p:nvSpPr>
            <p:cNvPr id="63" name="矩形 62"/>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p>
          </p:txBody>
        </p:sp>
        <p:sp>
          <p:nvSpPr>
            <p:cNvPr id="64" name="矩形 63"/>
            <p:cNvSpPr/>
            <p:nvPr/>
          </p:nvSpPr>
          <p:spPr>
            <a:xfrm>
              <a:off x="1463290" y="1675744"/>
              <a:ext cx="1753655" cy="95684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dirty="0"/>
            </a:p>
          </p:txBody>
        </p:sp>
        <p:sp>
          <p:nvSpPr>
            <p:cNvPr id="65" name="文本框 32"/>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输入内容</a:t>
              </a:r>
              <a:endParaRPr lang="en-US" altLang="zh-CN" sz="9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66"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rPr>
                <a:t>There are many variations of passages of Lore m available, but the majority have suffered alteration in some form, by</a:t>
              </a:r>
              <a:endParaRPr lang="en-US" altLang="zh-CN" sz="600" dirty="0">
                <a:solidFill>
                  <a:schemeClr val="tx1">
                    <a:lumMod val="75000"/>
                    <a:lumOff val="25000"/>
                  </a:schemeClr>
                </a:solidFill>
                <a:cs typeface="Arial" pitchFamily="34" charset="0"/>
              </a:endParaRPr>
            </a:p>
          </p:txBody>
        </p:sp>
        <p:sp>
          <p:nvSpPr>
            <p:cNvPr id="67" name="Rectangle 27"/>
            <p:cNvSpPr>
              <a:spLocks noChangeArrowheads="1"/>
            </p:cNvSpPr>
            <p:nvPr/>
          </p:nvSpPr>
          <p:spPr bwMode="auto">
            <a:xfrm>
              <a:off x="1960294" y="4071465"/>
              <a:ext cx="751508" cy="183055"/>
            </a:xfrm>
            <a:prstGeom prst="rect">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600" dirty="0">
                  <a:solidFill>
                    <a:schemeClr val="bg1"/>
                  </a:solidFill>
                </a:rPr>
                <a:t>The Project</a:t>
              </a:r>
            </a:p>
          </p:txBody>
        </p:sp>
      </p:grpSp>
      <p:grpSp>
        <p:nvGrpSpPr>
          <p:cNvPr id="68" name="组合 67"/>
          <p:cNvGrpSpPr>
            <a:grpSpLocks/>
          </p:cNvGrpSpPr>
          <p:nvPr/>
        </p:nvGrpSpPr>
        <p:grpSpPr bwMode="auto">
          <a:xfrm>
            <a:off x="6222636" y="1439841"/>
            <a:ext cx="1935330" cy="3046262"/>
            <a:chOff x="1385455" y="1588470"/>
            <a:chExt cx="1918854" cy="3019694"/>
          </a:xfrm>
        </p:grpSpPr>
        <p:sp>
          <p:nvSpPr>
            <p:cNvPr id="69" name="矩形 68"/>
            <p:cNvSpPr/>
            <p:nvPr/>
          </p:nvSpPr>
          <p:spPr>
            <a:xfrm>
              <a:off x="1385455" y="1588470"/>
              <a:ext cx="1918854" cy="3019694"/>
            </a:xfrm>
            <a:prstGeom prst="rect">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dirty="0"/>
            </a:p>
          </p:txBody>
        </p:sp>
        <p:sp>
          <p:nvSpPr>
            <p:cNvPr id="70" name="矩形 69"/>
            <p:cNvSpPr/>
            <p:nvPr/>
          </p:nvSpPr>
          <p:spPr>
            <a:xfrm>
              <a:off x="1463225" y="1675743"/>
              <a:ext cx="1753790" cy="956844"/>
            </a:xfrm>
            <a:prstGeom prst="rect">
              <a:avLst/>
            </a:prstGeom>
            <a:blipFill>
              <a:blip r:embed="rId6"/>
              <a:stretch>
                <a:fillRect b="-240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4265">
                <a:defRPr/>
              </a:pPr>
              <a:endParaRPr lang="zh-CN" altLang="en-US" sz="1013"/>
            </a:p>
          </p:txBody>
        </p:sp>
        <p:sp>
          <p:nvSpPr>
            <p:cNvPr id="71" name="文本框 38"/>
            <p:cNvSpPr txBox="1">
              <a:spLocks noChangeArrowheads="1"/>
            </p:cNvSpPr>
            <p:nvPr/>
          </p:nvSpPr>
          <p:spPr bwMode="auto">
            <a:xfrm>
              <a:off x="1385455" y="2721411"/>
              <a:ext cx="1918854" cy="228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fontAlgn="ctr"/>
              <a:r>
                <a:rPr lang="zh-CN" altLang="en-US" sz="900" dirty="0">
                  <a:solidFill>
                    <a:schemeClr val="tx1">
                      <a:lumMod val="75000"/>
                      <a:lumOff val="25000"/>
                    </a:schemeClr>
                  </a:solidFill>
                  <a:latin typeface="幼圆" panose="02010509060101010101" pitchFamily="49" charset="-122"/>
                  <a:ea typeface="幼圆" panose="02010509060101010101" pitchFamily="49" charset="-122"/>
                </a:rPr>
                <a:t>输入内容</a:t>
              </a:r>
              <a:endParaRPr lang="en-US" altLang="zh-CN" sz="90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2" name="Rectangle 23"/>
            <p:cNvSpPr>
              <a:spLocks noChangeArrowheads="1"/>
            </p:cNvSpPr>
            <p:nvPr/>
          </p:nvSpPr>
          <p:spPr bwMode="auto">
            <a:xfrm>
              <a:off x="1463185" y="3007559"/>
              <a:ext cx="1688723" cy="50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815498">
                <a:lnSpc>
                  <a:spcPct val="150000"/>
                </a:lnSpc>
              </a:pPr>
              <a:r>
                <a:rPr lang="en-US" altLang="zh-CN" sz="600" dirty="0">
                  <a:solidFill>
                    <a:schemeClr val="tx1">
                      <a:lumMod val="75000"/>
                      <a:lumOff val="25000"/>
                    </a:schemeClr>
                  </a:solidFill>
                </a:rPr>
                <a:t>There are many variations of passages of Lore m available, but the majority have suffered alteration in some form, by</a:t>
              </a:r>
              <a:endParaRPr lang="en-US" altLang="zh-CN" sz="600" dirty="0">
                <a:solidFill>
                  <a:schemeClr val="tx1">
                    <a:lumMod val="75000"/>
                    <a:lumOff val="25000"/>
                  </a:schemeClr>
                </a:solidFill>
                <a:cs typeface="Arial" pitchFamily="34" charset="0"/>
              </a:endParaRPr>
            </a:p>
          </p:txBody>
        </p:sp>
        <p:sp>
          <p:nvSpPr>
            <p:cNvPr id="73" name="Rectangle 27"/>
            <p:cNvSpPr>
              <a:spLocks noChangeArrowheads="1"/>
            </p:cNvSpPr>
            <p:nvPr/>
          </p:nvSpPr>
          <p:spPr bwMode="auto">
            <a:xfrm>
              <a:off x="1960294" y="4071465"/>
              <a:ext cx="751508" cy="18305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600" dirty="0">
                  <a:solidFill>
                    <a:schemeClr val="tx1">
                      <a:lumMod val="75000"/>
                      <a:lumOff val="25000"/>
                    </a:schemeClr>
                  </a:solidFill>
                </a:rPr>
                <a:t>The Project</a:t>
              </a:r>
            </a:p>
          </p:txBody>
        </p:sp>
      </p:grpSp>
    </p:spTree>
    <p:custDataLst>
      <p:tags r:id="rId1"/>
    </p:custDataLst>
    <p:extLst>
      <p:ext uri="{BB962C8B-B14F-4D97-AF65-F5344CB8AC3E}">
        <p14:creationId xmlns:p14="http://schemas.microsoft.com/office/powerpoint/2010/main" val="92838859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1000"/>
                                        <p:tgtEl>
                                          <p:spTgt spid="62"/>
                                        </p:tgtEl>
                                      </p:cBhvr>
                                    </p:animEffect>
                                    <p:anim calcmode="lin" valueType="num">
                                      <p:cBhvr>
                                        <p:cTn id="13" dur="1000" fill="hold"/>
                                        <p:tgtEl>
                                          <p:spTgt spid="62"/>
                                        </p:tgtEl>
                                        <p:attrNameLst>
                                          <p:attrName>ppt_x</p:attrName>
                                        </p:attrNameLst>
                                      </p:cBhvr>
                                      <p:tavLst>
                                        <p:tav tm="0">
                                          <p:val>
                                            <p:strVal val="#ppt_x"/>
                                          </p:val>
                                        </p:tav>
                                        <p:tav tm="100000">
                                          <p:val>
                                            <p:strVal val="#ppt_x"/>
                                          </p:val>
                                        </p:tav>
                                      </p:tavLst>
                                    </p:anim>
                                    <p:anim calcmode="lin" valueType="num">
                                      <p:cBhvr>
                                        <p:cTn id="14" dur="10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anim calcmode="lin" valueType="num">
                                      <p:cBhvr>
                                        <p:cTn id="18" dur="1000" fill="hold"/>
                                        <p:tgtEl>
                                          <p:spTgt spid="68"/>
                                        </p:tgtEl>
                                        <p:attrNameLst>
                                          <p:attrName>ppt_x</p:attrName>
                                        </p:attrNameLst>
                                      </p:cBhvr>
                                      <p:tavLst>
                                        <p:tav tm="0">
                                          <p:val>
                                            <p:strVal val="#ppt_x"/>
                                          </p:val>
                                        </p:tav>
                                        <p:tav tm="100000">
                                          <p:val>
                                            <p:strVal val="#ppt_x"/>
                                          </p:val>
                                        </p:tav>
                                      </p:tavLst>
                                    </p:anim>
                                    <p:anim calcmode="lin" valueType="num">
                                      <p:cBhvr>
                                        <p:cTn id="1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285" y="-527845"/>
            <a:ext cx="108027" cy="432181"/>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413" y="1457365"/>
            <a:ext cx="4282691" cy="3688914"/>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89" tIns="34295" rIns="68589" bIns="34295"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464" y="2369424"/>
            <a:ext cx="398912" cy="3989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470" y="1542811"/>
            <a:ext cx="218935" cy="2189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6856" y="2573297"/>
            <a:ext cx="390149" cy="3902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635" y="3869684"/>
            <a:ext cx="307221" cy="3072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135" y="2698481"/>
            <a:ext cx="395956" cy="39602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7955" y="3662531"/>
            <a:ext cx="109186" cy="109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107" y="4176960"/>
            <a:ext cx="273967" cy="2740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569" y="2353105"/>
            <a:ext cx="281052" cy="2811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219" y="3953046"/>
            <a:ext cx="140526" cy="1405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625" y="1986784"/>
            <a:ext cx="263920" cy="26396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endParaRPr lang="zh-CN" altLang="en-US" sz="2100" dirty="0">
              <a:solidFill>
                <a:srgbClr val="F2F2F2"/>
              </a:solidFill>
              <a:cs typeface="+mn-ea"/>
              <a:sym typeface="+mn-lt"/>
            </a:endParaRPr>
          </a:p>
        </p:txBody>
      </p:sp>
      <p:sp>
        <p:nvSpPr>
          <p:cNvPr id="121" name="Oval 6"/>
          <p:cNvSpPr/>
          <p:nvPr/>
        </p:nvSpPr>
        <p:spPr>
          <a:xfrm>
            <a:off x="4930841" y="1426519"/>
            <a:ext cx="116271" cy="1162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413" y="3005321"/>
            <a:ext cx="711685" cy="711812"/>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219" y="1219925"/>
            <a:ext cx="711685" cy="711812"/>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419" y="4023322"/>
            <a:ext cx="711685" cy="711812"/>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653" y="1219925"/>
            <a:ext cx="711685" cy="711812"/>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025" y="1247499"/>
            <a:ext cx="7908371" cy="3459045"/>
            <a:chOff x="953243" y="1662818"/>
            <a:chExt cx="10543122" cy="4610638"/>
          </a:xfrm>
        </p:grpSpPr>
        <p:grpSp>
          <p:nvGrpSpPr>
            <p:cNvPr id="8" name="Group 26"/>
            <p:cNvGrpSpPr>
              <a:grpSpLocks/>
            </p:cNvGrpSpPr>
            <p:nvPr/>
          </p:nvGrpSpPr>
          <p:grpSpPr bwMode="auto">
            <a:xfrm>
              <a:off x="1801143" y="1745362"/>
              <a:ext cx="2520839" cy="1015978"/>
              <a:chOff x="2155025" y="4467842"/>
              <a:chExt cx="2521467" cy="1016553"/>
            </a:xfrm>
          </p:grpSpPr>
          <p:sp>
            <p:nvSpPr>
              <p:cNvPr id="244" name="TextBox 243"/>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5"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rgbClr val="404652"/>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rgbClr val="404652"/>
                  </a:solidFill>
                  <a:latin typeface="微软雅黑" pitchFamily="34" charset="-122"/>
                  <a:ea typeface="微软雅黑" pitchFamily="34" charset="-122"/>
                  <a:cs typeface="+mn-ea"/>
                  <a:sym typeface="+mn-lt"/>
                </a:endParaRPr>
              </a:p>
            </p:txBody>
          </p:sp>
        </p:grpSp>
        <p:grpSp>
          <p:nvGrpSpPr>
            <p:cNvPr id="9" name="Group 26"/>
            <p:cNvGrpSpPr>
              <a:grpSpLocks/>
            </p:cNvGrpSpPr>
            <p:nvPr/>
          </p:nvGrpSpPr>
          <p:grpSpPr bwMode="auto">
            <a:xfrm>
              <a:off x="953243" y="5075160"/>
              <a:ext cx="2520839" cy="1015978"/>
              <a:chOff x="2155025" y="4467842"/>
              <a:chExt cx="2521467" cy="1016553"/>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3"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0" name="Group 26"/>
            <p:cNvGrpSpPr>
              <a:grpSpLocks/>
            </p:cNvGrpSpPr>
            <p:nvPr/>
          </p:nvGrpSpPr>
          <p:grpSpPr bwMode="auto">
            <a:xfrm>
              <a:off x="8101298" y="1662818"/>
              <a:ext cx="2520839" cy="1015978"/>
              <a:chOff x="2155025" y="4467842"/>
              <a:chExt cx="2521467" cy="1016553"/>
            </a:xfrm>
          </p:grpSpPr>
          <p:sp>
            <p:nvSpPr>
              <p:cNvPr id="240" name="TextBox 239"/>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1"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1" name="Group 26"/>
            <p:cNvGrpSpPr>
              <a:grpSpLocks/>
            </p:cNvGrpSpPr>
            <p:nvPr/>
          </p:nvGrpSpPr>
          <p:grpSpPr bwMode="auto">
            <a:xfrm>
              <a:off x="8975526" y="3632031"/>
              <a:ext cx="2520839" cy="1015978"/>
              <a:chOff x="2155025" y="4467842"/>
              <a:chExt cx="2521467" cy="1016553"/>
            </a:xfrm>
          </p:grpSpPr>
          <p:sp>
            <p:nvSpPr>
              <p:cNvPr id="238" name="TextBox 237"/>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9"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2" name="Group 26"/>
            <p:cNvGrpSpPr>
              <a:grpSpLocks/>
            </p:cNvGrpSpPr>
            <p:nvPr/>
          </p:nvGrpSpPr>
          <p:grpSpPr bwMode="auto">
            <a:xfrm>
              <a:off x="8720509" y="5257476"/>
              <a:ext cx="2520839" cy="1015980"/>
              <a:chOff x="2155025" y="4467842"/>
              <a:chExt cx="2521467" cy="1016555"/>
            </a:xfrm>
          </p:grpSpPr>
          <p:sp>
            <p:nvSpPr>
              <p:cNvPr id="236" name="TextBox 235"/>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7" name="Rectangle 28"/>
              <p:cNvSpPr/>
              <p:nvPr/>
            </p:nvSpPr>
            <p:spPr>
              <a:xfrm>
                <a:off x="2155025" y="4807115"/>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grpSp>
        <p:nvGrpSpPr>
          <p:cNvPr id="13" name="组合 245"/>
          <p:cNvGrpSpPr/>
          <p:nvPr/>
        </p:nvGrpSpPr>
        <p:grpSpPr>
          <a:xfrm>
            <a:off x="5976338" y="2795641"/>
            <a:ext cx="711685" cy="711812"/>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val="163691227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a:spLocks/>
          </p:cNvSpPr>
          <p:nvPr/>
        </p:nvSpPr>
        <p:spPr bwMode="auto">
          <a:xfrm>
            <a:off x="2227947" y="2910866"/>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3"/>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2" name="Freeform 5"/>
          <p:cNvSpPr>
            <a:spLocks/>
          </p:cNvSpPr>
          <p:nvPr/>
        </p:nvSpPr>
        <p:spPr bwMode="auto">
          <a:xfrm>
            <a:off x="2227947" y="1754603"/>
            <a:ext cx="1198710" cy="1065733"/>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4"/>
            <a:stretch>
              <a:fillRect t="-24640"/>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4" name="Freeform 5"/>
          <p:cNvSpPr>
            <a:spLocks/>
          </p:cNvSpPr>
          <p:nvPr/>
        </p:nvSpPr>
        <p:spPr bwMode="auto">
          <a:xfrm>
            <a:off x="1216043" y="2326159"/>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1"/>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超越</a:t>
            </a:r>
          </a:p>
        </p:txBody>
      </p:sp>
      <p:sp>
        <p:nvSpPr>
          <p:cNvPr id="16" name="Freeform 5"/>
          <p:cNvSpPr>
            <a:spLocks/>
          </p:cNvSpPr>
          <p:nvPr/>
        </p:nvSpPr>
        <p:spPr bwMode="auto">
          <a:xfrm>
            <a:off x="3239852" y="2326159"/>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3"/>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引领</a:t>
            </a:r>
          </a:p>
        </p:txBody>
      </p:sp>
      <p:sp>
        <p:nvSpPr>
          <p:cNvPr id="17" name="Freeform 5"/>
          <p:cNvSpPr>
            <a:spLocks/>
          </p:cNvSpPr>
          <p:nvPr/>
        </p:nvSpPr>
        <p:spPr bwMode="auto">
          <a:xfrm>
            <a:off x="4251757" y="2897715"/>
            <a:ext cx="1198710" cy="10657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chemeClr val="accent4"/>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zh-CN" altLang="en-US" sz="1500" dirty="0">
                <a:solidFill>
                  <a:srgbClr val="F9F9F9"/>
                </a:solidFill>
                <a:latin typeface="Bebas" pitchFamily="2" charset="0"/>
                <a:ea typeface="微软雅黑" panose="020B0503020204020204" pitchFamily="34" charset="-122"/>
                <a:sym typeface="Bebas" pitchFamily="2" charset="0"/>
              </a:rPr>
              <a:t>创新</a:t>
            </a:r>
          </a:p>
        </p:txBody>
      </p:sp>
      <p:sp>
        <p:nvSpPr>
          <p:cNvPr id="18" name="TextBox 37"/>
          <p:cNvSpPr txBox="1"/>
          <p:nvPr/>
        </p:nvSpPr>
        <p:spPr>
          <a:xfrm>
            <a:off x="6048164" y="1971852"/>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19" name="TextBox 38"/>
          <p:cNvSpPr txBox="1"/>
          <p:nvPr/>
        </p:nvSpPr>
        <p:spPr>
          <a:xfrm>
            <a:off x="6048165" y="1717786"/>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20" name="TextBox 39"/>
          <p:cNvSpPr txBox="1"/>
          <p:nvPr/>
        </p:nvSpPr>
        <p:spPr>
          <a:xfrm>
            <a:off x="6048164" y="2664357"/>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21" name="TextBox 40"/>
          <p:cNvSpPr txBox="1"/>
          <p:nvPr/>
        </p:nvSpPr>
        <p:spPr>
          <a:xfrm>
            <a:off x="6048165" y="2410291"/>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22" name="TextBox 55"/>
          <p:cNvSpPr txBox="1"/>
          <p:nvPr/>
        </p:nvSpPr>
        <p:spPr>
          <a:xfrm>
            <a:off x="6048164" y="3412012"/>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23" name="TextBox 56"/>
          <p:cNvSpPr txBox="1"/>
          <p:nvPr/>
        </p:nvSpPr>
        <p:spPr>
          <a:xfrm>
            <a:off x="6048165" y="3157945"/>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24" name="TextBox 57"/>
          <p:cNvSpPr txBox="1"/>
          <p:nvPr/>
        </p:nvSpPr>
        <p:spPr>
          <a:xfrm>
            <a:off x="6048164" y="4127423"/>
            <a:ext cx="2106234" cy="389337"/>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a:t>
            </a:r>
          </a:p>
        </p:txBody>
      </p:sp>
      <p:sp>
        <p:nvSpPr>
          <p:cNvPr id="25" name="TextBox 58"/>
          <p:cNvSpPr txBox="1"/>
          <p:nvPr/>
        </p:nvSpPr>
        <p:spPr>
          <a:xfrm>
            <a:off x="6048165" y="3873357"/>
            <a:ext cx="1061829" cy="247504"/>
          </a:xfrm>
          <a:prstGeom prst="rect">
            <a:avLst/>
          </a:prstGeom>
          <a:noFill/>
        </p:spPr>
        <p:txBody>
          <a:bodyPr wrap="none" lIns="68580" tIns="0" rIns="68580" bIns="0" rtlCol="0" anchor="t">
            <a:spAutoFit/>
          </a:bodyPr>
          <a:lstStyle/>
          <a:p>
            <a:pPr lvl="0">
              <a:lnSpc>
                <a:spcPct val="150000"/>
              </a:lnSpc>
            </a:pPr>
            <a:r>
              <a:rPr lang="zh-CN" altLang="en-US" sz="1200" dirty="0">
                <a:solidFill>
                  <a:schemeClr val="tx1">
                    <a:lumMod val="65000"/>
                    <a:lumOff val="35000"/>
                  </a:schemeClr>
                </a:solidFill>
                <a:latin typeface="Bebas" pitchFamily="2" charset="0"/>
                <a:ea typeface="微软雅黑" panose="020B0503020204020204" pitchFamily="34" charset="-122"/>
                <a:cs typeface="华文黑体" pitchFamily="2" charset="-122"/>
                <a:sym typeface="Bebas" pitchFamily="2" charset="0"/>
              </a:rPr>
              <a:t>填写段落标题</a:t>
            </a:r>
          </a:p>
        </p:txBody>
      </p:sp>
    </p:spTree>
    <p:extLst>
      <p:ext uri="{BB962C8B-B14F-4D97-AF65-F5344CB8AC3E}">
        <p14:creationId xmlns:p14="http://schemas.microsoft.com/office/powerpoint/2010/main" val="245864582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10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 calcmode="lin" valueType="num">
                                      <p:cBhvr>
                                        <p:cTn id="9" dur="300" fill="hold"/>
                                        <p:tgtEl>
                                          <p:spTgt spid="14"/>
                                        </p:tgtEl>
                                        <p:attrNameLst>
                                          <p:attrName>ppt_x</p:attrName>
                                        </p:attrNameLst>
                                      </p:cBhvr>
                                      <p:tavLst>
                                        <p:tav tm="0">
                                          <p:val>
                                            <p:fltVal val="0.5"/>
                                          </p:val>
                                        </p:tav>
                                        <p:tav tm="100000">
                                          <p:val>
                                            <p:strVal val="#ppt_x"/>
                                          </p:val>
                                        </p:tav>
                                      </p:tavLst>
                                    </p:anim>
                                    <p:anim calcmode="lin" valueType="num">
                                      <p:cBhvr>
                                        <p:cTn id="10" dur="300" fill="hold"/>
                                        <p:tgtEl>
                                          <p:spTgt spid="14"/>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400"/>
                                  </p:stCondLst>
                                  <p:childTnLst>
                                    <p:animEffect transition="out" filter="fade">
                                      <p:cBhvr>
                                        <p:cTn id="12" dur="300" tmFilter="0, 0; .2, .5; .8, .5; 1, 0"/>
                                        <p:tgtEl>
                                          <p:spTgt spid="14"/>
                                        </p:tgtEl>
                                      </p:cBhvr>
                                    </p:animEffect>
                                    <p:animScale>
                                      <p:cBhvr>
                                        <p:cTn id="13" dur="150" autoRev="1" fill="hold"/>
                                        <p:tgtEl>
                                          <p:spTgt spid="14"/>
                                        </p:tgtEl>
                                      </p:cBhvr>
                                      <p:by x="105000" y="105000"/>
                                    </p:animScale>
                                  </p:childTnLst>
                                </p:cTn>
                              </p:par>
                              <p:par>
                                <p:cTn id="14" presetID="23" presetClass="entr" presetSubtype="528" fill="hold" grpId="0" nodeType="withEffect">
                                  <p:stCondLst>
                                    <p:cond delay="200"/>
                                  </p:stCondLst>
                                  <p:childTnLst>
                                    <p:set>
                                      <p:cBhvr>
                                        <p:cTn id="15" dur="1" fill="hold">
                                          <p:stCondLst>
                                            <p:cond delay="0"/>
                                          </p:stCondLst>
                                        </p:cTn>
                                        <p:tgtEl>
                                          <p:spTgt spid="12"/>
                                        </p:tgtEl>
                                        <p:attrNameLst>
                                          <p:attrName>style.visibility</p:attrName>
                                        </p:attrNameLst>
                                      </p:cBhvr>
                                      <p:to>
                                        <p:strVal val="visible"/>
                                      </p:to>
                                    </p:set>
                                    <p:anim calcmode="lin" valueType="num">
                                      <p:cBhvr>
                                        <p:cTn id="16" dur="300" fill="hold"/>
                                        <p:tgtEl>
                                          <p:spTgt spid="12"/>
                                        </p:tgtEl>
                                        <p:attrNameLst>
                                          <p:attrName>ppt_w</p:attrName>
                                        </p:attrNameLst>
                                      </p:cBhvr>
                                      <p:tavLst>
                                        <p:tav tm="0">
                                          <p:val>
                                            <p:fltVal val="0"/>
                                          </p:val>
                                        </p:tav>
                                        <p:tav tm="100000">
                                          <p:val>
                                            <p:strVal val="#ppt_w"/>
                                          </p:val>
                                        </p:tav>
                                      </p:tavLst>
                                    </p:anim>
                                    <p:anim calcmode="lin" valueType="num">
                                      <p:cBhvr>
                                        <p:cTn id="17" dur="300" fill="hold"/>
                                        <p:tgtEl>
                                          <p:spTgt spid="12"/>
                                        </p:tgtEl>
                                        <p:attrNameLst>
                                          <p:attrName>ppt_h</p:attrName>
                                        </p:attrNameLst>
                                      </p:cBhvr>
                                      <p:tavLst>
                                        <p:tav tm="0">
                                          <p:val>
                                            <p:fltVal val="0"/>
                                          </p:val>
                                        </p:tav>
                                        <p:tav tm="100000">
                                          <p:val>
                                            <p:strVal val="#ppt_h"/>
                                          </p:val>
                                        </p:tav>
                                      </p:tavLst>
                                    </p:anim>
                                    <p:anim calcmode="lin" valueType="num">
                                      <p:cBhvr>
                                        <p:cTn id="18" dur="300" fill="hold"/>
                                        <p:tgtEl>
                                          <p:spTgt spid="12"/>
                                        </p:tgtEl>
                                        <p:attrNameLst>
                                          <p:attrName>ppt_x</p:attrName>
                                        </p:attrNameLst>
                                      </p:cBhvr>
                                      <p:tavLst>
                                        <p:tav tm="0">
                                          <p:val>
                                            <p:fltVal val="0.5"/>
                                          </p:val>
                                        </p:tav>
                                        <p:tav tm="100000">
                                          <p:val>
                                            <p:strVal val="#ppt_x"/>
                                          </p:val>
                                        </p:tav>
                                      </p:tavLst>
                                    </p:anim>
                                    <p:anim calcmode="lin" valueType="num">
                                      <p:cBhvr>
                                        <p:cTn id="19" dur="300" fill="hold"/>
                                        <p:tgtEl>
                                          <p:spTgt spid="12"/>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500"/>
                                  </p:stCondLst>
                                  <p:childTnLst>
                                    <p:animEffect transition="out" filter="fade">
                                      <p:cBhvr>
                                        <p:cTn id="21" dur="300" tmFilter="0, 0; .2, .5; .8, .5; 1, 0"/>
                                        <p:tgtEl>
                                          <p:spTgt spid="12"/>
                                        </p:tgtEl>
                                      </p:cBhvr>
                                    </p:animEffect>
                                    <p:animScale>
                                      <p:cBhvr>
                                        <p:cTn id="22" dur="150" autoRev="1" fill="hold"/>
                                        <p:tgtEl>
                                          <p:spTgt spid="12"/>
                                        </p:tgtEl>
                                      </p:cBhvr>
                                      <p:by x="105000" y="105000"/>
                                    </p:animScale>
                                  </p:childTnLst>
                                </p:cTn>
                              </p:par>
                              <p:par>
                                <p:cTn id="23" presetID="23" presetClass="entr" presetSubtype="528" fill="hold" grpId="0" nodeType="withEffect">
                                  <p:stCondLst>
                                    <p:cond delay="3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300" fill="hold"/>
                                        <p:tgtEl>
                                          <p:spTgt spid="16"/>
                                        </p:tgtEl>
                                        <p:attrNameLst>
                                          <p:attrName>ppt_w</p:attrName>
                                        </p:attrNameLst>
                                      </p:cBhvr>
                                      <p:tavLst>
                                        <p:tav tm="0">
                                          <p:val>
                                            <p:fltVal val="0"/>
                                          </p:val>
                                        </p:tav>
                                        <p:tav tm="100000">
                                          <p:val>
                                            <p:strVal val="#ppt_w"/>
                                          </p:val>
                                        </p:tav>
                                      </p:tavLst>
                                    </p:anim>
                                    <p:anim calcmode="lin" valueType="num">
                                      <p:cBhvr>
                                        <p:cTn id="26" dur="300" fill="hold"/>
                                        <p:tgtEl>
                                          <p:spTgt spid="16"/>
                                        </p:tgtEl>
                                        <p:attrNameLst>
                                          <p:attrName>ppt_h</p:attrName>
                                        </p:attrNameLst>
                                      </p:cBhvr>
                                      <p:tavLst>
                                        <p:tav tm="0">
                                          <p:val>
                                            <p:fltVal val="0"/>
                                          </p:val>
                                        </p:tav>
                                        <p:tav tm="100000">
                                          <p:val>
                                            <p:strVal val="#ppt_h"/>
                                          </p:val>
                                        </p:tav>
                                      </p:tavLst>
                                    </p:anim>
                                    <p:anim calcmode="lin" valueType="num">
                                      <p:cBhvr>
                                        <p:cTn id="27" dur="300" fill="hold"/>
                                        <p:tgtEl>
                                          <p:spTgt spid="16"/>
                                        </p:tgtEl>
                                        <p:attrNameLst>
                                          <p:attrName>ppt_x</p:attrName>
                                        </p:attrNameLst>
                                      </p:cBhvr>
                                      <p:tavLst>
                                        <p:tav tm="0">
                                          <p:val>
                                            <p:fltVal val="0.5"/>
                                          </p:val>
                                        </p:tav>
                                        <p:tav tm="100000">
                                          <p:val>
                                            <p:strVal val="#ppt_x"/>
                                          </p:val>
                                        </p:tav>
                                      </p:tavLst>
                                    </p:anim>
                                    <p:anim calcmode="lin" valueType="num">
                                      <p:cBhvr>
                                        <p:cTn id="28" dur="300" fill="hold"/>
                                        <p:tgtEl>
                                          <p:spTgt spid="16"/>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600"/>
                                  </p:stCondLst>
                                  <p:childTnLst>
                                    <p:animEffect transition="out" filter="fade">
                                      <p:cBhvr>
                                        <p:cTn id="30" dur="300" tmFilter="0, 0; .2, .5; .8, .5; 1, 0"/>
                                        <p:tgtEl>
                                          <p:spTgt spid="16"/>
                                        </p:tgtEl>
                                      </p:cBhvr>
                                    </p:animEffect>
                                    <p:animScale>
                                      <p:cBhvr>
                                        <p:cTn id="31" dur="150" autoRev="1" fill="hold"/>
                                        <p:tgtEl>
                                          <p:spTgt spid="16"/>
                                        </p:tgtEl>
                                      </p:cBhvr>
                                      <p:by x="105000" y="105000"/>
                                    </p:animScale>
                                  </p:childTnLst>
                                </p:cTn>
                              </p:par>
                              <p:par>
                                <p:cTn id="32" presetID="23" presetClass="entr" presetSubtype="528"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300" fill="hold"/>
                                        <p:tgtEl>
                                          <p:spTgt spid="17"/>
                                        </p:tgtEl>
                                        <p:attrNameLst>
                                          <p:attrName>ppt_w</p:attrName>
                                        </p:attrNameLst>
                                      </p:cBhvr>
                                      <p:tavLst>
                                        <p:tav tm="0">
                                          <p:val>
                                            <p:fltVal val="0"/>
                                          </p:val>
                                        </p:tav>
                                        <p:tav tm="100000">
                                          <p:val>
                                            <p:strVal val="#ppt_w"/>
                                          </p:val>
                                        </p:tav>
                                      </p:tavLst>
                                    </p:anim>
                                    <p:anim calcmode="lin" valueType="num">
                                      <p:cBhvr>
                                        <p:cTn id="35" dur="300" fill="hold"/>
                                        <p:tgtEl>
                                          <p:spTgt spid="17"/>
                                        </p:tgtEl>
                                        <p:attrNameLst>
                                          <p:attrName>ppt_h</p:attrName>
                                        </p:attrNameLst>
                                      </p:cBhvr>
                                      <p:tavLst>
                                        <p:tav tm="0">
                                          <p:val>
                                            <p:fltVal val="0"/>
                                          </p:val>
                                        </p:tav>
                                        <p:tav tm="100000">
                                          <p:val>
                                            <p:strVal val="#ppt_h"/>
                                          </p:val>
                                        </p:tav>
                                      </p:tavLst>
                                    </p:anim>
                                    <p:anim calcmode="lin" valueType="num">
                                      <p:cBhvr>
                                        <p:cTn id="36" dur="300" fill="hold"/>
                                        <p:tgtEl>
                                          <p:spTgt spid="17"/>
                                        </p:tgtEl>
                                        <p:attrNameLst>
                                          <p:attrName>ppt_x</p:attrName>
                                        </p:attrNameLst>
                                      </p:cBhvr>
                                      <p:tavLst>
                                        <p:tav tm="0">
                                          <p:val>
                                            <p:fltVal val="0.5"/>
                                          </p:val>
                                        </p:tav>
                                        <p:tav tm="100000">
                                          <p:val>
                                            <p:strVal val="#ppt_x"/>
                                          </p:val>
                                        </p:tav>
                                      </p:tavLst>
                                    </p:anim>
                                    <p:anim calcmode="lin" valueType="num">
                                      <p:cBhvr>
                                        <p:cTn id="37" dur="300" fill="hold"/>
                                        <p:tgtEl>
                                          <p:spTgt spid="17"/>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700"/>
                                  </p:stCondLst>
                                  <p:childTnLst>
                                    <p:animEffect transition="out" filter="fade">
                                      <p:cBhvr>
                                        <p:cTn id="39" dur="300" tmFilter="0, 0; .2, .5; .8, .5; 1, 0"/>
                                        <p:tgtEl>
                                          <p:spTgt spid="17"/>
                                        </p:tgtEl>
                                      </p:cBhvr>
                                    </p:animEffect>
                                    <p:animScale>
                                      <p:cBhvr>
                                        <p:cTn id="40" dur="150" autoRev="1" fill="hold"/>
                                        <p:tgtEl>
                                          <p:spTgt spid="17"/>
                                        </p:tgtEl>
                                      </p:cBhvr>
                                      <p:by x="105000" y="105000"/>
                                    </p:animScale>
                                  </p:childTnLst>
                                </p:cTn>
                              </p:par>
                              <p:par>
                                <p:cTn id="41" presetID="23" presetClass="entr" presetSubtype="528" fill="hold" grpId="0" nodeType="withEffect">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300" fill="hold"/>
                                        <p:tgtEl>
                                          <p:spTgt spid="11"/>
                                        </p:tgtEl>
                                        <p:attrNameLst>
                                          <p:attrName>ppt_w</p:attrName>
                                        </p:attrNameLst>
                                      </p:cBhvr>
                                      <p:tavLst>
                                        <p:tav tm="0">
                                          <p:val>
                                            <p:fltVal val="0"/>
                                          </p:val>
                                        </p:tav>
                                        <p:tav tm="100000">
                                          <p:val>
                                            <p:strVal val="#ppt_w"/>
                                          </p:val>
                                        </p:tav>
                                      </p:tavLst>
                                    </p:anim>
                                    <p:anim calcmode="lin" valueType="num">
                                      <p:cBhvr>
                                        <p:cTn id="44" dur="300" fill="hold"/>
                                        <p:tgtEl>
                                          <p:spTgt spid="11"/>
                                        </p:tgtEl>
                                        <p:attrNameLst>
                                          <p:attrName>ppt_h</p:attrName>
                                        </p:attrNameLst>
                                      </p:cBhvr>
                                      <p:tavLst>
                                        <p:tav tm="0">
                                          <p:val>
                                            <p:fltVal val="0"/>
                                          </p:val>
                                        </p:tav>
                                        <p:tav tm="100000">
                                          <p:val>
                                            <p:strVal val="#ppt_h"/>
                                          </p:val>
                                        </p:tav>
                                      </p:tavLst>
                                    </p:anim>
                                    <p:anim calcmode="lin" valueType="num">
                                      <p:cBhvr>
                                        <p:cTn id="45" dur="300" fill="hold"/>
                                        <p:tgtEl>
                                          <p:spTgt spid="11"/>
                                        </p:tgtEl>
                                        <p:attrNameLst>
                                          <p:attrName>ppt_x</p:attrName>
                                        </p:attrNameLst>
                                      </p:cBhvr>
                                      <p:tavLst>
                                        <p:tav tm="0">
                                          <p:val>
                                            <p:fltVal val="0.5"/>
                                          </p:val>
                                        </p:tav>
                                        <p:tav tm="100000">
                                          <p:val>
                                            <p:strVal val="#ppt_x"/>
                                          </p:val>
                                        </p:tav>
                                      </p:tavLst>
                                    </p:anim>
                                    <p:anim calcmode="lin" valueType="num">
                                      <p:cBhvr>
                                        <p:cTn id="46" dur="300" fill="hold"/>
                                        <p:tgtEl>
                                          <p:spTgt spid="11"/>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800"/>
                                  </p:stCondLst>
                                  <p:childTnLst>
                                    <p:animEffect transition="out" filter="fade">
                                      <p:cBhvr>
                                        <p:cTn id="48" dur="300" tmFilter="0, 0; .2, .5; .8, .5; 1, 0"/>
                                        <p:tgtEl>
                                          <p:spTgt spid="11"/>
                                        </p:tgtEl>
                                      </p:cBhvr>
                                    </p:animEffect>
                                    <p:animScale>
                                      <p:cBhvr>
                                        <p:cTn id="49" dur="150" autoRev="1" fill="hold"/>
                                        <p:tgtEl>
                                          <p:spTgt spid="11"/>
                                        </p:tgtEl>
                                      </p:cBhvr>
                                      <p:by x="105000" y="105000"/>
                                    </p:animScale>
                                  </p:childTnLst>
                                </p:cTn>
                              </p:par>
                            </p:childTnLst>
                          </p:cTn>
                        </p:par>
                        <p:par>
                          <p:cTn id="50" fill="hold">
                            <p:stCondLst>
                              <p:cond delay="11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2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40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par>
                          <p:cTn id="63" fill="hold">
                            <p:stCondLst>
                              <p:cond delay="2200"/>
                            </p:stCondLst>
                            <p:childTnLst>
                              <p:par>
                                <p:cTn id="64" presetID="2" presetClass="entr" presetSubtype="2"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1+#ppt_w/2"/>
                                          </p:val>
                                        </p:tav>
                                        <p:tav tm="100000">
                                          <p:val>
                                            <p:strVal val="#ppt_x"/>
                                          </p:val>
                                        </p:tav>
                                      </p:tavLst>
                                    </p:anim>
                                    <p:anim calcmode="lin" valueType="num">
                                      <p:cBhvr additive="base">
                                        <p:cTn id="67" dur="10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2" decel="10000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1000" fill="hold"/>
                                        <p:tgtEl>
                                          <p:spTgt spid="20"/>
                                        </p:tgtEl>
                                        <p:attrNameLst>
                                          <p:attrName>ppt_x</p:attrName>
                                        </p:attrNameLst>
                                      </p:cBhvr>
                                      <p:tavLst>
                                        <p:tav tm="0">
                                          <p:val>
                                            <p:strVal val="1+#ppt_w/2"/>
                                          </p:val>
                                        </p:tav>
                                        <p:tav tm="100000">
                                          <p:val>
                                            <p:strVal val="#ppt_x"/>
                                          </p:val>
                                        </p:tav>
                                      </p:tavLst>
                                    </p:anim>
                                    <p:anim calcmode="lin" valueType="num">
                                      <p:cBhvr additive="base">
                                        <p:cTn id="71" dur="1000" fill="hold"/>
                                        <p:tgtEl>
                                          <p:spTgt spid="20"/>
                                        </p:tgtEl>
                                        <p:attrNameLst>
                                          <p:attrName>ppt_y</p:attrName>
                                        </p:attrNameLst>
                                      </p:cBhvr>
                                      <p:tavLst>
                                        <p:tav tm="0">
                                          <p:val>
                                            <p:strVal val="#ppt_y"/>
                                          </p:val>
                                        </p:tav>
                                        <p:tav tm="100000">
                                          <p:val>
                                            <p:strVal val="#ppt_y"/>
                                          </p:val>
                                        </p:tav>
                                      </p:tavLst>
                                    </p:anim>
                                  </p:childTnLst>
                                </p:cTn>
                              </p:par>
                              <p:par>
                                <p:cTn id="72" presetID="2" presetClass="entr" presetSubtype="2" decel="10000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1000" fill="hold"/>
                                        <p:tgtEl>
                                          <p:spTgt spid="22"/>
                                        </p:tgtEl>
                                        <p:attrNameLst>
                                          <p:attrName>ppt_x</p:attrName>
                                        </p:attrNameLst>
                                      </p:cBhvr>
                                      <p:tavLst>
                                        <p:tav tm="0">
                                          <p:val>
                                            <p:strVal val="1+#ppt_w/2"/>
                                          </p:val>
                                        </p:tav>
                                        <p:tav tm="100000">
                                          <p:val>
                                            <p:strVal val="#ppt_x"/>
                                          </p:val>
                                        </p:tav>
                                      </p:tavLst>
                                    </p:anim>
                                    <p:anim calcmode="lin" valueType="num">
                                      <p:cBhvr additive="base">
                                        <p:cTn id="75" dur="1000" fill="hold"/>
                                        <p:tgtEl>
                                          <p:spTgt spid="22"/>
                                        </p:tgtEl>
                                        <p:attrNameLst>
                                          <p:attrName>ppt_y</p:attrName>
                                        </p:attrNameLst>
                                      </p:cBhvr>
                                      <p:tavLst>
                                        <p:tav tm="0">
                                          <p:val>
                                            <p:strVal val="#ppt_y"/>
                                          </p:val>
                                        </p:tav>
                                        <p:tav tm="100000">
                                          <p:val>
                                            <p:strVal val="#ppt_y"/>
                                          </p:val>
                                        </p:tav>
                                      </p:tavLst>
                                    </p:anim>
                                  </p:childTnLst>
                                </p:cTn>
                              </p:par>
                              <p:par>
                                <p:cTn id="76" presetID="2" presetClass="entr" presetSubtype="2" decel="10000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1000" fill="hold"/>
                                        <p:tgtEl>
                                          <p:spTgt spid="24"/>
                                        </p:tgtEl>
                                        <p:attrNameLst>
                                          <p:attrName>ppt_x</p:attrName>
                                        </p:attrNameLst>
                                      </p:cBhvr>
                                      <p:tavLst>
                                        <p:tav tm="0">
                                          <p:val>
                                            <p:strVal val="1+#ppt_w/2"/>
                                          </p:val>
                                        </p:tav>
                                        <p:tav tm="100000">
                                          <p:val>
                                            <p:strVal val="#ppt_x"/>
                                          </p:val>
                                        </p:tav>
                                      </p:tavLst>
                                    </p:anim>
                                    <p:anim calcmode="lin" valueType="num">
                                      <p:cBhvr additive="base">
                                        <p:cTn id="79"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4" grpId="0" animBg="1"/>
      <p:bldP spid="14" grpId="1" animBg="1"/>
      <p:bldP spid="16" grpId="0" animBg="1"/>
      <p:bldP spid="16" grpId="1" animBg="1"/>
      <p:bldP spid="17" grpId="0" animBg="1"/>
      <p:bldP spid="17" grpId="1" animBg="1"/>
      <p:bldP spid="18" grpId="0"/>
      <p:bldP spid="19" grpId="0"/>
      <p:bldP spid="20"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590D6E9-2AD7-429A-BDF8-D34069FC75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2" name="文本框 11"/>
          <p:cNvSpPr txBox="1"/>
          <p:nvPr>
            <p:custDataLst>
              <p:tags r:id="rId2"/>
            </p:custDataLst>
          </p:nvPr>
        </p:nvSpPr>
        <p:spPr>
          <a:xfrm>
            <a:off x="2410670" y="3058089"/>
            <a:ext cx="654025" cy="461665"/>
          </a:xfrm>
          <a:prstGeom prst="rect">
            <a:avLst/>
          </a:prstGeom>
          <a:noFill/>
        </p:spPr>
        <p:txBody>
          <a:bodyPr wrap="none" lIns="0" tIns="0" rIns="0" bIns="0">
            <a:spAutoFit/>
          </a:bodyPr>
          <a:lstStyle/>
          <a:p>
            <a:pPr>
              <a:defRPr/>
            </a:pPr>
            <a:r>
              <a:rPr lang="en-US" altLang="zh-CN" sz="24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503787" y="2936607"/>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3186948" y="2597174"/>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7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499992" y="2896580"/>
            <a:ext cx="2621439" cy="6093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 7">
            <a:extLst>
              <a:ext uri="{FF2B5EF4-FFF2-40B4-BE49-F238E27FC236}">
                <a16:creationId xmlns:a16="http://schemas.microsoft.com/office/drawing/2014/main" id="{BC0DFD8B-D14F-4F0D-A326-DD761AD7937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34644" b="52979"/>
          <a:stretch/>
        </p:blipFill>
        <p:spPr>
          <a:xfrm>
            <a:off x="11408" y="-3674"/>
            <a:ext cx="9144000" cy="2500536"/>
          </a:xfrm>
          <a:prstGeom prst="rect">
            <a:avLst/>
          </a:prstGeom>
        </p:spPr>
      </p:pic>
      <p:pic>
        <p:nvPicPr>
          <p:cNvPr id="9" name="图片 8">
            <a:extLst>
              <a:ext uri="{FF2B5EF4-FFF2-40B4-BE49-F238E27FC236}">
                <a16:creationId xmlns:a16="http://schemas.microsoft.com/office/drawing/2014/main" id="{0F09CD41-D68E-4969-BF25-2F904557C97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44823" r="48697" b="28950"/>
          <a:stretch/>
        </p:blipFill>
        <p:spPr>
          <a:xfrm>
            <a:off x="19456" y="788658"/>
            <a:ext cx="1668609" cy="2008436"/>
          </a:xfrm>
          <a:prstGeom prst="rect">
            <a:avLst/>
          </a:prstGeom>
        </p:spPr>
      </p:pic>
      <p:pic>
        <p:nvPicPr>
          <p:cNvPr id="10" name="图片 9">
            <a:extLst>
              <a:ext uri="{FF2B5EF4-FFF2-40B4-BE49-F238E27FC236}">
                <a16:creationId xmlns:a16="http://schemas.microsoft.com/office/drawing/2014/main" id="{C4D6CF9C-5B4C-4537-B78D-21C36EE104D0}"/>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52192" r="48697" b="28950"/>
          <a:stretch/>
        </p:blipFill>
        <p:spPr>
          <a:xfrm>
            <a:off x="6084168" y="0"/>
            <a:ext cx="1632605" cy="1412988"/>
          </a:xfrm>
          <a:prstGeom prst="rect">
            <a:avLst/>
          </a:prstGeom>
        </p:spPr>
      </p:pic>
    </p:spTree>
    <p:custDataLst>
      <p:tags r:id="rId1"/>
    </p:custDataLst>
    <p:extLst>
      <p:ext uri="{BB962C8B-B14F-4D97-AF65-F5344CB8AC3E}">
        <p14:creationId xmlns:p14="http://schemas.microsoft.com/office/powerpoint/2010/main" val="3788519537"/>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700"/>
                            </p:stCondLst>
                            <p:childTnLst>
                              <p:par>
                                <p:cTn id="21" presetID="42" presetClass="entr" presetSubtype="0" fill="hold" grpId="0"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1000"/>
                                        <p:tgtEl>
                                          <p:spTgt spid="2052"/>
                                        </p:tgtEl>
                                      </p:cBhvr>
                                    </p:animEffect>
                                    <p:anim calcmode="lin" valueType="num">
                                      <p:cBhvr>
                                        <p:cTn id="24" dur="1000" fill="hold"/>
                                        <p:tgtEl>
                                          <p:spTgt spid="2052"/>
                                        </p:tgtEl>
                                        <p:attrNameLst>
                                          <p:attrName>ppt_x</p:attrName>
                                        </p:attrNameLst>
                                      </p:cBhvr>
                                      <p:tavLst>
                                        <p:tav tm="0">
                                          <p:val>
                                            <p:strVal val="#ppt_x"/>
                                          </p:val>
                                        </p:tav>
                                        <p:tav tm="100000">
                                          <p:val>
                                            <p:strVal val="#ppt_x"/>
                                          </p:val>
                                        </p:tav>
                                      </p:tavLst>
                                    </p:anim>
                                    <p:anim calcmode="lin" valueType="num">
                                      <p:cBhvr>
                                        <p:cTn id="25" dur="1000" fill="hold"/>
                                        <p:tgtEl>
                                          <p:spTgt spid="2052"/>
                                        </p:tgtEl>
                                        <p:attrNameLst>
                                          <p:attrName>ppt_y</p:attrName>
                                        </p:attrNameLst>
                                      </p:cBhvr>
                                      <p:tavLst>
                                        <p:tav tm="0">
                                          <p:val>
                                            <p:strVal val="#ppt_y+.1"/>
                                          </p:val>
                                        </p:tav>
                                        <p:tav tm="100000">
                                          <p:val>
                                            <p:strVal val="#ppt_y"/>
                                          </p:val>
                                        </p:tav>
                                      </p:tavLst>
                                    </p:anim>
                                  </p:childTnLst>
                                </p:cTn>
                              </p:par>
                            </p:childTnLst>
                          </p:cTn>
                        </p:par>
                        <p:par>
                          <p:cTn id="26" fill="hold">
                            <p:stCondLst>
                              <p:cond delay="17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2700"/>
                            </p:stCondLst>
                            <p:childTnLst>
                              <p:par>
                                <p:cTn id="33" presetID="2" presetClass="entr" presetSubtype="2" fill="hold" grpId="0" nodeType="afterEffect">
                                  <p:stCondLst>
                                    <p:cond delay="0"/>
                                  </p:stCondLst>
                                  <p:childTnLst>
                                    <p:set>
                                      <p:cBhvr>
                                        <p:cTn id="34" dur="1" fill="hold">
                                          <p:stCondLst>
                                            <p:cond delay="0"/>
                                          </p:stCondLst>
                                        </p:cTn>
                                        <p:tgtEl>
                                          <p:spTgt spid="2053"/>
                                        </p:tgtEl>
                                        <p:attrNameLst>
                                          <p:attrName>style.visibility</p:attrName>
                                        </p:attrNameLst>
                                      </p:cBhvr>
                                      <p:to>
                                        <p:strVal val="visible"/>
                                      </p:to>
                                    </p:set>
                                    <p:anim calcmode="lin" valueType="num">
                                      <p:cBhvr additive="base">
                                        <p:cTn id="35" dur="500" fill="hold"/>
                                        <p:tgtEl>
                                          <p:spTgt spid="2053"/>
                                        </p:tgtEl>
                                        <p:attrNameLst>
                                          <p:attrName>ppt_x</p:attrName>
                                        </p:attrNameLst>
                                      </p:cBhvr>
                                      <p:tavLst>
                                        <p:tav tm="0">
                                          <p:val>
                                            <p:strVal val="1+#ppt_w/2"/>
                                          </p:val>
                                        </p:tav>
                                        <p:tav tm="100000">
                                          <p:val>
                                            <p:strVal val="#ppt_x"/>
                                          </p:val>
                                        </p:tav>
                                      </p:tavLst>
                                    </p:anim>
                                    <p:anim calcmode="lin" valueType="num">
                                      <p:cBhvr additive="base">
                                        <p:cTn id="36" dur="500" fill="hold"/>
                                        <p:tgtEl>
                                          <p:spTgt spid="2053"/>
                                        </p:tgtEl>
                                        <p:attrNameLst>
                                          <p:attrName>ppt_y</p:attrName>
                                        </p:attrNameLst>
                                      </p:cBhvr>
                                      <p:tavLst>
                                        <p:tav tm="0">
                                          <p:val>
                                            <p:strVal val="#ppt_y"/>
                                          </p:val>
                                        </p:tav>
                                        <p:tav tm="100000">
                                          <p:val>
                                            <p:strVal val="#ppt_y"/>
                                          </p:val>
                                        </p:tav>
                                      </p:tavLst>
                                    </p:anim>
                                  </p:childTnLst>
                                </p:cTn>
                              </p:par>
                            </p:childTnLst>
                          </p:cTn>
                        </p:par>
                        <p:par>
                          <p:cTn id="37" fill="hold">
                            <p:stCondLst>
                              <p:cond delay="3200"/>
                            </p:stCondLst>
                            <p:childTnLst>
                              <p:par>
                                <p:cTn id="38" presetID="2" presetClass="entr" presetSubtype="2"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55582" y="1691371"/>
            <a:ext cx="2232837" cy="2232837"/>
            <a:chOff x="4607442" y="2254103"/>
            <a:chExt cx="2977116" cy="2977116"/>
          </a:xfrm>
        </p:grpSpPr>
        <p:sp>
          <p:nvSpPr>
            <p:cNvPr id="91" name="Oval 90"/>
            <p:cNvSpPr/>
            <p:nvPr/>
          </p:nvSpPr>
          <p:spPr>
            <a:xfrm>
              <a:off x="4607442" y="2254103"/>
              <a:ext cx="2977116" cy="2977116"/>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a:xfrm>
              <a:off x="4789968" y="2436629"/>
              <a:ext cx="2612065" cy="2612065"/>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3" name="Oval 92"/>
            <p:cNvSpPr/>
            <p:nvPr/>
          </p:nvSpPr>
          <p:spPr>
            <a:xfrm>
              <a:off x="4971288" y="2617949"/>
              <a:ext cx="2249424" cy="2249424"/>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4" name="Oval 93"/>
            <p:cNvSpPr/>
            <p:nvPr/>
          </p:nvSpPr>
          <p:spPr>
            <a:xfrm>
              <a:off x="5154168" y="2800829"/>
              <a:ext cx="1883664" cy="1883664"/>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5" name="Arc 94"/>
            <p:cNvSpPr/>
            <p:nvPr/>
          </p:nvSpPr>
          <p:spPr>
            <a:xfrm>
              <a:off x="4607442" y="2254103"/>
              <a:ext cx="2977116" cy="2977116"/>
            </a:xfrm>
            <a:prstGeom prst="arc">
              <a:avLst>
                <a:gd name="adj1" fmla="val 16200000"/>
                <a:gd name="adj2" fmla="val 20886546"/>
              </a:avLst>
            </a:prstGeom>
            <a:noFill/>
            <a:ln w="1270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6" name="Arc 95"/>
            <p:cNvSpPr/>
            <p:nvPr/>
          </p:nvSpPr>
          <p:spPr>
            <a:xfrm>
              <a:off x="4789968" y="2436628"/>
              <a:ext cx="2612065" cy="2612065"/>
            </a:xfrm>
            <a:prstGeom prst="arc">
              <a:avLst>
                <a:gd name="adj1" fmla="val 12350273"/>
                <a:gd name="adj2" fmla="val 15240146"/>
              </a:avLst>
            </a:prstGeom>
            <a:noFill/>
            <a:ln w="127000" cap="rnd">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7" name="Arc 96"/>
            <p:cNvSpPr/>
            <p:nvPr/>
          </p:nvSpPr>
          <p:spPr>
            <a:xfrm>
              <a:off x="4971288" y="2617949"/>
              <a:ext cx="2249424" cy="2249424"/>
            </a:xfrm>
            <a:prstGeom prst="arc">
              <a:avLst>
                <a:gd name="adj1" fmla="val 3842578"/>
                <a:gd name="adj2" fmla="val 9752989"/>
              </a:avLst>
            </a:prstGeom>
            <a:noFill/>
            <a:ln w="1270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8" name="Arc 97"/>
            <p:cNvSpPr/>
            <p:nvPr/>
          </p:nvSpPr>
          <p:spPr>
            <a:xfrm>
              <a:off x="5154168" y="2800829"/>
              <a:ext cx="1883664" cy="1883664"/>
            </a:xfrm>
            <a:prstGeom prst="arc">
              <a:avLst>
                <a:gd name="adj1" fmla="val 21482739"/>
                <a:gd name="adj2" fmla="val 2573572"/>
              </a:avLst>
            </a:prstGeom>
            <a:noFill/>
            <a:ln w="127000" cap="rnd">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grpSp>
      <p:sp>
        <p:nvSpPr>
          <p:cNvPr id="99" name="TextBox 98"/>
          <p:cNvSpPr txBox="1"/>
          <p:nvPr/>
        </p:nvSpPr>
        <p:spPr>
          <a:xfrm>
            <a:off x="4048450" y="2592480"/>
            <a:ext cx="1142299" cy="646331"/>
          </a:xfrm>
          <a:prstGeom prst="rect">
            <a:avLst/>
          </a:prstGeom>
          <a:noFill/>
        </p:spPr>
        <p:txBody>
          <a:bodyPr wrap="square" rtlCol="0">
            <a:spAutoFit/>
          </a:bodyPr>
          <a:lstStyle/>
          <a:p>
            <a:pPr algn="ctr"/>
            <a:r>
              <a:rPr lang="zh-CN" altLang="en-US"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endParaRPr lang="en-US"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101" name="Straight Connector 100"/>
          <p:cNvCxnSpPr/>
          <p:nvPr/>
        </p:nvCxnSpPr>
        <p:spPr>
          <a:xfrm>
            <a:off x="5765504" y="2592480"/>
            <a:ext cx="68580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089008" y="3342076"/>
            <a:ext cx="102870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6528390" y="2442439"/>
            <a:ext cx="570990" cy="323165"/>
          </a:xfrm>
          <a:prstGeom prst="rect">
            <a:avLst/>
          </a:prstGeom>
          <a:noFill/>
        </p:spPr>
        <p:txBody>
          <a:bodyPr wrap="none" rtlCol="0">
            <a:spAutoFit/>
          </a:bodyPr>
          <a:lstStyle/>
          <a:p>
            <a:r>
              <a:rPr lang="en-US" sz="1500" b="1">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55%</a:t>
            </a:r>
          </a:p>
        </p:txBody>
      </p:sp>
      <p:sp>
        <p:nvSpPr>
          <p:cNvPr id="105" name="TextBox 104"/>
          <p:cNvSpPr txBox="1"/>
          <p:nvPr/>
        </p:nvSpPr>
        <p:spPr>
          <a:xfrm>
            <a:off x="7057115" y="2384731"/>
            <a:ext cx="1585929" cy="692497"/>
          </a:xfrm>
          <a:prstGeom prst="rect">
            <a:avLst/>
          </a:prstGeom>
          <a:noFill/>
        </p:spPr>
        <p:txBody>
          <a:bodyPr wrap="square" rtlCol="0">
            <a:spAutoFit/>
          </a:bodyPr>
          <a:lstStyle/>
          <a:p>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6" name="TextBox 105"/>
          <p:cNvSpPr txBox="1"/>
          <p:nvPr/>
        </p:nvSpPr>
        <p:spPr>
          <a:xfrm>
            <a:off x="6181090" y="3214082"/>
            <a:ext cx="570990" cy="323165"/>
          </a:xfrm>
          <a:prstGeom prst="rect">
            <a:avLst/>
          </a:prstGeom>
          <a:noFill/>
        </p:spPr>
        <p:txBody>
          <a:bodyPr wrap="none" rtlCol="0">
            <a:spAutoFit/>
          </a:bodyPr>
          <a:lstStyle/>
          <a:p>
            <a:r>
              <a:rPr lang="en-US" sz="15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15%</a:t>
            </a:r>
          </a:p>
        </p:txBody>
      </p:sp>
      <p:sp>
        <p:nvSpPr>
          <p:cNvPr id="107" name="TextBox 106"/>
          <p:cNvSpPr txBox="1"/>
          <p:nvPr/>
        </p:nvSpPr>
        <p:spPr>
          <a:xfrm>
            <a:off x="6711524" y="3158882"/>
            <a:ext cx="1401086" cy="842538"/>
          </a:xfrm>
          <a:prstGeom prst="rect">
            <a:avLst/>
          </a:prstGeom>
          <a:noFill/>
        </p:spPr>
        <p:txBody>
          <a:bodyPr wrap="square" rtlCol="0">
            <a:spAutoFit/>
          </a:bodyPr>
          <a:lstStyle/>
          <a:p>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108" name="Straight Connector 107"/>
          <p:cNvCxnSpPr/>
          <p:nvPr/>
        </p:nvCxnSpPr>
        <p:spPr>
          <a:xfrm>
            <a:off x="2970280" y="2442439"/>
            <a:ext cx="685800" cy="0"/>
          </a:xfrm>
          <a:prstGeom prst="line">
            <a:avLst/>
          </a:prstGeom>
          <a:ln w="3175">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2355013" y="2292398"/>
            <a:ext cx="570990" cy="323165"/>
          </a:xfrm>
          <a:prstGeom prst="rect">
            <a:avLst/>
          </a:prstGeom>
          <a:noFill/>
        </p:spPr>
        <p:txBody>
          <a:bodyPr wrap="none" rtlCol="0">
            <a:spAutoFit/>
          </a:bodyPr>
          <a:lstStyle/>
          <a:p>
            <a:pPr algn="r"/>
            <a:r>
              <a:rPr lang="en-US" sz="15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35%</a:t>
            </a:r>
          </a:p>
        </p:txBody>
      </p:sp>
      <p:sp>
        <p:nvSpPr>
          <p:cNvPr id="110" name="TextBox 109"/>
          <p:cNvSpPr txBox="1"/>
          <p:nvPr/>
        </p:nvSpPr>
        <p:spPr>
          <a:xfrm>
            <a:off x="996193" y="2234690"/>
            <a:ext cx="1401086" cy="842538"/>
          </a:xfrm>
          <a:prstGeom prst="rect">
            <a:avLst/>
          </a:prstGeom>
          <a:noFill/>
        </p:spPr>
        <p:txBody>
          <a:bodyPr wrap="square" rtlCol="0">
            <a:spAutoFit/>
          </a:bodyPr>
          <a:lstStyle/>
          <a:p>
            <a:pPr algn="r"/>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 name="组合 2"/>
          <p:cNvGrpSpPr/>
          <p:nvPr/>
        </p:nvGrpSpPr>
        <p:grpSpPr>
          <a:xfrm>
            <a:off x="3042666" y="3038432"/>
            <a:ext cx="685800" cy="244928"/>
            <a:chOff x="4056888" y="4050183"/>
            <a:chExt cx="914400" cy="326571"/>
          </a:xfrm>
        </p:grpSpPr>
        <p:cxnSp>
          <p:nvCxnSpPr>
            <p:cNvPr id="111" name="Straight Connector 110"/>
            <p:cNvCxnSpPr/>
            <p:nvPr/>
          </p:nvCxnSpPr>
          <p:spPr>
            <a:xfrm>
              <a:off x="4056888" y="4050183"/>
              <a:ext cx="914400" cy="0"/>
            </a:xfrm>
            <a:prstGeom prst="line">
              <a:avLst/>
            </a:prstGeom>
            <a:ln w="3175">
              <a:solidFill>
                <a:srgbClr val="7F8C8D"/>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4056888" y="4050183"/>
              <a:ext cx="0" cy="326571"/>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14" name="TextBox 113"/>
          <p:cNvSpPr txBox="1"/>
          <p:nvPr/>
        </p:nvSpPr>
        <p:spPr>
          <a:xfrm>
            <a:off x="2720519" y="3424339"/>
            <a:ext cx="570990" cy="323165"/>
          </a:xfrm>
          <a:prstGeom prst="rect">
            <a:avLst/>
          </a:prstGeom>
          <a:noFill/>
        </p:spPr>
        <p:txBody>
          <a:bodyPr wrap="none" rtlCol="0">
            <a:spAutoFit/>
          </a:bodyPr>
          <a:lstStyle/>
          <a:p>
            <a:pPr algn="r"/>
            <a:r>
              <a:rPr lang="en-US" sz="1500" b="1">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45%</a:t>
            </a:r>
          </a:p>
        </p:txBody>
      </p:sp>
      <p:sp>
        <p:nvSpPr>
          <p:cNvPr id="115" name="TextBox 114"/>
          <p:cNvSpPr txBox="1"/>
          <p:nvPr/>
        </p:nvSpPr>
        <p:spPr>
          <a:xfrm>
            <a:off x="1389520" y="3363294"/>
            <a:ext cx="1401086" cy="842538"/>
          </a:xfrm>
          <a:prstGeom prst="rect">
            <a:avLst/>
          </a:prstGeom>
          <a:noFill/>
        </p:spPr>
        <p:txBody>
          <a:bodyPr wrap="square" rtlCol="0">
            <a:spAutoFit/>
          </a:bodyPr>
          <a:lstStyle/>
          <a:p>
            <a:pPr algn="r"/>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3291989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 calcmode="lin" valueType="num">
                                      <p:cBhvr>
                                        <p:cTn id="12" dur="250" fill="hold"/>
                                        <p:tgtEl>
                                          <p:spTgt spid="99"/>
                                        </p:tgtEl>
                                        <p:attrNameLst>
                                          <p:attrName>ppt_w</p:attrName>
                                        </p:attrNameLst>
                                      </p:cBhvr>
                                      <p:tavLst>
                                        <p:tav tm="0">
                                          <p:val>
                                            <p:fltVal val="0"/>
                                          </p:val>
                                        </p:tav>
                                        <p:tav tm="100000">
                                          <p:val>
                                            <p:strVal val="#ppt_w"/>
                                          </p:val>
                                        </p:tav>
                                      </p:tavLst>
                                    </p:anim>
                                    <p:anim calcmode="lin" valueType="num">
                                      <p:cBhvr>
                                        <p:cTn id="13" dur="250" fill="hold"/>
                                        <p:tgtEl>
                                          <p:spTgt spid="99"/>
                                        </p:tgtEl>
                                        <p:attrNameLst>
                                          <p:attrName>ppt_h</p:attrName>
                                        </p:attrNameLst>
                                      </p:cBhvr>
                                      <p:tavLst>
                                        <p:tav tm="0">
                                          <p:val>
                                            <p:fltVal val="0"/>
                                          </p:val>
                                        </p:tav>
                                        <p:tav tm="100000">
                                          <p:val>
                                            <p:strVal val="#ppt_h"/>
                                          </p:val>
                                        </p:tav>
                                      </p:tavLst>
                                    </p:anim>
                                    <p:animEffect transition="in" filter="fade">
                                      <p:cBhvr>
                                        <p:cTn id="14" dur="250"/>
                                        <p:tgtEl>
                                          <p:spTgt spid="9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ipe(right)">
                                      <p:cBhvr>
                                        <p:cTn id="19" dur="500"/>
                                        <p:tgtEl>
                                          <p:spTgt spid="108"/>
                                        </p:tgtEl>
                                      </p:cBhvr>
                                    </p:animEffect>
                                  </p:childTnLst>
                                </p:cTn>
                              </p:par>
                              <p:par>
                                <p:cTn id="20" presetID="22" presetClass="entr" presetSubtype="2"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par>
                                <p:cTn id="23" presetID="22" presetClass="entr" presetSubtype="8"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wipe(left)">
                                      <p:cBhvr>
                                        <p:cTn id="25" dur="500"/>
                                        <p:tgtEl>
                                          <p:spTgt spid="101"/>
                                        </p:tgtEl>
                                      </p:cBhvr>
                                    </p:animEffect>
                                  </p:childTnLst>
                                </p:cTn>
                              </p:par>
                              <p:par>
                                <p:cTn id="26" presetID="22" presetClass="entr" presetSubtype="8" fill="hold" nodeType="with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wipe(left)">
                                      <p:cBhvr>
                                        <p:cTn id="28" dur="500"/>
                                        <p:tgtEl>
                                          <p:spTgt spid="102"/>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 calcmode="lin" valueType="num">
                                      <p:cBhvr>
                                        <p:cTn id="35" dur="500" fill="hold"/>
                                        <p:tgtEl>
                                          <p:spTgt spid="109"/>
                                        </p:tgtEl>
                                        <p:attrNameLst>
                                          <p:attrName>style.rotation</p:attrName>
                                        </p:attrNameLst>
                                      </p:cBhvr>
                                      <p:tavLst>
                                        <p:tav tm="0">
                                          <p:val>
                                            <p:fltVal val="360"/>
                                          </p:val>
                                        </p:tav>
                                        <p:tav tm="100000">
                                          <p:val>
                                            <p:fltVal val="0"/>
                                          </p:val>
                                        </p:tav>
                                      </p:tavLst>
                                    </p:anim>
                                    <p:animEffect transition="in" filter="fade">
                                      <p:cBhvr>
                                        <p:cTn id="36" dur="500"/>
                                        <p:tgtEl>
                                          <p:spTgt spid="109"/>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 calcmode="lin" valueType="num">
                                      <p:cBhvr>
                                        <p:cTn id="41" dur="500" fill="hold"/>
                                        <p:tgtEl>
                                          <p:spTgt spid="114"/>
                                        </p:tgtEl>
                                        <p:attrNameLst>
                                          <p:attrName>style.rotation</p:attrName>
                                        </p:attrNameLst>
                                      </p:cBhvr>
                                      <p:tavLst>
                                        <p:tav tm="0">
                                          <p:val>
                                            <p:fltVal val="360"/>
                                          </p:val>
                                        </p:tav>
                                        <p:tav tm="100000">
                                          <p:val>
                                            <p:fltVal val="0"/>
                                          </p:val>
                                        </p:tav>
                                      </p:tavLst>
                                    </p:anim>
                                    <p:animEffect transition="in" filter="fade">
                                      <p:cBhvr>
                                        <p:cTn id="42" dur="500"/>
                                        <p:tgtEl>
                                          <p:spTgt spid="114"/>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p:cTn id="45" dur="500" fill="hold"/>
                                        <p:tgtEl>
                                          <p:spTgt spid="104"/>
                                        </p:tgtEl>
                                        <p:attrNameLst>
                                          <p:attrName>ppt_w</p:attrName>
                                        </p:attrNameLst>
                                      </p:cBhvr>
                                      <p:tavLst>
                                        <p:tav tm="0">
                                          <p:val>
                                            <p:fltVal val="0"/>
                                          </p:val>
                                        </p:tav>
                                        <p:tav tm="100000">
                                          <p:val>
                                            <p:strVal val="#ppt_w"/>
                                          </p:val>
                                        </p:tav>
                                      </p:tavLst>
                                    </p:anim>
                                    <p:anim calcmode="lin" valueType="num">
                                      <p:cBhvr>
                                        <p:cTn id="46" dur="500" fill="hold"/>
                                        <p:tgtEl>
                                          <p:spTgt spid="104"/>
                                        </p:tgtEl>
                                        <p:attrNameLst>
                                          <p:attrName>ppt_h</p:attrName>
                                        </p:attrNameLst>
                                      </p:cBhvr>
                                      <p:tavLst>
                                        <p:tav tm="0">
                                          <p:val>
                                            <p:fltVal val="0"/>
                                          </p:val>
                                        </p:tav>
                                        <p:tav tm="100000">
                                          <p:val>
                                            <p:strVal val="#ppt_h"/>
                                          </p:val>
                                        </p:tav>
                                      </p:tavLst>
                                    </p:anim>
                                    <p:anim calcmode="lin" valueType="num">
                                      <p:cBhvr>
                                        <p:cTn id="47" dur="500" fill="hold"/>
                                        <p:tgtEl>
                                          <p:spTgt spid="104"/>
                                        </p:tgtEl>
                                        <p:attrNameLst>
                                          <p:attrName>style.rotation</p:attrName>
                                        </p:attrNameLst>
                                      </p:cBhvr>
                                      <p:tavLst>
                                        <p:tav tm="0">
                                          <p:val>
                                            <p:fltVal val="360"/>
                                          </p:val>
                                        </p:tav>
                                        <p:tav tm="100000">
                                          <p:val>
                                            <p:fltVal val="0"/>
                                          </p:val>
                                        </p:tav>
                                      </p:tavLst>
                                    </p:anim>
                                    <p:animEffect transition="in" filter="fade">
                                      <p:cBhvr>
                                        <p:cTn id="48" dur="500"/>
                                        <p:tgtEl>
                                          <p:spTgt spid="104"/>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06"/>
                                        </p:tgtEl>
                                        <p:attrNameLst>
                                          <p:attrName>style.visibility</p:attrName>
                                        </p:attrNameLst>
                                      </p:cBhvr>
                                      <p:to>
                                        <p:strVal val="visible"/>
                                      </p:to>
                                    </p:set>
                                    <p:anim calcmode="lin" valueType="num">
                                      <p:cBhvr>
                                        <p:cTn id="51" dur="500" fill="hold"/>
                                        <p:tgtEl>
                                          <p:spTgt spid="106"/>
                                        </p:tgtEl>
                                        <p:attrNameLst>
                                          <p:attrName>ppt_w</p:attrName>
                                        </p:attrNameLst>
                                      </p:cBhvr>
                                      <p:tavLst>
                                        <p:tav tm="0">
                                          <p:val>
                                            <p:fltVal val="0"/>
                                          </p:val>
                                        </p:tav>
                                        <p:tav tm="100000">
                                          <p:val>
                                            <p:strVal val="#ppt_w"/>
                                          </p:val>
                                        </p:tav>
                                      </p:tavLst>
                                    </p:anim>
                                    <p:anim calcmode="lin" valueType="num">
                                      <p:cBhvr>
                                        <p:cTn id="52" dur="500" fill="hold"/>
                                        <p:tgtEl>
                                          <p:spTgt spid="106"/>
                                        </p:tgtEl>
                                        <p:attrNameLst>
                                          <p:attrName>ppt_h</p:attrName>
                                        </p:attrNameLst>
                                      </p:cBhvr>
                                      <p:tavLst>
                                        <p:tav tm="0">
                                          <p:val>
                                            <p:fltVal val="0"/>
                                          </p:val>
                                        </p:tav>
                                        <p:tav tm="100000">
                                          <p:val>
                                            <p:strVal val="#ppt_h"/>
                                          </p:val>
                                        </p:tav>
                                      </p:tavLst>
                                    </p:anim>
                                    <p:anim calcmode="lin" valueType="num">
                                      <p:cBhvr>
                                        <p:cTn id="53" dur="500" fill="hold"/>
                                        <p:tgtEl>
                                          <p:spTgt spid="106"/>
                                        </p:tgtEl>
                                        <p:attrNameLst>
                                          <p:attrName>style.rotation</p:attrName>
                                        </p:attrNameLst>
                                      </p:cBhvr>
                                      <p:tavLst>
                                        <p:tav tm="0">
                                          <p:val>
                                            <p:fltVal val="360"/>
                                          </p:val>
                                        </p:tav>
                                        <p:tav tm="100000">
                                          <p:val>
                                            <p:fltVal val="0"/>
                                          </p:val>
                                        </p:tav>
                                      </p:tavLst>
                                    </p:anim>
                                    <p:animEffect transition="in" filter="fade">
                                      <p:cBhvr>
                                        <p:cTn id="54" dur="500"/>
                                        <p:tgtEl>
                                          <p:spTgt spid="106"/>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10"/>
                                        </p:tgtEl>
                                        <p:attrNameLst>
                                          <p:attrName>style.visibility</p:attrName>
                                        </p:attrNameLst>
                                      </p:cBhvr>
                                      <p:to>
                                        <p:strVal val="visible"/>
                                      </p:to>
                                    </p:set>
                                    <p:anim calcmode="lin" valueType="num">
                                      <p:cBhvr>
                                        <p:cTn id="59" dur="500" fill="hold"/>
                                        <p:tgtEl>
                                          <p:spTgt spid="110"/>
                                        </p:tgtEl>
                                        <p:attrNameLst>
                                          <p:attrName>ppt_w</p:attrName>
                                        </p:attrNameLst>
                                      </p:cBhvr>
                                      <p:tavLst>
                                        <p:tav tm="0">
                                          <p:val>
                                            <p:fltVal val="0"/>
                                          </p:val>
                                        </p:tav>
                                        <p:tav tm="100000">
                                          <p:val>
                                            <p:strVal val="#ppt_w"/>
                                          </p:val>
                                        </p:tav>
                                      </p:tavLst>
                                    </p:anim>
                                    <p:anim calcmode="lin" valueType="num">
                                      <p:cBhvr>
                                        <p:cTn id="60" dur="500" fill="hold"/>
                                        <p:tgtEl>
                                          <p:spTgt spid="110"/>
                                        </p:tgtEl>
                                        <p:attrNameLst>
                                          <p:attrName>ppt_h</p:attrName>
                                        </p:attrNameLst>
                                      </p:cBhvr>
                                      <p:tavLst>
                                        <p:tav tm="0">
                                          <p:val>
                                            <p:fltVal val="0"/>
                                          </p:val>
                                        </p:tav>
                                        <p:tav tm="100000">
                                          <p:val>
                                            <p:strVal val="#ppt_h"/>
                                          </p:val>
                                        </p:tav>
                                      </p:tavLst>
                                    </p:anim>
                                    <p:animEffect transition="in" filter="fade">
                                      <p:cBhvr>
                                        <p:cTn id="61" dur="500"/>
                                        <p:tgtEl>
                                          <p:spTgt spid="11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15"/>
                                        </p:tgtEl>
                                        <p:attrNameLst>
                                          <p:attrName>style.visibility</p:attrName>
                                        </p:attrNameLst>
                                      </p:cBhvr>
                                      <p:to>
                                        <p:strVal val="visible"/>
                                      </p:to>
                                    </p:set>
                                    <p:anim calcmode="lin" valueType="num">
                                      <p:cBhvr>
                                        <p:cTn id="64" dur="500" fill="hold"/>
                                        <p:tgtEl>
                                          <p:spTgt spid="115"/>
                                        </p:tgtEl>
                                        <p:attrNameLst>
                                          <p:attrName>ppt_w</p:attrName>
                                        </p:attrNameLst>
                                      </p:cBhvr>
                                      <p:tavLst>
                                        <p:tav tm="0">
                                          <p:val>
                                            <p:fltVal val="0"/>
                                          </p:val>
                                        </p:tav>
                                        <p:tav tm="100000">
                                          <p:val>
                                            <p:strVal val="#ppt_w"/>
                                          </p:val>
                                        </p:tav>
                                      </p:tavLst>
                                    </p:anim>
                                    <p:anim calcmode="lin" valueType="num">
                                      <p:cBhvr>
                                        <p:cTn id="65" dur="500" fill="hold"/>
                                        <p:tgtEl>
                                          <p:spTgt spid="115"/>
                                        </p:tgtEl>
                                        <p:attrNameLst>
                                          <p:attrName>ppt_h</p:attrName>
                                        </p:attrNameLst>
                                      </p:cBhvr>
                                      <p:tavLst>
                                        <p:tav tm="0">
                                          <p:val>
                                            <p:fltVal val="0"/>
                                          </p:val>
                                        </p:tav>
                                        <p:tav tm="100000">
                                          <p:val>
                                            <p:strVal val="#ppt_h"/>
                                          </p:val>
                                        </p:tav>
                                      </p:tavLst>
                                    </p:anim>
                                    <p:animEffect transition="in" filter="fade">
                                      <p:cBhvr>
                                        <p:cTn id="66" dur="500"/>
                                        <p:tgtEl>
                                          <p:spTgt spid="11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05"/>
                                        </p:tgtEl>
                                        <p:attrNameLst>
                                          <p:attrName>style.visibility</p:attrName>
                                        </p:attrNameLst>
                                      </p:cBhvr>
                                      <p:to>
                                        <p:strVal val="visible"/>
                                      </p:to>
                                    </p:set>
                                    <p:anim calcmode="lin" valueType="num">
                                      <p:cBhvr>
                                        <p:cTn id="69" dur="500" fill="hold"/>
                                        <p:tgtEl>
                                          <p:spTgt spid="105"/>
                                        </p:tgtEl>
                                        <p:attrNameLst>
                                          <p:attrName>ppt_w</p:attrName>
                                        </p:attrNameLst>
                                      </p:cBhvr>
                                      <p:tavLst>
                                        <p:tav tm="0">
                                          <p:val>
                                            <p:fltVal val="0"/>
                                          </p:val>
                                        </p:tav>
                                        <p:tav tm="100000">
                                          <p:val>
                                            <p:strVal val="#ppt_w"/>
                                          </p:val>
                                        </p:tav>
                                      </p:tavLst>
                                    </p:anim>
                                    <p:anim calcmode="lin" valueType="num">
                                      <p:cBhvr>
                                        <p:cTn id="70" dur="500" fill="hold"/>
                                        <p:tgtEl>
                                          <p:spTgt spid="105"/>
                                        </p:tgtEl>
                                        <p:attrNameLst>
                                          <p:attrName>ppt_h</p:attrName>
                                        </p:attrNameLst>
                                      </p:cBhvr>
                                      <p:tavLst>
                                        <p:tav tm="0">
                                          <p:val>
                                            <p:fltVal val="0"/>
                                          </p:val>
                                        </p:tav>
                                        <p:tav tm="100000">
                                          <p:val>
                                            <p:strVal val="#ppt_h"/>
                                          </p:val>
                                        </p:tav>
                                      </p:tavLst>
                                    </p:anim>
                                    <p:animEffect transition="in" filter="fade">
                                      <p:cBhvr>
                                        <p:cTn id="71" dur="500"/>
                                        <p:tgtEl>
                                          <p:spTgt spid="105"/>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07"/>
                                        </p:tgtEl>
                                        <p:attrNameLst>
                                          <p:attrName>style.visibility</p:attrName>
                                        </p:attrNameLst>
                                      </p:cBhvr>
                                      <p:to>
                                        <p:strVal val="visible"/>
                                      </p:to>
                                    </p:set>
                                    <p:anim calcmode="lin" valueType="num">
                                      <p:cBhvr>
                                        <p:cTn id="74" dur="500" fill="hold"/>
                                        <p:tgtEl>
                                          <p:spTgt spid="107"/>
                                        </p:tgtEl>
                                        <p:attrNameLst>
                                          <p:attrName>ppt_w</p:attrName>
                                        </p:attrNameLst>
                                      </p:cBhvr>
                                      <p:tavLst>
                                        <p:tav tm="0">
                                          <p:val>
                                            <p:fltVal val="0"/>
                                          </p:val>
                                        </p:tav>
                                        <p:tav tm="100000">
                                          <p:val>
                                            <p:strVal val="#ppt_w"/>
                                          </p:val>
                                        </p:tav>
                                      </p:tavLst>
                                    </p:anim>
                                    <p:anim calcmode="lin" valueType="num">
                                      <p:cBhvr>
                                        <p:cTn id="75" dur="500" fill="hold"/>
                                        <p:tgtEl>
                                          <p:spTgt spid="107"/>
                                        </p:tgtEl>
                                        <p:attrNameLst>
                                          <p:attrName>ppt_h</p:attrName>
                                        </p:attrNameLst>
                                      </p:cBhvr>
                                      <p:tavLst>
                                        <p:tav tm="0">
                                          <p:val>
                                            <p:fltVal val="0"/>
                                          </p:val>
                                        </p:tav>
                                        <p:tav tm="100000">
                                          <p:val>
                                            <p:strVal val="#ppt_h"/>
                                          </p:val>
                                        </p:tav>
                                      </p:tavLst>
                                    </p:anim>
                                    <p:animEffect transition="in" filter="fade">
                                      <p:cBhvr>
                                        <p:cTn id="76"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4" grpId="0"/>
      <p:bldP spid="105" grpId="0"/>
      <p:bldP spid="106" grpId="0"/>
      <p:bldP spid="107" grpId="0"/>
      <p:bldP spid="109" grpId="0"/>
      <p:bldP spid="110" grpId="0"/>
      <p:bldP spid="114" grpId="0"/>
      <p:bldP spid="1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600886" y="2959962"/>
            <a:ext cx="911958" cy="912241"/>
            <a:chOff x="3600886" y="2959048"/>
            <a:chExt cx="911958" cy="911959"/>
          </a:xfrm>
        </p:grpSpPr>
        <p:sp>
          <p:nvSpPr>
            <p:cNvPr id="36" name="泪滴形 35"/>
            <p:cNvSpPr/>
            <p:nvPr/>
          </p:nvSpPr>
          <p:spPr>
            <a:xfrm rot="10800000">
              <a:off x="3600886" y="2959048"/>
              <a:ext cx="911958" cy="911959"/>
            </a:xfrm>
            <a:prstGeom prst="teardrop">
              <a:avLst>
                <a:gd name="adj" fmla="val 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alpha val="99000"/>
                  </a:schemeClr>
                </a:solidFill>
              </a:endParaRPr>
            </a:p>
          </p:txBody>
        </p:sp>
        <p:sp>
          <p:nvSpPr>
            <p:cNvPr id="61" name="TextBox 44"/>
            <p:cNvSpPr txBox="1"/>
            <p:nvPr/>
          </p:nvSpPr>
          <p:spPr>
            <a:xfrm>
              <a:off x="3761233" y="3271760"/>
              <a:ext cx="444352" cy="399986"/>
            </a:xfrm>
            <a:prstGeom prst="rect">
              <a:avLst/>
            </a:prstGeom>
            <a:noFill/>
          </p:spPr>
          <p:txBody>
            <a:bodyPr wrap="none" rtlCol="0">
              <a:spAutoFit/>
            </a:bodyPr>
            <a:lstStyle/>
            <a:p>
              <a:pPr algn="ctr"/>
              <a:r>
                <a:rPr lang="en-US" altLang="zh-CN" sz="2000" b="1" dirty="0">
                  <a:solidFill>
                    <a:schemeClr val="bg1">
                      <a:alpha val="99000"/>
                    </a:schemeClr>
                  </a:solidFill>
                  <a:latin typeface="方正姚体" panose="02010601030101010101" pitchFamily="2" charset="-122"/>
                  <a:ea typeface="方正姚体" panose="02010601030101010101" pitchFamily="2" charset="-122"/>
                </a:rPr>
                <a:t>02</a:t>
              </a:r>
              <a:endParaRPr lang="zh-CN" altLang="en-US" sz="2000" b="1" dirty="0">
                <a:solidFill>
                  <a:schemeClr val="bg1">
                    <a:alpha val="99000"/>
                  </a:schemeClr>
                </a:solidFill>
                <a:latin typeface="方正姚体" panose="02010601030101010101" pitchFamily="2" charset="-122"/>
                <a:ea typeface="方正姚体" panose="02010601030101010101" pitchFamily="2" charset="-122"/>
              </a:endParaRPr>
            </a:p>
          </p:txBody>
        </p:sp>
      </p:grpSp>
      <p:grpSp>
        <p:nvGrpSpPr>
          <p:cNvPr id="3" name="组合 4"/>
          <p:cNvGrpSpPr/>
          <p:nvPr/>
        </p:nvGrpSpPr>
        <p:grpSpPr>
          <a:xfrm>
            <a:off x="3600887" y="2047721"/>
            <a:ext cx="911958" cy="912241"/>
            <a:chOff x="3600887" y="2047089"/>
            <a:chExt cx="911958" cy="911959"/>
          </a:xfrm>
        </p:grpSpPr>
        <p:sp>
          <p:nvSpPr>
            <p:cNvPr id="37" name="泪滴形 36"/>
            <p:cNvSpPr/>
            <p:nvPr/>
          </p:nvSpPr>
          <p:spPr>
            <a:xfrm rot="16200000">
              <a:off x="3600886" y="2047090"/>
              <a:ext cx="911959" cy="911958"/>
            </a:xfrm>
            <a:prstGeom prst="teardrop">
              <a:avLst>
                <a:gd name="adj" fmla="val 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alpha val="99000"/>
                  </a:schemeClr>
                </a:solidFill>
              </a:endParaRPr>
            </a:p>
          </p:txBody>
        </p:sp>
        <p:sp>
          <p:nvSpPr>
            <p:cNvPr id="62" name="TextBox 45"/>
            <p:cNvSpPr txBox="1"/>
            <p:nvPr/>
          </p:nvSpPr>
          <p:spPr>
            <a:xfrm>
              <a:off x="3761234" y="2156077"/>
              <a:ext cx="444352" cy="399986"/>
            </a:xfrm>
            <a:prstGeom prst="rect">
              <a:avLst/>
            </a:prstGeom>
            <a:noFill/>
          </p:spPr>
          <p:txBody>
            <a:bodyPr wrap="none" rtlCol="0">
              <a:spAutoFit/>
            </a:bodyPr>
            <a:lstStyle/>
            <a:p>
              <a:pPr algn="ctr"/>
              <a:r>
                <a:rPr lang="en-US" altLang="zh-CN" sz="2000" b="1" dirty="0">
                  <a:solidFill>
                    <a:schemeClr val="bg1">
                      <a:alpha val="99000"/>
                    </a:schemeClr>
                  </a:solidFill>
                  <a:latin typeface="方正姚体" panose="02010601030101010101" pitchFamily="2" charset="-122"/>
                  <a:ea typeface="方正姚体" panose="02010601030101010101" pitchFamily="2" charset="-122"/>
                </a:rPr>
                <a:t>01</a:t>
              </a:r>
              <a:endParaRPr lang="zh-CN" altLang="en-US" sz="2000" b="1" dirty="0">
                <a:solidFill>
                  <a:schemeClr val="bg1">
                    <a:alpha val="99000"/>
                  </a:schemeClr>
                </a:solidFill>
                <a:latin typeface="方正姚体" panose="02010601030101010101" pitchFamily="2" charset="-122"/>
                <a:ea typeface="方正姚体" panose="02010601030101010101" pitchFamily="2" charset="-122"/>
              </a:endParaRPr>
            </a:p>
          </p:txBody>
        </p:sp>
      </p:grpSp>
      <p:grpSp>
        <p:nvGrpSpPr>
          <p:cNvPr id="4" name="组合 1"/>
          <p:cNvGrpSpPr/>
          <p:nvPr/>
        </p:nvGrpSpPr>
        <p:grpSpPr>
          <a:xfrm>
            <a:off x="4532525" y="2047722"/>
            <a:ext cx="911958" cy="912241"/>
            <a:chOff x="4532525" y="2047090"/>
            <a:chExt cx="911958" cy="911959"/>
          </a:xfrm>
        </p:grpSpPr>
        <p:sp>
          <p:nvSpPr>
            <p:cNvPr id="34" name="泪滴形 33"/>
            <p:cNvSpPr/>
            <p:nvPr/>
          </p:nvSpPr>
          <p:spPr>
            <a:xfrm>
              <a:off x="4532525" y="2047090"/>
              <a:ext cx="911958" cy="911959"/>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alpha val="99000"/>
                  </a:schemeClr>
                </a:solidFill>
              </a:endParaRPr>
            </a:p>
          </p:txBody>
        </p:sp>
        <p:sp>
          <p:nvSpPr>
            <p:cNvPr id="63" name="TextBox 46"/>
            <p:cNvSpPr txBox="1"/>
            <p:nvPr/>
          </p:nvSpPr>
          <p:spPr>
            <a:xfrm>
              <a:off x="4874868" y="2156077"/>
              <a:ext cx="444352" cy="399986"/>
            </a:xfrm>
            <a:prstGeom prst="rect">
              <a:avLst/>
            </a:prstGeom>
            <a:noFill/>
          </p:spPr>
          <p:txBody>
            <a:bodyPr wrap="none" rtlCol="0">
              <a:spAutoFit/>
            </a:bodyPr>
            <a:lstStyle/>
            <a:p>
              <a:pPr algn="ctr"/>
              <a:r>
                <a:rPr lang="en-US" altLang="zh-CN" sz="2000" b="1" dirty="0">
                  <a:solidFill>
                    <a:schemeClr val="bg1">
                      <a:alpha val="99000"/>
                    </a:schemeClr>
                  </a:solidFill>
                  <a:latin typeface="方正姚体" panose="02010601030101010101" pitchFamily="2" charset="-122"/>
                  <a:ea typeface="方正姚体" panose="02010601030101010101" pitchFamily="2" charset="-122"/>
                </a:rPr>
                <a:t>03</a:t>
              </a:r>
              <a:endParaRPr lang="zh-CN" altLang="en-US" sz="2000" b="1" dirty="0">
                <a:solidFill>
                  <a:schemeClr val="bg1">
                    <a:alpha val="99000"/>
                  </a:schemeClr>
                </a:solidFill>
                <a:latin typeface="方正姚体" panose="02010601030101010101" pitchFamily="2" charset="-122"/>
                <a:ea typeface="方正姚体" panose="02010601030101010101" pitchFamily="2" charset="-122"/>
              </a:endParaRPr>
            </a:p>
          </p:txBody>
        </p:sp>
      </p:grpSp>
      <p:grpSp>
        <p:nvGrpSpPr>
          <p:cNvPr id="5" name="组合 2"/>
          <p:cNvGrpSpPr/>
          <p:nvPr/>
        </p:nvGrpSpPr>
        <p:grpSpPr>
          <a:xfrm>
            <a:off x="4532526" y="2959961"/>
            <a:ext cx="911958" cy="912241"/>
            <a:chOff x="4532526" y="2959047"/>
            <a:chExt cx="911958" cy="911959"/>
          </a:xfrm>
        </p:grpSpPr>
        <p:sp>
          <p:nvSpPr>
            <p:cNvPr id="35" name="泪滴形 34"/>
            <p:cNvSpPr/>
            <p:nvPr/>
          </p:nvSpPr>
          <p:spPr>
            <a:xfrm rot="5400000">
              <a:off x="4532525" y="2959048"/>
              <a:ext cx="911959" cy="911958"/>
            </a:xfrm>
            <a:prstGeom prst="teardrop">
              <a:avLst>
                <a:gd name="adj" fmla="val 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alpha val="99000"/>
                  </a:schemeClr>
                </a:solidFill>
              </a:endParaRPr>
            </a:p>
          </p:txBody>
        </p:sp>
        <p:sp>
          <p:nvSpPr>
            <p:cNvPr id="64" name="TextBox 47"/>
            <p:cNvSpPr txBox="1"/>
            <p:nvPr/>
          </p:nvSpPr>
          <p:spPr>
            <a:xfrm>
              <a:off x="4874868" y="3272101"/>
              <a:ext cx="444352" cy="399986"/>
            </a:xfrm>
            <a:prstGeom prst="rect">
              <a:avLst/>
            </a:prstGeom>
            <a:noFill/>
          </p:spPr>
          <p:txBody>
            <a:bodyPr wrap="none" rtlCol="0">
              <a:spAutoFit/>
            </a:bodyPr>
            <a:lstStyle/>
            <a:p>
              <a:pPr algn="ctr"/>
              <a:r>
                <a:rPr lang="en-US" altLang="zh-CN" sz="2000" b="1" dirty="0">
                  <a:solidFill>
                    <a:schemeClr val="bg1">
                      <a:alpha val="99000"/>
                    </a:schemeClr>
                  </a:solidFill>
                  <a:latin typeface="方正姚体" panose="02010601030101010101" pitchFamily="2" charset="-122"/>
                  <a:ea typeface="方正姚体" panose="02010601030101010101" pitchFamily="2" charset="-122"/>
                </a:rPr>
                <a:t>04</a:t>
              </a:r>
              <a:endParaRPr lang="zh-CN" altLang="en-US" sz="2000" b="1" dirty="0">
                <a:solidFill>
                  <a:schemeClr val="bg1">
                    <a:alpha val="99000"/>
                  </a:schemeClr>
                </a:solidFill>
                <a:latin typeface="方正姚体" panose="02010601030101010101" pitchFamily="2" charset="-122"/>
                <a:ea typeface="方正姚体" panose="02010601030101010101" pitchFamily="2" charset="-122"/>
              </a:endParaRPr>
            </a:p>
          </p:txBody>
        </p:sp>
      </p:grpSp>
      <p:sp>
        <p:nvSpPr>
          <p:cNvPr id="38" name="椭圆 37"/>
          <p:cNvSpPr/>
          <p:nvPr/>
        </p:nvSpPr>
        <p:spPr>
          <a:xfrm>
            <a:off x="3983411" y="2373639"/>
            <a:ext cx="1113635" cy="1113978"/>
          </a:xfrm>
          <a:prstGeom prst="ellips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130837" y="2521111"/>
            <a:ext cx="818783" cy="819036"/>
          </a:xfrm>
          <a:prstGeom prst="ellips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21531" y="1937384"/>
            <a:ext cx="2171700" cy="5078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6" name="组合 6"/>
          <p:cNvGrpSpPr/>
          <p:nvPr/>
        </p:nvGrpSpPr>
        <p:grpSpPr>
          <a:xfrm>
            <a:off x="1295636" y="1459376"/>
            <a:ext cx="1207903" cy="301395"/>
            <a:chOff x="1279472" y="1458931"/>
            <a:chExt cx="1207903" cy="301303"/>
          </a:xfrm>
        </p:grpSpPr>
        <p:sp>
          <p:nvSpPr>
            <p:cNvPr id="46" name="左中括号 45"/>
            <p:cNvSpPr/>
            <p:nvPr/>
          </p:nvSpPr>
          <p:spPr>
            <a:xfrm>
              <a:off x="1279472" y="1458931"/>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47" name="左中括号 46"/>
            <p:cNvSpPr/>
            <p:nvPr/>
          </p:nvSpPr>
          <p:spPr>
            <a:xfrm flipH="1">
              <a:off x="2357680" y="1458931"/>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48" name="TextBox 31"/>
            <p:cNvSpPr txBox="1"/>
            <p:nvPr/>
          </p:nvSpPr>
          <p:spPr>
            <a:xfrm>
              <a:off x="1451361" y="1467003"/>
              <a:ext cx="800219" cy="276914"/>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grpSp>
      <p:sp>
        <p:nvSpPr>
          <p:cNvPr id="49" name="矩形 48"/>
          <p:cNvSpPr/>
          <p:nvPr/>
        </p:nvSpPr>
        <p:spPr>
          <a:xfrm>
            <a:off x="821531" y="3901037"/>
            <a:ext cx="2171700" cy="5078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7" name="组合 9"/>
          <p:cNvGrpSpPr/>
          <p:nvPr/>
        </p:nvGrpSpPr>
        <p:grpSpPr>
          <a:xfrm>
            <a:off x="1295636" y="3423046"/>
            <a:ext cx="1207903" cy="301397"/>
            <a:chOff x="1279472" y="3421978"/>
            <a:chExt cx="1207903" cy="301303"/>
          </a:xfrm>
        </p:grpSpPr>
        <p:sp>
          <p:nvSpPr>
            <p:cNvPr id="50" name="左中括号 49"/>
            <p:cNvSpPr/>
            <p:nvPr/>
          </p:nvSpPr>
          <p:spPr>
            <a:xfrm>
              <a:off x="1279472" y="3421978"/>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51" name="左中括号 50"/>
            <p:cNvSpPr/>
            <p:nvPr/>
          </p:nvSpPr>
          <p:spPr>
            <a:xfrm flipH="1">
              <a:off x="2357680" y="3421978"/>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52" name="TextBox 35"/>
            <p:cNvSpPr txBox="1"/>
            <p:nvPr/>
          </p:nvSpPr>
          <p:spPr>
            <a:xfrm>
              <a:off x="1495496" y="3435568"/>
              <a:ext cx="800219" cy="276914"/>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grpSp>
      <p:sp>
        <p:nvSpPr>
          <p:cNvPr id="53" name="矩形 52"/>
          <p:cNvSpPr/>
          <p:nvPr/>
        </p:nvSpPr>
        <p:spPr>
          <a:xfrm>
            <a:off x="6150769" y="3901037"/>
            <a:ext cx="2171700" cy="5078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8" name="组合 8"/>
          <p:cNvGrpSpPr/>
          <p:nvPr/>
        </p:nvGrpSpPr>
        <p:grpSpPr>
          <a:xfrm>
            <a:off x="6624874" y="3423045"/>
            <a:ext cx="1207903" cy="301633"/>
            <a:chOff x="6608710" y="3421978"/>
            <a:chExt cx="1207903" cy="301539"/>
          </a:xfrm>
        </p:grpSpPr>
        <p:sp>
          <p:nvSpPr>
            <p:cNvPr id="54" name="左中括号 53"/>
            <p:cNvSpPr/>
            <p:nvPr/>
          </p:nvSpPr>
          <p:spPr>
            <a:xfrm>
              <a:off x="6608710" y="3421978"/>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55" name="左中括号 54"/>
            <p:cNvSpPr/>
            <p:nvPr/>
          </p:nvSpPr>
          <p:spPr>
            <a:xfrm flipH="1">
              <a:off x="7686918" y="3421978"/>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56" name="TextBox 39"/>
            <p:cNvSpPr txBox="1"/>
            <p:nvPr/>
          </p:nvSpPr>
          <p:spPr>
            <a:xfrm>
              <a:off x="6851961" y="3446603"/>
              <a:ext cx="800219" cy="276914"/>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grpSp>
      <p:sp>
        <p:nvSpPr>
          <p:cNvPr id="57" name="矩形 56"/>
          <p:cNvSpPr/>
          <p:nvPr/>
        </p:nvSpPr>
        <p:spPr>
          <a:xfrm>
            <a:off x="6150769" y="2047721"/>
            <a:ext cx="2171700" cy="5078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9" name="组合 7"/>
          <p:cNvGrpSpPr/>
          <p:nvPr/>
        </p:nvGrpSpPr>
        <p:grpSpPr>
          <a:xfrm>
            <a:off x="6624874" y="1569718"/>
            <a:ext cx="1207903" cy="301396"/>
            <a:chOff x="6608710" y="1569233"/>
            <a:chExt cx="1207903" cy="301303"/>
          </a:xfrm>
        </p:grpSpPr>
        <p:sp>
          <p:nvSpPr>
            <p:cNvPr id="58" name="左中括号 57"/>
            <p:cNvSpPr/>
            <p:nvPr/>
          </p:nvSpPr>
          <p:spPr>
            <a:xfrm>
              <a:off x="6608710" y="1569233"/>
              <a:ext cx="12716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59" name="左中括号 58"/>
            <p:cNvSpPr/>
            <p:nvPr/>
          </p:nvSpPr>
          <p:spPr>
            <a:xfrm flipH="1">
              <a:off x="7686918" y="1569233"/>
              <a:ext cx="129695" cy="301303"/>
            </a:xfrm>
            <a:prstGeom prst="leftBracket">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60" name="TextBox 43"/>
            <p:cNvSpPr txBox="1"/>
            <p:nvPr/>
          </p:nvSpPr>
          <p:spPr>
            <a:xfrm>
              <a:off x="6815957" y="1574977"/>
              <a:ext cx="800219" cy="276915"/>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输入标题</a:t>
              </a:r>
            </a:p>
          </p:txBody>
        </p:sp>
      </p:grpSp>
      <p:grpSp>
        <p:nvGrpSpPr>
          <p:cNvPr id="10" name="组合 5"/>
          <p:cNvGrpSpPr/>
          <p:nvPr/>
        </p:nvGrpSpPr>
        <p:grpSpPr>
          <a:xfrm>
            <a:off x="4284012" y="2674334"/>
            <a:ext cx="512430" cy="512588"/>
            <a:chOff x="4284012" y="2673508"/>
            <a:chExt cx="512430" cy="512430"/>
          </a:xfrm>
        </p:grpSpPr>
        <p:sp>
          <p:nvSpPr>
            <p:cNvPr id="40" name="椭圆 39"/>
            <p:cNvSpPr/>
            <p:nvPr/>
          </p:nvSpPr>
          <p:spPr>
            <a:xfrm>
              <a:off x="4284012" y="2673508"/>
              <a:ext cx="512430" cy="5124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64"/>
            <p:cNvGrpSpPr/>
            <p:nvPr/>
          </p:nvGrpSpPr>
          <p:grpSpPr>
            <a:xfrm>
              <a:off x="4343385" y="2708686"/>
              <a:ext cx="388779" cy="373494"/>
              <a:chOff x="4953357" y="320496"/>
              <a:chExt cx="2220913" cy="2133599"/>
            </a:xfrm>
            <a:solidFill>
              <a:schemeClr val="bg1">
                <a:lumMod val="65000"/>
              </a:schemeClr>
            </a:solidFill>
          </p:grpSpPr>
          <p:sp>
            <p:nvSpPr>
              <p:cNvPr id="66" name="Freeform 17"/>
              <p:cNvSpPr>
                <a:spLocks/>
              </p:cNvSpPr>
              <p:nvPr/>
            </p:nvSpPr>
            <p:spPr bwMode="auto">
              <a:xfrm>
                <a:off x="5312132" y="799920"/>
                <a:ext cx="1501775" cy="1654175"/>
              </a:xfrm>
              <a:custGeom>
                <a:avLst/>
                <a:gdLst>
                  <a:gd name="T0" fmla="*/ 0 w 138"/>
                  <a:gd name="T1" fmla="*/ 63 h 152"/>
                  <a:gd name="T2" fmla="*/ 0 w 138"/>
                  <a:gd name="T3" fmla="*/ 144 h 152"/>
                  <a:gd name="T4" fmla="*/ 4 w 138"/>
                  <a:gd name="T5" fmla="*/ 150 h 152"/>
                  <a:gd name="T6" fmla="*/ 9 w 138"/>
                  <a:gd name="T7" fmla="*/ 152 h 152"/>
                  <a:gd name="T8" fmla="*/ 46 w 138"/>
                  <a:gd name="T9" fmla="*/ 152 h 152"/>
                  <a:gd name="T10" fmla="*/ 49 w 138"/>
                  <a:gd name="T11" fmla="*/ 150 h 152"/>
                  <a:gd name="T12" fmla="*/ 51 w 138"/>
                  <a:gd name="T13" fmla="*/ 147 h 152"/>
                  <a:gd name="T14" fmla="*/ 51 w 138"/>
                  <a:gd name="T15" fmla="*/ 108 h 152"/>
                  <a:gd name="T16" fmla="*/ 88 w 138"/>
                  <a:gd name="T17" fmla="*/ 108 h 152"/>
                  <a:gd name="T18" fmla="*/ 88 w 138"/>
                  <a:gd name="T19" fmla="*/ 147 h 152"/>
                  <a:gd name="T20" fmla="*/ 89 w 138"/>
                  <a:gd name="T21" fmla="*/ 150 h 152"/>
                  <a:gd name="T22" fmla="*/ 92 w 138"/>
                  <a:gd name="T23" fmla="*/ 152 h 152"/>
                  <a:gd name="T24" fmla="*/ 129 w 138"/>
                  <a:gd name="T25" fmla="*/ 152 h 152"/>
                  <a:gd name="T26" fmla="*/ 135 w 138"/>
                  <a:gd name="T27" fmla="*/ 150 h 152"/>
                  <a:gd name="T28" fmla="*/ 138 w 138"/>
                  <a:gd name="T29" fmla="*/ 144 h 152"/>
                  <a:gd name="T30" fmla="*/ 138 w 138"/>
                  <a:gd name="T31" fmla="*/ 63 h 152"/>
                  <a:gd name="T32" fmla="*/ 69 w 138"/>
                  <a:gd name="T33" fmla="*/ 0 h 152"/>
                  <a:gd name="T34" fmla="*/ 0 w 138"/>
                  <a:gd name="T35" fmla="*/ 6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52">
                    <a:moveTo>
                      <a:pt x="0" y="63"/>
                    </a:moveTo>
                    <a:cubicBezTo>
                      <a:pt x="0" y="144"/>
                      <a:pt x="0" y="144"/>
                      <a:pt x="0" y="144"/>
                    </a:cubicBezTo>
                    <a:cubicBezTo>
                      <a:pt x="0" y="148"/>
                      <a:pt x="2" y="150"/>
                      <a:pt x="4" y="150"/>
                    </a:cubicBezTo>
                    <a:cubicBezTo>
                      <a:pt x="5" y="151"/>
                      <a:pt x="7" y="152"/>
                      <a:pt x="9" y="152"/>
                    </a:cubicBezTo>
                    <a:cubicBezTo>
                      <a:pt x="46" y="152"/>
                      <a:pt x="46" y="152"/>
                      <a:pt x="46" y="152"/>
                    </a:cubicBezTo>
                    <a:cubicBezTo>
                      <a:pt x="47" y="152"/>
                      <a:pt x="49" y="151"/>
                      <a:pt x="49" y="150"/>
                    </a:cubicBezTo>
                    <a:cubicBezTo>
                      <a:pt x="50" y="150"/>
                      <a:pt x="51" y="148"/>
                      <a:pt x="51" y="147"/>
                    </a:cubicBezTo>
                    <a:cubicBezTo>
                      <a:pt x="51" y="108"/>
                      <a:pt x="51" y="108"/>
                      <a:pt x="51" y="108"/>
                    </a:cubicBezTo>
                    <a:cubicBezTo>
                      <a:pt x="88" y="108"/>
                      <a:pt x="88" y="108"/>
                      <a:pt x="88" y="108"/>
                    </a:cubicBezTo>
                    <a:cubicBezTo>
                      <a:pt x="88" y="147"/>
                      <a:pt x="88" y="147"/>
                      <a:pt x="88" y="147"/>
                    </a:cubicBezTo>
                    <a:cubicBezTo>
                      <a:pt x="88" y="148"/>
                      <a:pt x="88" y="150"/>
                      <a:pt x="89" y="150"/>
                    </a:cubicBezTo>
                    <a:cubicBezTo>
                      <a:pt x="90" y="151"/>
                      <a:pt x="91" y="152"/>
                      <a:pt x="92" y="152"/>
                    </a:cubicBezTo>
                    <a:cubicBezTo>
                      <a:pt x="129" y="152"/>
                      <a:pt x="129" y="152"/>
                      <a:pt x="129" y="152"/>
                    </a:cubicBezTo>
                    <a:cubicBezTo>
                      <a:pt x="131" y="152"/>
                      <a:pt x="133" y="151"/>
                      <a:pt x="135" y="150"/>
                    </a:cubicBezTo>
                    <a:cubicBezTo>
                      <a:pt x="136" y="150"/>
                      <a:pt x="138" y="148"/>
                      <a:pt x="138" y="144"/>
                    </a:cubicBezTo>
                    <a:cubicBezTo>
                      <a:pt x="138" y="63"/>
                      <a:pt x="138" y="63"/>
                      <a:pt x="138" y="63"/>
                    </a:cubicBezTo>
                    <a:cubicBezTo>
                      <a:pt x="69" y="0"/>
                      <a:pt x="69" y="0"/>
                      <a:pt x="69"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8"/>
              <p:cNvSpPr>
                <a:spLocks/>
              </p:cNvSpPr>
              <p:nvPr/>
            </p:nvSpPr>
            <p:spPr bwMode="auto">
              <a:xfrm>
                <a:off x="4953357" y="320496"/>
                <a:ext cx="2220913" cy="1187450"/>
              </a:xfrm>
              <a:custGeom>
                <a:avLst/>
                <a:gdLst>
                  <a:gd name="T0" fmla="*/ 198 w 204"/>
                  <a:gd name="T1" fmla="*/ 85 h 109"/>
                  <a:gd name="T2" fmla="*/ 166 w 204"/>
                  <a:gd name="T3" fmla="*/ 55 h 109"/>
                  <a:gd name="T4" fmla="*/ 166 w 204"/>
                  <a:gd name="T5" fmla="*/ 9 h 109"/>
                  <a:gd name="T6" fmla="*/ 161 w 204"/>
                  <a:gd name="T7" fmla="*/ 4 h 109"/>
                  <a:gd name="T8" fmla="*/ 149 w 204"/>
                  <a:gd name="T9" fmla="*/ 4 h 109"/>
                  <a:gd name="T10" fmla="*/ 144 w 204"/>
                  <a:gd name="T11" fmla="*/ 9 h 109"/>
                  <a:gd name="T12" fmla="*/ 144 w 204"/>
                  <a:gd name="T13" fmla="*/ 35 h 109"/>
                  <a:gd name="T14" fmla="*/ 111 w 204"/>
                  <a:gd name="T15" fmla="*/ 5 h 109"/>
                  <a:gd name="T16" fmla="*/ 93 w 204"/>
                  <a:gd name="T17" fmla="*/ 5 h 109"/>
                  <a:gd name="T18" fmla="*/ 6 w 204"/>
                  <a:gd name="T19" fmla="*/ 85 h 109"/>
                  <a:gd name="T20" fmla="*/ 5 w 204"/>
                  <a:gd name="T21" fmla="*/ 103 h 109"/>
                  <a:gd name="T22" fmla="*/ 5 w 204"/>
                  <a:gd name="T23" fmla="*/ 103 h 109"/>
                  <a:gd name="T24" fmla="*/ 15 w 204"/>
                  <a:gd name="T25" fmla="*/ 107 h 109"/>
                  <a:gd name="T26" fmla="*/ 24 w 204"/>
                  <a:gd name="T27" fmla="*/ 104 h 109"/>
                  <a:gd name="T28" fmla="*/ 102 w 204"/>
                  <a:gd name="T29" fmla="*/ 32 h 109"/>
                  <a:gd name="T30" fmla="*/ 181 w 204"/>
                  <a:gd name="T31" fmla="*/ 104 h 109"/>
                  <a:gd name="T32" fmla="*/ 199 w 204"/>
                  <a:gd name="T33" fmla="*/ 103 h 109"/>
                  <a:gd name="T34" fmla="*/ 198 w 204"/>
                  <a:gd name="T35" fmla="*/ 8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 h="109">
                    <a:moveTo>
                      <a:pt x="198" y="85"/>
                    </a:moveTo>
                    <a:cubicBezTo>
                      <a:pt x="166" y="55"/>
                      <a:pt x="166" y="55"/>
                      <a:pt x="166" y="55"/>
                    </a:cubicBezTo>
                    <a:cubicBezTo>
                      <a:pt x="166" y="9"/>
                      <a:pt x="166" y="9"/>
                      <a:pt x="166" y="9"/>
                    </a:cubicBezTo>
                    <a:cubicBezTo>
                      <a:pt x="166" y="7"/>
                      <a:pt x="164" y="4"/>
                      <a:pt x="161" y="4"/>
                    </a:cubicBezTo>
                    <a:cubicBezTo>
                      <a:pt x="149" y="4"/>
                      <a:pt x="149" y="4"/>
                      <a:pt x="149" y="4"/>
                    </a:cubicBezTo>
                    <a:cubicBezTo>
                      <a:pt x="146" y="4"/>
                      <a:pt x="144" y="7"/>
                      <a:pt x="144" y="9"/>
                    </a:cubicBezTo>
                    <a:cubicBezTo>
                      <a:pt x="144" y="35"/>
                      <a:pt x="144" y="35"/>
                      <a:pt x="144" y="35"/>
                    </a:cubicBezTo>
                    <a:cubicBezTo>
                      <a:pt x="111" y="5"/>
                      <a:pt x="111" y="5"/>
                      <a:pt x="111" y="5"/>
                    </a:cubicBezTo>
                    <a:cubicBezTo>
                      <a:pt x="106" y="0"/>
                      <a:pt x="98" y="0"/>
                      <a:pt x="93" y="5"/>
                    </a:cubicBezTo>
                    <a:cubicBezTo>
                      <a:pt x="6" y="85"/>
                      <a:pt x="6" y="85"/>
                      <a:pt x="6" y="85"/>
                    </a:cubicBezTo>
                    <a:cubicBezTo>
                      <a:pt x="1" y="90"/>
                      <a:pt x="0" y="98"/>
                      <a:pt x="5" y="103"/>
                    </a:cubicBezTo>
                    <a:cubicBezTo>
                      <a:pt x="5" y="103"/>
                      <a:pt x="5" y="103"/>
                      <a:pt x="5" y="103"/>
                    </a:cubicBezTo>
                    <a:cubicBezTo>
                      <a:pt x="8" y="106"/>
                      <a:pt x="11" y="107"/>
                      <a:pt x="15" y="107"/>
                    </a:cubicBezTo>
                    <a:cubicBezTo>
                      <a:pt x="18" y="107"/>
                      <a:pt x="21" y="106"/>
                      <a:pt x="24" y="104"/>
                    </a:cubicBezTo>
                    <a:cubicBezTo>
                      <a:pt x="102" y="32"/>
                      <a:pt x="102" y="32"/>
                      <a:pt x="102" y="32"/>
                    </a:cubicBezTo>
                    <a:cubicBezTo>
                      <a:pt x="181" y="104"/>
                      <a:pt x="181" y="104"/>
                      <a:pt x="181" y="104"/>
                    </a:cubicBezTo>
                    <a:cubicBezTo>
                      <a:pt x="186" y="109"/>
                      <a:pt x="194" y="108"/>
                      <a:pt x="199" y="103"/>
                    </a:cubicBezTo>
                    <a:cubicBezTo>
                      <a:pt x="204" y="98"/>
                      <a:pt x="204" y="90"/>
                      <a:pt x="198" y="8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78" name="直接连接符 77"/>
          <p:cNvCxnSpPr/>
          <p:nvPr/>
        </p:nvCxnSpPr>
        <p:spPr>
          <a:xfrm>
            <a:off x="3050382" y="1418515"/>
            <a:ext cx="0" cy="1260389"/>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050382" y="3340146"/>
            <a:ext cx="0" cy="1260389"/>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12160" y="1418515"/>
            <a:ext cx="0" cy="1260389"/>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6012160" y="3340146"/>
            <a:ext cx="0" cy="1260389"/>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165635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strVal val="4*#ppt_w"/>
                                          </p:val>
                                        </p:tav>
                                        <p:tav tm="100000">
                                          <p:val>
                                            <p:strVal val="#ppt_w"/>
                                          </p:val>
                                        </p:tav>
                                      </p:tavLst>
                                    </p:anim>
                                    <p:anim calcmode="lin" valueType="num">
                                      <p:cBhvr>
                                        <p:cTn id="26" dur="500" fill="hold"/>
                                        <p:tgtEl>
                                          <p:spTgt spid="38"/>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25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strVal val="4*#ppt_w"/>
                                          </p:val>
                                        </p:tav>
                                        <p:tav tm="100000">
                                          <p:val>
                                            <p:strVal val="#ppt_w"/>
                                          </p:val>
                                        </p:tav>
                                      </p:tavLst>
                                    </p:anim>
                                    <p:anim calcmode="lin" valueType="num">
                                      <p:cBhvr>
                                        <p:cTn id="30" dur="500" fill="hold"/>
                                        <p:tgtEl>
                                          <p:spTgt spid="39"/>
                                        </p:tgtEl>
                                        <p:attrNameLst>
                                          <p:attrName>ppt_h</p:attrName>
                                        </p:attrNameLst>
                                      </p:cBhvr>
                                      <p:tavLst>
                                        <p:tav tm="0">
                                          <p:val>
                                            <p:strVal val="4*#ppt_h"/>
                                          </p:val>
                                        </p:tav>
                                        <p:tav tm="100000">
                                          <p:val>
                                            <p:strVal val="#ppt_h"/>
                                          </p:val>
                                        </p:tav>
                                      </p:tavLst>
                                    </p:anim>
                                  </p:childTnLst>
                                </p:cTn>
                              </p:par>
                              <p:par>
                                <p:cTn id="31" presetID="23" presetClass="entr" presetSubtype="32" fill="hold" nodeType="withEffect">
                                  <p:stCondLst>
                                    <p:cond delay="2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strVal val="4*#ppt_w"/>
                                          </p:val>
                                        </p:tav>
                                        <p:tav tm="100000">
                                          <p:val>
                                            <p:strVal val="#ppt_w"/>
                                          </p:val>
                                        </p:tav>
                                      </p:tavLst>
                                    </p:anim>
                                    <p:anim calcmode="lin" valueType="num">
                                      <p:cBhvr>
                                        <p:cTn id="34"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additive="base">
                                        <p:cTn id="39" dur="500" fill="hold"/>
                                        <p:tgtEl>
                                          <p:spTgt spid="78"/>
                                        </p:tgtEl>
                                        <p:attrNameLst>
                                          <p:attrName>ppt_x</p:attrName>
                                        </p:attrNameLst>
                                      </p:cBhvr>
                                      <p:tavLst>
                                        <p:tav tm="0">
                                          <p:val>
                                            <p:strVal val="0-#ppt_w/2"/>
                                          </p:val>
                                        </p:tav>
                                        <p:tav tm="100000">
                                          <p:val>
                                            <p:strVal val="#ppt_x"/>
                                          </p:val>
                                        </p:tav>
                                      </p:tavLst>
                                    </p:anim>
                                    <p:anim calcmode="lin" valueType="num">
                                      <p:cBhvr additive="base">
                                        <p:cTn id="40" dur="500" fill="hold"/>
                                        <p:tgtEl>
                                          <p:spTgt spid="7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additive="base">
                                        <p:cTn id="43" dur="500" fill="hold"/>
                                        <p:tgtEl>
                                          <p:spTgt spid="79"/>
                                        </p:tgtEl>
                                        <p:attrNameLst>
                                          <p:attrName>ppt_x</p:attrName>
                                        </p:attrNameLst>
                                      </p:cBhvr>
                                      <p:tavLst>
                                        <p:tav tm="0">
                                          <p:val>
                                            <p:strVal val="0-#ppt_w/2"/>
                                          </p:val>
                                        </p:tav>
                                        <p:tav tm="100000">
                                          <p:val>
                                            <p:strVal val="#ppt_x"/>
                                          </p:val>
                                        </p:tav>
                                      </p:tavLst>
                                    </p:anim>
                                    <p:anim calcmode="lin" valueType="num">
                                      <p:cBhvr additive="base">
                                        <p:cTn id="44" dur="500" fill="hold"/>
                                        <p:tgtEl>
                                          <p:spTgt spid="7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additive="base">
                                        <p:cTn id="47" dur="500" fill="hold"/>
                                        <p:tgtEl>
                                          <p:spTgt spid="80"/>
                                        </p:tgtEl>
                                        <p:attrNameLst>
                                          <p:attrName>ppt_x</p:attrName>
                                        </p:attrNameLst>
                                      </p:cBhvr>
                                      <p:tavLst>
                                        <p:tav tm="0">
                                          <p:val>
                                            <p:strVal val="1+#ppt_w/2"/>
                                          </p:val>
                                        </p:tav>
                                        <p:tav tm="100000">
                                          <p:val>
                                            <p:strVal val="#ppt_x"/>
                                          </p:val>
                                        </p:tav>
                                      </p:tavLst>
                                    </p:anim>
                                    <p:anim calcmode="lin" valueType="num">
                                      <p:cBhvr additive="base">
                                        <p:cTn id="48" dur="500" fill="hold"/>
                                        <p:tgtEl>
                                          <p:spTgt spid="80"/>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additive="base">
                                        <p:cTn id="51" dur="500" fill="hold"/>
                                        <p:tgtEl>
                                          <p:spTgt spid="81"/>
                                        </p:tgtEl>
                                        <p:attrNameLst>
                                          <p:attrName>ppt_x</p:attrName>
                                        </p:attrNameLst>
                                      </p:cBhvr>
                                      <p:tavLst>
                                        <p:tav tm="0">
                                          <p:val>
                                            <p:strVal val="1+#ppt_w/2"/>
                                          </p:val>
                                        </p:tav>
                                        <p:tav tm="100000">
                                          <p:val>
                                            <p:strVal val="#ppt_x"/>
                                          </p:val>
                                        </p:tav>
                                      </p:tavLst>
                                    </p:anim>
                                    <p:anim calcmode="lin" valueType="num">
                                      <p:cBhvr additive="base">
                                        <p:cTn id="52"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500"/>
                                        <p:tgtEl>
                                          <p:spTgt spid="41"/>
                                        </p:tgtEl>
                                      </p:cBhvr>
                                    </p:animEffect>
                                  </p:childTnLst>
                                </p:cTn>
                              </p:par>
                              <p:par>
                                <p:cTn id="58" presetID="10" presetClass="entr" presetSubtype="0"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500"/>
                                        <p:tgtEl>
                                          <p:spTgt spid="49"/>
                                        </p:tgtEl>
                                      </p:cBhvr>
                                    </p:animEffect>
                                  </p:childTnLst>
                                </p:cTn>
                              </p:par>
                              <p:par>
                                <p:cTn id="64" presetID="10"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500"/>
                                        <p:tgtEl>
                                          <p:spTgt spid="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par>
                                <p:cTn id="72" presetID="10" presetClass="entr" presetSubtype="0" fill="hold"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par>
                                <p:cTn id="78" presetID="10" presetClass="entr" presetSubtype="0" fill="hold" nodeType="with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1" grpId="0"/>
      <p:bldP spid="49" grpId="0"/>
      <p:bldP spid="53"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753100" y="1703885"/>
            <a:ext cx="2162715" cy="2113776"/>
          </a:xfrm>
          <a:prstGeom prst="ellipse">
            <a:avLst/>
          </a:prstGeom>
          <a:blipFill>
            <a:blip r:embed="rId3"/>
            <a:stretch>
              <a:fillRect r="-16200"/>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2" name="椭圆 11"/>
          <p:cNvSpPr/>
          <p:nvPr/>
        </p:nvSpPr>
        <p:spPr>
          <a:xfrm>
            <a:off x="2247925" y="2784943"/>
            <a:ext cx="1749503" cy="1749503"/>
          </a:xfrm>
          <a:prstGeom prst="ellipse">
            <a:avLst/>
          </a:prstGeom>
          <a:blipFill>
            <a:blip r:embed="rId4"/>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13" name="组合 12"/>
          <p:cNvGrpSpPr/>
          <p:nvPr/>
        </p:nvGrpSpPr>
        <p:grpSpPr>
          <a:xfrm>
            <a:off x="5359748" y="1500933"/>
            <a:ext cx="3784001" cy="762248"/>
            <a:chOff x="7146388" y="2000107"/>
            <a:chExt cx="5045612" cy="1016386"/>
          </a:xfrm>
        </p:grpSpPr>
        <p:sp>
          <p:nvSpPr>
            <p:cNvPr id="14" name="任意多边形 13"/>
            <p:cNvSpPr/>
            <p:nvPr/>
          </p:nvSpPr>
          <p:spPr>
            <a:xfrm>
              <a:off x="7146388" y="2000107"/>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5" name="Freeform 48"/>
            <p:cNvSpPr>
              <a:spLocks noEditPoints="1"/>
            </p:cNvSpPr>
            <p:nvPr/>
          </p:nvSpPr>
          <p:spPr bwMode="auto">
            <a:xfrm>
              <a:off x="7455120" y="2270724"/>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1"/>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16" name="TextBox 12"/>
            <p:cNvSpPr txBox="1"/>
            <p:nvPr/>
          </p:nvSpPr>
          <p:spPr>
            <a:xfrm>
              <a:off x="8334661" y="2092801"/>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359748" y="2321656"/>
            <a:ext cx="3784001" cy="762248"/>
            <a:chOff x="7146388" y="3094465"/>
            <a:chExt cx="5045612" cy="1016386"/>
          </a:xfrm>
        </p:grpSpPr>
        <p:sp>
          <p:nvSpPr>
            <p:cNvPr id="18" name="任意多边形 17"/>
            <p:cNvSpPr/>
            <p:nvPr/>
          </p:nvSpPr>
          <p:spPr>
            <a:xfrm>
              <a:off x="7146388" y="3094465"/>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9" name="Freeform 26"/>
            <p:cNvSpPr>
              <a:spLocks noEditPoints="1"/>
            </p:cNvSpPr>
            <p:nvPr/>
          </p:nvSpPr>
          <p:spPr bwMode="auto">
            <a:xfrm>
              <a:off x="7490872" y="3404387"/>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2"/>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20" name="TextBox 12"/>
            <p:cNvSpPr txBox="1"/>
            <p:nvPr/>
          </p:nvSpPr>
          <p:spPr>
            <a:xfrm>
              <a:off x="8334661" y="3187159"/>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359748" y="3142380"/>
            <a:ext cx="3784001" cy="762248"/>
            <a:chOff x="7146388" y="4188823"/>
            <a:chExt cx="5045612" cy="1016386"/>
          </a:xfrm>
        </p:grpSpPr>
        <p:sp>
          <p:nvSpPr>
            <p:cNvPr id="22" name="任意多边形 21"/>
            <p:cNvSpPr/>
            <p:nvPr/>
          </p:nvSpPr>
          <p:spPr>
            <a:xfrm>
              <a:off x="7146388" y="4188823"/>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3" name="Freeform 31"/>
            <p:cNvSpPr>
              <a:spLocks noEditPoints="1"/>
            </p:cNvSpPr>
            <p:nvPr/>
          </p:nvSpPr>
          <p:spPr bwMode="auto">
            <a:xfrm>
              <a:off x="7521534" y="4481030"/>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accent3"/>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24" name="TextBox 12"/>
            <p:cNvSpPr txBox="1"/>
            <p:nvPr/>
          </p:nvSpPr>
          <p:spPr>
            <a:xfrm>
              <a:off x="8334661" y="4224804"/>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59748" y="3963104"/>
            <a:ext cx="3784001" cy="762248"/>
            <a:chOff x="7146388" y="5283181"/>
            <a:chExt cx="5045612" cy="1016386"/>
          </a:xfrm>
        </p:grpSpPr>
        <p:sp>
          <p:nvSpPr>
            <p:cNvPr id="26" name="任意多边形 25"/>
            <p:cNvSpPr/>
            <p:nvPr/>
          </p:nvSpPr>
          <p:spPr>
            <a:xfrm>
              <a:off x="7146388" y="5283181"/>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7" name="Freeform 16"/>
            <p:cNvSpPr>
              <a:spLocks noEditPoints="1"/>
            </p:cNvSpPr>
            <p:nvPr/>
          </p:nvSpPr>
          <p:spPr bwMode="auto">
            <a:xfrm>
              <a:off x="7439829" y="5608665"/>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4"/>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28" name="TextBox 12"/>
            <p:cNvSpPr txBox="1"/>
            <p:nvPr/>
          </p:nvSpPr>
          <p:spPr>
            <a:xfrm>
              <a:off x="8334661" y="5375875"/>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76007046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3600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750"/>
                                        <p:tgtEl>
                                          <p:spTgt spid="13"/>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right)">
                                      <p:cBhvr>
                                        <p:cTn id="20" dur="750"/>
                                        <p:tgtEl>
                                          <p:spTgt spid="17"/>
                                        </p:tgtEl>
                                      </p:cBhvr>
                                    </p:animEffect>
                                  </p:childTnLst>
                                </p:cTn>
                              </p:par>
                            </p:childTnLst>
                          </p:cTn>
                        </p:par>
                        <p:par>
                          <p:cTn id="21" fill="hold">
                            <p:stCondLst>
                              <p:cond delay="2750"/>
                            </p:stCondLst>
                            <p:childTnLst>
                              <p:par>
                                <p:cTn id="22" presetID="22" presetClass="entr" presetSubtype="2"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750"/>
                                        <p:tgtEl>
                                          <p:spTgt spid="21"/>
                                        </p:tgtEl>
                                      </p:cBhvr>
                                    </p:animEffect>
                                  </p:childTnLst>
                                </p:cTn>
                              </p:par>
                            </p:childTnLst>
                          </p:cTn>
                        </p:par>
                        <p:par>
                          <p:cTn id="25" fill="hold">
                            <p:stCondLst>
                              <p:cond delay="3500"/>
                            </p:stCondLst>
                            <p:childTnLst>
                              <p:par>
                                <p:cTn id="26" presetID="22" presetClass="entr" presetSubtype="2"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right)">
                                      <p:cBhvr>
                                        <p:cTn id="2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0"/>
          <p:cNvSpPr>
            <a:spLocks noChangeShapeType="1"/>
          </p:cNvSpPr>
          <p:nvPr/>
        </p:nvSpPr>
        <p:spPr bwMode="auto">
          <a:xfrm flipV="1">
            <a:off x="1522064" y="1961974"/>
            <a:ext cx="0" cy="81012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11"/>
          <p:cNvSpPr>
            <a:spLocks noChangeShapeType="1"/>
          </p:cNvSpPr>
          <p:nvPr/>
        </p:nvSpPr>
        <p:spPr bwMode="auto">
          <a:xfrm flipV="1">
            <a:off x="2902471" y="2772099"/>
            <a:ext cx="0" cy="80853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2"/>
          <p:cNvSpPr>
            <a:spLocks noChangeShapeType="1"/>
          </p:cNvSpPr>
          <p:nvPr/>
        </p:nvSpPr>
        <p:spPr bwMode="auto">
          <a:xfrm flipV="1">
            <a:off x="5350743" y="2772099"/>
            <a:ext cx="0" cy="80853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13"/>
          <p:cNvSpPr>
            <a:spLocks noChangeShapeType="1"/>
          </p:cNvSpPr>
          <p:nvPr/>
        </p:nvSpPr>
        <p:spPr bwMode="auto">
          <a:xfrm flipV="1">
            <a:off x="4126607" y="1961974"/>
            <a:ext cx="0" cy="81012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14"/>
          <p:cNvSpPr>
            <a:spLocks noChangeShapeType="1"/>
          </p:cNvSpPr>
          <p:nvPr/>
        </p:nvSpPr>
        <p:spPr bwMode="auto">
          <a:xfrm flipV="1">
            <a:off x="6573292" y="1961974"/>
            <a:ext cx="0" cy="81012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Oval 15"/>
          <p:cNvSpPr>
            <a:spLocks noChangeArrowheads="1"/>
          </p:cNvSpPr>
          <p:nvPr/>
        </p:nvSpPr>
        <p:spPr bwMode="auto">
          <a:xfrm>
            <a:off x="1283940" y="1725290"/>
            <a:ext cx="474663" cy="47495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725290"/>
            <a:ext cx="473075" cy="474956"/>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342363"/>
            <a:ext cx="476250" cy="478133"/>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8" name="Line 19"/>
          <p:cNvSpPr>
            <a:spLocks noChangeShapeType="1"/>
          </p:cNvSpPr>
          <p:nvPr/>
        </p:nvSpPr>
        <p:spPr bwMode="auto">
          <a:xfrm flipV="1">
            <a:off x="7799016" y="2772099"/>
            <a:ext cx="0" cy="80853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Oval 20"/>
          <p:cNvSpPr>
            <a:spLocks noChangeArrowheads="1"/>
          </p:cNvSpPr>
          <p:nvPr/>
        </p:nvSpPr>
        <p:spPr bwMode="auto">
          <a:xfrm>
            <a:off x="7562479" y="3342363"/>
            <a:ext cx="473075" cy="47813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0" name="Oval 21"/>
          <p:cNvSpPr>
            <a:spLocks noChangeArrowheads="1"/>
          </p:cNvSpPr>
          <p:nvPr/>
        </p:nvSpPr>
        <p:spPr bwMode="auto">
          <a:xfrm>
            <a:off x="2665934" y="3342363"/>
            <a:ext cx="473075" cy="478133"/>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1" name="Oval 22"/>
          <p:cNvSpPr>
            <a:spLocks noChangeArrowheads="1"/>
          </p:cNvSpPr>
          <p:nvPr/>
        </p:nvSpPr>
        <p:spPr bwMode="auto">
          <a:xfrm>
            <a:off x="6336756" y="1725290"/>
            <a:ext cx="473075" cy="47495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5"/>
          <p:cNvSpPr/>
          <p:nvPr/>
        </p:nvSpPr>
        <p:spPr bwMode="auto">
          <a:xfrm>
            <a:off x="805770" y="2527373"/>
            <a:ext cx="1424666" cy="487865"/>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6"/>
          <p:cNvSpPr/>
          <p:nvPr/>
        </p:nvSpPr>
        <p:spPr bwMode="auto">
          <a:xfrm>
            <a:off x="2379595" y="2527373"/>
            <a:ext cx="1045752" cy="487865"/>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Freeform 7"/>
          <p:cNvSpPr/>
          <p:nvPr/>
        </p:nvSpPr>
        <p:spPr bwMode="auto">
          <a:xfrm>
            <a:off x="3603732" y="2527373"/>
            <a:ext cx="1045752" cy="487865"/>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5" name="Freeform 8"/>
          <p:cNvSpPr/>
          <p:nvPr/>
        </p:nvSpPr>
        <p:spPr bwMode="auto">
          <a:xfrm>
            <a:off x="4824921" y="2527373"/>
            <a:ext cx="1048468" cy="487865"/>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6" name="Freeform 9"/>
          <p:cNvSpPr/>
          <p:nvPr/>
        </p:nvSpPr>
        <p:spPr bwMode="auto">
          <a:xfrm>
            <a:off x="6050646" y="2527373"/>
            <a:ext cx="1048468" cy="487865"/>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7" name="Freeform 18"/>
          <p:cNvSpPr/>
          <p:nvPr/>
        </p:nvSpPr>
        <p:spPr bwMode="auto">
          <a:xfrm>
            <a:off x="7276140" y="2527373"/>
            <a:ext cx="1045752" cy="487865"/>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8" name="Freeform 10"/>
          <p:cNvSpPr>
            <a:spLocks noEditPoints="1"/>
          </p:cNvSpPr>
          <p:nvPr/>
        </p:nvSpPr>
        <p:spPr bwMode="auto">
          <a:xfrm>
            <a:off x="1433164" y="1843243"/>
            <a:ext cx="177800" cy="239048"/>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11"/>
          <p:cNvSpPr>
            <a:spLocks noEditPoints="1"/>
          </p:cNvSpPr>
          <p:nvPr/>
        </p:nvSpPr>
        <p:spPr bwMode="auto">
          <a:xfrm>
            <a:off x="4027320" y="1844285"/>
            <a:ext cx="198574" cy="235377"/>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12"/>
          <p:cNvSpPr>
            <a:spLocks noEditPoints="1"/>
          </p:cNvSpPr>
          <p:nvPr/>
        </p:nvSpPr>
        <p:spPr bwMode="auto">
          <a:xfrm>
            <a:off x="5247424" y="3446440"/>
            <a:ext cx="203462" cy="268392"/>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Freeform 13"/>
          <p:cNvSpPr>
            <a:spLocks noEditPoints="1"/>
          </p:cNvSpPr>
          <p:nvPr/>
        </p:nvSpPr>
        <p:spPr bwMode="auto">
          <a:xfrm>
            <a:off x="2784853" y="3471689"/>
            <a:ext cx="235234" cy="219481"/>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Rectangle 24"/>
          <p:cNvSpPr>
            <a:spLocks noChangeArrowheads="1"/>
          </p:cNvSpPr>
          <p:nvPr/>
        </p:nvSpPr>
        <p:spPr bwMode="auto">
          <a:xfrm>
            <a:off x="683568" y="3258561"/>
            <a:ext cx="1728191"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3" name="Freeform 21"/>
          <p:cNvSpPr>
            <a:spLocks noEditPoints="1"/>
          </p:cNvSpPr>
          <p:nvPr/>
        </p:nvSpPr>
        <p:spPr bwMode="auto">
          <a:xfrm>
            <a:off x="7678865" y="3469038"/>
            <a:ext cx="240302" cy="245794"/>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4"/>
          <p:cNvSpPr>
            <a:spLocks noEditPoints="1"/>
          </p:cNvSpPr>
          <p:nvPr/>
        </p:nvSpPr>
        <p:spPr bwMode="auto">
          <a:xfrm>
            <a:off x="6455817" y="1857324"/>
            <a:ext cx="238125" cy="22496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Rectangle 24"/>
          <p:cNvSpPr>
            <a:spLocks noChangeArrowheads="1"/>
          </p:cNvSpPr>
          <p:nvPr/>
        </p:nvSpPr>
        <p:spPr bwMode="auto">
          <a:xfrm>
            <a:off x="3291236" y="3258561"/>
            <a:ext cx="1676808" cy="70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800" dirty="0">
                <a:solidFill>
                  <a:schemeClr val="tx1">
                    <a:lumMod val="50000"/>
                    <a:lumOff val="50000"/>
                  </a:schemeClr>
                </a:solidFill>
                <a:latin typeface="微软雅黑" pitchFamily="34" charset="-122"/>
                <a:ea typeface="微软雅黑" pitchFamily="34" charset="-122"/>
              </a:rPr>
              <a:t>在此框中选择粘贴</a:t>
            </a:r>
          </a:p>
          <a:p>
            <a:pPr>
              <a:lnSpc>
                <a:spcPct val="130000"/>
              </a:lnSpc>
            </a:pP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36" name="Rectangle 24"/>
          <p:cNvSpPr>
            <a:spLocks noChangeArrowheads="1"/>
          </p:cNvSpPr>
          <p:nvPr/>
        </p:nvSpPr>
        <p:spPr bwMode="auto">
          <a:xfrm>
            <a:off x="5736383" y="3258561"/>
            <a:ext cx="172819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10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7" name="Rectangle 24"/>
          <p:cNvSpPr>
            <a:spLocks noChangeArrowheads="1"/>
          </p:cNvSpPr>
          <p:nvPr/>
        </p:nvSpPr>
        <p:spPr bwMode="auto">
          <a:xfrm>
            <a:off x="2063975" y="1636433"/>
            <a:ext cx="1728191"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您的内容打在这里，或者通过复制您的文本后，并选择只保留文字。</a:t>
            </a:r>
          </a:p>
        </p:txBody>
      </p:sp>
      <p:sp>
        <p:nvSpPr>
          <p:cNvPr id="38" name="Rectangle 24"/>
          <p:cNvSpPr>
            <a:spLocks noChangeArrowheads="1"/>
          </p:cNvSpPr>
          <p:nvPr/>
        </p:nvSpPr>
        <p:spPr bwMode="auto">
          <a:xfrm>
            <a:off x="4512247" y="1636433"/>
            <a:ext cx="1728191"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9" name="Rectangle 24"/>
          <p:cNvSpPr>
            <a:spLocks noChangeArrowheads="1"/>
          </p:cNvSpPr>
          <p:nvPr/>
        </p:nvSpPr>
        <p:spPr bwMode="auto">
          <a:xfrm>
            <a:off x="6960519" y="1636433"/>
            <a:ext cx="1728191"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40" name="Rectangle 24"/>
          <p:cNvSpPr>
            <a:spLocks noChangeArrowheads="1"/>
          </p:cNvSpPr>
          <p:nvPr/>
        </p:nvSpPr>
        <p:spPr bwMode="auto">
          <a:xfrm>
            <a:off x="1167382" y="2667815"/>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01</a:t>
            </a:r>
            <a:endParaRPr lang="en-US" altLang="zh-CN" sz="1050" dirty="0">
              <a:solidFill>
                <a:schemeClr val="bg1"/>
              </a:solidFill>
            </a:endParaRPr>
          </a:p>
        </p:txBody>
      </p:sp>
      <p:sp>
        <p:nvSpPr>
          <p:cNvPr id="41" name="Rectangle 24"/>
          <p:cNvSpPr>
            <a:spLocks noChangeArrowheads="1"/>
          </p:cNvSpPr>
          <p:nvPr/>
        </p:nvSpPr>
        <p:spPr bwMode="auto">
          <a:xfrm>
            <a:off x="2547788" y="2667815"/>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02</a:t>
            </a:r>
            <a:endParaRPr lang="en-US" altLang="zh-CN" sz="1050" dirty="0">
              <a:solidFill>
                <a:schemeClr val="bg1"/>
              </a:solidFill>
            </a:endParaRPr>
          </a:p>
        </p:txBody>
      </p:sp>
      <p:sp>
        <p:nvSpPr>
          <p:cNvPr id="42" name="Rectangle 24"/>
          <p:cNvSpPr>
            <a:spLocks noChangeArrowheads="1"/>
          </p:cNvSpPr>
          <p:nvPr/>
        </p:nvSpPr>
        <p:spPr bwMode="auto">
          <a:xfrm>
            <a:off x="3771925" y="2667815"/>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03</a:t>
            </a:r>
            <a:endParaRPr lang="en-US" altLang="zh-CN" sz="1050" dirty="0">
              <a:solidFill>
                <a:schemeClr val="bg1"/>
              </a:solidFill>
            </a:endParaRPr>
          </a:p>
        </p:txBody>
      </p:sp>
      <p:sp>
        <p:nvSpPr>
          <p:cNvPr id="43" name="Rectangle 24"/>
          <p:cNvSpPr>
            <a:spLocks noChangeArrowheads="1"/>
          </p:cNvSpPr>
          <p:nvPr/>
        </p:nvSpPr>
        <p:spPr bwMode="auto">
          <a:xfrm>
            <a:off x="4994473" y="2667815"/>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04</a:t>
            </a:r>
            <a:endParaRPr lang="en-US" altLang="zh-CN" sz="1050" dirty="0">
              <a:solidFill>
                <a:schemeClr val="bg1"/>
              </a:solidFill>
            </a:endParaRPr>
          </a:p>
        </p:txBody>
      </p:sp>
      <p:sp>
        <p:nvSpPr>
          <p:cNvPr id="44" name="Rectangle 24"/>
          <p:cNvSpPr>
            <a:spLocks noChangeArrowheads="1"/>
          </p:cNvSpPr>
          <p:nvPr/>
        </p:nvSpPr>
        <p:spPr bwMode="auto">
          <a:xfrm>
            <a:off x="6218610" y="2667815"/>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05</a:t>
            </a:r>
            <a:endParaRPr lang="en-US" altLang="zh-CN" sz="1050" dirty="0">
              <a:solidFill>
                <a:schemeClr val="bg1"/>
              </a:solidFill>
            </a:endParaRPr>
          </a:p>
        </p:txBody>
      </p:sp>
      <p:sp>
        <p:nvSpPr>
          <p:cNvPr id="45" name="Rectangle 24"/>
          <p:cNvSpPr>
            <a:spLocks noChangeArrowheads="1"/>
          </p:cNvSpPr>
          <p:nvPr/>
        </p:nvSpPr>
        <p:spPr bwMode="auto">
          <a:xfrm>
            <a:off x="7444333" y="2667815"/>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06</a:t>
            </a:r>
            <a:endParaRPr lang="en-US" altLang="zh-CN" sz="1050" dirty="0">
              <a:solidFill>
                <a:schemeClr val="bg1"/>
              </a:solidFill>
            </a:endParaRPr>
          </a:p>
        </p:txBody>
      </p:sp>
    </p:spTree>
    <p:extLst>
      <p:ext uri="{BB962C8B-B14F-4D97-AF65-F5344CB8AC3E}">
        <p14:creationId xmlns:p14="http://schemas.microsoft.com/office/powerpoint/2010/main" val="260552279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22" presetClass="entr" presetSubtype="4" fill="hold" grpId="0" nodeType="withEffect">
                                  <p:stCondLst>
                                    <p:cond delay="13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53" presetClass="entr" presetSubtype="16" fill="hold" grpId="0" nodeType="withEffect">
                                  <p:stCondLst>
                                    <p:cond delay="130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18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18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42" presetClass="entr" presetSubtype="0" fill="hold" grpId="0" nodeType="withEffect">
                                  <p:stCondLst>
                                    <p:cond delay="18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12" presetClass="entr" presetSubtype="8" fill="hold" grpId="0" nodeType="withEffect">
                                  <p:stCondLst>
                                    <p:cond delay="23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right)">
                                      <p:cBhvr>
                                        <p:cTn id="35" dur="500"/>
                                        <p:tgtEl>
                                          <p:spTgt spid="23"/>
                                        </p:tgtEl>
                                      </p:cBhvr>
                                    </p:animEffect>
                                  </p:childTnLst>
                                </p:cTn>
                              </p:par>
                              <p:par>
                                <p:cTn id="36" presetID="53" presetClass="entr" presetSubtype="16" fill="hold" grpId="0" nodeType="withEffect">
                                  <p:stCondLst>
                                    <p:cond delay="28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par>
                                <p:cTn id="41" presetID="22" presetClass="entr" presetSubtype="1" fill="hold" grpId="0" nodeType="withEffect">
                                  <p:stCondLst>
                                    <p:cond delay="280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par>
                                <p:cTn id="44" presetID="53" presetClass="entr" presetSubtype="16" fill="hold" grpId="0" nodeType="withEffect">
                                  <p:stCondLst>
                                    <p:cond delay="33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53" presetClass="entr" presetSubtype="16" fill="hold" grpId="0" nodeType="withEffect">
                                  <p:stCondLst>
                                    <p:cond delay="33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47" presetClass="entr" presetSubtype="0" fill="hold" grpId="0" nodeType="withEffect">
                                  <p:stCondLst>
                                    <p:cond delay="33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par>
                                <p:cTn id="59" presetID="12" presetClass="entr" presetSubtype="8" fill="hold" grpId="0" nodeType="withEffect">
                                  <p:stCondLst>
                                    <p:cond delay="38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right)">
                                      <p:cBhvr>
                                        <p:cTn id="62" dur="500"/>
                                        <p:tgtEl>
                                          <p:spTgt spid="24"/>
                                        </p:tgtEl>
                                      </p:cBhvr>
                                    </p:animEffect>
                                  </p:childTnLst>
                                </p:cTn>
                              </p:par>
                              <p:par>
                                <p:cTn id="63" presetID="53" presetClass="entr" presetSubtype="16" fill="hold" grpId="0" nodeType="withEffect">
                                  <p:stCondLst>
                                    <p:cond delay="43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22" presetClass="entr" presetSubtype="4" fill="hold" grpId="0" nodeType="withEffect">
                                  <p:stCondLst>
                                    <p:cond delay="430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53" presetClass="entr" presetSubtype="16" fill="hold" grpId="0" nodeType="withEffect">
                                  <p:stCondLst>
                                    <p:cond delay="48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48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48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anim calcmode="lin" valueType="num">
                                      <p:cBhvr>
                                        <p:cTn id="84" dur="500" fill="hold"/>
                                        <p:tgtEl>
                                          <p:spTgt spid="35"/>
                                        </p:tgtEl>
                                        <p:attrNameLst>
                                          <p:attrName>ppt_x</p:attrName>
                                        </p:attrNameLst>
                                      </p:cBhvr>
                                      <p:tavLst>
                                        <p:tav tm="0">
                                          <p:val>
                                            <p:strVal val="#ppt_x"/>
                                          </p:val>
                                        </p:tav>
                                        <p:tav tm="100000">
                                          <p:val>
                                            <p:strVal val="#ppt_x"/>
                                          </p:val>
                                        </p:tav>
                                      </p:tavLst>
                                    </p:anim>
                                    <p:anim calcmode="lin" valueType="num">
                                      <p:cBhvr>
                                        <p:cTn id="85" dur="500" fill="hold"/>
                                        <p:tgtEl>
                                          <p:spTgt spid="35"/>
                                        </p:tgtEl>
                                        <p:attrNameLst>
                                          <p:attrName>ppt_y</p:attrName>
                                        </p:attrNameLst>
                                      </p:cBhvr>
                                      <p:tavLst>
                                        <p:tav tm="0">
                                          <p:val>
                                            <p:strVal val="#ppt_y+.1"/>
                                          </p:val>
                                        </p:tav>
                                        <p:tav tm="100000">
                                          <p:val>
                                            <p:strVal val="#ppt_y"/>
                                          </p:val>
                                        </p:tav>
                                      </p:tavLst>
                                    </p:anim>
                                  </p:childTnLst>
                                </p:cTn>
                              </p:par>
                              <p:par>
                                <p:cTn id="86" presetID="12" presetClass="entr" presetSubtype="8" fill="hold" grpId="0" nodeType="withEffect">
                                  <p:stCondLst>
                                    <p:cond delay="530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53" presetClass="entr" presetSubtype="16" fill="hold" grpId="0" nodeType="withEffect">
                                  <p:stCondLst>
                                    <p:cond delay="580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22" presetClass="entr" presetSubtype="1" fill="hold" grpId="0" nodeType="withEffect">
                                  <p:stCondLst>
                                    <p:cond delay="5800"/>
                                  </p:stCondLst>
                                  <p:childTnLst>
                                    <p:set>
                                      <p:cBhvr>
                                        <p:cTn id="96" dur="1" fill="hold">
                                          <p:stCondLst>
                                            <p:cond delay="0"/>
                                          </p:stCondLst>
                                        </p:cTn>
                                        <p:tgtEl>
                                          <p:spTgt spid="8"/>
                                        </p:tgtEl>
                                        <p:attrNameLst>
                                          <p:attrName>style.visibility</p:attrName>
                                        </p:attrNameLst>
                                      </p:cBhvr>
                                      <p:to>
                                        <p:strVal val="visible"/>
                                      </p:to>
                                    </p:set>
                                    <p:animEffect transition="in" filter="wipe(up)">
                                      <p:cBhvr>
                                        <p:cTn id="97" dur="500"/>
                                        <p:tgtEl>
                                          <p:spTgt spid="8"/>
                                        </p:tgtEl>
                                      </p:cBhvr>
                                    </p:animEffect>
                                  </p:childTnLst>
                                </p:cTn>
                              </p:par>
                              <p:par>
                                <p:cTn id="98" presetID="53" presetClass="entr" presetSubtype="16" fill="hold" grpId="0" nodeType="withEffect">
                                  <p:stCondLst>
                                    <p:cond delay="6300"/>
                                  </p:stCondLst>
                                  <p:childTnLst>
                                    <p:set>
                                      <p:cBhvr>
                                        <p:cTn id="99" dur="1" fill="hold">
                                          <p:stCondLst>
                                            <p:cond delay="0"/>
                                          </p:stCondLst>
                                        </p:cTn>
                                        <p:tgtEl>
                                          <p:spTgt spid="17"/>
                                        </p:tgtEl>
                                        <p:attrNameLst>
                                          <p:attrName>style.visibility</p:attrName>
                                        </p:attrNameLst>
                                      </p:cBhvr>
                                      <p:to>
                                        <p:strVal val="visible"/>
                                      </p:to>
                                    </p:set>
                                    <p:anim calcmode="lin" valueType="num">
                                      <p:cBhvr>
                                        <p:cTn id="100" dur="500" fill="hold"/>
                                        <p:tgtEl>
                                          <p:spTgt spid="17"/>
                                        </p:tgtEl>
                                        <p:attrNameLst>
                                          <p:attrName>ppt_w</p:attrName>
                                        </p:attrNameLst>
                                      </p:cBhvr>
                                      <p:tavLst>
                                        <p:tav tm="0">
                                          <p:val>
                                            <p:fltVal val="0"/>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animEffect transition="in" filter="fade">
                                      <p:cBhvr>
                                        <p:cTn id="102" dur="500"/>
                                        <p:tgtEl>
                                          <p:spTgt spid="17"/>
                                        </p:tgtEl>
                                      </p:cBhvr>
                                    </p:animEffect>
                                  </p:childTnLst>
                                </p:cTn>
                              </p:par>
                              <p:par>
                                <p:cTn id="103" presetID="53" presetClass="entr" presetSubtype="16" fill="hold" grpId="0" nodeType="withEffect">
                                  <p:stCondLst>
                                    <p:cond delay="630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47" presetClass="entr" presetSubtype="0" fill="hold" grpId="0" nodeType="withEffect">
                                  <p:stCondLst>
                                    <p:cond delay="630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anim calcmode="lin" valueType="num">
                                      <p:cBhvr>
                                        <p:cTn id="111" dur="500" fill="hold"/>
                                        <p:tgtEl>
                                          <p:spTgt spid="38"/>
                                        </p:tgtEl>
                                        <p:attrNameLst>
                                          <p:attrName>ppt_x</p:attrName>
                                        </p:attrNameLst>
                                      </p:cBhvr>
                                      <p:tavLst>
                                        <p:tav tm="0">
                                          <p:val>
                                            <p:strVal val="#ppt_x"/>
                                          </p:val>
                                        </p:tav>
                                        <p:tav tm="100000">
                                          <p:val>
                                            <p:strVal val="#ppt_x"/>
                                          </p:val>
                                        </p:tav>
                                      </p:tavLst>
                                    </p:anim>
                                    <p:anim calcmode="lin" valueType="num">
                                      <p:cBhvr>
                                        <p:cTn id="112" dur="500" fill="hold"/>
                                        <p:tgtEl>
                                          <p:spTgt spid="38"/>
                                        </p:tgtEl>
                                        <p:attrNameLst>
                                          <p:attrName>ppt_y</p:attrName>
                                        </p:attrNameLst>
                                      </p:cBhvr>
                                      <p:tavLst>
                                        <p:tav tm="0">
                                          <p:val>
                                            <p:strVal val="#ppt_y-.1"/>
                                          </p:val>
                                        </p:tav>
                                        <p:tav tm="100000">
                                          <p:val>
                                            <p:strVal val="#ppt_y"/>
                                          </p:val>
                                        </p:tav>
                                      </p:tavLst>
                                    </p:anim>
                                  </p:childTnLst>
                                </p:cTn>
                              </p:par>
                              <p:par>
                                <p:cTn id="113" presetID="12" presetClass="entr" presetSubtype="8" fill="hold" grpId="0" nodeType="withEffect">
                                  <p:stCondLst>
                                    <p:cond delay="6800"/>
                                  </p:stCondLst>
                                  <p:childTnLst>
                                    <p:set>
                                      <p:cBhvr>
                                        <p:cTn id="114" dur="1" fill="hold">
                                          <p:stCondLst>
                                            <p:cond delay="0"/>
                                          </p:stCondLst>
                                        </p:cTn>
                                        <p:tgtEl>
                                          <p:spTgt spid="26"/>
                                        </p:tgtEl>
                                        <p:attrNameLst>
                                          <p:attrName>style.visibility</p:attrName>
                                        </p:attrNameLst>
                                      </p:cBhvr>
                                      <p:to>
                                        <p:strVal val="visible"/>
                                      </p:to>
                                    </p:set>
                                    <p:anim calcmode="lin" valueType="num">
                                      <p:cBhvr additive="base">
                                        <p:cTn id="115" dur="500"/>
                                        <p:tgtEl>
                                          <p:spTgt spid="26"/>
                                        </p:tgtEl>
                                        <p:attrNameLst>
                                          <p:attrName>ppt_x</p:attrName>
                                        </p:attrNameLst>
                                      </p:cBhvr>
                                      <p:tavLst>
                                        <p:tav tm="0">
                                          <p:val>
                                            <p:strVal val="#ppt_x-#ppt_w*1.125000"/>
                                          </p:val>
                                        </p:tav>
                                        <p:tav tm="100000">
                                          <p:val>
                                            <p:strVal val="#ppt_x"/>
                                          </p:val>
                                        </p:tav>
                                      </p:tavLst>
                                    </p:anim>
                                    <p:animEffect transition="in" filter="wipe(right)">
                                      <p:cBhvr>
                                        <p:cTn id="116" dur="500"/>
                                        <p:tgtEl>
                                          <p:spTgt spid="26"/>
                                        </p:tgtEl>
                                      </p:cBhvr>
                                    </p:animEffect>
                                  </p:childTnLst>
                                </p:cTn>
                              </p:par>
                              <p:par>
                                <p:cTn id="117" presetID="53" presetClass="entr" presetSubtype="16" fill="hold" grpId="0" nodeType="withEffect">
                                  <p:stCondLst>
                                    <p:cond delay="73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22" presetClass="entr" presetSubtype="4" fill="hold" grpId="0" nodeType="withEffect">
                                  <p:stCondLst>
                                    <p:cond delay="73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53" presetClass="entr" presetSubtype="16" fill="hold" grpId="0" nodeType="withEffect">
                                  <p:stCondLst>
                                    <p:cond delay="780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Effect transition="in" filter="fade">
                                      <p:cBhvr>
                                        <p:cTn id="129" dur="500"/>
                                        <p:tgtEl>
                                          <p:spTgt spid="21"/>
                                        </p:tgtEl>
                                      </p:cBhvr>
                                    </p:animEffect>
                                  </p:childTnLst>
                                </p:cTn>
                              </p:par>
                              <p:par>
                                <p:cTn id="130" presetID="53" presetClass="entr" presetSubtype="16" fill="hold" grpId="0" nodeType="withEffect">
                                  <p:stCondLst>
                                    <p:cond delay="7800"/>
                                  </p:stCondLst>
                                  <p:childTnLst>
                                    <p:set>
                                      <p:cBhvr>
                                        <p:cTn id="131" dur="1" fill="hold">
                                          <p:stCondLst>
                                            <p:cond delay="0"/>
                                          </p:stCondLst>
                                        </p:cTn>
                                        <p:tgtEl>
                                          <p:spTgt spid="34"/>
                                        </p:tgtEl>
                                        <p:attrNameLst>
                                          <p:attrName>style.visibility</p:attrName>
                                        </p:attrNameLst>
                                      </p:cBhvr>
                                      <p:to>
                                        <p:strVal val="visible"/>
                                      </p:to>
                                    </p:set>
                                    <p:anim calcmode="lin" valueType="num">
                                      <p:cBhvr>
                                        <p:cTn id="132" dur="500" fill="hold"/>
                                        <p:tgtEl>
                                          <p:spTgt spid="34"/>
                                        </p:tgtEl>
                                        <p:attrNameLst>
                                          <p:attrName>ppt_w</p:attrName>
                                        </p:attrNameLst>
                                      </p:cBhvr>
                                      <p:tavLst>
                                        <p:tav tm="0">
                                          <p:val>
                                            <p:fltVal val="0"/>
                                          </p:val>
                                        </p:tav>
                                        <p:tav tm="100000">
                                          <p:val>
                                            <p:strVal val="#ppt_w"/>
                                          </p:val>
                                        </p:tav>
                                      </p:tavLst>
                                    </p:anim>
                                    <p:anim calcmode="lin" valueType="num">
                                      <p:cBhvr>
                                        <p:cTn id="133" dur="500" fill="hold"/>
                                        <p:tgtEl>
                                          <p:spTgt spid="34"/>
                                        </p:tgtEl>
                                        <p:attrNameLst>
                                          <p:attrName>ppt_h</p:attrName>
                                        </p:attrNameLst>
                                      </p:cBhvr>
                                      <p:tavLst>
                                        <p:tav tm="0">
                                          <p:val>
                                            <p:fltVal val="0"/>
                                          </p:val>
                                        </p:tav>
                                        <p:tav tm="100000">
                                          <p:val>
                                            <p:strVal val="#ppt_h"/>
                                          </p:val>
                                        </p:tav>
                                      </p:tavLst>
                                    </p:anim>
                                    <p:animEffect transition="in" filter="fade">
                                      <p:cBhvr>
                                        <p:cTn id="134" dur="500"/>
                                        <p:tgtEl>
                                          <p:spTgt spid="34"/>
                                        </p:tgtEl>
                                      </p:cBhvr>
                                    </p:animEffect>
                                  </p:childTnLst>
                                </p:cTn>
                              </p:par>
                              <p:par>
                                <p:cTn id="135" presetID="42" presetClass="entr" presetSubtype="0" fill="hold" grpId="0" nodeType="withEffect">
                                  <p:stCondLst>
                                    <p:cond delay="780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500"/>
                                        <p:tgtEl>
                                          <p:spTgt spid="36"/>
                                        </p:tgtEl>
                                      </p:cBhvr>
                                    </p:animEffect>
                                    <p:anim calcmode="lin" valueType="num">
                                      <p:cBhvr>
                                        <p:cTn id="138" dur="500" fill="hold"/>
                                        <p:tgtEl>
                                          <p:spTgt spid="36"/>
                                        </p:tgtEl>
                                        <p:attrNameLst>
                                          <p:attrName>ppt_x</p:attrName>
                                        </p:attrNameLst>
                                      </p:cBhvr>
                                      <p:tavLst>
                                        <p:tav tm="0">
                                          <p:val>
                                            <p:strVal val="#ppt_x"/>
                                          </p:val>
                                        </p:tav>
                                        <p:tav tm="100000">
                                          <p:val>
                                            <p:strVal val="#ppt_x"/>
                                          </p:val>
                                        </p:tav>
                                      </p:tavLst>
                                    </p:anim>
                                    <p:anim calcmode="lin" valueType="num">
                                      <p:cBhvr>
                                        <p:cTn id="139" dur="500" fill="hold"/>
                                        <p:tgtEl>
                                          <p:spTgt spid="36"/>
                                        </p:tgtEl>
                                        <p:attrNameLst>
                                          <p:attrName>ppt_y</p:attrName>
                                        </p:attrNameLst>
                                      </p:cBhvr>
                                      <p:tavLst>
                                        <p:tav tm="0">
                                          <p:val>
                                            <p:strVal val="#ppt_y+.1"/>
                                          </p:val>
                                        </p:tav>
                                        <p:tav tm="100000">
                                          <p:val>
                                            <p:strVal val="#ppt_y"/>
                                          </p:val>
                                        </p:tav>
                                      </p:tavLst>
                                    </p:anim>
                                  </p:childTnLst>
                                </p:cTn>
                              </p:par>
                              <p:par>
                                <p:cTn id="140" presetID="12" presetClass="entr" presetSubtype="8" fill="hold" grpId="0" nodeType="withEffect">
                                  <p:stCondLst>
                                    <p:cond delay="830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p:tgtEl>
                                          <p:spTgt spid="27"/>
                                        </p:tgtEl>
                                        <p:attrNameLst>
                                          <p:attrName>ppt_x</p:attrName>
                                        </p:attrNameLst>
                                      </p:cBhvr>
                                      <p:tavLst>
                                        <p:tav tm="0">
                                          <p:val>
                                            <p:strVal val="#ppt_x-#ppt_w*1.125000"/>
                                          </p:val>
                                        </p:tav>
                                        <p:tav tm="100000">
                                          <p:val>
                                            <p:strVal val="#ppt_x"/>
                                          </p:val>
                                        </p:tav>
                                      </p:tavLst>
                                    </p:anim>
                                    <p:animEffect transition="in" filter="wipe(right)">
                                      <p:cBhvr>
                                        <p:cTn id="143" dur="500"/>
                                        <p:tgtEl>
                                          <p:spTgt spid="27"/>
                                        </p:tgtEl>
                                      </p:cBhvr>
                                    </p:animEffect>
                                  </p:childTnLst>
                                </p:cTn>
                              </p:par>
                              <p:par>
                                <p:cTn id="144" presetID="53" presetClass="entr" presetSubtype="16" fill="hold" grpId="0" nodeType="withEffect">
                                  <p:stCondLst>
                                    <p:cond delay="88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500" fill="hold"/>
                                        <p:tgtEl>
                                          <p:spTgt spid="45"/>
                                        </p:tgtEl>
                                        <p:attrNameLst>
                                          <p:attrName>ppt_w</p:attrName>
                                        </p:attrNameLst>
                                      </p:cBhvr>
                                      <p:tavLst>
                                        <p:tav tm="0">
                                          <p:val>
                                            <p:fltVal val="0"/>
                                          </p:val>
                                        </p:tav>
                                        <p:tav tm="100000">
                                          <p:val>
                                            <p:strVal val="#ppt_w"/>
                                          </p:val>
                                        </p:tav>
                                      </p:tavLst>
                                    </p:anim>
                                    <p:anim calcmode="lin" valueType="num">
                                      <p:cBhvr>
                                        <p:cTn id="147" dur="500" fill="hold"/>
                                        <p:tgtEl>
                                          <p:spTgt spid="45"/>
                                        </p:tgtEl>
                                        <p:attrNameLst>
                                          <p:attrName>ppt_h</p:attrName>
                                        </p:attrNameLst>
                                      </p:cBhvr>
                                      <p:tavLst>
                                        <p:tav tm="0">
                                          <p:val>
                                            <p:fltVal val="0"/>
                                          </p:val>
                                        </p:tav>
                                        <p:tav tm="100000">
                                          <p:val>
                                            <p:strVal val="#ppt_h"/>
                                          </p:val>
                                        </p:tav>
                                      </p:tavLst>
                                    </p:anim>
                                    <p:animEffect transition="in" filter="fade">
                                      <p:cBhvr>
                                        <p:cTn id="148" dur="500"/>
                                        <p:tgtEl>
                                          <p:spTgt spid="45"/>
                                        </p:tgtEl>
                                      </p:cBhvr>
                                    </p:animEffect>
                                  </p:childTnLst>
                                </p:cTn>
                              </p:par>
                              <p:par>
                                <p:cTn id="149" presetID="22" presetClass="entr" presetSubtype="1" fill="hold" grpId="0" nodeType="withEffect">
                                  <p:stCondLst>
                                    <p:cond delay="8800"/>
                                  </p:stCondLst>
                                  <p:childTnLst>
                                    <p:set>
                                      <p:cBhvr>
                                        <p:cTn id="150" dur="1" fill="hold">
                                          <p:stCondLst>
                                            <p:cond delay="0"/>
                                          </p:stCondLst>
                                        </p:cTn>
                                        <p:tgtEl>
                                          <p:spTgt spid="18"/>
                                        </p:tgtEl>
                                        <p:attrNameLst>
                                          <p:attrName>style.visibility</p:attrName>
                                        </p:attrNameLst>
                                      </p:cBhvr>
                                      <p:to>
                                        <p:strVal val="visible"/>
                                      </p:to>
                                    </p:set>
                                    <p:animEffect transition="in" filter="wipe(up)">
                                      <p:cBhvr>
                                        <p:cTn id="151" dur="500"/>
                                        <p:tgtEl>
                                          <p:spTgt spid="18"/>
                                        </p:tgtEl>
                                      </p:cBhvr>
                                    </p:animEffect>
                                  </p:childTnLst>
                                </p:cTn>
                              </p:par>
                              <p:par>
                                <p:cTn id="152" presetID="53" presetClass="entr" presetSubtype="16" fill="hold" grpId="0" nodeType="withEffect">
                                  <p:stCondLst>
                                    <p:cond delay="9300"/>
                                  </p:stCondLst>
                                  <p:childTnLst>
                                    <p:set>
                                      <p:cBhvr>
                                        <p:cTn id="153" dur="1" fill="hold">
                                          <p:stCondLst>
                                            <p:cond delay="0"/>
                                          </p:stCondLst>
                                        </p:cTn>
                                        <p:tgtEl>
                                          <p:spTgt spid="19"/>
                                        </p:tgtEl>
                                        <p:attrNameLst>
                                          <p:attrName>style.visibility</p:attrName>
                                        </p:attrNameLst>
                                      </p:cBhvr>
                                      <p:to>
                                        <p:strVal val="visible"/>
                                      </p:to>
                                    </p:set>
                                    <p:anim calcmode="lin" valueType="num">
                                      <p:cBhvr>
                                        <p:cTn id="154" dur="500" fill="hold"/>
                                        <p:tgtEl>
                                          <p:spTgt spid="19"/>
                                        </p:tgtEl>
                                        <p:attrNameLst>
                                          <p:attrName>ppt_w</p:attrName>
                                        </p:attrNameLst>
                                      </p:cBhvr>
                                      <p:tavLst>
                                        <p:tav tm="0">
                                          <p:val>
                                            <p:fltVal val="0"/>
                                          </p:val>
                                        </p:tav>
                                        <p:tav tm="100000">
                                          <p:val>
                                            <p:strVal val="#ppt_w"/>
                                          </p:val>
                                        </p:tav>
                                      </p:tavLst>
                                    </p:anim>
                                    <p:anim calcmode="lin" valueType="num">
                                      <p:cBhvr>
                                        <p:cTn id="155" dur="500" fill="hold"/>
                                        <p:tgtEl>
                                          <p:spTgt spid="19"/>
                                        </p:tgtEl>
                                        <p:attrNameLst>
                                          <p:attrName>ppt_h</p:attrName>
                                        </p:attrNameLst>
                                      </p:cBhvr>
                                      <p:tavLst>
                                        <p:tav tm="0">
                                          <p:val>
                                            <p:fltVal val="0"/>
                                          </p:val>
                                        </p:tav>
                                        <p:tav tm="100000">
                                          <p:val>
                                            <p:strVal val="#ppt_h"/>
                                          </p:val>
                                        </p:tav>
                                      </p:tavLst>
                                    </p:anim>
                                    <p:animEffect transition="in" filter="fade">
                                      <p:cBhvr>
                                        <p:cTn id="156" dur="500"/>
                                        <p:tgtEl>
                                          <p:spTgt spid="19"/>
                                        </p:tgtEl>
                                      </p:cBhvr>
                                    </p:animEffect>
                                  </p:childTnLst>
                                </p:cTn>
                              </p:par>
                              <p:par>
                                <p:cTn id="157" presetID="53" presetClass="entr" presetSubtype="16" fill="hold" grpId="0" nodeType="withEffect">
                                  <p:stCondLst>
                                    <p:cond delay="9300"/>
                                  </p:stCondLst>
                                  <p:childTnLst>
                                    <p:set>
                                      <p:cBhvr>
                                        <p:cTn id="158" dur="1" fill="hold">
                                          <p:stCondLst>
                                            <p:cond delay="0"/>
                                          </p:stCondLst>
                                        </p:cTn>
                                        <p:tgtEl>
                                          <p:spTgt spid="33"/>
                                        </p:tgtEl>
                                        <p:attrNameLst>
                                          <p:attrName>style.visibility</p:attrName>
                                        </p:attrNameLst>
                                      </p:cBhvr>
                                      <p:to>
                                        <p:strVal val="visible"/>
                                      </p:to>
                                    </p:set>
                                    <p:anim calcmode="lin" valueType="num">
                                      <p:cBhvr>
                                        <p:cTn id="159" dur="500" fill="hold"/>
                                        <p:tgtEl>
                                          <p:spTgt spid="33"/>
                                        </p:tgtEl>
                                        <p:attrNameLst>
                                          <p:attrName>ppt_w</p:attrName>
                                        </p:attrNameLst>
                                      </p:cBhvr>
                                      <p:tavLst>
                                        <p:tav tm="0">
                                          <p:val>
                                            <p:fltVal val="0"/>
                                          </p:val>
                                        </p:tav>
                                        <p:tav tm="100000">
                                          <p:val>
                                            <p:strVal val="#ppt_w"/>
                                          </p:val>
                                        </p:tav>
                                      </p:tavLst>
                                    </p:anim>
                                    <p:anim calcmode="lin" valueType="num">
                                      <p:cBhvr>
                                        <p:cTn id="160" dur="500" fill="hold"/>
                                        <p:tgtEl>
                                          <p:spTgt spid="33"/>
                                        </p:tgtEl>
                                        <p:attrNameLst>
                                          <p:attrName>ppt_h</p:attrName>
                                        </p:attrNameLst>
                                      </p:cBhvr>
                                      <p:tavLst>
                                        <p:tav tm="0">
                                          <p:val>
                                            <p:fltVal val="0"/>
                                          </p:val>
                                        </p:tav>
                                        <p:tav tm="100000">
                                          <p:val>
                                            <p:strVal val="#ppt_h"/>
                                          </p:val>
                                        </p:tav>
                                      </p:tavLst>
                                    </p:anim>
                                    <p:animEffect transition="in" filter="fade">
                                      <p:cBhvr>
                                        <p:cTn id="161" dur="500"/>
                                        <p:tgtEl>
                                          <p:spTgt spid="33"/>
                                        </p:tgtEl>
                                      </p:cBhvr>
                                    </p:animEffect>
                                  </p:childTnLst>
                                </p:cTn>
                              </p:par>
                              <p:par>
                                <p:cTn id="162" presetID="47" presetClass="entr" presetSubtype="0" fill="hold" grpId="0" nodeType="withEffect">
                                  <p:stCondLst>
                                    <p:cond delay="9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anim calcmode="lin" valueType="num">
                                      <p:cBhvr>
                                        <p:cTn id="165" dur="500" fill="hold"/>
                                        <p:tgtEl>
                                          <p:spTgt spid="39"/>
                                        </p:tgtEl>
                                        <p:attrNameLst>
                                          <p:attrName>ppt_x</p:attrName>
                                        </p:attrNameLst>
                                      </p:cBhvr>
                                      <p:tavLst>
                                        <p:tav tm="0">
                                          <p:val>
                                            <p:strVal val="#ppt_x"/>
                                          </p:val>
                                        </p:tav>
                                        <p:tav tm="100000">
                                          <p:val>
                                            <p:strVal val="#ppt_x"/>
                                          </p:val>
                                        </p:tav>
                                      </p:tavLst>
                                    </p:anim>
                                    <p:anim calcmode="lin" valueType="num">
                                      <p:cBhvr>
                                        <p:cTn id="16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25CC62C6-6098-4C00-83D7-6B79DD4E6F4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2" name="文本框 11"/>
          <p:cNvSpPr txBox="1"/>
          <p:nvPr>
            <p:custDataLst>
              <p:tags r:id="rId2"/>
            </p:custDataLst>
          </p:nvPr>
        </p:nvSpPr>
        <p:spPr>
          <a:xfrm>
            <a:off x="2410670" y="3094093"/>
            <a:ext cx="654025" cy="461665"/>
          </a:xfrm>
          <a:prstGeom prst="rect">
            <a:avLst/>
          </a:prstGeom>
          <a:noFill/>
        </p:spPr>
        <p:txBody>
          <a:bodyPr wrap="none" lIns="0" tIns="0" rIns="0" bIns="0">
            <a:spAutoFit/>
          </a:bodyPr>
          <a:lstStyle/>
          <a:p>
            <a:pPr>
              <a:defRPr/>
            </a:pPr>
            <a:r>
              <a:rPr lang="en-US" altLang="zh-CN" sz="24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503787" y="2972611"/>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3186948" y="2633178"/>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7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499992" y="2932584"/>
            <a:ext cx="2621439" cy="6093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 7">
            <a:extLst>
              <a:ext uri="{FF2B5EF4-FFF2-40B4-BE49-F238E27FC236}">
                <a16:creationId xmlns:a16="http://schemas.microsoft.com/office/drawing/2014/main" id="{5E8EB360-017E-4743-AF39-A1603F8FCA5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34644" b="52979"/>
          <a:stretch/>
        </p:blipFill>
        <p:spPr>
          <a:xfrm>
            <a:off x="11408" y="-3674"/>
            <a:ext cx="9144000" cy="2500536"/>
          </a:xfrm>
          <a:prstGeom prst="rect">
            <a:avLst/>
          </a:prstGeom>
        </p:spPr>
      </p:pic>
      <p:pic>
        <p:nvPicPr>
          <p:cNvPr id="9" name="图片 8">
            <a:extLst>
              <a:ext uri="{FF2B5EF4-FFF2-40B4-BE49-F238E27FC236}">
                <a16:creationId xmlns:a16="http://schemas.microsoft.com/office/drawing/2014/main" id="{73CF72CB-7E5C-41AB-9EF8-9644489C443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44823" r="48697" b="28950"/>
          <a:stretch/>
        </p:blipFill>
        <p:spPr>
          <a:xfrm>
            <a:off x="19456" y="788658"/>
            <a:ext cx="1668609" cy="2008436"/>
          </a:xfrm>
          <a:prstGeom prst="rect">
            <a:avLst/>
          </a:prstGeom>
        </p:spPr>
      </p:pic>
      <p:pic>
        <p:nvPicPr>
          <p:cNvPr id="10" name="图片 9">
            <a:extLst>
              <a:ext uri="{FF2B5EF4-FFF2-40B4-BE49-F238E27FC236}">
                <a16:creationId xmlns:a16="http://schemas.microsoft.com/office/drawing/2014/main" id="{E9BBE6A6-9B9F-4A16-A083-C618F46A48C5}"/>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52192" r="48697" b="28950"/>
          <a:stretch/>
        </p:blipFill>
        <p:spPr>
          <a:xfrm>
            <a:off x="6084168" y="0"/>
            <a:ext cx="1632605" cy="1412988"/>
          </a:xfrm>
          <a:prstGeom prst="rect">
            <a:avLst/>
          </a:prstGeom>
        </p:spPr>
      </p:pic>
    </p:spTree>
    <p:custDataLst>
      <p:tags r:id="rId1"/>
    </p:custDataLst>
    <p:extLst>
      <p:ext uri="{BB962C8B-B14F-4D97-AF65-F5344CB8AC3E}">
        <p14:creationId xmlns:p14="http://schemas.microsoft.com/office/powerpoint/2010/main" val="1341248430"/>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700"/>
                            </p:stCondLst>
                            <p:childTnLst>
                              <p:par>
                                <p:cTn id="21" presetID="42" presetClass="entr" presetSubtype="0" fill="hold" grpId="0"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1000"/>
                                        <p:tgtEl>
                                          <p:spTgt spid="2052"/>
                                        </p:tgtEl>
                                      </p:cBhvr>
                                    </p:animEffect>
                                    <p:anim calcmode="lin" valueType="num">
                                      <p:cBhvr>
                                        <p:cTn id="24" dur="1000" fill="hold"/>
                                        <p:tgtEl>
                                          <p:spTgt spid="2052"/>
                                        </p:tgtEl>
                                        <p:attrNameLst>
                                          <p:attrName>ppt_x</p:attrName>
                                        </p:attrNameLst>
                                      </p:cBhvr>
                                      <p:tavLst>
                                        <p:tav tm="0">
                                          <p:val>
                                            <p:strVal val="#ppt_x"/>
                                          </p:val>
                                        </p:tav>
                                        <p:tav tm="100000">
                                          <p:val>
                                            <p:strVal val="#ppt_x"/>
                                          </p:val>
                                        </p:tav>
                                      </p:tavLst>
                                    </p:anim>
                                    <p:anim calcmode="lin" valueType="num">
                                      <p:cBhvr>
                                        <p:cTn id="25" dur="1000" fill="hold"/>
                                        <p:tgtEl>
                                          <p:spTgt spid="2052"/>
                                        </p:tgtEl>
                                        <p:attrNameLst>
                                          <p:attrName>ppt_y</p:attrName>
                                        </p:attrNameLst>
                                      </p:cBhvr>
                                      <p:tavLst>
                                        <p:tav tm="0">
                                          <p:val>
                                            <p:strVal val="#ppt_y+.1"/>
                                          </p:val>
                                        </p:tav>
                                        <p:tav tm="100000">
                                          <p:val>
                                            <p:strVal val="#ppt_y"/>
                                          </p:val>
                                        </p:tav>
                                      </p:tavLst>
                                    </p:anim>
                                  </p:childTnLst>
                                </p:cTn>
                              </p:par>
                            </p:childTnLst>
                          </p:cTn>
                        </p:par>
                        <p:par>
                          <p:cTn id="26" fill="hold">
                            <p:stCondLst>
                              <p:cond delay="17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2700"/>
                            </p:stCondLst>
                            <p:childTnLst>
                              <p:par>
                                <p:cTn id="33" presetID="2" presetClass="entr" presetSubtype="2" fill="hold" grpId="0" nodeType="afterEffect">
                                  <p:stCondLst>
                                    <p:cond delay="0"/>
                                  </p:stCondLst>
                                  <p:childTnLst>
                                    <p:set>
                                      <p:cBhvr>
                                        <p:cTn id="34" dur="1" fill="hold">
                                          <p:stCondLst>
                                            <p:cond delay="0"/>
                                          </p:stCondLst>
                                        </p:cTn>
                                        <p:tgtEl>
                                          <p:spTgt spid="2053"/>
                                        </p:tgtEl>
                                        <p:attrNameLst>
                                          <p:attrName>style.visibility</p:attrName>
                                        </p:attrNameLst>
                                      </p:cBhvr>
                                      <p:to>
                                        <p:strVal val="visible"/>
                                      </p:to>
                                    </p:set>
                                    <p:anim calcmode="lin" valueType="num">
                                      <p:cBhvr additive="base">
                                        <p:cTn id="35" dur="500" fill="hold"/>
                                        <p:tgtEl>
                                          <p:spTgt spid="2053"/>
                                        </p:tgtEl>
                                        <p:attrNameLst>
                                          <p:attrName>ppt_x</p:attrName>
                                        </p:attrNameLst>
                                      </p:cBhvr>
                                      <p:tavLst>
                                        <p:tav tm="0">
                                          <p:val>
                                            <p:strVal val="1+#ppt_w/2"/>
                                          </p:val>
                                        </p:tav>
                                        <p:tav tm="100000">
                                          <p:val>
                                            <p:strVal val="#ppt_x"/>
                                          </p:val>
                                        </p:tav>
                                      </p:tavLst>
                                    </p:anim>
                                    <p:anim calcmode="lin" valueType="num">
                                      <p:cBhvr additive="base">
                                        <p:cTn id="36" dur="500" fill="hold"/>
                                        <p:tgtEl>
                                          <p:spTgt spid="2053"/>
                                        </p:tgtEl>
                                        <p:attrNameLst>
                                          <p:attrName>ppt_y</p:attrName>
                                        </p:attrNameLst>
                                      </p:cBhvr>
                                      <p:tavLst>
                                        <p:tav tm="0">
                                          <p:val>
                                            <p:strVal val="#ppt_y"/>
                                          </p:val>
                                        </p:tav>
                                        <p:tav tm="100000">
                                          <p:val>
                                            <p:strVal val="#ppt_y"/>
                                          </p:val>
                                        </p:tav>
                                      </p:tavLst>
                                    </p:anim>
                                  </p:childTnLst>
                                </p:cTn>
                              </p:par>
                            </p:childTnLst>
                          </p:cTn>
                        </p:par>
                        <p:par>
                          <p:cTn id="37" fill="hold">
                            <p:stCondLst>
                              <p:cond delay="3200"/>
                            </p:stCondLst>
                            <p:childTnLst>
                              <p:par>
                                <p:cTn id="38" presetID="2" presetClass="entr" presetSubtype="2"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74306" y="1117334"/>
            <a:ext cx="1701624" cy="1670963"/>
            <a:chOff x="3032012" y="1199038"/>
            <a:chExt cx="2268537" cy="2227263"/>
          </a:xfrm>
        </p:grpSpPr>
        <p:sp>
          <p:nvSpPr>
            <p:cNvPr id="3" name="椭圆 2"/>
            <p:cNvSpPr/>
            <p:nvPr/>
          </p:nvSpPr>
          <p:spPr bwMode="auto">
            <a:xfrm>
              <a:off x="3032012" y="1199038"/>
              <a:ext cx="2268537" cy="22272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sp>
          <p:nvSpPr>
            <p:cNvPr id="4" name="椭圆 3"/>
            <p:cNvSpPr/>
            <p:nvPr/>
          </p:nvSpPr>
          <p:spPr bwMode="auto">
            <a:xfrm>
              <a:off x="3223594" y="1387313"/>
              <a:ext cx="1885371" cy="185071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grpSp>
      <p:grpSp>
        <p:nvGrpSpPr>
          <p:cNvPr id="5" name="组合 4"/>
          <p:cNvGrpSpPr/>
          <p:nvPr/>
        </p:nvGrpSpPr>
        <p:grpSpPr>
          <a:xfrm>
            <a:off x="5066853" y="1117334"/>
            <a:ext cx="1701624" cy="1670963"/>
            <a:chOff x="6754924" y="1199038"/>
            <a:chExt cx="2268537" cy="2227263"/>
          </a:xfrm>
        </p:grpSpPr>
        <p:sp>
          <p:nvSpPr>
            <p:cNvPr id="6" name="椭圆 5"/>
            <p:cNvSpPr/>
            <p:nvPr/>
          </p:nvSpPr>
          <p:spPr bwMode="auto">
            <a:xfrm>
              <a:off x="6754924" y="1199038"/>
              <a:ext cx="2268537" cy="22272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p>
          </p:txBody>
        </p:sp>
        <p:sp>
          <p:nvSpPr>
            <p:cNvPr id="7" name="椭圆 6"/>
            <p:cNvSpPr/>
            <p:nvPr/>
          </p:nvSpPr>
          <p:spPr bwMode="auto">
            <a:xfrm>
              <a:off x="6902239" y="1345992"/>
              <a:ext cx="1973906" cy="1937619"/>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grpSp>
      <p:cxnSp>
        <p:nvCxnSpPr>
          <p:cNvPr id="8" name="直接连接符 7"/>
          <p:cNvCxnSpPr>
            <a:endCxn id="11" idx="1"/>
          </p:cNvCxnSpPr>
          <p:nvPr/>
        </p:nvCxnSpPr>
        <p:spPr bwMode="auto">
          <a:xfrm flipV="1">
            <a:off x="2192826" y="3651977"/>
            <a:ext cx="4303478" cy="1310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圆角矩形 8"/>
          <p:cNvSpPr/>
          <p:nvPr/>
        </p:nvSpPr>
        <p:spPr bwMode="auto">
          <a:xfrm>
            <a:off x="1790338" y="3389961"/>
            <a:ext cx="1048483" cy="48473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200" kern="0" dirty="0">
                <a:solidFill>
                  <a:schemeClr val="bg1"/>
                </a:solidFill>
                <a:latin typeface="微软雅黑" pitchFamily="34" charset="-122"/>
                <a:ea typeface="微软雅黑" pitchFamily="34" charset="-122"/>
              </a:rPr>
              <a:t>输入标题</a:t>
            </a:r>
          </a:p>
        </p:txBody>
      </p:sp>
      <p:sp>
        <p:nvSpPr>
          <p:cNvPr id="10" name="圆角矩形 9"/>
          <p:cNvSpPr/>
          <p:nvPr/>
        </p:nvSpPr>
        <p:spPr bwMode="auto">
          <a:xfrm>
            <a:off x="4024074" y="3389961"/>
            <a:ext cx="1046505" cy="48473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200" kern="0" dirty="0">
                <a:solidFill>
                  <a:schemeClr val="bg1"/>
                </a:solidFill>
                <a:latin typeface="微软雅黑" pitchFamily="34" charset="-122"/>
                <a:ea typeface="微软雅黑" pitchFamily="34" charset="-122"/>
              </a:rPr>
              <a:t>输入标题</a:t>
            </a:r>
          </a:p>
        </p:txBody>
      </p:sp>
      <p:sp>
        <p:nvSpPr>
          <p:cNvPr id="11" name="圆角矩形 10"/>
          <p:cNvSpPr/>
          <p:nvPr/>
        </p:nvSpPr>
        <p:spPr bwMode="auto">
          <a:xfrm>
            <a:off x="6496304" y="3409017"/>
            <a:ext cx="1048483" cy="48592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200" kern="0" dirty="0">
                <a:solidFill>
                  <a:schemeClr val="bg1"/>
                </a:solidFill>
                <a:latin typeface="微软雅黑" pitchFamily="34" charset="-122"/>
                <a:ea typeface="微软雅黑" pitchFamily="34" charset="-122"/>
              </a:rPr>
              <a:t>输入标题</a:t>
            </a:r>
          </a:p>
        </p:txBody>
      </p:sp>
      <p:cxnSp>
        <p:nvCxnSpPr>
          <p:cNvPr id="12" name="直接连接符 11"/>
          <p:cNvCxnSpPr/>
          <p:nvPr/>
        </p:nvCxnSpPr>
        <p:spPr bwMode="auto">
          <a:xfrm flipV="1">
            <a:off x="4552947" y="3021946"/>
            <a:ext cx="1190" cy="368014"/>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403845" y="840071"/>
            <a:ext cx="2247839" cy="2206910"/>
            <a:chOff x="4537868" y="829469"/>
            <a:chExt cx="2996729" cy="2941638"/>
          </a:xfrm>
        </p:grpSpPr>
        <p:sp>
          <p:nvSpPr>
            <p:cNvPr id="14" name="椭圆 13"/>
            <p:cNvSpPr/>
            <p:nvPr/>
          </p:nvSpPr>
          <p:spPr bwMode="auto">
            <a:xfrm>
              <a:off x="4537868" y="829469"/>
              <a:ext cx="2996729" cy="29416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sp>
          <p:nvSpPr>
            <p:cNvPr id="15" name="椭圆 14"/>
            <p:cNvSpPr/>
            <p:nvPr/>
          </p:nvSpPr>
          <p:spPr bwMode="auto">
            <a:xfrm>
              <a:off x="4734827" y="1007346"/>
              <a:ext cx="2611900" cy="2563884"/>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grpSp>
      <p:sp>
        <p:nvSpPr>
          <p:cNvPr id="16" name="矩形 15"/>
          <p:cNvSpPr/>
          <p:nvPr/>
        </p:nvSpPr>
        <p:spPr>
          <a:xfrm>
            <a:off x="1497524" y="4001173"/>
            <a:ext cx="1664645" cy="7340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7" name="矩形 16"/>
          <p:cNvSpPr/>
          <p:nvPr/>
        </p:nvSpPr>
        <p:spPr>
          <a:xfrm>
            <a:off x="3721814" y="4001173"/>
            <a:ext cx="1664645" cy="7340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8" name="矩形 17"/>
          <p:cNvSpPr/>
          <p:nvPr/>
        </p:nvSpPr>
        <p:spPr>
          <a:xfrm>
            <a:off x="6188222" y="4006059"/>
            <a:ext cx="1664645" cy="7340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412797551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p:tgtEl>
                                          <p:spTgt spid="2"/>
                                        </p:tgtEl>
                                        <p:attrNameLst>
                                          <p:attrName>ppt_x</p:attrName>
                                        </p:attrNameLst>
                                      </p:cBhvr>
                                      <p:tavLst>
                                        <p:tav tm="0">
                                          <p:val>
                                            <p:strVal val="#ppt_x+#ppt_w*1.125000"/>
                                          </p:val>
                                        </p:tav>
                                        <p:tav tm="100000">
                                          <p:val>
                                            <p:strVal val="#ppt_x"/>
                                          </p:val>
                                        </p:tav>
                                      </p:tavLst>
                                    </p:anim>
                                    <p:animEffect transition="in" filter="wipe(left)">
                                      <p:cBhvr>
                                        <p:cTn id="12" dur="1000"/>
                                        <p:tgtEl>
                                          <p:spTgt spid="2"/>
                                        </p:tgtEl>
                                      </p:cBhvr>
                                    </p:animEffect>
                                  </p:childTnLst>
                                </p:cTn>
                              </p:par>
                              <p:par>
                                <p:cTn id="13" presetID="1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p:tgtEl>
                                          <p:spTgt spid="5"/>
                                        </p:tgtEl>
                                        <p:attrNameLst>
                                          <p:attrName>ppt_x</p:attrName>
                                        </p:attrNameLst>
                                      </p:cBhvr>
                                      <p:tavLst>
                                        <p:tav tm="0">
                                          <p:val>
                                            <p:strVal val="#ppt_x-#ppt_w*1.125000"/>
                                          </p:val>
                                        </p:tav>
                                        <p:tav tm="100000">
                                          <p:val>
                                            <p:strVal val="#ppt_x"/>
                                          </p:val>
                                        </p:tav>
                                      </p:tavLst>
                                    </p:anim>
                                    <p:animEffect transition="in" filter="wipe(right)">
                                      <p:cBhvr>
                                        <p:cTn id="16" dur="1000"/>
                                        <p:tgtEl>
                                          <p:spTgt spid="5"/>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par>
                          <p:cTn id="21" fill="hold">
                            <p:stCondLst>
                              <p:cond delay="2000"/>
                            </p:stCondLst>
                            <p:childTnLst>
                              <p:par>
                                <p:cTn id="22" presetID="16" presetClass="entr" presetSubtype="37"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outVertical)">
                                      <p:cBhvr>
                                        <p:cTn id="24" dur="500"/>
                                        <p:tgtEl>
                                          <p:spTgt spid="10"/>
                                        </p:tgtEl>
                                      </p:cBhvr>
                                    </p:animEffect>
                                  </p:childTnLst>
                                </p:cTn>
                              </p:par>
                            </p:childTnLst>
                          </p:cTn>
                        </p:par>
                        <p:par>
                          <p:cTn id="25" fill="hold">
                            <p:stCondLst>
                              <p:cond delay="2500"/>
                            </p:stCondLst>
                            <p:childTnLst>
                              <p:par>
                                <p:cTn id="26" presetID="16" presetClass="entr" presetSubtype="37"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childTnLst>
                          </p:cTn>
                        </p:par>
                        <p:par>
                          <p:cTn id="29" fill="hold">
                            <p:stCondLst>
                              <p:cond delay="3000"/>
                            </p:stCondLst>
                            <p:childTnLst>
                              <p:par>
                                <p:cTn id="30" presetID="2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3500"/>
                            </p:stCondLst>
                            <p:childTnLst>
                              <p:par>
                                <p:cTn id="37" presetID="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8"/>
          <p:cNvGrpSpPr/>
          <p:nvPr/>
        </p:nvGrpSpPr>
        <p:grpSpPr>
          <a:xfrm>
            <a:off x="5821514" y="1770786"/>
            <a:ext cx="2041593" cy="1833940"/>
            <a:chOff x="5821513" y="1650156"/>
            <a:chExt cx="2041593" cy="1833374"/>
          </a:xfrm>
        </p:grpSpPr>
        <p:sp>
          <p:nvSpPr>
            <p:cNvPr id="90" name="Freeform 40"/>
            <p:cNvSpPr>
              <a:spLocks/>
            </p:cNvSpPr>
            <p:nvPr/>
          </p:nvSpPr>
          <p:spPr bwMode="auto">
            <a:xfrm>
              <a:off x="5821513" y="165015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91" name="Freeform 41"/>
            <p:cNvSpPr>
              <a:spLocks noEditPoints="1"/>
            </p:cNvSpPr>
            <p:nvPr/>
          </p:nvSpPr>
          <p:spPr bwMode="auto">
            <a:xfrm>
              <a:off x="5821513" y="165015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92" name="Freeform 50"/>
            <p:cNvSpPr>
              <a:spLocks/>
            </p:cNvSpPr>
            <p:nvPr/>
          </p:nvSpPr>
          <p:spPr bwMode="auto">
            <a:xfrm>
              <a:off x="6570511" y="205300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93" name="文本框 113"/>
            <p:cNvSpPr txBox="1"/>
            <p:nvPr/>
          </p:nvSpPr>
          <p:spPr>
            <a:xfrm>
              <a:off x="6480211" y="2532215"/>
              <a:ext cx="656270" cy="315374"/>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4</a:t>
              </a:r>
              <a:endParaRPr kumimoji="0" lang="zh-CN" altLang="en-US"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sp>
        <p:nvSpPr>
          <p:cNvPr id="95" name="Freeform 42"/>
          <p:cNvSpPr>
            <a:spLocks/>
          </p:cNvSpPr>
          <p:nvPr/>
        </p:nvSpPr>
        <p:spPr bwMode="auto">
          <a:xfrm>
            <a:off x="4290535" y="1770786"/>
            <a:ext cx="2041593" cy="1833940"/>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3" name="组合 95"/>
          <p:cNvGrpSpPr/>
          <p:nvPr/>
        </p:nvGrpSpPr>
        <p:grpSpPr>
          <a:xfrm>
            <a:off x="4290535" y="1770786"/>
            <a:ext cx="2041593" cy="1833940"/>
            <a:chOff x="4290534" y="1650156"/>
            <a:chExt cx="2041593" cy="1833374"/>
          </a:xfrm>
        </p:grpSpPr>
        <p:sp>
          <p:nvSpPr>
            <p:cNvPr id="97" name="Freeform 43"/>
            <p:cNvSpPr>
              <a:spLocks noEditPoints="1"/>
            </p:cNvSpPr>
            <p:nvPr/>
          </p:nvSpPr>
          <p:spPr bwMode="auto">
            <a:xfrm>
              <a:off x="4290534" y="165015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98" name="Freeform 49"/>
            <p:cNvSpPr>
              <a:spLocks noEditPoints="1"/>
            </p:cNvSpPr>
            <p:nvPr/>
          </p:nvSpPr>
          <p:spPr bwMode="auto">
            <a:xfrm>
              <a:off x="5013859" y="205828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99" name="文本框 112"/>
            <p:cNvSpPr txBox="1"/>
            <p:nvPr/>
          </p:nvSpPr>
          <p:spPr>
            <a:xfrm>
              <a:off x="4917429" y="2515328"/>
              <a:ext cx="662682" cy="315374"/>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3</a:t>
              </a:r>
              <a:endParaRPr kumimoji="0" lang="zh-CN" altLang="en-US"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sp>
        <p:nvSpPr>
          <p:cNvPr id="100" name="文本框 8"/>
          <p:cNvSpPr txBox="1"/>
          <p:nvPr/>
        </p:nvSpPr>
        <p:spPr>
          <a:xfrm>
            <a:off x="1126486" y="3725028"/>
            <a:ext cx="2085213" cy="50013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itchFamily="34" charset="-122"/>
                <a:ea typeface="微软雅黑" pitchFamily="34" charset="-122"/>
              </a:rPr>
              <a:t>请在此输入你的标题</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01" name="文本框 8"/>
          <p:cNvSpPr txBox="1"/>
          <p:nvPr/>
        </p:nvSpPr>
        <p:spPr>
          <a:xfrm>
            <a:off x="2878157" y="1059910"/>
            <a:ext cx="2085213" cy="50013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itchFamily="34" charset="-122"/>
                <a:ea typeface="微软雅黑" pitchFamily="34" charset="-122"/>
              </a:rPr>
              <a:t>请在此输入你的标题</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02" name="文本框 8"/>
          <p:cNvSpPr txBox="1"/>
          <p:nvPr/>
        </p:nvSpPr>
        <p:spPr>
          <a:xfrm>
            <a:off x="4224380" y="3803957"/>
            <a:ext cx="2085213" cy="50013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itchFamily="34" charset="-122"/>
                <a:ea typeface="微软雅黑" pitchFamily="34" charset="-122"/>
              </a:rPr>
              <a:t>请在此输入你的标题</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03" name="文本框 8"/>
          <p:cNvSpPr txBox="1"/>
          <p:nvPr/>
        </p:nvSpPr>
        <p:spPr>
          <a:xfrm>
            <a:off x="5880901" y="1139447"/>
            <a:ext cx="2085213" cy="50013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itchFamily="34" charset="-122"/>
                <a:ea typeface="微软雅黑" pitchFamily="34" charset="-122"/>
              </a:rPr>
              <a:t>请在此输入你的标题</a:t>
            </a:r>
            <a:endParaRPr lang="en-US" altLang="zh-CN" sz="10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请在此粘贴或者输入你的文字内容</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4" name="组合 103"/>
          <p:cNvGrpSpPr/>
          <p:nvPr/>
        </p:nvGrpSpPr>
        <p:grpSpPr>
          <a:xfrm>
            <a:off x="2758691" y="1770786"/>
            <a:ext cx="2039866" cy="1833940"/>
            <a:chOff x="2758691" y="1650156"/>
            <a:chExt cx="2039866" cy="1833374"/>
          </a:xfrm>
        </p:grpSpPr>
        <p:sp>
          <p:nvSpPr>
            <p:cNvPr id="105" name="Freeform 44"/>
            <p:cNvSpPr>
              <a:spLocks/>
            </p:cNvSpPr>
            <p:nvPr/>
          </p:nvSpPr>
          <p:spPr bwMode="auto">
            <a:xfrm>
              <a:off x="2758691" y="165015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06" name="Freeform 45"/>
            <p:cNvSpPr>
              <a:spLocks noEditPoints="1"/>
            </p:cNvSpPr>
            <p:nvPr/>
          </p:nvSpPr>
          <p:spPr bwMode="auto">
            <a:xfrm>
              <a:off x="2758691" y="165015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07" name="Freeform 48"/>
            <p:cNvSpPr>
              <a:spLocks noEditPoints="1"/>
            </p:cNvSpPr>
            <p:nvPr/>
          </p:nvSpPr>
          <p:spPr bwMode="auto">
            <a:xfrm>
              <a:off x="3479973" y="203315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08" name="文本框 111"/>
            <p:cNvSpPr txBox="1"/>
            <p:nvPr/>
          </p:nvSpPr>
          <p:spPr>
            <a:xfrm>
              <a:off x="3419872" y="2532215"/>
              <a:ext cx="656270" cy="315374"/>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2</a:t>
              </a:r>
              <a:endParaRPr kumimoji="0" lang="zh-CN" altLang="en-US"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grpSp>
        <p:nvGrpSpPr>
          <p:cNvPr id="5" name="组合 108"/>
          <p:cNvGrpSpPr/>
          <p:nvPr/>
        </p:nvGrpSpPr>
        <p:grpSpPr>
          <a:xfrm>
            <a:off x="1225985" y="1770786"/>
            <a:ext cx="2041593" cy="1833940"/>
            <a:chOff x="1225984" y="1650156"/>
            <a:chExt cx="2041593" cy="1833374"/>
          </a:xfrm>
        </p:grpSpPr>
        <p:sp>
          <p:nvSpPr>
            <p:cNvPr id="110" name="Freeform 46"/>
            <p:cNvSpPr>
              <a:spLocks/>
            </p:cNvSpPr>
            <p:nvPr/>
          </p:nvSpPr>
          <p:spPr bwMode="auto">
            <a:xfrm>
              <a:off x="1225984" y="165015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1" name="Freeform 47"/>
            <p:cNvSpPr>
              <a:spLocks noEditPoints="1"/>
            </p:cNvSpPr>
            <p:nvPr/>
          </p:nvSpPr>
          <p:spPr bwMode="auto">
            <a:xfrm>
              <a:off x="1225984" y="165015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12" name="Freeform 51"/>
            <p:cNvSpPr>
              <a:spLocks/>
            </p:cNvSpPr>
            <p:nvPr/>
          </p:nvSpPr>
          <p:spPr bwMode="auto">
            <a:xfrm>
              <a:off x="1717062" y="206175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Text" lastClr="000000"/>
                </a:solidFill>
                <a:effectLst/>
                <a:uLnTx/>
                <a:uFillTx/>
              </a:endParaRPr>
            </a:p>
          </p:txBody>
        </p:sp>
        <p:sp>
          <p:nvSpPr>
            <p:cNvPr id="113" name="文本框 34"/>
            <p:cNvSpPr txBox="1"/>
            <p:nvPr/>
          </p:nvSpPr>
          <p:spPr>
            <a:xfrm>
              <a:off x="1779535" y="2568208"/>
              <a:ext cx="632224" cy="315374"/>
            </a:xfrm>
            <a:prstGeom prst="rect">
              <a:avLst/>
            </a:prstGeom>
            <a:noFill/>
          </p:spPr>
          <p:txBody>
            <a:bodyPr wrap="none" lIns="68580" tIns="34290" rIns="68580" bIns="34290"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rPr>
                <a:t>Step 1</a:t>
              </a:r>
              <a:endParaRPr kumimoji="0" lang="zh-CN" altLang="en-US" sz="1600" b="0" i="0" u="none" strike="noStrike" kern="0" cap="none" spc="0" normalizeH="0" baseline="0" noProof="0" dirty="0">
                <a:ln>
                  <a:noFill/>
                </a:ln>
                <a:solidFill>
                  <a:srgbClr val="605E5E"/>
                </a:solidFill>
                <a:effectLst/>
                <a:uLnTx/>
                <a:uFillTx/>
                <a:latin typeface="Impact" panose="020B0806030902050204" pitchFamily="34" charset="0"/>
                <a:cs typeface="Aharoni" panose="02010803020104030203" pitchFamily="2" charset="-79"/>
              </a:endParaRPr>
            </a:p>
          </p:txBody>
        </p:sp>
      </p:grpSp>
    </p:spTree>
    <p:extLst>
      <p:ext uri="{BB962C8B-B14F-4D97-AF65-F5344CB8AC3E}">
        <p14:creationId xmlns:p14="http://schemas.microsoft.com/office/powerpoint/2010/main" val="322249033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5"/>
                                        </p:tgtEl>
                                        <p:attrNameLst>
                                          <p:attrName>style.visibility</p:attrName>
                                        </p:attrNameLst>
                                      </p:cBhvr>
                                      <p:to>
                                        <p:strVal val="visible"/>
                                      </p:to>
                                    </p:set>
                                    <p:anim calcmode="lin" valueType="num">
                                      <p:cBhvr additive="base">
                                        <p:cTn id="22" dur="500" fill="hold"/>
                                        <p:tgtEl>
                                          <p:spTgt spid="95"/>
                                        </p:tgtEl>
                                        <p:attrNameLst>
                                          <p:attrName>ppt_x</p:attrName>
                                        </p:attrNameLst>
                                      </p:cBhvr>
                                      <p:tavLst>
                                        <p:tav tm="0">
                                          <p:val>
                                            <p:strVal val="0-#ppt_w/2"/>
                                          </p:val>
                                        </p:tav>
                                        <p:tav tm="100000">
                                          <p:val>
                                            <p:strVal val="#ppt_x"/>
                                          </p:val>
                                        </p:tav>
                                      </p:tavLst>
                                    </p:anim>
                                    <p:anim calcmode="lin" valueType="num">
                                      <p:cBhvr additive="base">
                                        <p:cTn id="23" dur="500" fill="hold"/>
                                        <p:tgtEl>
                                          <p:spTgt spid="9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5" presetClass="entr" presetSubtype="0" fill="hold" grpId="0" nodeType="afterEffect">
                                  <p:stCondLst>
                                    <p:cond delay="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1000" fill="hold"/>
                                        <p:tgtEl>
                                          <p:spTgt spid="100"/>
                                        </p:tgtEl>
                                        <p:attrNameLst>
                                          <p:attrName>ppt_w</p:attrName>
                                        </p:attrNameLst>
                                      </p:cBhvr>
                                      <p:tavLst>
                                        <p:tav tm="0">
                                          <p:val>
                                            <p:fltVal val="0"/>
                                          </p:val>
                                        </p:tav>
                                        <p:tav tm="100000">
                                          <p:val>
                                            <p:strVal val="#ppt_w"/>
                                          </p:val>
                                        </p:tav>
                                      </p:tavLst>
                                    </p:anim>
                                    <p:anim calcmode="lin" valueType="num">
                                      <p:cBhvr>
                                        <p:cTn id="33" dur="1000" fill="hold"/>
                                        <p:tgtEl>
                                          <p:spTgt spid="100"/>
                                        </p:tgtEl>
                                        <p:attrNameLst>
                                          <p:attrName>ppt_h</p:attrName>
                                        </p:attrNameLst>
                                      </p:cBhvr>
                                      <p:tavLst>
                                        <p:tav tm="0">
                                          <p:val>
                                            <p:fltVal val="0"/>
                                          </p:val>
                                        </p:tav>
                                        <p:tav tm="100000">
                                          <p:val>
                                            <p:strVal val="#ppt_h"/>
                                          </p:val>
                                        </p:tav>
                                      </p:tavLst>
                                    </p:anim>
                                    <p:anim calcmode="lin" valueType="num">
                                      <p:cBhvr>
                                        <p:cTn id="34" dur="1000" fill="hold"/>
                                        <p:tgtEl>
                                          <p:spTgt spid="100"/>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00"/>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grpId="0" nodeType="after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1000" fill="hold"/>
                                        <p:tgtEl>
                                          <p:spTgt spid="101"/>
                                        </p:tgtEl>
                                        <p:attrNameLst>
                                          <p:attrName>ppt_w</p:attrName>
                                        </p:attrNameLst>
                                      </p:cBhvr>
                                      <p:tavLst>
                                        <p:tav tm="0">
                                          <p:val>
                                            <p:fltVal val="0"/>
                                          </p:val>
                                        </p:tav>
                                        <p:tav tm="100000">
                                          <p:val>
                                            <p:strVal val="#ppt_w"/>
                                          </p:val>
                                        </p:tav>
                                      </p:tavLst>
                                    </p:anim>
                                    <p:anim calcmode="lin" valueType="num">
                                      <p:cBhvr>
                                        <p:cTn id="40" dur="1000" fill="hold"/>
                                        <p:tgtEl>
                                          <p:spTgt spid="101"/>
                                        </p:tgtEl>
                                        <p:attrNameLst>
                                          <p:attrName>ppt_h</p:attrName>
                                        </p:attrNameLst>
                                      </p:cBhvr>
                                      <p:tavLst>
                                        <p:tav tm="0">
                                          <p:val>
                                            <p:fltVal val="0"/>
                                          </p:val>
                                        </p:tav>
                                        <p:tav tm="100000">
                                          <p:val>
                                            <p:strVal val="#ppt_h"/>
                                          </p:val>
                                        </p:tav>
                                      </p:tavLst>
                                    </p:anim>
                                    <p:anim calcmode="lin" valueType="num">
                                      <p:cBhvr>
                                        <p:cTn id="41" dur="1000" fill="hold"/>
                                        <p:tgtEl>
                                          <p:spTgt spid="101"/>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01"/>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4500"/>
                            </p:stCondLst>
                            <p:childTnLst>
                              <p:par>
                                <p:cTn id="44" presetID="15" presetClass="entr" presetSubtype="0" fill="hold" grpId="0" nodeType="afterEffect">
                                  <p:stCondLst>
                                    <p:cond delay="0"/>
                                  </p:stCondLst>
                                  <p:childTnLst>
                                    <p:set>
                                      <p:cBhvr>
                                        <p:cTn id="45" dur="1" fill="hold">
                                          <p:stCondLst>
                                            <p:cond delay="0"/>
                                          </p:stCondLst>
                                        </p:cTn>
                                        <p:tgtEl>
                                          <p:spTgt spid="102"/>
                                        </p:tgtEl>
                                        <p:attrNameLst>
                                          <p:attrName>style.visibility</p:attrName>
                                        </p:attrNameLst>
                                      </p:cBhvr>
                                      <p:to>
                                        <p:strVal val="visible"/>
                                      </p:to>
                                    </p:set>
                                    <p:anim calcmode="lin" valueType="num">
                                      <p:cBhvr>
                                        <p:cTn id="46" dur="1000" fill="hold"/>
                                        <p:tgtEl>
                                          <p:spTgt spid="102"/>
                                        </p:tgtEl>
                                        <p:attrNameLst>
                                          <p:attrName>ppt_w</p:attrName>
                                        </p:attrNameLst>
                                      </p:cBhvr>
                                      <p:tavLst>
                                        <p:tav tm="0">
                                          <p:val>
                                            <p:fltVal val="0"/>
                                          </p:val>
                                        </p:tav>
                                        <p:tav tm="100000">
                                          <p:val>
                                            <p:strVal val="#ppt_w"/>
                                          </p:val>
                                        </p:tav>
                                      </p:tavLst>
                                    </p:anim>
                                    <p:anim calcmode="lin" valueType="num">
                                      <p:cBhvr>
                                        <p:cTn id="47" dur="1000" fill="hold"/>
                                        <p:tgtEl>
                                          <p:spTgt spid="102"/>
                                        </p:tgtEl>
                                        <p:attrNameLst>
                                          <p:attrName>ppt_h</p:attrName>
                                        </p:attrNameLst>
                                      </p:cBhvr>
                                      <p:tavLst>
                                        <p:tav tm="0">
                                          <p:val>
                                            <p:fltVal val="0"/>
                                          </p:val>
                                        </p:tav>
                                        <p:tav tm="100000">
                                          <p:val>
                                            <p:strVal val="#ppt_h"/>
                                          </p:val>
                                        </p:tav>
                                      </p:tavLst>
                                    </p:anim>
                                    <p:anim calcmode="lin" valueType="num">
                                      <p:cBhvr>
                                        <p:cTn id="48" dur="1000" fill="hold"/>
                                        <p:tgtEl>
                                          <p:spTgt spid="102"/>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102"/>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5500"/>
                            </p:stCondLst>
                            <p:childTnLst>
                              <p:par>
                                <p:cTn id="51" presetID="15" presetClass="entr" presetSubtype="0"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p:cTn id="53" dur="1000" fill="hold"/>
                                        <p:tgtEl>
                                          <p:spTgt spid="103"/>
                                        </p:tgtEl>
                                        <p:attrNameLst>
                                          <p:attrName>ppt_w</p:attrName>
                                        </p:attrNameLst>
                                      </p:cBhvr>
                                      <p:tavLst>
                                        <p:tav tm="0">
                                          <p:val>
                                            <p:fltVal val="0"/>
                                          </p:val>
                                        </p:tav>
                                        <p:tav tm="100000">
                                          <p:val>
                                            <p:strVal val="#ppt_w"/>
                                          </p:val>
                                        </p:tav>
                                      </p:tavLst>
                                    </p:anim>
                                    <p:anim calcmode="lin" valueType="num">
                                      <p:cBhvr>
                                        <p:cTn id="54" dur="1000" fill="hold"/>
                                        <p:tgtEl>
                                          <p:spTgt spid="103"/>
                                        </p:tgtEl>
                                        <p:attrNameLst>
                                          <p:attrName>ppt_h</p:attrName>
                                        </p:attrNameLst>
                                      </p:cBhvr>
                                      <p:tavLst>
                                        <p:tav tm="0">
                                          <p:val>
                                            <p:fltVal val="0"/>
                                          </p:val>
                                        </p:tav>
                                        <p:tav tm="100000">
                                          <p:val>
                                            <p:strVal val="#ppt_h"/>
                                          </p:val>
                                        </p:tav>
                                      </p:tavLst>
                                    </p:anim>
                                    <p:anim calcmode="lin" valueType="num">
                                      <p:cBhvr>
                                        <p:cTn id="55" dur="1000" fill="hold"/>
                                        <p:tgtEl>
                                          <p:spTgt spid="103"/>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10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00" grpId="0"/>
      <p:bldP spid="101" grpId="0"/>
      <p:bldP spid="102" grpId="0"/>
      <p:bldP spid="10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10"/>
          <p:cNvSpPr txBox="1">
            <a:spLocks noChangeArrowheads="1"/>
          </p:cNvSpPr>
          <p:nvPr/>
        </p:nvSpPr>
        <p:spPr bwMode="auto">
          <a:xfrm>
            <a:off x="1115616" y="1588427"/>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67" name="Text Box 10"/>
          <p:cNvSpPr txBox="1">
            <a:spLocks noChangeArrowheads="1"/>
          </p:cNvSpPr>
          <p:nvPr/>
        </p:nvSpPr>
        <p:spPr bwMode="auto">
          <a:xfrm>
            <a:off x="1223628" y="3557935"/>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69" name="Text Box 10"/>
          <p:cNvSpPr txBox="1">
            <a:spLocks noChangeArrowheads="1"/>
          </p:cNvSpPr>
          <p:nvPr/>
        </p:nvSpPr>
        <p:spPr bwMode="auto">
          <a:xfrm>
            <a:off x="6263928" y="1738533"/>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sp>
        <p:nvSpPr>
          <p:cNvPr id="74" name="Text Box 10"/>
          <p:cNvSpPr txBox="1">
            <a:spLocks noChangeArrowheads="1"/>
          </p:cNvSpPr>
          <p:nvPr/>
        </p:nvSpPr>
        <p:spPr bwMode="auto">
          <a:xfrm>
            <a:off x="6246255" y="3494015"/>
            <a:ext cx="1548432" cy="634789"/>
          </a:xfrm>
          <a:prstGeom prst="rect">
            <a:avLst/>
          </a:prstGeom>
          <a:noFill/>
          <a:ln w="9525">
            <a:noFill/>
            <a:miter lim="800000"/>
            <a:headEnd/>
            <a:tailEnd/>
          </a:ln>
        </p:spPr>
        <p:txBody>
          <a:bodyPr wrap="square" lIns="34290" tIns="17145" rIns="34290" bIns="17145">
            <a:spAutoFit/>
          </a:bodyPr>
          <a:lstStyle/>
          <a:p>
            <a:pPr defTabSz="816174">
              <a:lnSpc>
                <a:spcPct val="130000"/>
              </a:lnSpc>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单击此处添加标题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defTabSz="816174">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a:t>
            </a:r>
            <a:endParaRPr lang="en-US" altLang="zh-CN" sz="900" dirty="0">
              <a:solidFill>
                <a:schemeClr val="tx1">
                  <a:lumMod val="50000"/>
                  <a:lumOff val="50000"/>
                </a:schemeClr>
              </a:solidFill>
              <a:latin typeface="微软雅黑" pitchFamily="34" charset="-122"/>
              <a:ea typeface="微软雅黑" pitchFamily="34" charset="-122"/>
              <a:cs typeface="Open Sans" pitchFamily="34" charset="0"/>
            </a:endParaRPr>
          </a:p>
        </p:txBody>
      </p:sp>
      <p:grpSp>
        <p:nvGrpSpPr>
          <p:cNvPr id="2" name="组合 2"/>
          <p:cNvGrpSpPr/>
          <p:nvPr/>
        </p:nvGrpSpPr>
        <p:grpSpPr>
          <a:xfrm>
            <a:off x="3111730" y="1899792"/>
            <a:ext cx="2686050" cy="2000868"/>
            <a:chOff x="4692692" y="2532274"/>
            <a:chExt cx="3581400" cy="2667000"/>
          </a:xfrm>
        </p:grpSpPr>
        <p:graphicFrame>
          <p:nvGraphicFramePr>
            <p:cNvPr id="55" name="Chart 2"/>
            <p:cNvGraphicFramePr/>
            <p:nvPr>
              <p:extLst/>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3"/>
            <p:cNvSpPr/>
            <p:nvPr/>
          </p:nvSpPr>
          <p:spPr>
            <a:xfrm>
              <a:off x="5149892" y="2532274"/>
              <a:ext cx="2667000" cy="2667000"/>
            </a:xfrm>
            <a:prstGeom prst="ellipse">
              <a:avLst/>
            </a:pr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 Box 10"/>
            <p:cNvSpPr txBox="1">
              <a:spLocks noChangeArrowheads="1"/>
            </p:cNvSpPr>
            <p:nvPr/>
          </p:nvSpPr>
          <p:spPr bwMode="auto">
            <a:xfrm>
              <a:off x="6015879" y="3716943"/>
              <a:ext cx="935028" cy="307681"/>
            </a:xfrm>
            <a:prstGeom prst="rect">
              <a:avLst/>
            </a:prstGeom>
            <a:noFill/>
            <a:ln w="9525">
              <a:solidFill>
                <a:schemeClr val="accent1"/>
              </a:solidFill>
              <a:miter lim="800000"/>
              <a:headEnd/>
              <a:tailEnd/>
            </a:ln>
          </p:spPr>
          <p:txBody>
            <a:bodyPr wrap="square" lIns="45720" tIns="22860" rIns="45720" bIns="22860">
              <a:spAutoFit/>
            </a:bodyPr>
            <a:lstStyle/>
            <a:p>
              <a:pPr algn="ctr" defTabSz="816174"/>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sz="1200" b="1" dirty="0">
                <a:solidFill>
                  <a:schemeClr val="tx1">
                    <a:lumMod val="75000"/>
                    <a:lumOff val="25000"/>
                  </a:schemeClr>
                </a:solidFill>
                <a:latin typeface="微软雅黑" pitchFamily="34" charset="-122"/>
                <a:ea typeface="微软雅黑" pitchFamily="34" charset="-122"/>
                <a:cs typeface="Open Sans" pitchFamily="34" charset="0"/>
              </a:endParaRPr>
            </a:p>
          </p:txBody>
        </p:sp>
      </p:grpSp>
      <p:grpSp>
        <p:nvGrpSpPr>
          <p:cNvPr id="3" name="组合 3"/>
          <p:cNvGrpSpPr/>
          <p:nvPr/>
        </p:nvGrpSpPr>
        <p:grpSpPr>
          <a:xfrm>
            <a:off x="2690675" y="1702762"/>
            <a:ext cx="1040168" cy="996896"/>
            <a:chOff x="4131285" y="2269648"/>
            <a:chExt cx="1386891" cy="1328785"/>
          </a:xfrm>
        </p:grpSpPr>
        <p:sp>
          <p:nvSpPr>
            <p:cNvPr id="57" name="Oval 4"/>
            <p:cNvSpPr/>
            <p:nvPr/>
          </p:nvSpPr>
          <p:spPr>
            <a:xfrm>
              <a:off x="4923526" y="3031361"/>
              <a:ext cx="586024" cy="567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Oval 9"/>
            <p:cNvSpPr/>
            <p:nvPr/>
          </p:nvSpPr>
          <p:spPr>
            <a:xfrm>
              <a:off x="4131285" y="2269648"/>
              <a:ext cx="594227" cy="597637"/>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4" name="Group 10"/>
            <p:cNvGrpSpPr/>
            <p:nvPr/>
          </p:nvGrpSpPr>
          <p:grpSpPr>
            <a:xfrm>
              <a:off x="4239552" y="2398666"/>
              <a:ext cx="381854" cy="310725"/>
              <a:chOff x="1550139" y="1314466"/>
              <a:chExt cx="509139" cy="414300"/>
            </a:xfrm>
            <a:solidFill>
              <a:schemeClr val="bg1"/>
            </a:solidFill>
          </p:grpSpPr>
          <p:sp>
            <p:nvSpPr>
              <p:cNvPr id="6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65"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6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83" name="Text Box 10"/>
            <p:cNvSpPr txBox="1">
              <a:spLocks noChangeArrowheads="1"/>
            </p:cNvSpPr>
            <p:nvPr/>
          </p:nvSpPr>
          <p:spPr bwMode="auto">
            <a:xfrm>
              <a:off x="4932152" y="3154995"/>
              <a:ext cx="586024"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35%</a:t>
              </a:r>
            </a:p>
          </p:txBody>
        </p:sp>
        <p:cxnSp>
          <p:nvCxnSpPr>
            <p:cNvPr id="100" name="Straight Arrow Connector 55"/>
            <p:cNvCxnSpPr>
              <a:stCxn id="57" idx="1"/>
              <a:endCxn id="62" idx="5"/>
            </p:cNvCxnSpPr>
            <p:nvPr/>
          </p:nvCxnSpPr>
          <p:spPr>
            <a:xfrm flipH="1" flipV="1">
              <a:off x="4638489" y="2779763"/>
              <a:ext cx="370858" cy="334644"/>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组合 6"/>
          <p:cNvGrpSpPr/>
          <p:nvPr/>
        </p:nvGrpSpPr>
        <p:grpSpPr>
          <a:xfrm>
            <a:off x="4999356" y="1852868"/>
            <a:ext cx="1207423" cy="596682"/>
            <a:chOff x="7209526" y="2469728"/>
            <a:chExt cx="1609897" cy="795330"/>
          </a:xfrm>
        </p:grpSpPr>
        <p:sp>
          <p:nvSpPr>
            <p:cNvPr id="58" name="Oval 5"/>
            <p:cNvSpPr/>
            <p:nvPr/>
          </p:nvSpPr>
          <p:spPr>
            <a:xfrm>
              <a:off x="7209526" y="2697986"/>
              <a:ext cx="586024" cy="567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Oval 21"/>
            <p:cNvSpPr/>
            <p:nvPr/>
          </p:nvSpPr>
          <p:spPr>
            <a:xfrm>
              <a:off x="8225196" y="2469728"/>
              <a:ext cx="594227" cy="5976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6" name="Group 22"/>
            <p:cNvGrpSpPr/>
            <p:nvPr/>
          </p:nvGrpSpPr>
          <p:grpSpPr>
            <a:xfrm>
              <a:off x="8346345" y="2631940"/>
              <a:ext cx="353172" cy="262091"/>
              <a:chOff x="5129089" y="3156352"/>
              <a:chExt cx="474198" cy="351905"/>
            </a:xfrm>
            <a:solidFill>
              <a:schemeClr val="bg1"/>
            </a:solidFill>
          </p:grpSpPr>
          <p:sp>
            <p:nvSpPr>
              <p:cNvPr id="72"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73"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grpSp>
        <p:sp>
          <p:nvSpPr>
            <p:cNvPr id="84" name="Text Box 10"/>
            <p:cNvSpPr txBox="1">
              <a:spLocks noChangeArrowheads="1"/>
            </p:cNvSpPr>
            <p:nvPr/>
          </p:nvSpPr>
          <p:spPr bwMode="auto">
            <a:xfrm>
              <a:off x="7226778" y="2810979"/>
              <a:ext cx="586024"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25%</a:t>
              </a:r>
            </a:p>
          </p:txBody>
        </p:sp>
        <p:cxnSp>
          <p:nvCxnSpPr>
            <p:cNvPr id="101" name="Straight Arrow Connector 58"/>
            <p:cNvCxnSpPr>
              <a:endCxn id="70" idx="2"/>
            </p:cNvCxnSpPr>
            <p:nvPr/>
          </p:nvCxnSpPr>
          <p:spPr>
            <a:xfrm flipV="1">
              <a:off x="7740692" y="2768547"/>
              <a:ext cx="484504" cy="183726"/>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5"/>
          <p:cNvGrpSpPr/>
          <p:nvPr/>
        </p:nvGrpSpPr>
        <p:grpSpPr>
          <a:xfrm>
            <a:off x="5115876" y="3257365"/>
            <a:ext cx="1032042" cy="865012"/>
            <a:chOff x="7364886" y="4341813"/>
            <a:chExt cx="1376056" cy="1152994"/>
          </a:xfrm>
        </p:grpSpPr>
        <p:sp>
          <p:nvSpPr>
            <p:cNvPr id="60" name="Oval 7"/>
            <p:cNvSpPr/>
            <p:nvPr/>
          </p:nvSpPr>
          <p:spPr>
            <a:xfrm>
              <a:off x="7365388" y="4341813"/>
              <a:ext cx="586024" cy="567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Oval 26"/>
            <p:cNvSpPr/>
            <p:nvPr/>
          </p:nvSpPr>
          <p:spPr>
            <a:xfrm>
              <a:off x="8146715" y="4897170"/>
              <a:ext cx="594227" cy="597637"/>
            </a:xfrm>
            <a:prstGeom prst="ellipse">
              <a:avLst/>
            </a:prstGeom>
            <a:solidFill>
              <a:schemeClr val="accent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8" name="Group 34"/>
            <p:cNvGrpSpPr/>
            <p:nvPr/>
          </p:nvGrpSpPr>
          <p:grpSpPr>
            <a:xfrm>
              <a:off x="8268361" y="5040081"/>
              <a:ext cx="385440" cy="269394"/>
              <a:chOff x="7999238" y="1399322"/>
              <a:chExt cx="464215" cy="324452"/>
            </a:xfrm>
            <a:solidFill>
              <a:schemeClr val="bg1"/>
            </a:solidFill>
          </p:grpSpPr>
          <p:sp>
            <p:nvSpPr>
              <p:cNvPr id="81"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2"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86" name="Text Box 10"/>
            <p:cNvSpPr txBox="1">
              <a:spLocks noChangeArrowheads="1"/>
            </p:cNvSpPr>
            <p:nvPr/>
          </p:nvSpPr>
          <p:spPr bwMode="auto">
            <a:xfrm>
              <a:off x="7364886" y="4468590"/>
              <a:ext cx="586023"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10%</a:t>
              </a:r>
            </a:p>
          </p:txBody>
        </p:sp>
        <p:cxnSp>
          <p:nvCxnSpPr>
            <p:cNvPr id="102" name="Straight Arrow Connector 60"/>
            <p:cNvCxnSpPr>
              <a:stCxn id="60" idx="5"/>
              <a:endCxn id="75" idx="1"/>
            </p:cNvCxnSpPr>
            <p:nvPr/>
          </p:nvCxnSpPr>
          <p:spPr>
            <a:xfrm>
              <a:off x="7865591" y="4825839"/>
              <a:ext cx="368147" cy="158853"/>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4"/>
          <p:cNvGrpSpPr/>
          <p:nvPr/>
        </p:nvGrpSpPr>
        <p:grpSpPr>
          <a:xfrm>
            <a:off x="2728168" y="3703414"/>
            <a:ext cx="1767731" cy="550722"/>
            <a:chOff x="4181276" y="4936361"/>
            <a:chExt cx="2356974" cy="734069"/>
          </a:xfrm>
        </p:grpSpPr>
        <p:sp>
          <p:nvSpPr>
            <p:cNvPr id="59" name="Oval 6"/>
            <p:cNvSpPr/>
            <p:nvPr/>
          </p:nvSpPr>
          <p:spPr>
            <a:xfrm>
              <a:off x="5952226" y="4936361"/>
              <a:ext cx="586024" cy="567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15"/>
            <p:cNvSpPr/>
            <p:nvPr/>
          </p:nvSpPr>
          <p:spPr>
            <a:xfrm>
              <a:off x="4181276" y="5072793"/>
              <a:ext cx="594227" cy="597637"/>
            </a:xfrm>
            <a:prstGeom prst="ellipse">
              <a:avLst/>
            </a:prstGeom>
            <a:solidFill>
              <a:schemeClr val="accent3"/>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10" name="Group 30"/>
            <p:cNvGrpSpPr/>
            <p:nvPr/>
          </p:nvGrpSpPr>
          <p:grpSpPr>
            <a:xfrm>
              <a:off x="4315369" y="5231695"/>
              <a:ext cx="341924" cy="312911"/>
              <a:chOff x="6726389" y="1486674"/>
              <a:chExt cx="411805" cy="376863"/>
            </a:xfrm>
            <a:solidFill>
              <a:schemeClr val="bg1"/>
            </a:solidFill>
          </p:grpSpPr>
          <p:sp>
            <p:nvSpPr>
              <p:cNvPr id="77"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8"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9"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85" name="Text Box 10"/>
            <p:cNvSpPr txBox="1">
              <a:spLocks noChangeArrowheads="1"/>
            </p:cNvSpPr>
            <p:nvPr/>
          </p:nvSpPr>
          <p:spPr bwMode="auto">
            <a:xfrm>
              <a:off x="5960851" y="5055494"/>
              <a:ext cx="573991" cy="307681"/>
            </a:xfrm>
            <a:prstGeom prst="rect">
              <a:avLst/>
            </a:prstGeom>
            <a:noFill/>
            <a:ln w="9525">
              <a:noFill/>
              <a:miter lim="800000"/>
              <a:headEnd/>
              <a:tailEnd/>
            </a:ln>
          </p:spPr>
          <p:txBody>
            <a:bodyPr wrap="square" lIns="45720" tIns="22860" rIns="45720" bIns="22860">
              <a:spAutoFit/>
            </a:bodyPr>
            <a:lstStyle/>
            <a:p>
              <a:pPr algn="ctr" defTabSz="816174"/>
              <a:r>
                <a:rPr lang="en-US" sz="1200" b="1" dirty="0">
                  <a:solidFill>
                    <a:schemeClr val="bg1"/>
                  </a:solidFill>
                  <a:latin typeface="Open Sans" pitchFamily="34" charset="0"/>
                  <a:ea typeface="Open Sans" pitchFamily="34" charset="0"/>
                  <a:cs typeface="Open Sans" pitchFamily="34" charset="0"/>
                </a:rPr>
                <a:t>20%</a:t>
              </a:r>
            </a:p>
          </p:txBody>
        </p:sp>
        <p:cxnSp>
          <p:nvCxnSpPr>
            <p:cNvPr id="103" name="Straight Arrow Connector 62"/>
            <p:cNvCxnSpPr>
              <a:stCxn id="59" idx="3"/>
              <a:endCxn id="68" idx="6"/>
            </p:cNvCxnSpPr>
            <p:nvPr/>
          </p:nvCxnSpPr>
          <p:spPr>
            <a:xfrm flipH="1" flipV="1">
              <a:off x="4775503" y="5371612"/>
              <a:ext cx="1262544" cy="4877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4412594"/>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7" grpId="0"/>
      <p:bldP spid="69" grpId="0"/>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32772"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pic>
        <p:nvPicPr>
          <p:cNvPr id="9225" name="图片 21"/>
          <p:cNvPicPr>
            <a:picLocks noChangeAspect="1" noChangeArrowheads="1"/>
          </p:cNvPicPr>
          <p:nvPr/>
        </p:nvPicPr>
        <p:blipFill rotWithShape="1">
          <a:blip r:embed="rId2">
            <a:extLst>
              <a:ext uri="{28A0092B-C50C-407E-A947-70E740481C1C}">
                <a14:useLocalDpi xmlns:a14="http://schemas.microsoft.com/office/drawing/2010/main" val="0"/>
              </a:ext>
            </a:extLst>
          </a:blip>
          <a:srcRect t="14842"/>
          <a:stretch/>
        </p:blipFill>
        <p:spPr bwMode="auto">
          <a:xfrm>
            <a:off x="621788" y="1252924"/>
            <a:ext cx="4265727" cy="226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9226" name="矩形 22"/>
          <p:cNvSpPr>
            <a:spLocks noChangeArrowheads="1"/>
          </p:cNvSpPr>
          <p:nvPr/>
        </p:nvSpPr>
        <p:spPr bwMode="auto">
          <a:xfrm>
            <a:off x="4887516" y="1252924"/>
            <a:ext cx="4256484" cy="2262886"/>
          </a:xfrm>
          <a:prstGeom prst="rect">
            <a:avLst/>
          </a:prstGeom>
          <a:solidFill>
            <a:schemeClr val="bg1">
              <a:lumMod val="95000"/>
              <a:alpha val="29803"/>
            </a:schemeClr>
          </a:solidFill>
          <a:ln>
            <a:noFill/>
          </a:ln>
          <a:extLst/>
        </p:spPr>
        <p:txBody>
          <a:bodyPr lIns="91440" tIns="45720" rIns="91440" bIns="4572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1800" dirty="0">
              <a:solidFill>
                <a:prstClr val="black"/>
              </a:solidFill>
              <a:latin typeface="Calibri" panose="020F0502020204030204" pitchFamily="34" charset="0"/>
              <a:ea typeface="宋体" panose="02010600030101010101" pitchFamily="2" charset="-122"/>
              <a:sym typeface="宋体" panose="02010600030101010101" pitchFamily="2" charset="-122"/>
            </a:endParaRPr>
          </a:p>
        </p:txBody>
      </p:sp>
      <p:sp>
        <p:nvSpPr>
          <p:cNvPr id="9227" name="矩形 19"/>
          <p:cNvSpPr>
            <a:spLocks noChangeArrowheads="1"/>
          </p:cNvSpPr>
          <p:nvPr/>
        </p:nvSpPr>
        <p:spPr bwMode="auto">
          <a:xfrm>
            <a:off x="5238750" y="1588784"/>
            <a:ext cx="3400425" cy="125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右键点击图片选择设置图片格式可直接替换图片。</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您可以点击文字框输入您的描述说明，或者通过复制粘贴，在此录入上述图表的综合描述说明。</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 。</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p:txBody>
      </p:sp>
      <p:sp>
        <p:nvSpPr>
          <p:cNvPr id="9228" name="矩形 47"/>
          <p:cNvSpPr>
            <a:spLocks noChangeArrowheads="1"/>
          </p:cNvSpPr>
          <p:nvPr/>
        </p:nvSpPr>
        <p:spPr bwMode="auto">
          <a:xfrm>
            <a:off x="1062038" y="3755200"/>
            <a:ext cx="7136606"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endParaRPr>
          </a:p>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a:t>
            </a:r>
          </a:p>
        </p:txBody>
      </p:sp>
      <p:grpSp>
        <p:nvGrpSpPr>
          <p:cNvPr id="3" name="组合 14"/>
          <p:cNvGrpSpPr>
            <a:grpSpLocks/>
          </p:cNvGrpSpPr>
          <p:nvPr/>
        </p:nvGrpSpPr>
        <p:grpSpPr bwMode="auto">
          <a:xfrm>
            <a:off x="1949054" y="1742422"/>
            <a:ext cx="210740" cy="332287"/>
            <a:chOff x="0" y="0"/>
            <a:chExt cx="474034" cy="743490"/>
          </a:xfrm>
          <a:solidFill>
            <a:schemeClr val="accent1"/>
          </a:solidFill>
        </p:grpSpPr>
        <p:grpSp>
          <p:nvGrpSpPr>
            <p:cNvPr id="4" name="组合 15"/>
            <p:cNvGrpSpPr>
              <a:grpSpLocks/>
            </p:cNvGrpSpPr>
            <p:nvPr/>
          </p:nvGrpSpPr>
          <p:grpSpPr bwMode="auto">
            <a:xfrm>
              <a:off x="0" y="0"/>
              <a:ext cx="474034" cy="743490"/>
              <a:chOff x="0" y="0"/>
              <a:chExt cx="474034" cy="743490"/>
            </a:xfrm>
            <a:grpFill/>
          </p:grpSpPr>
          <p:sp>
            <p:nvSpPr>
              <p:cNvPr id="32783" name="同心圆 17"/>
              <p:cNvSpPr>
                <a:spLocks noChangeArrowheads="1"/>
              </p:cNvSpPr>
              <p:nvPr/>
            </p:nvSpPr>
            <p:spPr bwMode="auto">
              <a:xfrm>
                <a:off x="0" y="0"/>
                <a:ext cx="474034" cy="474034"/>
              </a:xfrm>
              <a:custGeom>
                <a:avLst/>
                <a:gdLst>
                  <a:gd name="T0" fmla="*/ 5201579 w 21600"/>
                  <a:gd name="T1" fmla="*/ 0 h 21600"/>
                  <a:gd name="T2" fmla="*/ 1523383 w 21600"/>
                  <a:gd name="T3" fmla="*/ 1523383 h 21600"/>
                  <a:gd name="T4" fmla="*/ 0 w 21600"/>
                  <a:gd name="T5" fmla="*/ 5201579 h 21600"/>
                  <a:gd name="T6" fmla="*/ 1523383 w 21600"/>
                  <a:gd name="T7" fmla="*/ 8879776 h 21600"/>
                  <a:gd name="T8" fmla="*/ 5201579 w 21600"/>
                  <a:gd name="T9" fmla="*/ 10403159 h 21600"/>
                  <a:gd name="T10" fmla="*/ 8879776 w 21600"/>
                  <a:gd name="T11" fmla="*/ 8879776 h 21600"/>
                  <a:gd name="T12" fmla="*/ 10403159 w 21600"/>
                  <a:gd name="T13" fmla="*/ 5201579 h 21600"/>
                  <a:gd name="T14" fmla="*/ 8879776 w 21600"/>
                  <a:gd name="T15" fmla="*/ 152338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32784" name="等腰三角形 18"/>
              <p:cNvSpPr>
                <a:spLocks noChangeArrowheads="1"/>
              </p:cNvSpPr>
              <p:nvPr/>
            </p:nvSpPr>
            <p:spPr bwMode="auto">
              <a:xfrm rot="10800000">
                <a:off x="28216" y="351576"/>
                <a:ext cx="417601" cy="391914"/>
              </a:xfrm>
              <a:prstGeom prst="triangle">
                <a:avLst>
                  <a:gd name="adj" fmla="val 50000"/>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32782" name="椭圆 16"/>
            <p:cNvSpPr>
              <a:spLocks noChangeArrowheads="1"/>
            </p:cNvSpPr>
            <p:nvPr/>
          </p:nvSpPr>
          <p:spPr bwMode="auto">
            <a:xfrm>
              <a:off x="165009" y="165009"/>
              <a:ext cx="144016" cy="144016"/>
            </a:xfrm>
            <a:prstGeom prst="ellipse">
              <a:avLst/>
            </a:prstGeom>
            <a:grp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Tree>
    <p:extLst>
      <p:ext uri="{BB962C8B-B14F-4D97-AF65-F5344CB8AC3E}">
        <p14:creationId xmlns:p14="http://schemas.microsoft.com/office/powerpoint/2010/main" val="178310901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9225"/>
                                        </p:tgtEl>
                                        <p:attrNameLst>
                                          <p:attrName>style.visibility</p:attrName>
                                        </p:attrNameLst>
                                      </p:cBhvr>
                                      <p:to>
                                        <p:strVal val="visible"/>
                                      </p:to>
                                    </p:set>
                                    <p:animEffect>
                                      <p:cBhvr>
                                        <p:cTn id="7" dur="1000"/>
                                        <p:tgtEl>
                                          <p:spTgt spid="922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1000"/>
                                        <p:tgtEl>
                                          <p:spTgt spid="9226"/>
                                        </p:tgtEl>
                                      </p:cBhvr>
                                    </p:animEffect>
                                  </p:childTnLst>
                                </p:cTn>
                              </p:par>
                            </p:childTnLst>
                          </p:cTn>
                        </p:par>
                        <p:par>
                          <p:cTn id="11" fill="hold" nodeType="afterGroup">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000"/>
                            </p:stCondLst>
                            <p:childTnLst>
                              <p:par>
                                <p:cTn id="18" presetID="26" presetClass="emph" presetSubtype="0" fill="hold" nodeType="afterEffect">
                                  <p:stCondLst>
                                    <p:cond delay="0"/>
                                  </p:stCondLst>
                                  <p:childTnLst>
                                    <p:animEffect>
                                      <p:cBhvr>
                                        <p:cTn id="19" dur="500" tmFilter="0, 0; .2, .5; .8, .5; 1, 0"/>
                                        <p:tgtEl>
                                          <p:spTgt spid="3"/>
                                        </p:tgtEl>
                                      </p:cBhvr>
                                    </p:animEffect>
                                    <p:animScale>
                                      <p:cBhvr>
                                        <p:cTn id="20" dur="250" autoRev="1" fill="hold"/>
                                        <p:tgtEl>
                                          <p:spTgt spid="3"/>
                                        </p:tgtEl>
                                      </p:cBhvr>
                                      <p:by x="105000" y="105000"/>
                                    </p:animScale>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9227"/>
                                        </p:tgtEl>
                                        <p:attrNameLst>
                                          <p:attrName>style.visibility</p:attrName>
                                        </p:attrNameLst>
                                      </p:cBhvr>
                                      <p:to>
                                        <p:strVal val="visible"/>
                                      </p:to>
                                    </p:set>
                                    <p:animEffect>
                                      <p:cBhvr>
                                        <p:cTn id="24" dur="750"/>
                                        <p:tgtEl>
                                          <p:spTgt spid="9227"/>
                                        </p:tgtEl>
                                      </p:cBhvr>
                                    </p:animEffect>
                                  </p:childTnLst>
                                </p:cTn>
                              </p:par>
                            </p:childTnLst>
                          </p:cTn>
                        </p:par>
                        <p:par>
                          <p:cTn id="25" fill="hold" nodeType="afterGroup">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9228"/>
                                        </p:tgtEl>
                                        <p:attrNameLst>
                                          <p:attrName>style.visibility</p:attrName>
                                        </p:attrNameLst>
                                      </p:cBhvr>
                                      <p:to>
                                        <p:strVal val="visible"/>
                                      </p:to>
                                    </p:set>
                                    <p:animEffect>
                                      <p:cBhvr>
                                        <p:cTn id="28"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6" grpId="0" bldLvl="0" animBg="1" autoUpdateAnimBg="0"/>
      <p:bldP spid="9227" grpId="0" bldLvl="0" autoUpdateAnimBg="0"/>
      <p:bldP spid="9228"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99585" y="1167955"/>
            <a:ext cx="488527" cy="842920"/>
            <a:chOff x="4532190" y="1556792"/>
            <a:chExt cx="651284" cy="1123547"/>
          </a:xfrm>
        </p:grpSpPr>
        <p:cxnSp>
          <p:nvCxnSpPr>
            <p:cNvPr id="4" name="直接连接符 3"/>
            <p:cNvCxnSpPr/>
            <p:nvPr/>
          </p:nvCxnSpPr>
          <p:spPr>
            <a:xfrm>
              <a:off x="4858515" y="2064060"/>
              <a:ext cx="0" cy="616279"/>
            </a:xfrm>
            <a:prstGeom prst="line">
              <a:avLst/>
            </a:prstGeom>
            <a:ln w="3810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532190" y="1556792"/>
              <a:ext cx="651284" cy="651284"/>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t>01</a:t>
              </a:r>
              <a:endParaRPr lang="zh-CN" altLang="en-US" sz="1200" b="1" dirty="0"/>
            </a:p>
          </p:txBody>
        </p:sp>
      </p:grpSp>
      <p:grpSp>
        <p:nvGrpSpPr>
          <p:cNvPr id="6" name="组合 5"/>
          <p:cNvGrpSpPr/>
          <p:nvPr/>
        </p:nvGrpSpPr>
        <p:grpSpPr>
          <a:xfrm>
            <a:off x="5574743" y="1167955"/>
            <a:ext cx="488527" cy="842920"/>
            <a:chOff x="7432024" y="1556792"/>
            <a:chExt cx="651284" cy="1123547"/>
          </a:xfrm>
        </p:grpSpPr>
        <p:cxnSp>
          <p:nvCxnSpPr>
            <p:cNvPr id="7" name="直接连接符 6"/>
            <p:cNvCxnSpPr/>
            <p:nvPr/>
          </p:nvCxnSpPr>
          <p:spPr>
            <a:xfrm>
              <a:off x="7758349" y="2064060"/>
              <a:ext cx="0" cy="616279"/>
            </a:xfrm>
            <a:prstGeom prst="line">
              <a:avLst/>
            </a:prstGeom>
            <a:ln w="381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7432024" y="1556792"/>
              <a:ext cx="651284" cy="651284"/>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t>02</a:t>
              </a:r>
              <a:endParaRPr lang="zh-CN" altLang="en-US" sz="1200" b="1" dirty="0"/>
            </a:p>
          </p:txBody>
        </p:sp>
      </p:grpSp>
      <p:grpSp>
        <p:nvGrpSpPr>
          <p:cNvPr id="9" name="组合 8"/>
          <p:cNvGrpSpPr/>
          <p:nvPr/>
        </p:nvGrpSpPr>
        <p:grpSpPr>
          <a:xfrm>
            <a:off x="7535335" y="1168830"/>
            <a:ext cx="488527" cy="842920"/>
            <a:chOff x="10045806" y="1557958"/>
            <a:chExt cx="651284" cy="1123547"/>
          </a:xfrm>
        </p:grpSpPr>
        <p:cxnSp>
          <p:nvCxnSpPr>
            <p:cNvPr id="10" name="直接连接符 9"/>
            <p:cNvCxnSpPr/>
            <p:nvPr/>
          </p:nvCxnSpPr>
          <p:spPr>
            <a:xfrm>
              <a:off x="10372131" y="2065226"/>
              <a:ext cx="0" cy="616279"/>
            </a:xfrm>
            <a:prstGeom prst="line">
              <a:avLst/>
            </a:prstGeom>
            <a:ln w="381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0045806" y="1557958"/>
              <a:ext cx="651284" cy="651284"/>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t>03</a:t>
              </a:r>
              <a:endParaRPr lang="zh-CN" altLang="en-US" sz="1200" b="1" dirty="0"/>
            </a:p>
          </p:txBody>
        </p:sp>
      </p:grpSp>
      <p:grpSp>
        <p:nvGrpSpPr>
          <p:cNvPr id="12" name="组合 11"/>
          <p:cNvGrpSpPr/>
          <p:nvPr/>
        </p:nvGrpSpPr>
        <p:grpSpPr>
          <a:xfrm>
            <a:off x="5819007" y="2011016"/>
            <a:ext cx="2359843" cy="605024"/>
            <a:chOff x="7757666" y="2680527"/>
            <a:chExt cx="3146048" cy="806450"/>
          </a:xfrm>
        </p:grpSpPr>
        <p:sp>
          <p:nvSpPr>
            <p:cNvPr id="13" name="圆角矩形 12"/>
            <p:cNvSpPr/>
            <p:nvPr/>
          </p:nvSpPr>
          <p:spPr>
            <a:xfrm>
              <a:off x="7757666" y="2680527"/>
              <a:ext cx="3146048" cy="806450"/>
            </a:xfrm>
            <a:prstGeom prst="roundRect">
              <a:avLst>
                <a:gd name="adj" fmla="val 50000"/>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sp>
          <p:nvSpPr>
            <p:cNvPr id="14" name="TextBox 13"/>
            <p:cNvSpPr txBox="1"/>
            <p:nvPr/>
          </p:nvSpPr>
          <p:spPr>
            <a:xfrm>
              <a:off x="8277181" y="2904920"/>
              <a:ext cx="2419909"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此处输入标题</a:t>
              </a:r>
            </a:p>
          </p:txBody>
        </p:sp>
      </p:grpSp>
      <p:grpSp>
        <p:nvGrpSpPr>
          <p:cNvPr id="15" name="组合 14"/>
          <p:cNvGrpSpPr/>
          <p:nvPr/>
        </p:nvGrpSpPr>
        <p:grpSpPr>
          <a:xfrm>
            <a:off x="3399585" y="2011016"/>
            <a:ext cx="2790663" cy="605024"/>
            <a:chOff x="4532190" y="2680527"/>
            <a:chExt cx="3720400" cy="806450"/>
          </a:xfrm>
        </p:grpSpPr>
        <p:sp>
          <p:nvSpPr>
            <p:cNvPr id="16" name="圆角矩形 15"/>
            <p:cNvSpPr/>
            <p:nvPr/>
          </p:nvSpPr>
          <p:spPr>
            <a:xfrm>
              <a:off x="4532190" y="2680527"/>
              <a:ext cx="3720400" cy="806450"/>
            </a:xfrm>
            <a:prstGeom prst="roundRect">
              <a:avLst>
                <a:gd name="adj" fmla="val 50000"/>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sp>
          <p:nvSpPr>
            <p:cNvPr id="17" name="TextBox 16"/>
            <p:cNvSpPr txBox="1"/>
            <p:nvPr/>
          </p:nvSpPr>
          <p:spPr>
            <a:xfrm>
              <a:off x="5663157" y="2904920"/>
              <a:ext cx="225069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此处输入标题</a:t>
              </a:r>
            </a:p>
          </p:txBody>
        </p:sp>
      </p:grpSp>
      <p:grpSp>
        <p:nvGrpSpPr>
          <p:cNvPr id="18" name="组合 17"/>
          <p:cNvGrpSpPr/>
          <p:nvPr/>
        </p:nvGrpSpPr>
        <p:grpSpPr>
          <a:xfrm>
            <a:off x="953127" y="1836009"/>
            <a:ext cx="3151190" cy="955036"/>
            <a:chOff x="1270670" y="2447256"/>
            <a:chExt cx="4201040" cy="1272988"/>
          </a:xfrm>
        </p:grpSpPr>
        <p:grpSp>
          <p:nvGrpSpPr>
            <p:cNvPr id="19" name="组合 18"/>
            <p:cNvGrpSpPr/>
            <p:nvPr/>
          </p:nvGrpSpPr>
          <p:grpSpPr>
            <a:xfrm>
              <a:off x="1270670" y="2447256"/>
              <a:ext cx="4201040" cy="1272988"/>
              <a:chOff x="1246093" y="2792504"/>
              <a:chExt cx="6436659" cy="1272988"/>
            </a:xfrm>
            <a:effectLst>
              <a:outerShdw blurRad="50800" dist="38100" algn="l" rotWithShape="0">
                <a:prstClr val="black">
                  <a:alpha val="40000"/>
                </a:prstClr>
              </a:outerShdw>
            </a:effectLst>
          </p:grpSpPr>
          <p:sp>
            <p:nvSpPr>
              <p:cNvPr id="22" name="圆角矩形 21"/>
              <p:cNvSpPr/>
              <p:nvPr/>
            </p:nvSpPr>
            <p:spPr>
              <a:xfrm>
                <a:off x="1440041" y="3025587"/>
                <a:ext cx="6242711" cy="806823"/>
              </a:xfrm>
              <a:prstGeom prst="roundRect">
                <a:avLst>
                  <a:gd name="adj" fmla="val 50000"/>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sp>
            <p:nvSpPr>
              <p:cNvPr id="23" name="椭圆 22"/>
              <p:cNvSpPr/>
              <p:nvPr/>
            </p:nvSpPr>
            <p:spPr>
              <a:xfrm>
                <a:off x="1246093" y="2792504"/>
                <a:ext cx="2023551" cy="12729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latin typeface="微软雅黑" pitchFamily="34" charset="-122"/>
                  <a:ea typeface="微软雅黑" pitchFamily="34" charset="-122"/>
                </a:endParaRPr>
              </a:p>
            </p:txBody>
          </p:sp>
        </p:grpSp>
        <p:sp>
          <p:nvSpPr>
            <p:cNvPr id="20" name="TextBox 19"/>
            <p:cNvSpPr txBox="1"/>
            <p:nvPr/>
          </p:nvSpPr>
          <p:spPr>
            <a:xfrm>
              <a:off x="2763565" y="2889561"/>
              <a:ext cx="2508219"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itchFamily="34" charset="-122"/>
                  <a:ea typeface="微软雅黑" pitchFamily="34" charset="-122"/>
                </a:rPr>
                <a:t>此处输入标题</a:t>
              </a:r>
            </a:p>
          </p:txBody>
        </p:sp>
        <p:sp>
          <p:nvSpPr>
            <p:cNvPr id="21" name="Freeform 494"/>
            <p:cNvSpPr>
              <a:spLocks noEditPoints="1"/>
            </p:cNvSpPr>
            <p:nvPr/>
          </p:nvSpPr>
          <p:spPr bwMode="auto">
            <a:xfrm>
              <a:off x="1637986" y="2759033"/>
              <a:ext cx="586086" cy="661106"/>
            </a:xfrm>
            <a:custGeom>
              <a:avLst/>
              <a:gdLst>
                <a:gd name="T0" fmla="*/ 68 w 125"/>
                <a:gd name="T1" fmla="*/ 27 h 141"/>
                <a:gd name="T2" fmla="*/ 77 w 125"/>
                <a:gd name="T3" fmla="*/ 40 h 141"/>
                <a:gd name="T4" fmla="*/ 74 w 125"/>
                <a:gd name="T5" fmla="*/ 51 h 141"/>
                <a:gd name="T6" fmla="*/ 107 w 125"/>
                <a:gd name="T7" fmla="*/ 141 h 141"/>
                <a:gd name="T8" fmla="*/ 29 w 125"/>
                <a:gd name="T9" fmla="*/ 141 h 141"/>
                <a:gd name="T10" fmla="*/ 40 w 125"/>
                <a:gd name="T11" fmla="*/ 86 h 141"/>
                <a:gd name="T12" fmla="*/ 50 w 125"/>
                <a:gd name="T13" fmla="*/ 46 h 141"/>
                <a:gd name="T14" fmla="*/ 50 w 125"/>
                <a:gd name="T15" fmla="*/ 35 h 141"/>
                <a:gd name="T16" fmla="*/ 63 w 125"/>
                <a:gd name="T17" fmla="*/ 25 h 141"/>
                <a:gd name="T18" fmla="*/ 66 w 125"/>
                <a:gd name="T19" fmla="*/ 68 h 141"/>
                <a:gd name="T20" fmla="*/ 66 w 125"/>
                <a:gd name="T21" fmla="*/ 68 h 141"/>
                <a:gd name="T22" fmla="*/ 55 w 125"/>
                <a:gd name="T23" fmla="*/ 86 h 141"/>
                <a:gd name="T24" fmla="*/ 68 w 125"/>
                <a:gd name="T25" fmla="*/ 75 h 141"/>
                <a:gd name="T26" fmla="*/ 81 w 125"/>
                <a:gd name="T27" fmla="*/ 110 h 141"/>
                <a:gd name="T28" fmla="*/ 85 w 125"/>
                <a:gd name="T29" fmla="*/ 117 h 141"/>
                <a:gd name="T30" fmla="*/ 85 w 125"/>
                <a:gd name="T31" fmla="*/ 117 h 141"/>
                <a:gd name="T32" fmla="*/ 70 w 125"/>
                <a:gd name="T33" fmla="*/ 115 h 141"/>
                <a:gd name="T34" fmla="*/ 44 w 125"/>
                <a:gd name="T35" fmla="*/ 128 h 141"/>
                <a:gd name="T36" fmla="*/ 66 w 125"/>
                <a:gd name="T37" fmla="*/ 93 h 141"/>
                <a:gd name="T38" fmla="*/ 48 w 125"/>
                <a:gd name="T39" fmla="*/ 104 h 141"/>
                <a:gd name="T40" fmla="*/ 101 w 125"/>
                <a:gd name="T41" fmla="*/ 7 h 141"/>
                <a:gd name="T42" fmla="*/ 112 w 125"/>
                <a:gd name="T43" fmla="*/ 31 h 141"/>
                <a:gd name="T44" fmla="*/ 112 w 125"/>
                <a:gd name="T45" fmla="*/ 49 h 141"/>
                <a:gd name="T46" fmla="*/ 99 w 125"/>
                <a:gd name="T47" fmla="*/ 73 h 141"/>
                <a:gd name="T48" fmla="*/ 116 w 125"/>
                <a:gd name="T49" fmla="*/ 73 h 141"/>
                <a:gd name="T50" fmla="*/ 125 w 125"/>
                <a:gd name="T51" fmla="*/ 40 h 141"/>
                <a:gd name="T52" fmla="*/ 121 w 125"/>
                <a:gd name="T53" fmla="*/ 18 h 141"/>
                <a:gd name="T54" fmla="*/ 110 w 125"/>
                <a:gd name="T55" fmla="*/ 0 h 141"/>
                <a:gd name="T56" fmla="*/ 26 w 125"/>
                <a:gd name="T57" fmla="*/ 73 h 141"/>
                <a:gd name="T58" fmla="*/ 15 w 125"/>
                <a:gd name="T59" fmla="*/ 49 h 141"/>
                <a:gd name="T60" fmla="*/ 15 w 125"/>
                <a:gd name="T61" fmla="*/ 31 h 141"/>
                <a:gd name="T62" fmla="*/ 26 w 125"/>
                <a:gd name="T63" fmla="*/ 7 h 141"/>
                <a:gd name="T64" fmla="*/ 9 w 125"/>
                <a:gd name="T65" fmla="*/ 9 h 141"/>
                <a:gd name="T66" fmla="*/ 0 w 125"/>
                <a:gd name="T67" fmla="*/ 40 h 141"/>
                <a:gd name="T68" fmla="*/ 6 w 125"/>
                <a:gd name="T69" fmla="*/ 62 h 141"/>
                <a:gd name="T70" fmla="*/ 17 w 125"/>
                <a:gd name="T71" fmla="*/ 80 h 141"/>
                <a:gd name="T72" fmla="*/ 83 w 125"/>
                <a:gd name="T73" fmla="*/ 22 h 141"/>
                <a:gd name="T74" fmla="*/ 90 w 125"/>
                <a:gd name="T75" fmla="*/ 40 h 141"/>
                <a:gd name="T76" fmla="*/ 92 w 125"/>
                <a:gd name="T77" fmla="*/ 66 h 141"/>
                <a:gd name="T78" fmla="*/ 99 w 125"/>
                <a:gd name="T79" fmla="*/ 55 h 141"/>
                <a:gd name="T80" fmla="*/ 103 w 125"/>
                <a:gd name="T81" fmla="*/ 40 h 141"/>
                <a:gd name="T82" fmla="*/ 96 w 125"/>
                <a:gd name="T83" fmla="*/ 20 h 141"/>
                <a:gd name="T84" fmla="*/ 35 w 125"/>
                <a:gd name="T85" fmla="*/ 66 h 141"/>
                <a:gd name="T86" fmla="*/ 39 w 125"/>
                <a:gd name="T87" fmla="*/ 49 h 141"/>
                <a:gd name="T88" fmla="*/ 39 w 125"/>
                <a:gd name="T89" fmla="*/ 31 h 141"/>
                <a:gd name="T90" fmla="*/ 33 w 125"/>
                <a:gd name="T91" fmla="*/ 14 h 141"/>
                <a:gd name="T92" fmla="*/ 24 w 125"/>
                <a:gd name="T93" fmla="*/ 33 h 141"/>
                <a:gd name="T94" fmla="*/ 24 w 125"/>
                <a:gd name="T95" fmla="*/ 47 h 141"/>
                <a:gd name="T96" fmla="*/ 35 w 125"/>
                <a:gd name="T97" fmla="*/ 6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41">
                  <a:moveTo>
                    <a:pt x="63" y="25"/>
                  </a:moveTo>
                  <a:lnTo>
                    <a:pt x="63" y="25"/>
                  </a:lnTo>
                  <a:lnTo>
                    <a:pt x="68" y="27"/>
                  </a:lnTo>
                  <a:lnTo>
                    <a:pt x="74" y="29"/>
                  </a:lnTo>
                  <a:lnTo>
                    <a:pt x="77" y="35"/>
                  </a:lnTo>
                  <a:lnTo>
                    <a:pt x="77" y="40"/>
                  </a:lnTo>
                  <a:lnTo>
                    <a:pt x="77" y="40"/>
                  </a:lnTo>
                  <a:lnTo>
                    <a:pt x="77" y="46"/>
                  </a:lnTo>
                  <a:lnTo>
                    <a:pt x="74" y="51"/>
                  </a:lnTo>
                  <a:lnTo>
                    <a:pt x="86" y="86"/>
                  </a:lnTo>
                  <a:lnTo>
                    <a:pt x="103" y="132"/>
                  </a:lnTo>
                  <a:lnTo>
                    <a:pt x="107" y="141"/>
                  </a:lnTo>
                  <a:lnTo>
                    <a:pt x="97" y="141"/>
                  </a:lnTo>
                  <a:lnTo>
                    <a:pt x="97" y="141"/>
                  </a:lnTo>
                  <a:lnTo>
                    <a:pt x="29" y="141"/>
                  </a:lnTo>
                  <a:lnTo>
                    <a:pt x="20" y="141"/>
                  </a:lnTo>
                  <a:lnTo>
                    <a:pt x="24" y="132"/>
                  </a:lnTo>
                  <a:lnTo>
                    <a:pt x="40" y="86"/>
                  </a:lnTo>
                  <a:lnTo>
                    <a:pt x="53" y="51"/>
                  </a:lnTo>
                  <a:lnTo>
                    <a:pt x="53" y="51"/>
                  </a:lnTo>
                  <a:lnTo>
                    <a:pt x="50" y="46"/>
                  </a:lnTo>
                  <a:lnTo>
                    <a:pt x="48" y="40"/>
                  </a:lnTo>
                  <a:lnTo>
                    <a:pt x="48" y="40"/>
                  </a:lnTo>
                  <a:lnTo>
                    <a:pt x="50" y="35"/>
                  </a:lnTo>
                  <a:lnTo>
                    <a:pt x="53" y="29"/>
                  </a:lnTo>
                  <a:lnTo>
                    <a:pt x="57" y="27"/>
                  </a:lnTo>
                  <a:lnTo>
                    <a:pt x="63" y="25"/>
                  </a:lnTo>
                  <a:lnTo>
                    <a:pt x="63" y="25"/>
                  </a:lnTo>
                  <a:close/>
                  <a:moveTo>
                    <a:pt x="66" y="68"/>
                  </a:moveTo>
                  <a:lnTo>
                    <a:pt x="66" y="68"/>
                  </a:lnTo>
                  <a:lnTo>
                    <a:pt x="64" y="60"/>
                  </a:lnTo>
                  <a:lnTo>
                    <a:pt x="59" y="75"/>
                  </a:lnTo>
                  <a:lnTo>
                    <a:pt x="66" y="68"/>
                  </a:lnTo>
                  <a:lnTo>
                    <a:pt x="66" y="68"/>
                  </a:lnTo>
                  <a:close/>
                  <a:moveTo>
                    <a:pt x="68" y="75"/>
                  </a:moveTo>
                  <a:lnTo>
                    <a:pt x="55" y="86"/>
                  </a:lnTo>
                  <a:lnTo>
                    <a:pt x="74" y="86"/>
                  </a:lnTo>
                  <a:lnTo>
                    <a:pt x="68" y="75"/>
                  </a:lnTo>
                  <a:lnTo>
                    <a:pt x="68" y="75"/>
                  </a:lnTo>
                  <a:close/>
                  <a:moveTo>
                    <a:pt x="75" y="95"/>
                  </a:moveTo>
                  <a:lnTo>
                    <a:pt x="53" y="110"/>
                  </a:lnTo>
                  <a:lnTo>
                    <a:pt x="81" y="110"/>
                  </a:lnTo>
                  <a:lnTo>
                    <a:pt x="75" y="95"/>
                  </a:lnTo>
                  <a:lnTo>
                    <a:pt x="75" y="95"/>
                  </a:lnTo>
                  <a:close/>
                  <a:moveTo>
                    <a:pt x="85" y="117"/>
                  </a:moveTo>
                  <a:lnTo>
                    <a:pt x="61" y="128"/>
                  </a:lnTo>
                  <a:lnTo>
                    <a:pt x="88" y="128"/>
                  </a:lnTo>
                  <a:lnTo>
                    <a:pt x="85" y="117"/>
                  </a:lnTo>
                  <a:lnTo>
                    <a:pt x="85" y="117"/>
                  </a:lnTo>
                  <a:close/>
                  <a:moveTo>
                    <a:pt x="44" y="128"/>
                  </a:moveTo>
                  <a:lnTo>
                    <a:pt x="70" y="115"/>
                  </a:lnTo>
                  <a:lnTo>
                    <a:pt x="44" y="115"/>
                  </a:lnTo>
                  <a:lnTo>
                    <a:pt x="39" y="128"/>
                  </a:lnTo>
                  <a:lnTo>
                    <a:pt x="44" y="128"/>
                  </a:lnTo>
                  <a:lnTo>
                    <a:pt x="44" y="128"/>
                  </a:lnTo>
                  <a:close/>
                  <a:moveTo>
                    <a:pt x="48" y="104"/>
                  </a:moveTo>
                  <a:lnTo>
                    <a:pt x="66" y="93"/>
                  </a:lnTo>
                  <a:lnTo>
                    <a:pt x="52" y="93"/>
                  </a:lnTo>
                  <a:lnTo>
                    <a:pt x="48" y="104"/>
                  </a:lnTo>
                  <a:lnTo>
                    <a:pt x="48" y="104"/>
                  </a:lnTo>
                  <a:close/>
                  <a:moveTo>
                    <a:pt x="110" y="0"/>
                  </a:moveTo>
                  <a:lnTo>
                    <a:pt x="101" y="7"/>
                  </a:lnTo>
                  <a:lnTo>
                    <a:pt x="101" y="7"/>
                  </a:lnTo>
                  <a:lnTo>
                    <a:pt x="105" y="14"/>
                  </a:lnTo>
                  <a:lnTo>
                    <a:pt x="110" y="22"/>
                  </a:lnTo>
                  <a:lnTo>
                    <a:pt x="112" y="31"/>
                  </a:lnTo>
                  <a:lnTo>
                    <a:pt x="112" y="40"/>
                  </a:lnTo>
                  <a:lnTo>
                    <a:pt x="112" y="40"/>
                  </a:lnTo>
                  <a:lnTo>
                    <a:pt x="112" y="49"/>
                  </a:lnTo>
                  <a:lnTo>
                    <a:pt x="108" y="58"/>
                  </a:lnTo>
                  <a:lnTo>
                    <a:pt x="105" y="66"/>
                  </a:lnTo>
                  <a:lnTo>
                    <a:pt x="99" y="73"/>
                  </a:lnTo>
                  <a:lnTo>
                    <a:pt x="110" y="80"/>
                  </a:lnTo>
                  <a:lnTo>
                    <a:pt x="110" y="80"/>
                  </a:lnTo>
                  <a:lnTo>
                    <a:pt x="116" y="73"/>
                  </a:lnTo>
                  <a:lnTo>
                    <a:pt x="121" y="62"/>
                  </a:lnTo>
                  <a:lnTo>
                    <a:pt x="125" y="51"/>
                  </a:lnTo>
                  <a:lnTo>
                    <a:pt x="125" y="40"/>
                  </a:lnTo>
                  <a:lnTo>
                    <a:pt x="125" y="40"/>
                  </a:lnTo>
                  <a:lnTo>
                    <a:pt x="125" y="29"/>
                  </a:lnTo>
                  <a:lnTo>
                    <a:pt x="121" y="18"/>
                  </a:lnTo>
                  <a:lnTo>
                    <a:pt x="116" y="7"/>
                  </a:lnTo>
                  <a:lnTo>
                    <a:pt x="110" y="0"/>
                  </a:lnTo>
                  <a:lnTo>
                    <a:pt x="110" y="0"/>
                  </a:lnTo>
                  <a:close/>
                  <a:moveTo>
                    <a:pt x="17" y="80"/>
                  </a:moveTo>
                  <a:lnTo>
                    <a:pt x="26" y="73"/>
                  </a:lnTo>
                  <a:lnTo>
                    <a:pt x="26" y="73"/>
                  </a:lnTo>
                  <a:lnTo>
                    <a:pt x="20" y="66"/>
                  </a:lnTo>
                  <a:lnTo>
                    <a:pt x="17" y="58"/>
                  </a:lnTo>
                  <a:lnTo>
                    <a:pt x="15" y="49"/>
                  </a:lnTo>
                  <a:lnTo>
                    <a:pt x="13" y="40"/>
                  </a:lnTo>
                  <a:lnTo>
                    <a:pt x="13" y="40"/>
                  </a:lnTo>
                  <a:lnTo>
                    <a:pt x="15" y="31"/>
                  </a:lnTo>
                  <a:lnTo>
                    <a:pt x="17" y="22"/>
                  </a:lnTo>
                  <a:lnTo>
                    <a:pt x="20" y="14"/>
                  </a:lnTo>
                  <a:lnTo>
                    <a:pt x="26" y="7"/>
                  </a:lnTo>
                  <a:lnTo>
                    <a:pt x="17" y="0"/>
                  </a:lnTo>
                  <a:lnTo>
                    <a:pt x="17" y="0"/>
                  </a:lnTo>
                  <a:lnTo>
                    <a:pt x="9" y="9"/>
                  </a:lnTo>
                  <a:lnTo>
                    <a:pt x="6" y="18"/>
                  </a:lnTo>
                  <a:lnTo>
                    <a:pt x="2" y="29"/>
                  </a:lnTo>
                  <a:lnTo>
                    <a:pt x="0" y="40"/>
                  </a:lnTo>
                  <a:lnTo>
                    <a:pt x="0" y="40"/>
                  </a:lnTo>
                  <a:lnTo>
                    <a:pt x="2" y="51"/>
                  </a:lnTo>
                  <a:lnTo>
                    <a:pt x="6" y="62"/>
                  </a:lnTo>
                  <a:lnTo>
                    <a:pt x="9" y="71"/>
                  </a:lnTo>
                  <a:lnTo>
                    <a:pt x="17" y="80"/>
                  </a:lnTo>
                  <a:lnTo>
                    <a:pt x="17" y="80"/>
                  </a:lnTo>
                  <a:close/>
                  <a:moveTo>
                    <a:pt x="92" y="14"/>
                  </a:moveTo>
                  <a:lnTo>
                    <a:pt x="83" y="22"/>
                  </a:lnTo>
                  <a:lnTo>
                    <a:pt x="83" y="22"/>
                  </a:lnTo>
                  <a:lnTo>
                    <a:pt x="88" y="31"/>
                  </a:lnTo>
                  <a:lnTo>
                    <a:pt x="90" y="40"/>
                  </a:lnTo>
                  <a:lnTo>
                    <a:pt x="90" y="40"/>
                  </a:lnTo>
                  <a:lnTo>
                    <a:pt x="88" y="49"/>
                  </a:lnTo>
                  <a:lnTo>
                    <a:pt x="83" y="58"/>
                  </a:lnTo>
                  <a:lnTo>
                    <a:pt x="92" y="66"/>
                  </a:lnTo>
                  <a:lnTo>
                    <a:pt x="92" y="66"/>
                  </a:lnTo>
                  <a:lnTo>
                    <a:pt x="96" y="60"/>
                  </a:lnTo>
                  <a:lnTo>
                    <a:pt x="99" y="55"/>
                  </a:lnTo>
                  <a:lnTo>
                    <a:pt x="101" y="47"/>
                  </a:lnTo>
                  <a:lnTo>
                    <a:pt x="103" y="40"/>
                  </a:lnTo>
                  <a:lnTo>
                    <a:pt x="103" y="40"/>
                  </a:lnTo>
                  <a:lnTo>
                    <a:pt x="101" y="33"/>
                  </a:lnTo>
                  <a:lnTo>
                    <a:pt x="99" y="25"/>
                  </a:lnTo>
                  <a:lnTo>
                    <a:pt x="96" y="20"/>
                  </a:lnTo>
                  <a:lnTo>
                    <a:pt x="92" y="14"/>
                  </a:lnTo>
                  <a:lnTo>
                    <a:pt x="92" y="14"/>
                  </a:lnTo>
                  <a:close/>
                  <a:moveTo>
                    <a:pt x="35" y="66"/>
                  </a:moveTo>
                  <a:lnTo>
                    <a:pt x="44" y="58"/>
                  </a:lnTo>
                  <a:lnTo>
                    <a:pt x="44" y="58"/>
                  </a:lnTo>
                  <a:lnTo>
                    <a:pt x="39" y="49"/>
                  </a:lnTo>
                  <a:lnTo>
                    <a:pt x="37" y="40"/>
                  </a:lnTo>
                  <a:lnTo>
                    <a:pt x="37" y="40"/>
                  </a:lnTo>
                  <a:lnTo>
                    <a:pt x="39" y="31"/>
                  </a:lnTo>
                  <a:lnTo>
                    <a:pt x="44" y="22"/>
                  </a:lnTo>
                  <a:lnTo>
                    <a:pt x="33" y="14"/>
                  </a:lnTo>
                  <a:lnTo>
                    <a:pt x="33" y="14"/>
                  </a:lnTo>
                  <a:lnTo>
                    <a:pt x="29" y="20"/>
                  </a:lnTo>
                  <a:lnTo>
                    <a:pt x="26" y="25"/>
                  </a:lnTo>
                  <a:lnTo>
                    <a:pt x="24" y="33"/>
                  </a:lnTo>
                  <a:lnTo>
                    <a:pt x="24" y="40"/>
                  </a:lnTo>
                  <a:lnTo>
                    <a:pt x="24" y="40"/>
                  </a:lnTo>
                  <a:lnTo>
                    <a:pt x="24" y="47"/>
                  </a:lnTo>
                  <a:lnTo>
                    <a:pt x="28" y="55"/>
                  </a:lnTo>
                  <a:lnTo>
                    <a:pt x="29" y="60"/>
                  </a:lnTo>
                  <a:lnTo>
                    <a:pt x="35" y="66"/>
                  </a:lnTo>
                  <a:lnTo>
                    <a:pt x="35" y="66"/>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lt1"/>
                </a:solidFill>
                <a:latin typeface="微软雅黑" pitchFamily="34" charset="-122"/>
                <a:ea typeface="微软雅黑" pitchFamily="34" charset="-122"/>
              </a:endParaRPr>
            </a:p>
          </p:txBody>
        </p:sp>
      </p:grpSp>
      <p:sp>
        <p:nvSpPr>
          <p:cNvPr id="24" name="矩形 23"/>
          <p:cNvSpPr/>
          <p:nvPr/>
        </p:nvSpPr>
        <p:spPr>
          <a:xfrm>
            <a:off x="2072944" y="2821340"/>
            <a:ext cx="1815168" cy="1232655"/>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a:t>
            </a: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4120992" y="2821340"/>
            <a:ext cx="1815168" cy="1232655"/>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a:t>
            </a: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6208694" y="2821340"/>
            <a:ext cx="1815168" cy="1066456"/>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输入您的内容或者通过右键复制粘贴您的内容，并选择只保留文字。输入您的内容或者通过右键复制粘贴您的内容。输入您的内容或者通过右键复制粘贴您的内容，并选择只保留文字。</a:t>
            </a:r>
          </a:p>
        </p:txBody>
      </p:sp>
    </p:spTree>
    <p:extLst>
      <p:ext uri="{BB962C8B-B14F-4D97-AF65-F5344CB8AC3E}">
        <p14:creationId xmlns:p14="http://schemas.microsoft.com/office/powerpoint/2010/main" val="128940370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randombar(horizontal)">
                                      <p:cBhvr>
                                        <p:cTn id="18" dur="500"/>
                                        <p:tgtEl>
                                          <p:spTgt spid="2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randombar(horizontal)">
                                      <p:cBhvr>
                                        <p:cTn id="33" dur="500"/>
                                        <p:tgtEl>
                                          <p:spTgt spid="25"/>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ppt_x</p:attrName>
                                        </p:attrNameLst>
                                      </p:cBhvr>
                                      <p:tavLst>
                                        <p:tav tm="0">
                                          <p:val>
                                            <p:strVal val="#ppt_x-#ppt_w*1.125000"/>
                                          </p:val>
                                        </p:tav>
                                        <p:tav tm="100000">
                                          <p:val>
                                            <p:strVal val="#ppt_x"/>
                                          </p:val>
                                        </p:tav>
                                      </p:tavLst>
                                    </p:anim>
                                    <p:animEffect transition="in" filter="wipe(right)">
                                      <p:cBhvr>
                                        <p:cTn id="38" dur="500"/>
                                        <p:tgtEl>
                                          <p:spTgt spid="12"/>
                                        </p:tgtEl>
                                      </p:cBhvr>
                                    </p:animEffect>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anim calcmode="lin" valueType="num">
                                      <p:cBhvr>
                                        <p:cTn id="43" dur="500" fill="hold"/>
                                        <p:tgtEl>
                                          <p:spTgt spid="9"/>
                                        </p:tgtEl>
                                        <p:attrNameLst>
                                          <p:attrName>ppt_x</p:attrName>
                                        </p:attrNameLst>
                                      </p:cBhvr>
                                      <p:tavLst>
                                        <p:tav tm="0">
                                          <p:val>
                                            <p:strVal val="#ppt_x"/>
                                          </p:val>
                                        </p:tav>
                                        <p:tav tm="100000">
                                          <p:val>
                                            <p:strVal val="#ppt_x"/>
                                          </p:val>
                                        </p:tav>
                                      </p:tavLst>
                                    </p:anim>
                                    <p:anim calcmode="lin" valueType="num">
                                      <p:cBhvr>
                                        <p:cTn id="44" dur="50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4" presetClass="entr" presetSubtype="1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randombar(horizontal)">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BC50D8C-C903-48BD-88E1-06AC2AF945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12" name="文本框 11"/>
          <p:cNvSpPr txBox="1"/>
          <p:nvPr>
            <p:custDataLst>
              <p:tags r:id="rId2"/>
            </p:custDataLst>
          </p:nvPr>
        </p:nvSpPr>
        <p:spPr>
          <a:xfrm>
            <a:off x="2410670" y="3058089"/>
            <a:ext cx="654025" cy="461665"/>
          </a:xfrm>
          <a:prstGeom prst="rect">
            <a:avLst/>
          </a:prstGeom>
          <a:noFill/>
        </p:spPr>
        <p:txBody>
          <a:bodyPr wrap="none" lIns="0" tIns="0" rIns="0" bIns="0">
            <a:spAutoFit/>
          </a:bodyPr>
          <a:lstStyle/>
          <a:p>
            <a:pPr>
              <a:defRPr/>
            </a:pPr>
            <a:r>
              <a:rPr lang="en-US" altLang="zh-CN" sz="2400" dirty="0">
                <a:solidFill>
                  <a:schemeClr val="accent1"/>
                </a:solidFill>
                <a:latin typeface="Arial" panose="020B0604020202020204" pitchFamily="34" charset="0"/>
                <a:ea typeface="微软雅黑" panose="020B0503020204020204" pitchFamily="34" charset="-122"/>
                <a:sym typeface="Arial" panose="020B0604020202020204" pitchFamily="34" charset="0"/>
              </a:rPr>
              <a:t>P</a:t>
            </a:r>
            <a:r>
              <a:rPr lang="en-US" altLang="zh-CN" sz="3000" dirty="0">
                <a:solidFill>
                  <a:schemeClr val="accent1"/>
                </a:solidFill>
                <a:latin typeface="Arial" panose="020B0604020202020204" pitchFamily="34" charset="0"/>
                <a:ea typeface="微软雅黑" panose="020B0503020204020204" pitchFamily="34" charset="-122"/>
                <a:sym typeface="Arial" panose="020B0604020202020204" pitchFamily="34" charset="0"/>
              </a:rPr>
              <a:t>art</a:t>
            </a:r>
            <a:endParaRPr lang="zh-CN" altLang="en-US" sz="8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2" name="文本框 13"/>
          <p:cNvSpPr txBox="1">
            <a:spLocks noChangeArrowheads="1"/>
          </p:cNvSpPr>
          <p:nvPr>
            <p:custDataLst>
              <p:tags r:id="rId3"/>
            </p:custDataLst>
          </p:nvPr>
        </p:nvSpPr>
        <p:spPr bwMode="auto">
          <a:xfrm>
            <a:off x="2503787" y="2936607"/>
            <a:ext cx="46807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章 节</a:t>
            </a:r>
          </a:p>
        </p:txBody>
      </p:sp>
      <p:sp>
        <p:nvSpPr>
          <p:cNvPr id="2053" name="文本框 14"/>
          <p:cNvSpPr txBox="1">
            <a:spLocks noChangeArrowheads="1"/>
          </p:cNvSpPr>
          <p:nvPr>
            <p:custDataLst>
              <p:tags r:id="rId4"/>
            </p:custDataLst>
          </p:nvPr>
        </p:nvSpPr>
        <p:spPr bwMode="auto">
          <a:xfrm>
            <a:off x="3186948" y="2597174"/>
            <a:ext cx="1025922" cy="1108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7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标题 5"/>
          <p:cNvSpPr txBox="1">
            <a:spLocks/>
          </p:cNvSpPr>
          <p:nvPr>
            <p:custDataLst>
              <p:tags r:id="rId5"/>
            </p:custDataLst>
          </p:nvPr>
        </p:nvSpPr>
        <p:spPr>
          <a:xfrm>
            <a:off x="4499992" y="2896580"/>
            <a:ext cx="2621439" cy="60939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lgn="l"/>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l"/>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 7">
            <a:extLst>
              <a:ext uri="{FF2B5EF4-FFF2-40B4-BE49-F238E27FC236}">
                <a16:creationId xmlns:a16="http://schemas.microsoft.com/office/drawing/2014/main" id="{11C32CB0-1075-4485-8F8A-3E9E9B6470C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34644" b="52979"/>
          <a:stretch/>
        </p:blipFill>
        <p:spPr>
          <a:xfrm>
            <a:off x="11408" y="-3674"/>
            <a:ext cx="9144000" cy="2500536"/>
          </a:xfrm>
          <a:prstGeom prst="rect">
            <a:avLst/>
          </a:prstGeom>
        </p:spPr>
      </p:pic>
      <p:pic>
        <p:nvPicPr>
          <p:cNvPr id="9" name="图片 8">
            <a:extLst>
              <a:ext uri="{FF2B5EF4-FFF2-40B4-BE49-F238E27FC236}">
                <a16:creationId xmlns:a16="http://schemas.microsoft.com/office/drawing/2014/main" id="{D1B7DAC2-69F3-49B6-A0FD-3DEA9D56622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44823" r="48697" b="28950"/>
          <a:stretch/>
        </p:blipFill>
        <p:spPr>
          <a:xfrm>
            <a:off x="19456" y="788658"/>
            <a:ext cx="1668609" cy="2008436"/>
          </a:xfrm>
          <a:prstGeom prst="rect">
            <a:avLst/>
          </a:prstGeom>
        </p:spPr>
      </p:pic>
      <p:pic>
        <p:nvPicPr>
          <p:cNvPr id="10" name="图片 9">
            <a:extLst>
              <a:ext uri="{FF2B5EF4-FFF2-40B4-BE49-F238E27FC236}">
                <a16:creationId xmlns:a16="http://schemas.microsoft.com/office/drawing/2014/main" id="{5EB3212F-07FC-4C26-98A6-2CC79F63030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2252" t="52192" r="48697" b="28950"/>
          <a:stretch/>
        </p:blipFill>
        <p:spPr>
          <a:xfrm>
            <a:off x="6084168" y="0"/>
            <a:ext cx="1632605" cy="1412988"/>
          </a:xfrm>
          <a:prstGeom prst="rect">
            <a:avLst/>
          </a:prstGeom>
        </p:spPr>
      </p:pic>
    </p:spTree>
    <p:custDataLst>
      <p:tags r:id="rId1"/>
    </p:custDataLst>
    <p:extLst>
      <p:ext uri="{BB962C8B-B14F-4D97-AF65-F5344CB8AC3E}">
        <p14:creationId xmlns:p14="http://schemas.microsoft.com/office/powerpoint/2010/main" val="1138202004"/>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0-#ppt_h/2"/>
                                          </p:val>
                                        </p:tav>
                                        <p:tav tm="100000">
                                          <p:val>
                                            <p:strVal val="#ppt_y"/>
                                          </p:val>
                                        </p:tav>
                                      </p:tavLst>
                                    </p:anim>
                                  </p:childTnLst>
                                </p:cTn>
                              </p:par>
                            </p:childTnLst>
                          </p:cTn>
                        </p:par>
                        <p:par>
                          <p:cTn id="20" fill="hold">
                            <p:stCondLst>
                              <p:cond delay="700"/>
                            </p:stCondLst>
                            <p:childTnLst>
                              <p:par>
                                <p:cTn id="21" presetID="42" presetClass="entr" presetSubtype="0" fill="hold" grpId="0"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1000"/>
                                        <p:tgtEl>
                                          <p:spTgt spid="2052"/>
                                        </p:tgtEl>
                                      </p:cBhvr>
                                    </p:animEffect>
                                    <p:anim calcmode="lin" valueType="num">
                                      <p:cBhvr>
                                        <p:cTn id="24" dur="1000" fill="hold"/>
                                        <p:tgtEl>
                                          <p:spTgt spid="2052"/>
                                        </p:tgtEl>
                                        <p:attrNameLst>
                                          <p:attrName>ppt_x</p:attrName>
                                        </p:attrNameLst>
                                      </p:cBhvr>
                                      <p:tavLst>
                                        <p:tav tm="0">
                                          <p:val>
                                            <p:strVal val="#ppt_x"/>
                                          </p:val>
                                        </p:tav>
                                        <p:tav tm="100000">
                                          <p:val>
                                            <p:strVal val="#ppt_x"/>
                                          </p:val>
                                        </p:tav>
                                      </p:tavLst>
                                    </p:anim>
                                    <p:anim calcmode="lin" valueType="num">
                                      <p:cBhvr>
                                        <p:cTn id="25" dur="1000" fill="hold"/>
                                        <p:tgtEl>
                                          <p:spTgt spid="2052"/>
                                        </p:tgtEl>
                                        <p:attrNameLst>
                                          <p:attrName>ppt_y</p:attrName>
                                        </p:attrNameLst>
                                      </p:cBhvr>
                                      <p:tavLst>
                                        <p:tav tm="0">
                                          <p:val>
                                            <p:strVal val="#ppt_y+.1"/>
                                          </p:val>
                                        </p:tav>
                                        <p:tav tm="100000">
                                          <p:val>
                                            <p:strVal val="#ppt_y"/>
                                          </p:val>
                                        </p:tav>
                                      </p:tavLst>
                                    </p:anim>
                                  </p:childTnLst>
                                </p:cTn>
                              </p:par>
                            </p:childTnLst>
                          </p:cTn>
                        </p:par>
                        <p:par>
                          <p:cTn id="26" fill="hold">
                            <p:stCondLst>
                              <p:cond delay="17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2700"/>
                            </p:stCondLst>
                            <p:childTnLst>
                              <p:par>
                                <p:cTn id="33" presetID="2" presetClass="entr" presetSubtype="2" fill="hold" grpId="0" nodeType="afterEffect">
                                  <p:stCondLst>
                                    <p:cond delay="0"/>
                                  </p:stCondLst>
                                  <p:childTnLst>
                                    <p:set>
                                      <p:cBhvr>
                                        <p:cTn id="34" dur="1" fill="hold">
                                          <p:stCondLst>
                                            <p:cond delay="0"/>
                                          </p:stCondLst>
                                        </p:cTn>
                                        <p:tgtEl>
                                          <p:spTgt spid="2053"/>
                                        </p:tgtEl>
                                        <p:attrNameLst>
                                          <p:attrName>style.visibility</p:attrName>
                                        </p:attrNameLst>
                                      </p:cBhvr>
                                      <p:to>
                                        <p:strVal val="visible"/>
                                      </p:to>
                                    </p:set>
                                    <p:anim calcmode="lin" valueType="num">
                                      <p:cBhvr additive="base">
                                        <p:cTn id="35" dur="500" fill="hold"/>
                                        <p:tgtEl>
                                          <p:spTgt spid="2053"/>
                                        </p:tgtEl>
                                        <p:attrNameLst>
                                          <p:attrName>ppt_x</p:attrName>
                                        </p:attrNameLst>
                                      </p:cBhvr>
                                      <p:tavLst>
                                        <p:tav tm="0">
                                          <p:val>
                                            <p:strVal val="1+#ppt_w/2"/>
                                          </p:val>
                                        </p:tav>
                                        <p:tav tm="100000">
                                          <p:val>
                                            <p:strVal val="#ppt_x"/>
                                          </p:val>
                                        </p:tav>
                                      </p:tavLst>
                                    </p:anim>
                                    <p:anim calcmode="lin" valueType="num">
                                      <p:cBhvr additive="base">
                                        <p:cTn id="36" dur="500" fill="hold"/>
                                        <p:tgtEl>
                                          <p:spTgt spid="2053"/>
                                        </p:tgtEl>
                                        <p:attrNameLst>
                                          <p:attrName>ppt_y</p:attrName>
                                        </p:attrNameLst>
                                      </p:cBhvr>
                                      <p:tavLst>
                                        <p:tav tm="0">
                                          <p:val>
                                            <p:strVal val="#ppt_y"/>
                                          </p:val>
                                        </p:tav>
                                        <p:tav tm="100000">
                                          <p:val>
                                            <p:strVal val="#ppt_y"/>
                                          </p:val>
                                        </p:tav>
                                      </p:tavLst>
                                    </p:anim>
                                  </p:childTnLst>
                                </p:cTn>
                              </p:par>
                            </p:childTnLst>
                          </p:cTn>
                        </p:par>
                        <p:par>
                          <p:cTn id="37" fill="hold">
                            <p:stCondLst>
                              <p:cond delay="3200"/>
                            </p:stCondLst>
                            <p:childTnLst>
                              <p:par>
                                <p:cTn id="38" presetID="2" presetClass="entr" presetSubtype="2"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52" grpId="0"/>
      <p:bldP spid="2053"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p:cNvGrpSpPr>
          <p:nvPr/>
        </p:nvGrpSpPr>
        <p:grpSpPr bwMode="auto">
          <a:xfrm>
            <a:off x="602456" y="1469684"/>
            <a:ext cx="3638944" cy="1406296"/>
            <a:chOff x="803786" y="1959667"/>
            <a:chExt cx="4477634" cy="1874277"/>
          </a:xfrm>
        </p:grpSpPr>
        <p:sp>
          <p:nvSpPr>
            <p:cNvPr id="28" name="Rounded Rectangle 5@|1FFC:7355919|FBC:16777215|LFC:16777215|LBC:16777215"/>
            <p:cNvSpPr/>
            <p:nvPr/>
          </p:nvSpPr>
          <p:spPr>
            <a:xfrm>
              <a:off x="1127585" y="1959667"/>
              <a:ext cx="4153835" cy="484135"/>
            </a:xfrm>
            <a:prstGeom prst="roundRect">
              <a:avLst>
                <a:gd name="adj"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i="1" dirty="0">
                <a:solidFill>
                  <a:prstClr val="white"/>
                </a:solidFill>
                <a:latin typeface="PT Sans" pitchFamily="34" charset="-52"/>
              </a:endParaRPr>
            </a:p>
          </p:txBody>
        </p:sp>
        <p:sp>
          <p:nvSpPr>
            <p:cNvPr id="32" name="Rectangle 31@|1FFC:16777215|FBC:16777215|LFC:16777215|LBC:16777215"/>
            <p:cNvSpPr/>
            <p:nvPr/>
          </p:nvSpPr>
          <p:spPr>
            <a:xfrm>
              <a:off x="1346613" y="2529518"/>
              <a:ext cx="3876066" cy="1304426"/>
            </a:xfrm>
            <a:prstGeom prst="rect">
              <a:avLst/>
            </a:prstGeom>
          </p:spPr>
          <p:txBody>
            <a:bodyPr>
              <a:spAutoFit/>
            </a:bodyPr>
            <a:lstStyle/>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p:txBody>
        </p:sp>
        <p:sp>
          <p:nvSpPr>
            <p:cNvPr id="32796" name="Rectangle 35@|1FFC:16777215|FBC:16777215|LFC:16777215|LBC:16777215"/>
            <p:cNvSpPr>
              <a:spLocks noChangeArrowheads="1"/>
            </p:cNvSpPr>
            <p:nvPr/>
          </p:nvSpPr>
          <p:spPr bwMode="auto">
            <a:xfrm>
              <a:off x="1405098" y="2017027"/>
              <a:ext cx="2787309" cy="369178"/>
            </a:xfrm>
            <a:prstGeom prst="rect">
              <a:avLst/>
            </a:prstGeom>
            <a:noFill/>
            <a:ln w="9525">
              <a:noFill/>
              <a:miter lim="800000"/>
              <a:headEnd/>
              <a:tailEnd/>
            </a:ln>
          </p:spPr>
          <p:txBody>
            <a:bodyPr>
              <a:spAutoFit/>
            </a:bodyPr>
            <a:lstStyle/>
            <a:p>
              <a:pPr algn="ctr" defTabSz="912613">
                <a:spcBef>
                  <a:spcPct val="20000"/>
                </a:spcBef>
                <a:defRPr/>
              </a:pPr>
              <a:r>
                <a:rPr lang="zh-CN" altLang="en-US" sz="12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2" name="Rectangle 1@|1FFC:3289814|FBC:16777215|LFC:16777215|LBC:16777215"/>
            <p:cNvSpPr/>
            <p:nvPr/>
          </p:nvSpPr>
          <p:spPr>
            <a:xfrm>
              <a:off x="803786" y="1959667"/>
              <a:ext cx="499984" cy="484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p>
          </p:txBody>
        </p:sp>
        <p:sp>
          <p:nvSpPr>
            <p:cNvPr id="32798" name="Rectangle 39@|1FFC:16777215|FBC:16777215|LFC:16777215|LBC:16777215"/>
            <p:cNvSpPr>
              <a:spLocks noChangeArrowheads="1"/>
            </p:cNvSpPr>
            <p:nvPr/>
          </p:nvSpPr>
          <p:spPr bwMode="auto">
            <a:xfrm>
              <a:off x="835518" y="1976723"/>
              <a:ext cx="436243" cy="451217"/>
            </a:xfrm>
            <a:prstGeom prst="rect">
              <a:avLst/>
            </a:prstGeom>
            <a:noFill/>
            <a:ln w="9525">
              <a:noFill/>
              <a:miter lim="800000"/>
              <a:headEnd/>
              <a:tailEnd/>
            </a:ln>
          </p:spPr>
          <p:txBody>
            <a:bodyPr>
              <a:spAutoFit/>
            </a:bodyPr>
            <a:lstStyle/>
            <a:p>
              <a:pPr algn="ctr" eaLnBrk="1" hangingPunct="1"/>
              <a:r>
                <a:rPr lang="en-US" altLang="zh-CN" sz="1600" b="1" dirty="0">
                  <a:solidFill>
                    <a:srgbClr val="FFFFFF"/>
                  </a:solidFill>
                  <a:latin typeface="微软雅黑" pitchFamily="34" charset="-122"/>
                </a:rPr>
                <a:t>1</a:t>
              </a:r>
              <a:endParaRPr lang="zh-CN" altLang="en-US" sz="1600" b="1" dirty="0">
                <a:solidFill>
                  <a:srgbClr val="FFFFFF"/>
                </a:solidFill>
              </a:endParaRPr>
            </a:p>
          </p:txBody>
        </p:sp>
      </p:grpSp>
      <p:grpSp>
        <p:nvGrpSpPr>
          <p:cNvPr id="4" name="组合 4"/>
          <p:cNvGrpSpPr>
            <a:grpSpLocks/>
          </p:cNvGrpSpPr>
          <p:nvPr/>
        </p:nvGrpSpPr>
        <p:grpSpPr bwMode="auto">
          <a:xfrm>
            <a:off x="602456" y="2983440"/>
            <a:ext cx="3654412" cy="1451548"/>
            <a:chOff x="803786" y="3976022"/>
            <a:chExt cx="4497002" cy="1934666"/>
          </a:xfrm>
        </p:grpSpPr>
        <p:sp>
          <p:nvSpPr>
            <p:cNvPr id="29" name="Rounded Rectangle 7@|1FFC:7355919|FBC:16777215|LFC:16777215|LBC:16777215"/>
            <p:cNvSpPr/>
            <p:nvPr/>
          </p:nvSpPr>
          <p:spPr>
            <a:xfrm>
              <a:off x="1127609" y="3976022"/>
              <a:ext cx="4154144" cy="484154"/>
            </a:xfrm>
            <a:prstGeom prst="roundRect">
              <a:avLst>
                <a:gd name="adj" fmla="val 0"/>
              </a:avLst>
            </a:prstGeom>
            <a:solidFill>
              <a:schemeClr val="accent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i="1" dirty="0">
                <a:solidFill>
                  <a:prstClr val="white"/>
                </a:solidFill>
                <a:latin typeface="PT Sans" pitchFamily="34" charset="-52"/>
              </a:endParaRPr>
            </a:p>
          </p:txBody>
        </p:sp>
        <p:sp>
          <p:nvSpPr>
            <p:cNvPr id="34" name="Rectangle 33@|1FFC:16777215|FBC:16777215|LFC:16777215|LBC:16777215"/>
            <p:cNvSpPr/>
            <p:nvPr/>
          </p:nvSpPr>
          <p:spPr>
            <a:xfrm>
              <a:off x="1346653" y="4606210"/>
              <a:ext cx="3954135" cy="1304478"/>
            </a:xfrm>
            <a:prstGeom prst="rect">
              <a:avLst/>
            </a:prstGeom>
          </p:spPr>
          <p:txBody>
            <a:bodyPr>
              <a:spAutoFit/>
            </a:bodyPr>
            <a:lstStyle/>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p:txBody>
        </p:sp>
        <p:sp>
          <p:nvSpPr>
            <p:cNvPr id="32791" name="Rectangle 37@|1FFC:16777215|FBC:16777215|LFC:16777215|LBC:16777215"/>
            <p:cNvSpPr>
              <a:spLocks noChangeArrowheads="1"/>
            </p:cNvSpPr>
            <p:nvPr/>
          </p:nvSpPr>
          <p:spPr bwMode="auto">
            <a:xfrm>
              <a:off x="1405098" y="4014547"/>
              <a:ext cx="2787310" cy="369192"/>
            </a:xfrm>
            <a:prstGeom prst="rect">
              <a:avLst/>
            </a:prstGeom>
            <a:noFill/>
            <a:ln w="9525">
              <a:noFill/>
              <a:miter lim="800000"/>
              <a:headEnd/>
              <a:tailEnd/>
            </a:ln>
          </p:spPr>
          <p:txBody>
            <a:bodyPr>
              <a:spAutoFit/>
            </a:bodyPr>
            <a:lstStyle/>
            <a:p>
              <a:pPr algn="ctr" defTabSz="912613">
                <a:spcBef>
                  <a:spcPct val="20000"/>
                </a:spcBef>
                <a:defRPr/>
              </a:pPr>
              <a:r>
                <a:rPr lang="zh-CN" altLang="en-US" sz="12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41" name="Rectangle 40@|1FFC:3289814|FBC:16777215|LFC:16777215|LBC:16777215"/>
            <p:cNvSpPr/>
            <p:nvPr/>
          </p:nvSpPr>
          <p:spPr>
            <a:xfrm>
              <a:off x="803786" y="3976022"/>
              <a:ext cx="500022" cy="484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p>
          </p:txBody>
        </p:sp>
        <p:sp>
          <p:nvSpPr>
            <p:cNvPr id="32793" name="Rectangle 41@|1FFC:16777215|FBC:16777215|LFC:16777215|LBC:16777215"/>
            <p:cNvSpPr>
              <a:spLocks noChangeArrowheads="1"/>
            </p:cNvSpPr>
            <p:nvPr/>
          </p:nvSpPr>
          <p:spPr bwMode="auto">
            <a:xfrm>
              <a:off x="835519" y="3993070"/>
              <a:ext cx="436242" cy="451235"/>
            </a:xfrm>
            <a:prstGeom prst="rect">
              <a:avLst/>
            </a:prstGeom>
            <a:noFill/>
            <a:ln w="9525">
              <a:noFill/>
              <a:miter lim="800000"/>
              <a:headEnd/>
              <a:tailEnd/>
            </a:ln>
          </p:spPr>
          <p:txBody>
            <a:bodyPr>
              <a:spAutoFit/>
            </a:bodyPr>
            <a:lstStyle/>
            <a:p>
              <a:pPr algn="ctr" eaLnBrk="1" hangingPunct="1"/>
              <a:r>
                <a:rPr lang="en-US" altLang="zh-CN" sz="1600" b="1" dirty="0">
                  <a:solidFill>
                    <a:srgbClr val="FFFFFF"/>
                  </a:solidFill>
                  <a:latin typeface="微软雅黑" pitchFamily="34" charset="-122"/>
                </a:rPr>
                <a:t>3</a:t>
              </a:r>
              <a:endParaRPr lang="zh-CN" altLang="en-US" sz="1600" b="1" dirty="0">
                <a:solidFill>
                  <a:srgbClr val="FFFFFF"/>
                </a:solidFill>
              </a:endParaRPr>
            </a:p>
          </p:txBody>
        </p:sp>
      </p:grpSp>
      <p:grpSp>
        <p:nvGrpSpPr>
          <p:cNvPr id="5" name="组合 3"/>
          <p:cNvGrpSpPr>
            <a:grpSpLocks/>
          </p:cNvGrpSpPr>
          <p:nvPr/>
        </p:nvGrpSpPr>
        <p:grpSpPr bwMode="auto">
          <a:xfrm>
            <a:off x="5016103" y="1469685"/>
            <a:ext cx="3578316" cy="1417014"/>
            <a:chOff x="6688049" y="1959667"/>
            <a:chExt cx="4403987" cy="1887118"/>
          </a:xfrm>
        </p:grpSpPr>
        <p:sp>
          <p:nvSpPr>
            <p:cNvPr id="30" name="Rounded Rectangle 9@|1FFC:7355919|FBC:16777215|LFC:16777215|LBC:16777215"/>
            <p:cNvSpPr/>
            <p:nvPr/>
          </p:nvSpPr>
          <p:spPr>
            <a:xfrm>
              <a:off x="6937301" y="1959667"/>
              <a:ext cx="4154735" cy="483764"/>
            </a:xfrm>
            <a:prstGeom prst="roundRect">
              <a:avLst>
                <a:gd name="adj" fmla="val 0"/>
              </a:avLst>
            </a:pr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i="1" dirty="0">
                <a:solidFill>
                  <a:prstClr val="white"/>
                </a:solidFill>
                <a:latin typeface="PT Sans" pitchFamily="34" charset="-52"/>
              </a:endParaRPr>
            </a:p>
          </p:txBody>
        </p:sp>
        <p:sp>
          <p:nvSpPr>
            <p:cNvPr id="33" name="Rectangle 32@|1FFC:16777215|FBC:16777215|LFC:16777215|LBC:16777215"/>
            <p:cNvSpPr/>
            <p:nvPr/>
          </p:nvSpPr>
          <p:spPr>
            <a:xfrm>
              <a:off x="7116328" y="2543356"/>
              <a:ext cx="3954697" cy="1303429"/>
            </a:xfrm>
            <a:prstGeom prst="rect">
              <a:avLst/>
            </a:prstGeom>
          </p:spPr>
          <p:txBody>
            <a:bodyPr>
              <a:spAutoFit/>
            </a:bodyPr>
            <a:lstStyle/>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p:txBody>
        </p:sp>
        <p:sp>
          <p:nvSpPr>
            <p:cNvPr id="32786" name="Rectangle 36@|1FFC:16777215|FBC:16777215|LFC:16777215|LBC:16777215"/>
            <p:cNvSpPr>
              <a:spLocks noChangeArrowheads="1"/>
            </p:cNvSpPr>
            <p:nvPr/>
          </p:nvSpPr>
          <p:spPr bwMode="auto">
            <a:xfrm>
              <a:off x="7202689" y="2017024"/>
              <a:ext cx="2787310" cy="368895"/>
            </a:xfrm>
            <a:prstGeom prst="rect">
              <a:avLst/>
            </a:prstGeom>
            <a:noFill/>
            <a:ln w="9525">
              <a:noFill/>
              <a:miter lim="800000"/>
              <a:headEnd/>
              <a:tailEnd/>
            </a:ln>
          </p:spPr>
          <p:txBody>
            <a:bodyPr>
              <a:spAutoFit/>
            </a:bodyPr>
            <a:lstStyle/>
            <a:p>
              <a:pPr algn="ctr" defTabSz="912613">
                <a:spcBef>
                  <a:spcPct val="20000"/>
                </a:spcBef>
                <a:defRPr/>
              </a:pPr>
              <a:r>
                <a:rPr lang="zh-CN" altLang="en-US" sz="12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43" name="Rectangle 42@|1FFC:3289814|FBC:16777215|LFC:16777215|LBC:16777215"/>
            <p:cNvSpPr/>
            <p:nvPr/>
          </p:nvSpPr>
          <p:spPr>
            <a:xfrm>
              <a:off x="6688049" y="1959667"/>
              <a:ext cx="500092" cy="4837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p>
          </p:txBody>
        </p:sp>
        <p:sp>
          <p:nvSpPr>
            <p:cNvPr id="32788" name="Rectangle 43@|1FFC:16777215|FBC:16777215|LFC:16777215|LBC:16777215"/>
            <p:cNvSpPr>
              <a:spLocks noChangeArrowheads="1"/>
            </p:cNvSpPr>
            <p:nvPr/>
          </p:nvSpPr>
          <p:spPr bwMode="auto">
            <a:xfrm>
              <a:off x="6719784" y="1976721"/>
              <a:ext cx="436243" cy="450872"/>
            </a:xfrm>
            <a:prstGeom prst="rect">
              <a:avLst/>
            </a:prstGeom>
            <a:noFill/>
            <a:ln w="9525">
              <a:noFill/>
              <a:miter lim="800000"/>
              <a:headEnd/>
              <a:tailEnd/>
            </a:ln>
          </p:spPr>
          <p:txBody>
            <a:bodyPr>
              <a:spAutoFit/>
            </a:bodyPr>
            <a:lstStyle/>
            <a:p>
              <a:pPr algn="ctr" eaLnBrk="1" hangingPunct="1"/>
              <a:r>
                <a:rPr lang="en-US" altLang="zh-CN" sz="1600" b="1" dirty="0">
                  <a:solidFill>
                    <a:srgbClr val="FFFFFF"/>
                  </a:solidFill>
                  <a:latin typeface="微软雅黑" pitchFamily="34" charset="-122"/>
                </a:rPr>
                <a:t>2</a:t>
              </a:r>
              <a:endParaRPr lang="zh-CN" altLang="en-US" sz="1600" b="1" dirty="0">
                <a:solidFill>
                  <a:srgbClr val="FFFFFF"/>
                </a:solidFill>
              </a:endParaRPr>
            </a:p>
          </p:txBody>
        </p:sp>
      </p:grpSp>
      <p:grpSp>
        <p:nvGrpSpPr>
          <p:cNvPr id="6" name="组合 5"/>
          <p:cNvGrpSpPr>
            <a:grpSpLocks/>
          </p:cNvGrpSpPr>
          <p:nvPr/>
        </p:nvGrpSpPr>
        <p:grpSpPr bwMode="auto">
          <a:xfrm>
            <a:off x="5016104" y="2983440"/>
            <a:ext cx="3578316" cy="1451548"/>
            <a:chOff x="6688049" y="3976022"/>
            <a:chExt cx="4403989" cy="1934666"/>
          </a:xfrm>
        </p:grpSpPr>
        <p:sp>
          <p:nvSpPr>
            <p:cNvPr id="31" name="Rounded Rectangle 11@|1FFC:7355919|FBC:16777215|LFC:16777215|LBC:16777215"/>
            <p:cNvSpPr/>
            <p:nvPr/>
          </p:nvSpPr>
          <p:spPr>
            <a:xfrm>
              <a:off x="6937301" y="3976022"/>
              <a:ext cx="4154737" cy="484154"/>
            </a:xfrm>
            <a:prstGeom prst="roundRect">
              <a:avLst>
                <a:gd name="adj" fmla="val 0"/>
              </a:avLst>
            </a:prstGeom>
            <a:solidFill>
              <a:schemeClr val="accent4"/>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i="1" dirty="0">
                <a:solidFill>
                  <a:prstClr val="white"/>
                </a:solidFill>
                <a:latin typeface="PT Sans" pitchFamily="34" charset="-52"/>
              </a:endParaRPr>
            </a:p>
          </p:txBody>
        </p:sp>
        <p:sp>
          <p:nvSpPr>
            <p:cNvPr id="35" name="Rectangle 34@|1FFC:16777215|FBC:16777215|LFC:16777215|LBC:16777215"/>
            <p:cNvSpPr/>
            <p:nvPr/>
          </p:nvSpPr>
          <p:spPr>
            <a:xfrm>
              <a:off x="7116328" y="4606210"/>
              <a:ext cx="3954699" cy="1304478"/>
            </a:xfrm>
            <a:prstGeom prst="rect">
              <a:avLst/>
            </a:prstGeom>
          </p:spPr>
          <p:txBody>
            <a:bodyPr>
              <a:spAutoFit/>
            </a:bodyPr>
            <a:lstStyle/>
            <a:p>
              <a:pPr defTabSz="912613">
                <a:spcBef>
                  <a:spcPct val="20000"/>
                </a:spcBef>
                <a:defRPr/>
              </a:pPr>
              <a:r>
                <a:rPr lang="zh-CN" altLang="en-US"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a:p>
              <a:pPr defTabSz="912613">
                <a:spcBef>
                  <a:spcPct val="20000"/>
                </a:spcBef>
                <a:defRPr/>
              </a:pPr>
              <a:endParaRPr lang="en-US" altLang="zh-CN" sz="900" dirty="0">
                <a:solidFill>
                  <a:schemeClr val="tx1">
                    <a:lumMod val="50000"/>
                    <a:lumOff val="50000"/>
                  </a:schemeClr>
                </a:solidFill>
                <a:latin typeface="微软雅黑" pitchFamily="34" charset="-122"/>
                <a:ea typeface="微软雅黑" pitchFamily="34" charset="-122"/>
                <a:cs typeface="+mn-ea"/>
                <a:sym typeface="Arial" panose="020B0604020202020204" pitchFamily="34" charset="0"/>
              </a:endParaRPr>
            </a:p>
          </p:txBody>
        </p:sp>
        <p:sp>
          <p:nvSpPr>
            <p:cNvPr id="32781" name="Rectangle 38@|1FFC:16777215|FBC:16777215|LFC:16777215|LBC:16777215"/>
            <p:cNvSpPr>
              <a:spLocks noChangeArrowheads="1"/>
            </p:cNvSpPr>
            <p:nvPr/>
          </p:nvSpPr>
          <p:spPr bwMode="auto">
            <a:xfrm>
              <a:off x="7202687" y="4014547"/>
              <a:ext cx="2787310" cy="369192"/>
            </a:xfrm>
            <a:prstGeom prst="rect">
              <a:avLst/>
            </a:prstGeom>
            <a:noFill/>
            <a:ln w="9525">
              <a:noFill/>
              <a:miter lim="800000"/>
              <a:headEnd/>
              <a:tailEnd/>
            </a:ln>
          </p:spPr>
          <p:txBody>
            <a:bodyPr>
              <a:spAutoFit/>
            </a:bodyPr>
            <a:lstStyle/>
            <a:p>
              <a:pPr algn="ctr" defTabSz="912613">
                <a:spcBef>
                  <a:spcPct val="20000"/>
                </a:spcBef>
                <a:defRPr/>
              </a:pPr>
              <a:r>
                <a:rPr lang="zh-CN" altLang="en-US" sz="1200" dirty="0">
                  <a:solidFill>
                    <a:schemeClr val="bg1"/>
                  </a:solidFill>
                  <a:latin typeface="微软雅黑" pitchFamily="34" charset="-122"/>
                  <a:ea typeface="微软雅黑" pitchFamily="34" charset="-122"/>
                  <a:cs typeface="+mn-ea"/>
                  <a:sym typeface="Arial" panose="020B0604020202020204" pitchFamily="34" charset="0"/>
                </a:rPr>
                <a:t>单击编辑标题</a:t>
              </a:r>
              <a:endParaRPr lang="en-US" altLang="zh-CN" sz="1200" dirty="0">
                <a:solidFill>
                  <a:schemeClr val="bg1"/>
                </a:solidFill>
                <a:latin typeface="微软雅黑" pitchFamily="34" charset="-122"/>
                <a:ea typeface="微软雅黑" pitchFamily="34" charset="-122"/>
                <a:cs typeface="+mn-ea"/>
                <a:sym typeface="Arial" panose="020B0604020202020204" pitchFamily="34" charset="0"/>
              </a:endParaRPr>
            </a:p>
          </p:txBody>
        </p:sp>
        <p:sp>
          <p:nvSpPr>
            <p:cNvPr id="45" name="Rectangle 44@|1FFC:3289814|FBC:16777215|LFC:16777215|LBC:16777215"/>
            <p:cNvSpPr/>
            <p:nvPr/>
          </p:nvSpPr>
          <p:spPr>
            <a:xfrm>
              <a:off x="6688049" y="3976022"/>
              <a:ext cx="500092" cy="4841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00" dirty="0"/>
            </a:p>
          </p:txBody>
        </p:sp>
        <p:sp>
          <p:nvSpPr>
            <p:cNvPr id="32783" name="Rectangle 45@|1FFC:16777215|FBC:16777215|LFC:16777215|LBC:16777215"/>
            <p:cNvSpPr>
              <a:spLocks noChangeArrowheads="1"/>
            </p:cNvSpPr>
            <p:nvPr/>
          </p:nvSpPr>
          <p:spPr bwMode="auto">
            <a:xfrm>
              <a:off x="6719782" y="3993070"/>
              <a:ext cx="436243" cy="451235"/>
            </a:xfrm>
            <a:prstGeom prst="rect">
              <a:avLst/>
            </a:prstGeom>
            <a:noFill/>
            <a:ln w="9525">
              <a:noFill/>
              <a:miter lim="800000"/>
              <a:headEnd/>
              <a:tailEnd/>
            </a:ln>
          </p:spPr>
          <p:txBody>
            <a:bodyPr>
              <a:spAutoFit/>
            </a:bodyPr>
            <a:lstStyle/>
            <a:p>
              <a:pPr algn="ctr" eaLnBrk="1" hangingPunct="1"/>
              <a:r>
                <a:rPr lang="en-US" altLang="zh-CN" sz="1600" b="1" dirty="0">
                  <a:solidFill>
                    <a:srgbClr val="FFFFFF"/>
                  </a:solidFill>
                  <a:latin typeface="微软雅黑" pitchFamily="34" charset="-122"/>
                </a:rPr>
                <a:t>4</a:t>
              </a:r>
              <a:endParaRPr lang="zh-CN" altLang="en-US" sz="1600" b="1" dirty="0">
                <a:solidFill>
                  <a:srgbClr val="FFFFFF"/>
                </a:solidFill>
              </a:endParaRPr>
            </a:p>
          </p:txBody>
        </p:sp>
      </p:grpSp>
    </p:spTree>
    <p:extLst>
      <p:ext uri="{BB962C8B-B14F-4D97-AF65-F5344CB8AC3E}">
        <p14:creationId xmlns:p14="http://schemas.microsoft.com/office/powerpoint/2010/main" val="1133177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764661" y="3457774"/>
            <a:ext cx="1010953" cy="1009233"/>
            <a:chOff x="5186121" y="3507044"/>
            <a:chExt cx="1010953" cy="1008922"/>
          </a:xfrm>
          <a:solidFill>
            <a:schemeClr val="accent4"/>
          </a:solidFill>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7"/>
          <p:cNvGrpSpPr/>
          <p:nvPr/>
        </p:nvGrpSpPr>
        <p:grpSpPr>
          <a:xfrm>
            <a:off x="5011034" y="2236792"/>
            <a:ext cx="1010954" cy="1008300"/>
            <a:chOff x="5107781" y="2781590"/>
            <a:chExt cx="1010954" cy="1007989"/>
          </a:xfrm>
          <a:solidFill>
            <a:schemeClr val="accent2"/>
          </a:solidFill>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 name="组合 1"/>
          <p:cNvGrpSpPr/>
          <p:nvPr/>
        </p:nvGrpSpPr>
        <p:grpSpPr>
          <a:xfrm>
            <a:off x="6006414" y="3464523"/>
            <a:ext cx="1010953" cy="1010166"/>
            <a:chOff x="6073970" y="3409136"/>
            <a:chExt cx="1010953" cy="1009854"/>
          </a:xfrm>
          <a:solidFill>
            <a:schemeClr val="accent3"/>
          </a:solidFill>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695"/>
            <a:ext cx="2155272" cy="2153716"/>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6" name="Oval 71"/>
          <p:cNvSpPr>
            <a:spLocks noChangeArrowheads="1"/>
          </p:cNvSpPr>
          <p:nvPr/>
        </p:nvSpPr>
        <p:spPr bwMode="auto">
          <a:xfrm flipH="1">
            <a:off x="6310167" y="1335757"/>
            <a:ext cx="1714145" cy="17125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716"/>
            <a:ext cx="1793418" cy="1794608"/>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2" y="1499921"/>
            <a:ext cx="1388663" cy="138419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74"/>
          <p:cNvSpPr>
            <a:spLocks noEditPoints="1"/>
          </p:cNvSpPr>
          <p:nvPr/>
        </p:nvSpPr>
        <p:spPr bwMode="auto">
          <a:xfrm flipH="1">
            <a:off x="6673886" y="1706991"/>
            <a:ext cx="985773" cy="970058"/>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75"/>
          <p:cNvSpPr>
            <a:spLocks noEditPoints="1"/>
          </p:cNvSpPr>
          <p:nvPr/>
        </p:nvSpPr>
        <p:spPr bwMode="auto">
          <a:xfrm flipH="1">
            <a:off x="6876264" y="1912195"/>
            <a:ext cx="581019" cy="559649"/>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Oval 76"/>
          <p:cNvSpPr>
            <a:spLocks noChangeArrowheads="1"/>
          </p:cNvSpPr>
          <p:nvPr/>
        </p:nvSpPr>
        <p:spPr bwMode="auto">
          <a:xfrm flipH="1">
            <a:off x="7054393" y="2086619"/>
            <a:ext cx="213569" cy="209869"/>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grpSp>
        <p:nvGrpSpPr>
          <p:cNvPr id="5" name="组合 9"/>
          <p:cNvGrpSpPr/>
          <p:nvPr/>
        </p:nvGrpSpPr>
        <p:grpSpPr>
          <a:xfrm>
            <a:off x="6205714" y="2162172"/>
            <a:ext cx="986705" cy="986848"/>
            <a:chOff x="6598099" y="2161504"/>
            <a:chExt cx="986705" cy="986543"/>
          </a:xfrm>
          <a:solidFill>
            <a:schemeClr val="accent1"/>
          </a:solidFill>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1689"/>
            <a:ext cx="54092" cy="55032"/>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961"/>
            <a:ext cx="45698" cy="57831"/>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6" name="组合 2"/>
          <p:cNvGrpSpPr/>
          <p:nvPr/>
        </p:nvGrpSpPr>
        <p:grpSpPr>
          <a:xfrm>
            <a:off x="685009" y="1530205"/>
            <a:ext cx="365522" cy="430273"/>
            <a:chOff x="685009" y="1529730"/>
            <a:chExt cx="365522" cy="430140"/>
          </a:xfrm>
        </p:grpSpPr>
        <p:sp>
          <p:nvSpPr>
            <p:cNvPr id="141" name="Flowchart: Off-page Connector 108"/>
            <p:cNvSpPr/>
            <p:nvPr/>
          </p:nvSpPr>
          <p:spPr bwMode="auto">
            <a:xfrm>
              <a:off x="704059" y="1529730"/>
              <a:ext cx="317898" cy="422672"/>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4" name="Oval 111"/>
            <p:cNvSpPr/>
            <p:nvPr/>
          </p:nvSpPr>
          <p:spPr bwMode="auto">
            <a:xfrm>
              <a:off x="685009" y="154077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1</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7" name="组合 3"/>
          <p:cNvGrpSpPr/>
          <p:nvPr/>
        </p:nvGrpSpPr>
        <p:grpSpPr>
          <a:xfrm>
            <a:off x="685009" y="2261327"/>
            <a:ext cx="365522" cy="452720"/>
            <a:chOff x="685009" y="2260630"/>
            <a:chExt cx="365522" cy="452581"/>
          </a:xfrm>
        </p:grpSpPr>
        <p:sp>
          <p:nvSpPr>
            <p:cNvPr id="142" name="Flowchart: Off-page Connector 109"/>
            <p:cNvSpPr/>
            <p:nvPr/>
          </p:nvSpPr>
          <p:spPr bwMode="auto">
            <a:xfrm>
              <a:off x="704059" y="2290540"/>
              <a:ext cx="317898" cy="422671"/>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5" name="Oval 112"/>
            <p:cNvSpPr/>
            <p:nvPr/>
          </p:nvSpPr>
          <p:spPr bwMode="auto">
            <a:xfrm>
              <a:off x="685009" y="226063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2</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8" name="组合 4"/>
          <p:cNvGrpSpPr/>
          <p:nvPr/>
        </p:nvGrpSpPr>
        <p:grpSpPr>
          <a:xfrm>
            <a:off x="680246" y="3022517"/>
            <a:ext cx="365522" cy="451385"/>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3</a:t>
              </a:r>
              <a:endParaRPr lang="en-US" altLang="zh-CN" dirty="0">
                <a:solidFill>
                  <a:schemeClr val="bg1"/>
                </a:solidFill>
                <a:latin typeface="Arial" panose="020B0604020202020204" pitchFamily="34" charset="0"/>
                <a:cs typeface="Arial" panose="020B0604020202020204" pitchFamily="34" charset="0"/>
              </a:endParaRPr>
            </a:p>
          </p:txBody>
        </p:sp>
      </p:grpSp>
      <p:sp>
        <p:nvSpPr>
          <p:cNvPr id="154" name="Rectangle 1436"/>
          <p:cNvSpPr>
            <a:spLocks noChangeArrowheads="1"/>
          </p:cNvSpPr>
          <p:nvPr/>
        </p:nvSpPr>
        <p:spPr bwMode="auto">
          <a:xfrm>
            <a:off x="1264210" y="149209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55" name="Content Placeholder 2"/>
          <p:cNvSpPr txBox="1"/>
          <p:nvPr/>
        </p:nvSpPr>
        <p:spPr bwMode="auto">
          <a:xfrm>
            <a:off x="1189835" y="1649303"/>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Rectangle 1436"/>
          <p:cNvSpPr>
            <a:spLocks noChangeArrowheads="1"/>
          </p:cNvSpPr>
          <p:nvPr/>
        </p:nvSpPr>
        <p:spPr bwMode="auto">
          <a:xfrm>
            <a:off x="1287989" y="2246804"/>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53" name="Content Placeholder 2"/>
          <p:cNvSpPr txBox="1"/>
          <p:nvPr/>
        </p:nvSpPr>
        <p:spPr bwMode="auto">
          <a:xfrm>
            <a:off x="1213647" y="2404392"/>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Rectangle 1436"/>
          <p:cNvSpPr>
            <a:spLocks noChangeArrowheads="1"/>
          </p:cNvSpPr>
          <p:nvPr/>
        </p:nvSpPr>
        <p:spPr bwMode="auto">
          <a:xfrm>
            <a:off x="1264210" y="2986749"/>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51" name="Content Placeholder 2"/>
          <p:cNvSpPr txBox="1"/>
          <p:nvPr/>
        </p:nvSpPr>
        <p:spPr bwMode="auto">
          <a:xfrm>
            <a:off x="1189835" y="3143999"/>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8" name="Rectangle 1436"/>
          <p:cNvSpPr>
            <a:spLocks noChangeArrowheads="1"/>
          </p:cNvSpPr>
          <p:nvPr/>
        </p:nvSpPr>
        <p:spPr bwMode="auto">
          <a:xfrm>
            <a:off x="1287989" y="375691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39" name="Content Placeholder 2"/>
          <p:cNvSpPr txBox="1"/>
          <p:nvPr/>
        </p:nvSpPr>
        <p:spPr bwMode="auto">
          <a:xfrm>
            <a:off x="1213647" y="3958637"/>
            <a:ext cx="2734093" cy="4108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6"/>
          <p:cNvGrpSpPr/>
          <p:nvPr/>
        </p:nvGrpSpPr>
        <p:grpSpPr>
          <a:xfrm>
            <a:off x="704060" y="3845502"/>
            <a:ext cx="366713" cy="419229"/>
            <a:chOff x="704059" y="3844313"/>
            <a:chExt cx="366713" cy="419100"/>
          </a:xfrm>
        </p:grpSpPr>
        <p:sp>
          <p:nvSpPr>
            <p:cNvPr id="137" name="Flowchart: Off-page Connector 104"/>
            <p:cNvSpPr/>
            <p:nvPr/>
          </p:nvSpPr>
          <p:spPr bwMode="auto">
            <a:xfrm>
              <a:off x="727871" y="3862165"/>
              <a:ext cx="317898" cy="381000"/>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0" name="Oval 107"/>
            <p:cNvSpPr/>
            <p:nvPr/>
          </p:nvSpPr>
          <p:spPr bwMode="auto">
            <a:xfrm>
              <a:off x="704059" y="3844313"/>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4</a:t>
              </a:r>
              <a:endParaRPr lang="en-US" altLang="zh-CN"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52305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0-#ppt_w/2"/>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750"/>
                                        <p:tgtEl>
                                          <p:spTgt spid="6"/>
                                        </p:tgtEl>
                                      </p:cBhvr>
                                    </p:animEffect>
                                    <p:anim calcmode="lin" valueType="num">
                                      <p:cBhvr>
                                        <p:cTn id="71" dur="750" fill="hold"/>
                                        <p:tgtEl>
                                          <p:spTgt spid="6"/>
                                        </p:tgtEl>
                                        <p:attrNameLst>
                                          <p:attrName>ppt_x</p:attrName>
                                        </p:attrNameLst>
                                      </p:cBhvr>
                                      <p:tavLst>
                                        <p:tav tm="0">
                                          <p:val>
                                            <p:strVal val="#ppt_x"/>
                                          </p:val>
                                        </p:tav>
                                        <p:tav tm="100000">
                                          <p:val>
                                            <p:strVal val="#ppt_x"/>
                                          </p:val>
                                        </p:tav>
                                      </p:tavLst>
                                    </p:anim>
                                    <p:anim calcmode="lin" valueType="num">
                                      <p:cBhvr>
                                        <p:cTn id="72" dur="750" fill="hold"/>
                                        <p:tgtEl>
                                          <p:spTgt spid="6"/>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750"/>
                                        <p:tgtEl>
                                          <p:spTgt spid="7"/>
                                        </p:tgtEl>
                                      </p:cBhvr>
                                    </p:animEffect>
                                    <p:anim calcmode="lin" valueType="num">
                                      <p:cBhvr>
                                        <p:cTn id="85" dur="750" fill="hold"/>
                                        <p:tgtEl>
                                          <p:spTgt spid="7"/>
                                        </p:tgtEl>
                                        <p:attrNameLst>
                                          <p:attrName>ppt_x</p:attrName>
                                        </p:attrNameLst>
                                      </p:cBhvr>
                                      <p:tavLst>
                                        <p:tav tm="0">
                                          <p:val>
                                            <p:strVal val="#ppt_x"/>
                                          </p:val>
                                        </p:tav>
                                        <p:tav tm="100000">
                                          <p:val>
                                            <p:strVal val="#ppt_x"/>
                                          </p:val>
                                        </p:tav>
                                      </p:tavLst>
                                    </p:anim>
                                    <p:anim calcmode="lin" valueType="num">
                                      <p:cBhvr>
                                        <p:cTn id="86" dur="7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750"/>
                                        <p:tgtEl>
                                          <p:spTgt spid="8"/>
                                        </p:tgtEl>
                                      </p:cBhvr>
                                    </p:animEffect>
                                    <p:anim calcmode="lin" valueType="num">
                                      <p:cBhvr>
                                        <p:cTn id="99" dur="750" fill="hold"/>
                                        <p:tgtEl>
                                          <p:spTgt spid="8"/>
                                        </p:tgtEl>
                                        <p:attrNameLst>
                                          <p:attrName>ppt_x</p:attrName>
                                        </p:attrNameLst>
                                      </p:cBhvr>
                                      <p:tavLst>
                                        <p:tav tm="0">
                                          <p:val>
                                            <p:strVal val="#ppt_x"/>
                                          </p:val>
                                        </p:tav>
                                        <p:tav tm="100000">
                                          <p:val>
                                            <p:strVal val="#ppt_x"/>
                                          </p:val>
                                        </p:tav>
                                      </p:tavLst>
                                    </p:anim>
                                    <p:anim calcmode="lin" valueType="num">
                                      <p:cBhvr>
                                        <p:cTn id="100" dur="750" fill="hold"/>
                                        <p:tgtEl>
                                          <p:spTgt spid="8"/>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750"/>
                                        <p:tgtEl>
                                          <p:spTgt spid="9"/>
                                        </p:tgtEl>
                                      </p:cBhvr>
                                    </p:animEffect>
                                    <p:anim calcmode="lin" valueType="num">
                                      <p:cBhvr>
                                        <p:cTn id="113" dur="750" fill="hold"/>
                                        <p:tgtEl>
                                          <p:spTgt spid="9"/>
                                        </p:tgtEl>
                                        <p:attrNameLst>
                                          <p:attrName>ppt_x</p:attrName>
                                        </p:attrNameLst>
                                      </p:cBhvr>
                                      <p:tavLst>
                                        <p:tav tm="0">
                                          <p:val>
                                            <p:strVal val="#ppt_x"/>
                                          </p:val>
                                        </p:tav>
                                        <p:tav tm="100000">
                                          <p:val>
                                            <p:strVal val="#ppt_x"/>
                                          </p:val>
                                        </p:tav>
                                      </p:tavLst>
                                    </p:anim>
                                    <p:anim calcmode="lin" valueType="num">
                                      <p:cBhvr>
                                        <p:cTn id="114" dur="750" fill="hold"/>
                                        <p:tgtEl>
                                          <p:spTgt spid="9"/>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5656" y="1624349"/>
            <a:ext cx="1116674" cy="1113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3" name="矩形 2"/>
          <p:cNvSpPr/>
          <p:nvPr/>
        </p:nvSpPr>
        <p:spPr>
          <a:xfrm>
            <a:off x="1475656" y="2737629"/>
            <a:ext cx="1116674" cy="667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r>
              <a:rPr lang="zh-CN" altLang="en-US" sz="1200" dirty="0">
                <a:latin typeface="微软雅黑" pitchFamily="34" charset="-122"/>
                <a:ea typeface="微软雅黑" pitchFamily="34" charset="-122"/>
                <a:cs typeface="华文黑体" pitchFamily="2" charset="-122"/>
              </a:rPr>
              <a:t>点击添加标题</a:t>
            </a:r>
          </a:p>
          <a:p>
            <a:pPr algn="ctr"/>
            <a:r>
              <a:rPr lang="zh-CN" altLang="en-US" sz="1200" dirty="0">
                <a:latin typeface="微软雅黑" pitchFamily="34" charset="-122"/>
                <a:ea typeface="微软雅黑" pitchFamily="34" charset="-122"/>
                <a:cs typeface="华文黑体" pitchFamily="2" charset="-122"/>
              </a:rPr>
              <a:t>点击添加标题</a:t>
            </a:r>
          </a:p>
        </p:txBody>
      </p:sp>
      <p:sp>
        <p:nvSpPr>
          <p:cNvPr id="4" name="矩形 3"/>
          <p:cNvSpPr/>
          <p:nvPr/>
        </p:nvSpPr>
        <p:spPr>
          <a:xfrm>
            <a:off x="2737497" y="1624349"/>
            <a:ext cx="1116674" cy="11132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5" name="矩形 4"/>
          <p:cNvSpPr/>
          <p:nvPr/>
        </p:nvSpPr>
        <p:spPr>
          <a:xfrm>
            <a:off x="2737497" y="2737629"/>
            <a:ext cx="1116674" cy="667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r>
              <a:rPr lang="zh-CN" altLang="en-US" sz="1200" dirty="0">
                <a:latin typeface="微软雅黑" pitchFamily="34" charset="-122"/>
                <a:ea typeface="微软雅黑" pitchFamily="34" charset="-122"/>
                <a:cs typeface="华文黑体" pitchFamily="2" charset="-122"/>
              </a:rPr>
              <a:t>点击添加标题</a:t>
            </a:r>
          </a:p>
          <a:p>
            <a:pPr algn="ctr"/>
            <a:r>
              <a:rPr lang="zh-CN" altLang="en-US" sz="1200" dirty="0">
                <a:latin typeface="微软雅黑" pitchFamily="34" charset="-122"/>
                <a:ea typeface="微软雅黑" pitchFamily="34" charset="-122"/>
                <a:cs typeface="华文黑体" pitchFamily="2" charset="-122"/>
              </a:rPr>
              <a:t>点击添加标题</a:t>
            </a:r>
          </a:p>
        </p:txBody>
      </p:sp>
      <p:sp>
        <p:nvSpPr>
          <p:cNvPr id="6" name="矩形 5"/>
          <p:cNvSpPr/>
          <p:nvPr/>
        </p:nvSpPr>
        <p:spPr>
          <a:xfrm>
            <a:off x="3999339" y="1624349"/>
            <a:ext cx="1116674" cy="11132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7" name="矩形 6"/>
          <p:cNvSpPr/>
          <p:nvPr/>
        </p:nvSpPr>
        <p:spPr>
          <a:xfrm>
            <a:off x="3999339" y="2737629"/>
            <a:ext cx="1116674" cy="667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r>
              <a:rPr lang="zh-CN" altLang="en-US" sz="1200" dirty="0">
                <a:latin typeface="微软雅黑" pitchFamily="34" charset="-122"/>
                <a:ea typeface="微软雅黑" pitchFamily="34" charset="-122"/>
                <a:cs typeface="华文黑体" pitchFamily="2" charset="-122"/>
              </a:rPr>
              <a:t>点击添加标题</a:t>
            </a:r>
          </a:p>
          <a:p>
            <a:pPr algn="ctr"/>
            <a:r>
              <a:rPr lang="zh-CN" altLang="en-US" sz="1200" dirty="0">
                <a:latin typeface="微软雅黑" pitchFamily="34" charset="-122"/>
                <a:ea typeface="微软雅黑" pitchFamily="34" charset="-122"/>
                <a:cs typeface="华文黑体" pitchFamily="2" charset="-122"/>
              </a:rPr>
              <a:t>点击添加标题</a:t>
            </a:r>
          </a:p>
        </p:txBody>
      </p:sp>
      <p:sp>
        <p:nvSpPr>
          <p:cNvPr id="8" name="矩形 7"/>
          <p:cNvSpPr/>
          <p:nvPr/>
        </p:nvSpPr>
        <p:spPr>
          <a:xfrm>
            <a:off x="5261181" y="1624349"/>
            <a:ext cx="1116674" cy="11132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9" name="矩形 8"/>
          <p:cNvSpPr/>
          <p:nvPr/>
        </p:nvSpPr>
        <p:spPr>
          <a:xfrm>
            <a:off x="5261181" y="2737629"/>
            <a:ext cx="1116674" cy="6679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r>
              <a:rPr lang="zh-CN" altLang="en-US" sz="1200" dirty="0">
                <a:latin typeface="微软雅黑" pitchFamily="34" charset="-122"/>
                <a:ea typeface="微软雅黑" pitchFamily="34" charset="-122"/>
                <a:cs typeface="华文黑体" pitchFamily="2" charset="-122"/>
              </a:rPr>
              <a:t>点击添加标题</a:t>
            </a:r>
          </a:p>
          <a:p>
            <a:pPr algn="ctr"/>
            <a:r>
              <a:rPr lang="zh-CN" altLang="en-US" sz="1200" dirty="0">
                <a:latin typeface="微软雅黑" pitchFamily="34" charset="-122"/>
                <a:ea typeface="微软雅黑" pitchFamily="34" charset="-122"/>
                <a:cs typeface="华文黑体" pitchFamily="2" charset="-122"/>
              </a:rPr>
              <a:t>点击添加标题</a:t>
            </a:r>
          </a:p>
        </p:txBody>
      </p:sp>
      <p:sp>
        <p:nvSpPr>
          <p:cNvPr id="10" name="矩形 9"/>
          <p:cNvSpPr/>
          <p:nvPr/>
        </p:nvSpPr>
        <p:spPr>
          <a:xfrm>
            <a:off x="6523023" y="1624349"/>
            <a:ext cx="1116674" cy="11132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11" name="矩形 10"/>
          <p:cNvSpPr/>
          <p:nvPr/>
        </p:nvSpPr>
        <p:spPr>
          <a:xfrm>
            <a:off x="6523023" y="2737629"/>
            <a:ext cx="1116674" cy="667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r>
              <a:rPr lang="zh-CN" altLang="en-US" sz="1200" dirty="0">
                <a:latin typeface="微软雅黑" pitchFamily="34" charset="-122"/>
                <a:ea typeface="微软雅黑" pitchFamily="34" charset="-122"/>
                <a:cs typeface="华文黑体" pitchFamily="2" charset="-122"/>
              </a:rPr>
              <a:t>点击添加标题</a:t>
            </a:r>
          </a:p>
          <a:p>
            <a:pPr algn="ctr"/>
            <a:r>
              <a:rPr lang="zh-CN" altLang="en-US" sz="1200" dirty="0">
                <a:latin typeface="微软雅黑" pitchFamily="34" charset="-122"/>
                <a:ea typeface="微软雅黑" pitchFamily="34" charset="-122"/>
                <a:cs typeface="华文黑体" pitchFamily="2" charset="-122"/>
              </a:rPr>
              <a:t>点击添加标题</a:t>
            </a:r>
          </a:p>
        </p:txBody>
      </p:sp>
      <p:grpSp>
        <p:nvGrpSpPr>
          <p:cNvPr id="12" name="组合 11"/>
          <p:cNvGrpSpPr/>
          <p:nvPr/>
        </p:nvGrpSpPr>
        <p:grpSpPr>
          <a:xfrm>
            <a:off x="1833155" y="1757942"/>
            <a:ext cx="401675" cy="514761"/>
            <a:chOff x="3095876" y="2479873"/>
            <a:chExt cx="366231" cy="470769"/>
          </a:xfrm>
        </p:grpSpPr>
        <p:sp>
          <p:nvSpPr>
            <p:cNvPr id="13"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14"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15"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16"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grpSp>
      <p:sp>
        <p:nvSpPr>
          <p:cNvPr id="17" name="Freeform 64"/>
          <p:cNvSpPr>
            <a:spLocks noEditPoints="1"/>
          </p:cNvSpPr>
          <p:nvPr/>
        </p:nvSpPr>
        <p:spPr bwMode="auto">
          <a:xfrm flipH="1">
            <a:off x="3019356" y="1786809"/>
            <a:ext cx="552958" cy="45702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6648" tIns="28324" rIns="56648" bIns="2832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grpSp>
        <p:nvGrpSpPr>
          <p:cNvPr id="18" name="组合 17"/>
          <p:cNvGrpSpPr/>
          <p:nvPr/>
        </p:nvGrpSpPr>
        <p:grpSpPr>
          <a:xfrm>
            <a:off x="4385082" y="1764891"/>
            <a:ext cx="345189" cy="500864"/>
            <a:chOff x="5690315" y="3674507"/>
            <a:chExt cx="314729" cy="458061"/>
          </a:xfrm>
        </p:grpSpPr>
        <p:sp>
          <p:nvSpPr>
            <p:cNvPr id="1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2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grpSp>
      <p:sp>
        <p:nvSpPr>
          <p:cNvPr id="21" name="Freeform 9"/>
          <p:cNvSpPr>
            <a:spLocks/>
          </p:cNvSpPr>
          <p:nvPr/>
        </p:nvSpPr>
        <p:spPr bwMode="auto">
          <a:xfrm flipH="1">
            <a:off x="5532596" y="1836129"/>
            <a:ext cx="573844" cy="35838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6648" tIns="28324" rIns="56648" bIns="28324"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grpSp>
        <p:nvGrpSpPr>
          <p:cNvPr id="22" name="组合 21"/>
          <p:cNvGrpSpPr/>
          <p:nvPr/>
        </p:nvGrpSpPr>
        <p:grpSpPr>
          <a:xfrm>
            <a:off x="6836762" y="1786262"/>
            <a:ext cx="489198" cy="458122"/>
            <a:chOff x="1784487" y="2486066"/>
            <a:chExt cx="446032" cy="418971"/>
          </a:xfrm>
        </p:grpSpPr>
        <p:sp>
          <p:nvSpPr>
            <p:cNvPr id="23"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24"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25"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26"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27"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sp>
          <p:nvSpPr>
            <p:cNvPr id="28"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6478">
                <a:defRPr/>
              </a:pPr>
              <a:endParaRPr lang="zh-CN" altLang="en-US" sz="1100" dirty="0">
                <a:solidFill>
                  <a:sysClr val="windowText" lastClr="000000"/>
                </a:solidFill>
                <a:latin typeface="Calibri"/>
                <a:ea typeface="微软雅黑" pitchFamily="34" charset="-122"/>
              </a:endParaRPr>
            </a:p>
          </p:txBody>
        </p:sp>
      </p:grpSp>
      <p:grpSp>
        <p:nvGrpSpPr>
          <p:cNvPr id="29" name="组合 28"/>
          <p:cNvGrpSpPr/>
          <p:nvPr/>
        </p:nvGrpSpPr>
        <p:grpSpPr>
          <a:xfrm>
            <a:off x="1966993" y="2425910"/>
            <a:ext cx="5181368" cy="133594"/>
            <a:chOff x="1918742" y="3212976"/>
            <a:chExt cx="8352927" cy="216024"/>
          </a:xfrm>
        </p:grpSpPr>
        <p:sp>
          <p:nvSpPr>
            <p:cNvPr id="30" name="椭圆 29"/>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1" name="椭圆 30"/>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2" name="椭圆 31"/>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3" name="椭圆 32"/>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4" name="椭圆 33"/>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35" name="矩形 34"/>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sp>
        <p:nvSpPr>
          <p:cNvPr id="36" name="等腰三角形 35"/>
          <p:cNvSpPr/>
          <p:nvPr/>
        </p:nvSpPr>
        <p:spPr>
          <a:xfrm flipV="1">
            <a:off x="1956272" y="3405596"/>
            <a:ext cx="155441" cy="13359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37" name="等腰三角形 36"/>
          <p:cNvSpPr/>
          <p:nvPr/>
        </p:nvSpPr>
        <p:spPr>
          <a:xfrm flipV="1">
            <a:off x="3218115" y="3405596"/>
            <a:ext cx="155441" cy="1335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38" name="等腰三角形 37"/>
          <p:cNvSpPr/>
          <p:nvPr/>
        </p:nvSpPr>
        <p:spPr>
          <a:xfrm flipV="1">
            <a:off x="4479957" y="3405596"/>
            <a:ext cx="155441" cy="13359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39" name="等腰三角形 38"/>
          <p:cNvSpPr/>
          <p:nvPr/>
        </p:nvSpPr>
        <p:spPr>
          <a:xfrm flipV="1">
            <a:off x="5741798" y="3405596"/>
            <a:ext cx="155441" cy="13359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40" name="等腰三角形 39"/>
          <p:cNvSpPr/>
          <p:nvPr/>
        </p:nvSpPr>
        <p:spPr>
          <a:xfrm flipV="1">
            <a:off x="7003640" y="3405596"/>
            <a:ext cx="155441" cy="13359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endParaRPr lang="zh-CN" altLang="en-US" dirty="0">
              <a:ea typeface="微软雅黑" pitchFamily="34" charset="-122"/>
            </a:endParaRPr>
          </a:p>
        </p:txBody>
      </p:sp>
      <p:sp>
        <p:nvSpPr>
          <p:cNvPr id="41" name="TextBox 40"/>
          <p:cNvSpPr txBox="1"/>
          <p:nvPr/>
        </p:nvSpPr>
        <p:spPr>
          <a:xfrm>
            <a:off x="1669015" y="3662825"/>
            <a:ext cx="729956" cy="241867"/>
          </a:xfrm>
          <a:prstGeom prst="rect">
            <a:avLst/>
          </a:prstGeom>
          <a:noFill/>
        </p:spPr>
        <p:txBody>
          <a:bodyPr wrap="none" lIns="56648" tIns="28324" rIns="56648" bIns="28324"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添加文字</a:t>
            </a:r>
          </a:p>
        </p:txBody>
      </p:sp>
      <p:sp>
        <p:nvSpPr>
          <p:cNvPr id="42" name="TextBox 41"/>
          <p:cNvSpPr txBox="1"/>
          <p:nvPr/>
        </p:nvSpPr>
        <p:spPr>
          <a:xfrm>
            <a:off x="2930858" y="3662825"/>
            <a:ext cx="729956" cy="241867"/>
          </a:xfrm>
          <a:prstGeom prst="rect">
            <a:avLst/>
          </a:prstGeom>
          <a:noFill/>
        </p:spPr>
        <p:txBody>
          <a:bodyPr wrap="none" lIns="56648" tIns="28324" rIns="56648" bIns="28324"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添加文字</a:t>
            </a:r>
          </a:p>
        </p:txBody>
      </p:sp>
      <p:sp>
        <p:nvSpPr>
          <p:cNvPr id="43" name="TextBox 42"/>
          <p:cNvSpPr txBox="1"/>
          <p:nvPr/>
        </p:nvSpPr>
        <p:spPr>
          <a:xfrm>
            <a:off x="4192700" y="3662825"/>
            <a:ext cx="729956" cy="241867"/>
          </a:xfrm>
          <a:prstGeom prst="rect">
            <a:avLst/>
          </a:prstGeom>
          <a:noFill/>
        </p:spPr>
        <p:txBody>
          <a:bodyPr wrap="none" lIns="56648" tIns="28324" rIns="56648" bIns="28324"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添加文字</a:t>
            </a:r>
          </a:p>
        </p:txBody>
      </p:sp>
      <p:sp>
        <p:nvSpPr>
          <p:cNvPr id="44" name="TextBox 43"/>
          <p:cNvSpPr txBox="1"/>
          <p:nvPr/>
        </p:nvSpPr>
        <p:spPr>
          <a:xfrm>
            <a:off x="5454542" y="3662825"/>
            <a:ext cx="729956" cy="241867"/>
          </a:xfrm>
          <a:prstGeom prst="rect">
            <a:avLst/>
          </a:prstGeom>
          <a:noFill/>
        </p:spPr>
        <p:txBody>
          <a:bodyPr wrap="none" lIns="56648" tIns="28324" rIns="56648" bIns="28324"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添加文字</a:t>
            </a:r>
          </a:p>
        </p:txBody>
      </p:sp>
      <p:sp>
        <p:nvSpPr>
          <p:cNvPr id="45" name="TextBox 44"/>
          <p:cNvSpPr txBox="1"/>
          <p:nvPr/>
        </p:nvSpPr>
        <p:spPr>
          <a:xfrm>
            <a:off x="6716383" y="3662825"/>
            <a:ext cx="729956" cy="241867"/>
          </a:xfrm>
          <a:prstGeom prst="rect">
            <a:avLst/>
          </a:prstGeom>
          <a:noFill/>
        </p:spPr>
        <p:txBody>
          <a:bodyPr wrap="none" lIns="56648" tIns="28324" rIns="56648" bIns="28324"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添加文字</a:t>
            </a:r>
          </a:p>
        </p:txBody>
      </p:sp>
      <p:sp>
        <p:nvSpPr>
          <p:cNvPr id="46" name="矩形 45"/>
          <p:cNvSpPr/>
          <p:nvPr/>
        </p:nvSpPr>
        <p:spPr>
          <a:xfrm>
            <a:off x="1475656" y="3939971"/>
            <a:ext cx="6164042" cy="364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8" tIns="28324" rIns="56648" bIns="28324" rtlCol="0" anchor="ctr"/>
          <a:lstStyle/>
          <a:p>
            <a:pPr algn="ctr"/>
            <a:r>
              <a:rPr lang="zh-CN" altLang="en-US" sz="1200" dirty="0">
                <a:latin typeface="微软雅黑" pitchFamily="34" charset="-122"/>
                <a:ea typeface="微软雅黑" pitchFamily="34" charset="-122"/>
              </a:rPr>
              <a:t>点击此处添加标题</a:t>
            </a:r>
          </a:p>
        </p:txBody>
      </p:sp>
    </p:spTree>
    <p:extLst>
      <p:ext uri="{BB962C8B-B14F-4D97-AF65-F5344CB8AC3E}">
        <p14:creationId xmlns:p14="http://schemas.microsoft.com/office/powerpoint/2010/main" val="306037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anim calcmode="lin" valueType="num">
                                      <p:cBhvr>
                                        <p:cTn id="79" dur="500" fill="hold"/>
                                        <p:tgtEl>
                                          <p:spTgt spid="41"/>
                                        </p:tgtEl>
                                        <p:attrNameLst>
                                          <p:attrName>ppt_x</p:attrName>
                                        </p:attrNameLst>
                                      </p:cBhvr>
                                      <p:tavLst>
                                        <p:tav tm="0">
                                          <p:val>
                                            <p:strVal val="#ppt_x"/>
                                          </p:val>
                                        </p:tav>
                                        <p:tav tm="100000">
                                          <p:val>
                                            <p:strVal val="#ppt_x"/>
                                          </p:val>
                                        </p:tav>
                                      </p:tavLst>
                                    </p:anim>
                                    <p:anim calcmode="lin" valueType="num">
                                      <p:cBhvr>
                                        <p:cTn id="80" dur="500" fill="hold"/>
                                        <p:tgtEl>
                                          <p:spTgt spid="4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21" grpId="0" animBg="1"/>
      <p:bldP spid="36" grpId="0" animBg="1"/>
      <p:bldP spid="37" grpId="0" animBg="1"/>
      <p:bldP spid="38" grpId="0" animBg="1"/>
      <p:bldP spid="39" grpId="0" animBg="1"/>
      <p:bldP spid="40" grpId="0" animBg="1"/>
      <p:bldP spid="41" grpId="0"/>
      <p:bldP spid="42" grpId="0"/>
      <p:bldP spid="43" grpId="0"/>
      <p:bldP spid="44" grpId="0"/>
      <p:bldP spid="45" grpId="0"/>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805"/>
          <p:cNvSpPr>
            <a:spLocks noChangeArrowheads="1"/>
          </p:cNvSpPr>
          <p:nvPr/>
        </p:nvSpPr>
        <p:spPr bwMode="auto">
          <a:xfrm>
            <a:off x="3549521" y="1747650"/>
            <a:ext cx="1905000" cy="398814"/>
          </a:xfrm>
          <a:prstGeom prst="rect">
            <a:avLst/>
          </a:prstGeom>
          <a:solidFill>
            <a:schemeClr val="accent3"/>
          </a:solidFill>
          <a:ln>
            <a:noFill/>
          </a:ln>
          <a:extLst/>
        </p:spPr>
        <p:txBody>
          <a:bodyPr wrap="none" lIns="68580" tIns="34290" rIns="68580" bIns="34290" anchor="ct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 name="Freeform 825"/>
          <p:cNvSpPr>
            <a:spLocks/>
          </p:cNvSpPr>
          <p:nvPr/>
        </p:nvSpPr>
        <p:spPr bwMode="auto">
          <a:xfrm>
            <a:off x="469338" y="1792157"/>
            <a:ext cx="2902634" cy="599506"/>
          </a:xfrm>
          <a:custGeom>
            <a:avLst/>
            <a:gdLst>
              <a:gd name="T0" fmla="*/ 0 w 1315"/>
              <a:gd name="T1" fmla="*/ 2147483647 h 544"/>
              <a:gd name="T2" fmla="*/ 0 w 1315"/>
              <a:gd name="T3" fmla="*/ 0 h 544"/>
              <a:gd name="T4" fmla="*/ 1424020518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8" name="Freeform 832"/>
          <p:cNvSpPr>
            <a:spLocks/>
          </p:cNvSpPr>
          <p:nvPr/>
        </p:nvSpPr>
        <p:spPr bwMode="auto">
          <a:xfrm flipH="1">
            <a:off x="5656440" y="1792157"/>
            <a:ext cx="2984558" cy="599506"/>
          </a:xfrm>
          <a:custGeom>
            <a:avLst/>
            <a:gdLst>
              <a:gd name="T0" fmla="*/ 0 w 1315"/>
              <a:gd name="T1" fmla="*/ 2147483647 h 544"/>
              <a:gd name="T2" fmla="*/ 0 w 1315"/>
              <a:gd name="T3" fmla="*/ 0 h 544"/>
              <a:gd name="T4" fmla="*/ 1657553719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9" name="Line 6"/>
          <p:cNvSpPr>
            <a:spLocks noChangeShapeType="1"/>
          </p:cNvSpPr>
          <p:nvPr/>
        </p:nvSpPr>
        <p:spPr bwMode="auto">
          <a:xfrm>
            <a:off x="5224243" y="3040106"/>
            <a:ext cx="864394" cy="0"/>
          </a:xfrm>
          <a:prstGeom prst="line">
            <a:avLst/>
          </a:prstGeom>
          <a:noFill/>
          <a:ln w="9525">
            <a:solidFill>
              <a:schemeClr val="accent1"/>
            </a:solidFill>
            <a:round/>
            <a:headEnd type="triangle" w="lg" len="lg"/>
            <a:tailEnd type="none" w="sm" len="sm"/>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10" name="Line 7"/>
          <p:cNvSpPr>
            <a:spLocks noChangeShapeType="1"/>
          </p:cNvSpPr>
          <p:nvPr/>
        </p:nvSpPr>
        <p:spPr bwMode="auto">
          <a:xfrm>
            <a:off x="2926678" y="3040423"/>
            <a:ext cx="890588" cy="0"/>
          </a:xfrm>
          <a:prstGeom prst="line">
            <a:avLst/>
          </a:prstGeom>
          <a:noFill/>
          <a:ln w="9525">
            <a:solidFill>
              <a:schemeClr val="accent1"/>
            </a:solidFill>
            <a:round/>
            <a:headEnd/>
            <a:tailEnd type="triangle" w="lg" len="lg"/>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11" name="AutoShape 15"/>
          <p:cNvSpPr>
            <a:spLocks noChangeArrowheads="1"/>
          </p:cNvSpPr>
          <p:nvPr/>
        </p:nvSpPr>
        <p:spPr bwMode="auto">
          <a:xfrm>
            <a:off x="441345" y="2476172"/>
            <a:ext cx="2312900" cy="1127870"/>
          </a:xfrm>
          <a:prstGeom prst="rect">
            <a:avLst/>
          </a:prstGeom>
          <a:solidFill>
            <a:schemeClr val="accent2"/>
          </a:solidFill>
          <a:ln w="15875" algn="ctr">
            <a:noFill/>
            <a:round/>
            <a:headEnd/>
            <a:tailEnd/>
          </a:ln>
        </p:spPr>
        <p:txBody>
          <a:bodyPr wrap="square" lIns="68580" tIns="34290" rIns="68580" bIns="34290" anchor="ctr"/>
          <a:lstStyle/>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2" name="AutoShape 15"/>
          <p:cNvSpPr>
            <a:spLocks noChangeArrowheads="1"/>
          </p:cNvSpPr>
          <p:nvPr/>
        </p:nvSpPr>
        <p:spPr bwMode="auto">
          <a:xfrm>
            <a:off x="6249795" y="2469026"/>
            <a:ext cx="2419195" cy="1127870"/>
          </a:xfrm>
          <a:prstGeom prst="rect">
            <a:avLst/>
          </a:prstGeom>
          <a:solidFill>
            <a:schemeClr val="accent4"/>
          </a:solidFill>
          <a:ln w="15875" algn="ctr">
            <a:noFill/>
            <a:round/>
            <a:headEnd/>
            <a:tailEnd/>
          </a:ln>
        </p:spPr>
        <p:txBody>
          <a:bodyPr wrap="square" lIns="68580" tIns="34290" rIns="68580" bIns="34290" anchor="ctr"/>
          <a:lstStyle/>
          <a:p>
            <a:r>
              <a:rPr lang="zh-CN" altLang="en-US" sz="900" dirty="0">
                <a:solidFill>
                  <a:schemeClr val="bg1"/>
                </a:solidFill>
                <a:latin typeface="微软雅黑" pitchFamily="34" charset="-122"/>
                <a:ea typeface="微软雅黑" pitchFamily="34" charset="-122"/>
              </a:rPr>
              <a:t>您的内容打在这里在此框中选择粘贴，并选择只保留文字。您的内容打在这里，或者通过复制您的文本</a:t>
            </a:r>
            <a:endParaRPr lang="en-GB" altLang="zh-CN" sz="900" dirty="0">
              <a:solidFill>
                <a:schemeClr val="bg1"/>
              </a:solidFill>
              <a:latin typeface="微软雅黑" pitchFamily="34" charset="-122"/>
              <a:ea typeface="微软雅黑"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3" name="Oval 20"/>
          <p:cNvSpPr>
            <a:spLocks noChangeArrowheads="1"/>
          </p:cNvSpPr>
          <p:nvPr/>
        </p:nvSpPr>
        <p:spPr bwMode="auto">
          <a:xfrm>
            <a:off x="3940957" y="2476172"/>
            <a:ext cx="1122128" cy="1127871"/>
          </a:xfrm>
          <a:prstGeom prst="ellipse">
            <a:avLst/>
          </a:prstGeom>
          <a:solidFill>
            <a:schemeClr val="accent1"/>
          </a:solidFill>
          <a:ln w="28575">
            <a:solidFill>
              <a:schemeClr val="bg1">
                <a:lumMod val="95000"/>
              </a:schemeClr>
            </a:solidFill>
          </a:ln>
          <a:extLst/>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4" name="Text Box 40"/>
          <p:cNvSpPr txBox="1">
            <a:spLocks noChangeArrowheads="1"/>
          </p:cNvSpPr>
          <p:nvPr/>
        </p:nvSpPr>
        <p:spPr bwMode="auto">
          <a:xfrm>
            <a:off x="539552" y="1863690"/>
            <a:ext cx="3128028"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a:t>
            </a:r>
            <a:endParaRPr lang="zh-CN" altLang="en-US" sz="900" dirty="0">
              <a:latin typeface="微软雅黑" panose="020B0503020204020204" pitchFamily="34" charset="-122"/>
              <a:ea typeface="微软雅黑" panose="020B0503020204020204" pitchFamily="34" charset="-122"/>
            </a:endParaRPr>
          </a:p>
        </p:txBody>
      </p:sp>
      <p:sp>
        <p:nvSpPr>
          <p:cNvPr id="15" name="Text Box 41"/>
          <p:cNvSpPr txBox="1">
            <a:spLocks noChangeArrowheads="1"/>
          </p:cNvSpPr>
          <p:nvPr/>
        </p:nvSpPr>
        <p:spPr bwMode="auto">
          <a:xfrm>
            <a:off x="5656440" y="1863690"/>
            <a:ext cx="3128028"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71440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par>
                          <p:cTn id="22" fill="hold">
                            <p:stCondLst>
                              <p:cond delay="400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par>
                          <p:cTn id="26" fill="hold">
                            <p:stCondLst>
                              <p:cond delay="4500"/>
                            </p:stCondLst>
                            <p:childTnLst>
                              <p:par>
                                <p:cTn id="27" presetID="22" presetClass="entr" presetSubtype="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2000"/>
                                        <p:tgtEl>
                                          <p:spTgt spid="15"/>
                                        </p:tgtEl>
                                      </p:cBhvr>
                                    </p:animEffect>
                                  </p:childTnLst>
                                </p:cTn>
                              </p:par>
                            </p:childTnLst>
                          </p:cTn>
                        </p:par>
                        <p:par>
                          <p:cTn id="34" fill="hold">
                            <p:stCondLst>
                              <p:cond delay="7000"/>
                            </p:stCondLst>
                            <p:childTnLst>
                              <p:par>
                                <p:cTn id="35" presetID="1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Left)">
                                      <p:cBhvr>
                                        <p:cTn id="37" dur="500"/>
                                        <p:tgtEl>
                                          <p:spTgt spid="10"/>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Right)">
                                      <p:cBhvr>
                                        <p:cTn id="40" dur="500"/>
                                        <p:tgtEl>
                                          <p:spTgt spid="9"/>
                                        </p:tgtEl>
                                      </p:cBhvr>
                                    </p:animEffect>
                                  </p:childTnLst>
                                </p:cTn>
                              </p:par>
                            </p:childTnLst>
                          </p:cTn>
                        </p:par>
                        <p:par>
                          <p:cTn id="41" fill="hold">
                            <p:stCondLst>
                              <p:cond delay="7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A54A017-5FA8-411C-B1C7-EB0E44613D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14" name="图片 13">
            <a:extLst>
              <a:ext uri="{FF2B5EF4-FFF2-40B4-BE49-F238E27FC236}">
                <a16:creationId xmlns:a16="http://schemas.microsoft.com/office/drawing/2014/main" id="{F5CEA478-B6E3-4A82-A05B-21E1938B27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892" t="61444"/>
          <a:stretch/>
        </p:blipFill>
        <p:spPr>
          <a:xfrm>
            <a:off x="5840688" y="1960914"/>
            <a:ext cx="3519844" cy="3225009"/>
          </a:xfrm>
          <a:prstGeom prst="rect">
            <a:avLst/>
          </a:prstGeom>
        </p:spPr>
      </p:pic>
      <p:pic>
        <p:nvPicPr>
          <p:cNvPr id="15" name="图片 14">
            <a:extLst>
              <a:ext uri="{FF2B5EF4-FFF2-40B4-BE49-F238E27FC236}">
                <a16:creationId xmlns:a16="http://schemas.microsoft.com/office/drawing/2014/main" id="{FFDA9889-BA7D-4E6F-9732-922CB61A1FB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34644" b="52979"/>
          <a:stretch/>
        </p:blipFill>
        <p:spPr>
          <a:xfrm>
            <a:off x="11408" y="-3674"/>
            <a:ext cx="9144000" cy="2500536"/>
          </a:xfrm>
          <a:prstGeom prst="rect">
            <a:avLst/>
          </a:prstGeom>
        </p:spPr>
      </p:pic>
      <p:sp>
        <p:nvSpPr>
          <p:cNvPr id="13" name="Rectangle 4"/>
          <p:cNvSpPr txBox="1">
            <a:spLocks noChangeArrowheads="1"/>
          </p:cNvSpPr>
          <p:nvPr/>
        </p:nvSpPr>
        <p:spPr bwMode="auto">
          <a:xfrm>
            <a:off x="2795946" y="4135551"/>
            <a:ext cx="3060340" cy="507576"/>
          </a:xfrm>
          <a:prstGeom prst="rect">
            <a:avLst/>
          </a:prstGeom>
          <a:noFill/>
          <a:ln>
            <a:noFill/>
          </a:ln>
          <a:effectLs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2019</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X</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日</a:t>
            </a:r>
          </a:p>
        </p:txBody>
      </p:sp>
      <p:sp>
        <p:nvSpPr>
          <p:cNvPr id="17" name="Rectangle 20">
            <a:extLst>
              <a:ext uri="{FF2B5EF4-FFF2-40B4-BE49-F238E27FC236}">
                <a16:creationId xmlns:a16="http://schemas.microsoft.com/office/drawing/2014/main" id="{ECDAD0E9-05BD-4933-9F1E-11BEE810D0C4}"/>
              </a:ext>
            </a:extLst>
          </p:cNvPr>
          <p:cNvSpPr>
            <a:spLocks noChangeArrowheads="1"/>
          </p:cNvSpPr>
          <p:nvPr/>
        </p:nvSpPr>
        <p:spPr bwMode="auto">
          <a:xfrm>
            <a:off x="2025176" y="3175610"/>
            <a:ext cx="4031204" cy="44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defTabSz="725523"/>
            <a:r>
              <a:rPr lang="zh-CN" altLang="zh-CN" sz="2899" dirty="0">
                <a:solidFill>
                  <a:schemeClr val="tx1">
                    <a:lumMod val="75000"/>
                    <a:lumOff val="25000"/>
                  </a:schemeClr>
                </a:solidFill>
                <a:latin typeface="Agency FB" pitchFamily="34" charset="0"/>
              </a:rPr>
              <a:t>PRESENTATION TEMPELETE TITLE</a:t>
            </a:r>
            <a:endParaRPr lang="zh-CN" altLang="zh-CN" sz="2899" dirty="0">
              <a:solidFill>
                <a:schemeClr val="tx1">
                  <a:lumMod val="75000"/>
                  <a:lumOff val="25000"/>
                </a:schemeClr>
              </a:solidFill>
            </a:endParaRPr>
          </a:p>
        </p:txBody>
      </p:sp>
      <p:sp>
        <p:nvSpPr>
          <p:cNvPr id="18" name="TextBox 5">
            <a:extLst>
              <a:ext uri="{FF2B5EF4-FFF2-40B4-BE49-F238E27FC236}">
                <a16:creationId xmlns:a16="http://schemas.microsoft.com/office/drawing/2014/main" id="{04766117-4A53-417B-863B-964E26A29392}"/>
              </a:ext>
            </a:extLst>
          </p:cNvPr>
          <p:cNvSpPr txBox="1"/>
          <p:nvPr/>
        </p:nvSpPr>
        <p:spPr>
          <a:xfrm>
            <a:off x="1850757" y="2429296"/>
            <a:ext cx="4737467" cy="627260"/>
          </a:xfrm>
          <a:prstGeom prst="rect">
            <a:avLst/>
          </a:prstGeom>
          <a:noFill/>
        </p:spPr>
        <p:txBody>
          <a:bodyPr wrap="square" lIns="72554" tIns="36277" rIns="72554" bIns="36277"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12" name="TextBox 4">
            <a:extLst>
              <a:ext uri="{FF2B5EF4-FFF2-40B4-BE49-F238E27FC236}">
                <a16:creationId xmlns:a16="http://schemas.microsoft.com/office/drawing/2014/main" id="{67FCB60C-6910-4DC6-8B91-AE6D14263C7D}"/>
              </a:ext>
            </a:extLst>
          </p:cNvPr>
          <p:cNvSpPr txBox="1"/>
          <p:nvPr/>
        </p:nvSpPr>
        <p:spPr>
          <a:xfrm>
            <a:off x="3259715" y="1240460"/>
            <a:ext cx="1896565" cy="1316642"/>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000" smtClean="0">
                <a:solidFill>
                  <a:srgbClr val="FFC000"/>
                </a:solidFill>
                <a:latin typeface="华文琥珀" panose="02010800040101010101" pitchFamily="2" charset="-122"/>
                <a:ea typeface="华文琥珀" panose="02010800040101010101" pitchFamily="2" charset="-122"/>
              </a:rPr>
              <a:t>2018</a:t>
            </a:r>
            <a:endParaRPr lang="id-ID" altLang="zh-CN" sz="4800" dirty="0">
              <a:solidFill>
                <a:srgbClr val="FFC000"/>
              </a:solidFill>
              <a:latin typeface="华文琥珀" panose="02010800040101010101" pitchFamily="2" charset="-122"/>
              <a:ea typeface="华文琥珀" panose="02010800040101010101" pitchFamily="2" charset="-122"/>
              <a:cs typeface="Clear Sans Light" pitchFamily="34" charset="0"/>
            </a:endParaRPr>
          </a:p>
        </p:txBody>
      </p:sp>
      <p:pic>
        <p:nvPicPr>
          <p:cNvPr id="16" name="图片 15">
            <a:extLst>
              <a:ext uri="{FF2B5EF4-FFF2-40B4-BE49-F238E27FC236}">
                <a16:creationId xmlns:a16="http://schemas.microsoft.com/office/drawing/2014/main" id="{0A64D5F7-3F70-45E4-B21F-79D6E43CBCE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252" t="44823" r="48697" b="28950"/>
          <a:stretch/>
        </p:blipFill>
        <p:spPr>
          <a:xfrm>
            <a:off x="19456" y="788658"/>
            <a:ext cx="1668609" cy="2008436"/>
          </a:xfrm>
          <a:prstGeom prst="rect">
            <a:avLst/>
          </a:prstGeom>
        </p:spPr>
      </p:pic>
      <p:pic>
        <p:nvPicPr>
          <p:cNvPr id="19" name="图片 18">
            <a:extLst>
              <a:ext uri="{FF2B5EF4-FFF2-40B4-BE49-F238E27FC236}">
                <a16:creationId xmlns:a16="http://schemas.microsoft.com/office/drawing/2014/main" id="{A7419A26-99AF-491D-8C0A-7693D73D08F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252" t="52192" r="48697" b="28950"/>
          <a:stretch/>
        </p:blipFill>
        <p:spPr>
          <a:xfrm>
            <a:off x="6084168" y="0"/>
            <a:ext cx="1632605" cy="1412988"/>
          </a:xfrm>
          <a:prstGeom prst="rect">
            <a:avLst/>
          </a:prstGeom>
        </p:spPr>
      </p:pic>
    </p:spTree>
    <p:extLst>
      <p:ext uri="{BB962C8B-B14F-4D97-AF65-F5344CB8AC3E}">
        <p14:creationId xmlns:p14="http://schemas.microsoft.com/office/powerpoint/2010/main" val="2300386299"/>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par>
                                <p:cTn id="16" presetID="2" presetClass="entr" presetSubtype="1" fill="hold" nodeType="withEffect">
                                  <p:stCondLst>
                                    <p:cond delay="2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0-#ppt_h/2"/>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2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1000"/>
                                        <p:tgtEl>
                                          <p:spTgt spid="12"/>
                                        </p:tgtEl>
                                      </p:cBhvr>
                                    </p:animEffect>
                                  </p:childTnLst>
                                </p:cTn>
                              </p:par>
                            </p:childTnLst>
                          </p:cTn>
                        </p:par>
                        <p:par>
                          <p:cTn id="29" fill="hold">
                            <p:stCondLst>
                              <p:cond delay="2200"/>
                            </p:stCondLst>
                            <p:childTnLst>
                              <p:par>
                                <p:cTn id="30" presetID="53" presetClass="entr" presetSubtype="16" fill="hold" grpId="0" nodeType="afterEffect">
                                  <p:stCondLst>
                                    <p:cond delay="0"/>
                                  </p:stCondLst>
                                  <p:iterate type="wd">
                                    <p:tmPct val="10000"/>
                                  </p:iterate>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285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35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18"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1022203059"/>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3.xml><?xml version="1.0" encoding="utf-8"?>
<p:tagLst xmlns:a="http://schemas.openxmlformats.org/drawingml/2006/main" xmlns:r="http://schemas.openxmlformats.org/officeDocument/2006/relationships" xmlns:p="http://schemas.openxmlformats.org/presentationml/2006/main">
  <p:tag name="TIMING" val="|0.6"/>
</p:tagLst>
</file>

<file path=ppt/tags/tag14.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1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1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1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9.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1.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4.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Lst>
</file>

<file path=ppt/tags/tag26.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Lst>
</file>

<file path=ppt/tags/tag2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Lst>
</file>

<file path=ppt/tags/tag2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heme/theme1.xml><?xml version="1.0" encoding="utf-8"?>
<a:theme xmlns:a="http://schemas.openxmlformats.org/drawingml/2006/main" name="Office 主题">
  <a:themeElements>
    <a:clrScheme name="自定义 1148">
      <a:dk1>
        <a:sysClr val="windowText" lastClr="000000"/>
      </a:dk1>
      <a:lt1>
        <a:sysClr val="window" lastClr="FFFFFF"/>
      </a:lt1>
      <a:dk2>
        <a:srgbClr val="4E3B30"/>
      </a:dk2>
      <a:lt2>
        <a:srgbClr val="FBEEC9"/>
      </a:lt2>
      <a:accent1>
        <a:srgbClr val="379F1B"/>
      </a:accent1>
      <a:accent2>
        <a:srgbClr val="FBA200"/>
      </a:accent2>
      <a:accent3>
        <a:srgbClr val="379F1B"/>
      </a:accent3>
      <a:accent4>
        <a:srgbClr val="FBA200"/>
      </a:accent4>
      <a:accent5>
        <a:srgbClr val="379F1B"/>
      </a:accent5>
      <a:accent6>
        <a:srgbClr val="FBA200"/>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785</TotalTime>
  <Words>3052</Words>
  <Application>Microsoft Office PowerPoint</Application>
  <PresentationFormat>自定义</PresentationFormat>
  <Paragraphs>240</Paragraphs>
  <Slides>24</Slides>
  <Notes>19</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Agency FB</vt:lpstr>
      <vt:lpstr>Arial Unicode MS</vt:lpstr>
      <vt:lpstr>Bebas</vt:lpstr>
      <vt:lpstr>Berlin Sans FB Demi</vt:lpstr>
      <vt:lpstr>Clear Sans Light</vt:lpstr>
      <vt:lpstr>Glegoo</vt:lpstr>
      <vt:lpstr>Lato Light</vt:lpstr>
      <vt:lpstr>Mission Gothic Regular</vt:lpstr>
      <vt:lpstr>Open Sans</vt:lpstr>
      <vt:lpstr>PT Sans</vt:lpstr>
      <vt:lpstr>方正兰亭黑_GBK</vt:lpstr>
      <vt:lpstr>方正姚体</vt:lpstr>
      <vt:lpstr>华文黑体</vt:lpstr>
      <vt:lpstr>华文琥珀</vt:lpstr>
      <vt:lpstr>宋体</vt:lpstr>
      <vt:lpstr>微软雅黑</vt:lpstr>
      <vt:lpstr>微软雅黑 Light</vt:lpstr>
      <vt:lpstr>幼圆</vt:lpstr>
      <vt:lpstr>Aharoni</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316</cp:revision>
  <dcterms:created xsi:type="dcterms:W3CDTF">2017-03-27T05:41:56Z</dcterms:created>
  <dcterms:modified xsi:type="dcterms:W3CDTF">2018-02-26T03:08:00Z</dcterms:modified>
</cp:coreProperties>
</file>