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  <p:sldId id="262" r:id="rId4"/>
    <p:sldId id="264" r:id="rId5"/>
    <p:sldId id="261" r:id="rId6"/>
    <p:sldId id="263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5" r:id="rId17"/>
    <p:sldId id="274" r:id="rId18"/>
    <p:sldId id="276" r:id="rId19"/>
    <p:sldId id="277" r:id="rId20"/>
    <p:sldId id="278" r:id="rId21"/>
    <p:sldId id="279" r:id="rId22"/>
    <p:sldId id="280" r:id="rId23"/>
    <p:sldId id="281" r:id="rId24"/>
    <p:sldId id="282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79D0"/>
    <a:srgbClr val="FFCE00"/>
    <a:srgbClr val="345692"/>
    <a:srgbClr val="17C0D4"/>
    <a:srgbClr val="FFFFFF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1" autoAdjust="0"/>
    <p:restoredTop sz="94660"/>
  </p:normalViewPr>
  <p:slideViewPr>
    <p:cSldViewPr snapToGrid="0">
      <p:cViewPr varScale="1">
        <p:scale>
          <a:sx n="58" d="100"/>
          <a:sy n="58" d="100"/>
        </p:scale>
        <p:origin x="-180" y="-15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17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495300" y="1223682"/>
            <a:ext cx="11201400" cy="44106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017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017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017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017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017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8325228" y="65454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www.1ppt.com/xiazai/jihua/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www.1ppt.com/xiazai/jianli/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www.1ppt.com/xiazai/huibao/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017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6286502" y="2265744"/>
            <a:ext cx="5188720" cy="134671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-295836" y="551329"/>
            <a:ext cx="6582338" cy="6491831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877250" y="4351364"/>
            <a:ext cx="400722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dirty="0">
                <a:cs typeface="+mn-ea"/>
                <a:sym typeface="+mn-lt"/>
              </a:rPr>
              <a:t>应聘者</a:t>
            </a:r>
            <a:r>
              <a:rPr kumimoji="1" lang="zh-CN" altLang="en-US" dirty="0" smtClean="0">
                <a:cs typeface="+mn-ea"/>
                <a:sym typeface="+mn-lt"/>
              </a:rPr>
              <a:t>：</a:t>
            </a:r>
            <a:r>
              <a:rPr kumimoji="1" lang="en-US" altLang="zh-CN" dirty="0" smtClean="0">
                <a:cs typeface="+mn-ea"/>
                <a:sym typeface="+mn-lt"/>
              </a:rPr>
              <a:t>XXX</a:t>
            </a:r>
            <a:endParaRPr kumimoji="1" lang="en-US" altLang="zh-CN" dirty="0" smtClean="0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877250" y="3797244"/>
            <a:ext cx="4007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b="1" dirty="0">
                <a:cs typeface="+mn-ea"/>
                <a:sym typeface="+mn-lt"/>
              </a:rPr>
              <a:t>个人简历</a:t>
            </a:r>
            <a:r>
              <a:rPr kumimoji="1" lang="en-US" altLang="zh-CN" b="1" dirty="0" smtClean="0">
                <a:cs typeface="+mn-ea"/>
                <a:sym typeface="+mn-lt"/>
              </a:rPr>
              <a:t>|</a:t>
            </a:r>
            <a:r>
              <a:rPr kumimoji="1" lang="zh-CN" altLang="en-US" b="1" dirty="0">
                <a:cs typeface="+mn-ea"/>
                <a:sym typeface="+mn-lt"/>
              </a:rPr>
              <a:t>自我介绍</a:t>
            </a:r>
            <a:r>
              <a:rPr kumimoji="1" lang="en-US" altLang="zh-CN" b="1" dirty="0" smtClean="0">
                <a:cs typeface="+mn-ea"/>
                <a:sym typeface="+mn-lt"/>
              </a:rPr>
              <a:t>|</a:t>
            </a:r>
            <a:r>
              <a:rPr kumimoji="1" lang="zh-CN" altLang="en-US" b="1" dirty="0">
                <a:cs typeface="+mn-ea"/>
                <a:sym typeface="+mn-lt"/>
              </a:rPr>
              <a:t>商务通用</a:t>
            </a:r>
            <a:endParaRPr kumimoji="1" lang="zh-CN" altLang="en-US" b="1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6765108" y="2762536"/>
            <a:ext cx="1391650" cy="1391650"/>
          </a:xfrm>
          <a:prstGeom prst="ellipse">
            <a:avLst/>
          </a:prstGeom>
          <a:solidFill>
            <a:srgbClr val="017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040428" y="2762536"/>
            <a:ext cx="1391650" cy="1391650"/>
          </a:xfrm>
          <a:prstGeom prst="ellipse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902768" y="2762536"/>
            <a:ext cx="1391650" cy="1391650"/>
          </a:xfrm>
          <a:prstGeom prst="ellipse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9627449" y="2762536"/>
            <a:ext cx="1391650" cy="1391650"/>
          </a:xfrm>
          <a:prstGeom prst="ellipse">
            <a:avLst/>
          </a:prstGeom>
          <a:solidFill>
            <a:srgbClr val="017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TextBox 48"/>
          <p:cNvSpPr txBox="1"/>
          <p:nvPr/>
        </p:nvSpPr>
        <p:spPr>
          <a:xfrm>
            <a:off x="477097" y="4401579"/>
            <a:ext cx="2518310" cy="708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700" b="1" spc="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自我介绍</a:t>
            </a:r>
            <a:endParaRPr lang="en-US" altLang="zh-CN" sz="1700" b="1" spc="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spc="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第一章</a:t>
            </a:r>
            <a:endParaRPr lang="zh-CN" altLang="en-US" sz="1700" spc="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TextBox 49"/>
          <p:cNvSpPr txBox="1"/>
          <p:nvPr/>
        </p:nvSpPr>
        <p:spPr>
          <a:xfrm>
            <a:off x="3480636" y="4401579"/>
            <a:ext cx="2271420" cy="708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700" b="1" spc="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岗位认知</a:t>
            </a:r>
            <a:endParaRPr lang="en-US" altLang="zh-CN" sz="1700" b="1" spc="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spc="1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第二章</a:t>
            </a:r>
            <a:endParaRPr lang="zh-CN" altLang="en-US" sz="1700" b="1" spc="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9187563" y="4401579"/>
            <a:ext cx="2271420" cy="708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700" b="1" spc="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未来规划</a:t>
            </a:r>
            <a:endParaRPr lang="en-US" altLang="zh-CN" sz="1700" b="1" spc="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spc="1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第四章</a:t>
            </a:r>
            <a:endParaRPr lang="zh-CN" altLang="en-US" sz="1700" b="1" spc="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TextBox 52"/>
          <p:cNvSpPr txBox="1"/>
          <p:nvPr/>
        </p:nvSpPr>
        <p:spPr>
          <a:xfrm>
            <a:off x="6325223" y="4401579"/>
            <a:ext cx="2271420" cy="708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700" b="1" spc="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胜任能力</a:t>
            </a:r>
            <a:endParaRPr lang="en-US" altLang="zh-CN" sz="1700" b="1" spc="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spc="1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第三章</a:t>
            </a:r>
            <a:endParaRPr lang="zh-CN" altLang="en-US" sz="1700" b="1" spc="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Freeform 16"/>
          <p:cNvSpPr>
            <a:spLocks noEditPoints="1"/>
          </p:cNvSpPr>
          <p:nvPr/>
        </p:nvSpPr>
        <p:spPr bwMode="auto">
          <a:xfrm>
            <a:off x="1399275" y="3262612"/>
            <a:ext cx="673954" cy="391498"/>
          </a:xfrm>
          <a:custGeom>
            <a:avLst/>
            <a:gdLst>
              <a:gd name="T0" fmla="*/ 712 w 739"/>
              <a:gd name="T1" fmla="*/ 36 h 492"/>
              <a:gd name="T2" fmla="*/ 712 w 739"/>
              <a:gd name="T3" fmla="*/ 404 h 492"/>
              <a:gd name="T4" fmla="*/ 702 w 739"/>
              <a:gd name="T5" fmla="*/ 404 h 492"/>
              <a:gd name="T6" fmla="*/ 678 w 739"/>
              <a:gd name="T7" fmla="*/ 403 h 492"/>
              <a:gd name="T8" fmla="*/ 373 w 739"/>
              <a:gd name="T9" fmla="*/ 480 h 492"/>
              <a:gd name="T10" fmla="*/ 369 w 739"/>
              <a:gd name="T11" fmla="*/ 482 h 492"/>
              <a:gd name="T12" fmla="*/ 365 w 739"/>
              <a:gd name="T13" fmla="*/ 480 h 492"/>
              <a:gd name="T14" fmla="*/ 60 w 739"/>
              <a:gd name="T15" fmla="*/ 403 h 492"/>
              <a:gd name="T16" fmla="*/ 37 w 739"/>
              <a:gd name="T17" fmla="*/ 404 h 492"/>
              <a:gd name="T18" fmla="*/ 26 w 739"/>
              <a:gd name="T19" fmla="*/ 404 h 492"/>
              <a:gd name="T20" fmla="*/ 26 w 739"/>
              <a:gd name="T21" fmla="*/ 36 h 492"/>
              <a:gd name="T22" fmla="*/ 0 w 739"/>
              <a:gd name="T23" fmla="*/ 36 h 492"/>
              <a:gd name="T24" fmla="*/ 0 w 739"/>
              <a:gd name="T25" fmla="*/ 418 h 492"/>
              <a:gd name="T26" fmla="*/ 369 w 739"/>
              <a:gd name="T27" fmla="*/ 492 h 492"/>
              <a:gd name="T28" fmla="*/ 739 w 739"/>
              <a:gd name="T29" fmla="*/ 418 h 492"/>
              <a:gd name="T30" fmla="*/ 739 w 739"/>
              <a:gd name="T31" fmla="*/ 36 h 492"/>
              <a:gd name="T32" fmla="*/ 712 w 739"/>
              <a:gd name="T33" fmla="*/ 36 h 492"/>
              <a:gd name="T34" fmla="*/ 357 w 739"/>
              <a:gd name="T35" fmla="*/ 418 h 492"/>
              <a:gd name="T36" fmla="*/ 357 w 739"/>
              <a:gd name="T37" fmla="*/ 82 h 492"/>
              <a:gd name="T38" fmla="*/ 101 w 739"/>
              <a:gd name="T39" fmla="*/ 2 h 492"/>
              <a:gd name="T40" fmla="*/ 101 w 739"/>
              <a:gd name="T41" fmla="*/ 352 h 492"/>
              <a:gd name="T42" fmla="*/ 111 w 739"/>
              <a:gd name="T43" fmla="*/ 352 h 492"/>
              <a:gd name="T44" fmla="*/ 357 w 739"/>
              <a:gd name="T45" fmla="*/ 418 h 492"/>
              <a:gd name="T46" fmla="*/ 638 w 739"/>
              <a:gd name="T47" fmla="*/ 352 h 492"/>
              <a:gd name="T48" fmla="*/ 638 w 739"/>
              <a:gd name="T49" fmla="*/ 2 h 492"/>
              <a:gd name="T50" fmla="*/ 382 w 739"/>
              <a:gd name="T51" fmla="*/ 82 h 492"/>
              <a:gd name="T52" fmla="*/ 382 w 739"/>
              <a:gd name="T53" fmla="*/ 418 h 492"/>
              <a:gd name="T54" fmla="*/ 628 w 739"/>
              <a:gd name="T55" fmla="*/ 352 h 492"/>
              <a:gd name="T56" fmla="*/ 638 w 739"/>
              <a:gd name="T57" fmla="*/ 352 h 492"/>
              <a:gd name="T58" fmla="*/ 369 w 739"/>
              <a:gd name="T59" fmla="*/ 473 h 492"/>
              <a:gd name="T60" fmla="*/ 695 w 739"/>
              <a:gd name="T61" fmla="*/ 395 h 492"/>
              <a:gd name="T62" fmla="*/ 695 w 739"/>
              <a:gd name="T63" fmla="*/ 7 h 492"/>
              <a:gd name="T64" fmla="*/ 655 w 739"/>
              <a:gd name="T65" fmla="*/ 7 h 492"/>
              <a:gd name="T66" fmla="*/ 655 w 739"/>
              <a:gd name="T67" fmla="*/ 370 h 492"/>
              <a:gd name="T68" fmla="*/ 645 w 739"/>
              <a:gd name="T69" fmla="*/ 370 h 492"/>
              <a:gd name="T70" fmla="*/ 626 w 739"/>
              <a:gd name="T71" fmla="*/ 369 h 492"/>
              <a:gd name="T72" fmla="*/ 376 w 739"/>
              <a:gd name="T73" fmla="*/ 441 h 492"/>
              <a:gd name="T74" fmla="*/ 369 w 739"/>
              <a:gd name="T75" fmla="*/ 445 h 492"/>
              <a:gd name="T76" fmla="*/ 363 w 739"/>
              <a:gd name="T77" fmla="*/ 441 h 492"/>
              <a:gd name="T78" fmla="*/ 113 w 739"/>
              <a:gd name="T79" fmla="*/ 369 h 492"/>
              <a:gd name="T80" fmla="*/ 93 w 739"/>
              <a:gd name="T81" fmla="*/ 370 h 492"/>
              <a:gd name="T82" fmla="*/ 83 w 739"/>
              <a:gd name="T83" fmla="*/ 370 h 492"/>
              <a:gd name="T84" fmla="*/ 83 w 739"/>
              <a:gd name="T85" fmla="*/ 7 h 492"/>
              <a:gd name="T86" fmla="*/ 44 w 739"/>
              <a:gd name="T87" fmla="*/ 7 h 492"/>
              <a:gd name="T88" fmla="*/ 44 w 739"/>
              <a:gd name="T89" fmla="*/ 395 h 492"/>
              <a:gd name="T90" fmla="*/ 369 w 739"/>
              <a:gd name="T91" fmla="*/ 473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9" h="492">
                <a:moveTo>
                  <a:pt x="712" y="36"/>
                </a:moveTo>
                <a:lnTo>
                  <a:pt x="712" y="404"/>
                </a:lnTo>
                <a:lnTo>
                  <a:pt x="702" y="404"/>
                </a:lnTo>
                <a:cubicBezTo>
                  <a:pt x="694" y="404"/>
                  <a:pt x="686" y="403"/>
                  <a:pt x="678" y="403"/>
                </a:cubicBezTo>
                <a:cubicBezTo>
                  <a:pt x="576" y="403"/>
                  <a:pt x="467" y="430"/>
                  <a:pt x="373" y="480"/>
                </a:cubicBezTo>
                <a:lnTo>
                  <a:pt x="369" y="482"/>
                </a:lnTo>
                <a:lnTo>
                  <a:pt x="365" y="480"/>
                </a:lnTo>
                <a:cubicBezTo>
                  <a:pt x="271" y="430"/>
                  <a:pt x="163" y="403"/>
                  <a:pt x="60" y="403"/>
                </a:cubicBezTo>
                <a:cubicBezTo>
                  <a:pt x="52" y="403"/>
                  <a:pt x="45" y="404"/>
                  <a:pt x="37" y="404"/>
                </a:cubicBezTo>
                <a:lnTo>
                  <a:pt x="26" y="404"/>
                </a:lnTo>
                <a:lnTo>
                  <a:pt x="26" y="36"/>
                </a:lnTo>
                <a:cubicBezTo>
                  <a:pt x="17" y="36"/>
                  <a:pt x="9" y="36"/>
                  <a:pt x="0" y="36"/>
                </a:cubicBezTo>
                <a:lnTo>
                  <a:pt x="0" y="418"/>
                </a:lnTo>
                <a:cubicBezTo>
                  <a:pt x="123" y="415"/>
                  <a:pt x="254" y="442"/>
                  <a:pt x="369" y="492"/>
                </a:cubicBezTo>
                <a:cubicBezTo>
                  <a:pt x="484" y="442"/>
                  <a:pt x="616" y="415"/>
                  <a:pt x="739" y="418"/>
                </a:cubicBezTo>
                <a:lnTo>
                  <a:pt x="739" y="36"/>
                </a:lnTo>
                <a:cubicBezTo>
                  <a:pt x="730" y="36"/>
                  <a:pt x="721" y="36"/>
                  <a:pt x="712" y="36"/>
                </a:cubicBezTo>
                <a:close/>
                <a:moveTo>
                  <a:pt x="357" y="418"/>
                </a:moveTo>
                <a:lnTo>
                  <a:pt x="357" y="82"/>
                </a:lnTo>
                <a:cubicBezTo>
                  <a:pt x="277" y="28"/>
                  <a:pt x="186" y="0"/>
                  <a:pt x="101" y="2"/>
                </a:cubicBezTo>
                <a:lnTo>
                  <a:pt x="101" y="352"/>
                </a:lnTo>
                <a:cubicBezTo>
                  <a:pt x="104" y="352"/>
                  <a:pt x="107" y="352"/>
                  <a:pt x="111" y="352"/>
                </a:cubicBezTo>
                <a:cubicBezTo>
                  <a:pt x="193" y="352"/>
                  <a:pt x="280" y="375"/>
                  <a:pt x="357" y="418"/>
                </a:cubicBezTo>
                <a:close/>
                <a:moveTo>
                  <a:pt x="638" y="352"/>
                </a:moveTo>
                <a:lnTo>
                  <a:pt x="638" y="2"/>
                </a:lnTo>
                <a:cubicBezTo>
                  <a:pt x="552" y="0"/>
                  <a:pt x="461" y="28"/>
                  <a:pt x="382" y="82"/>
                </a:cubicBezTo>
                <a:lnTo>
                  <a:pt x="382" y="418"/>
                </a:lnTo>
                <a:cubicBezTo>
                  <a:pt x="459" y="375"/>
                  <a:pt x="545" y="352"/>
                  <a:pt x="628" y="352"/>
                </a:cubicBezTo>
                <a:cubicBezTo>
                  <a:pt x="631" y="352"/>
                  <a:pt x="635" y="352"/>
                  <a:pt x="638" y="352"/>
                </a:cubicBezTo>
                <a:close/>
                <a:moveTo>
                  <a:pt x="369" y="473"/>
                </a:moveTo>
                <a:cubicBezTo>
                  <a:pt x="473" y="417"/>
                  <a:pt x="590" y="391"/>
                  <a:pt x="695" y="395"/>
                </a:cubicBezTo>
                <a:lnTo>
                  <a:pt x="695" y="7"/>
                </a:lnTo>
                <a:cubicBezTo>
                  <a:pt x="682" y="6"/>
                  <a:pt x="669" y="6"/>
                  <a:pt x="655" y="7"/>
                </a:cubicBezTo>
                <a:lnTo>
                  <a:pt x="655" y="370"/>
                </a:lnTo>
                <a:lnTo>
                  <a:pt x="645" y="370"/>
                </a:lnTo>
                <a:cubicBezTo>
                  <a:pt x="639" y="369"/>
                  <a:pt x="632" y="369"/>
                  <a:pt x="626" y="369"/>
                </a:cubicBezTo>
                <a:cubicBezTo>
                  <a:pt x="542" y="369"/>
                  <a:pt x="453" y="395"/>
                  <a:pt x="376" y="441"/>
                </a:cubicBezTo>
                <a:lnTo>
                  <a:pt x="369" y="445"/>
                </a:lnTo>
                <a:lnTo>
                  <a:pt x="363" y="441"/>
                </a:lnTo>
                <a:cubicBezTo>
                  <a:pt x="286" y="395"/>
                  <a:pt x="197" y="369"/>
                  <a:pt x="113" y="369"/>
                </a:cubicBezTo>
                <a:cubicBezTo>
                  <a:pt x="106" y="369"/>
                  <a:pt x="100" y="369"/>
                  <a:pt x="93" y="370"/>
                </a:cubicBezTo>
                <a:lnTo>
                  <a:pt x="83" y="370"/>
                </a:lnTo>
                <a:lnTo>
                  <a:pt x="83" y="7"/>
                </a:lnTo>
                <a:cubicBezTo>
                  <a:pt x="70" y="6"/>
                  <a:pt x="57" y="6"/>
                  <a:pt x="44" y="7"/>
                </a:cubicBezTo>
                <a:lnTo>
                  <a:pt x="44" y="395"/>
                </a:lnTo>
                <a:cubicBezTo>
                  <a:pt x="148" y="391"/>
                  <a:pt x="265" y="417"/>
                  <a:pt x="369" y="47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53" tIns="34277" rIns="68553" bIns="34277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Freeform 9"/>
          <p:cNvSpPr>
            <a:spLocks noEditPoints="1"/>
          </p:cNvSpPr>
          <p:nvPr/>
        </p:nvSpPr>
        <p:spPr bwMode="auto">
          <a:xfrm>
            <a:off x="4349541" y="3155641"/>
            <a:ext cx="533610" cy="605440"/>
          </a:xfrm>
          <a:custGeom>
            <a:avLst/>
            <a:gdLst>
              <a:gd name="T0" fmla="*/ 402 w 630"/>
              <a:gd name="T1" fmla="*/ 89 h 711"/>
              <a:gd name="T2" fmla="*/ 313 w 630"/>
              <a:gd name="T3" fmla="*/ 178 h 711"/>
              <a:gd name="T4" fmla="*/ 223 w 630"/>
              <a:gd name="T5" fmla="*/ 178 h 711"/>
              <a:gd name="T6" fmla="*/ 134 w 630"/>
              <a:gd name="T7" fmla="*/ 89 h 711"/>
              <a:gd name="T8" fmla="*/ 223 w 630"/>
              <a:gd name="T9" fmla="*/ 0 h 711"/>
              <a:gd name="T10" fmla="*/ 313 w 630"/>
              <a:gd name="T11" fmla="*/ 0 h 711"/>
              <a:gd name="T12" fmla="*/ 402 w 630"/>
              <a:gd name="T13" fmla="*/ 89 h 711"/>
              <a:gd name="T14" fmla="*/ 445 w 630"/>
              <a:gd name="T15" fmla="*/ 89 h 711"/>
              <a:gd name="T16" fmla="*/ 446 w 630"/>
              <a:gd name="T17" fmla="*/ 109 h 711"/>
              <a:gd name="T18" fmla="*/ 335 w 630"/>
              <a:gd name="T19" fmla="*/ 221 h 711"/>
              <a:gd name="T20" fmla="*/ 201 w 630"/>
              <a:gd name="T21" fmla="*/ 221 h 711"/>
              <a:gd name="T22" fmla="*/ 90 w 630"/>
              <a:gd name="T23" fmla="*/ 109 h 711"/>
              <a:gd name="T24" fmla="*/ 92 w 630"/>
              <a:gd name="T25" fmla="*/ 89 h 711"/>
              <a:gd name="T26" fmla="*/ 0 w 630"/>
              <a:gd name="T27" fmla="*/ 198 h 711"/>
              <a:gd name="T28" fmla="*/ 0 w 630"/>
              <a:gd name="T29" fmla="*/ 600 h 711"/>
              <a:gd name="T30" fmla="*/ 112 w 630"/>
              <a:gd name="T31" fmla="*/ 711 h 711"/>
              <a:gd name="T32" fmla="*/ 409 w 630"/>
              <a:gd name="T33" fmla="*/ 711 h 711"/>
              <a:gd name="T34" fmla="*/ 288 w 630"/>
              <a:gd name="T35" fmla="*/ 528 h 711"/>
              <a:gd name="T36" fmla="*/ 487 w 630"/>
              <a:gd name="T37" fmla="*/ 328 h 711"/>
              <a:gd name="T38" fmla="*/ 536 w 630"/>
              <a:gd name="T39" fmla="*/ 335 h 711"/>
              <a:gd name="T40" fmla="*/ 536 w 630"/>
              <a:gd name="T41" fmla="*/ 198 h 711"/>
              <a:gd name="T42" fmla="*/ 445 w 630"/>
              <a:gd name="T43" fmla="*/ 89 h 711"/>
              <a:gd name="T44" fmla="*/ 251 w 630"/>
              <a:gd name="T45" fmla="*/ 446 h 711"/>
              <a:gd name="T46" fmla="*/ 251 w 630"/>
              <a:gd name="T47" fmla="*/ 446 h 711"/>
              <a:gd name="T48" fmla="*/ 112 w 630"/>
              <a:gd name="T49" fmla="*/ 446 h 711"/>
              <a:gd name="T50" fmla="*/ 90 w 630"/>
              <a:gd name="T51" fmla="*/ 423 h 711"/>
              <a:gd name="T52" fmla="*/ 112 w 630"/>
              <a:gd name="T53" fmla="*/ 401 h 711"/>
              <a:gd name="T54" fmla="*/ 251 w 630"/>
              <a:gd name="T55" fmla="*/ 401 h 711"/>
              <a:gd name="T56" fmla="*/ 274 w 630"/>
              <a:gd name="T57" fmla="*/ 423 h 711"/>
              <a:gd name="T58" fmla="*/ 251 w 630"/>
              <a:gd name="T59" fmla="*/ 446 h 711"/>
              <a:gd name="T60" fmla="*/ 296 w 630"/>
              <a:gd name="T61" fmla="*/ 356 h 711"/>
              <a:gd name="T62" fmla="*/ 296 w 630"/>
              <a:gd name="T63" fmla="*/ 356 h 711"/>
              <a:gd name="T64" fmla="*/ 112 w 630"/>
              <a:gd name="T65" fmla="*/ 356 h 711"/>
              <a:gd name="T66" fmla="*/ 90 w 630"/>
              <a:gd name="T67" fmla="*/ 334 h 711"/>
              <a:gd name="T68" fmla="*/ 112 w 630"/>
              <a:gd name="T69" fmla="*/ 312 h 711"/>
              <a:gd name="T70" fmla="*/ 296 w 630"/>
              <a:gd name="T71" fmla="*/ 312 h 711"/>
              <a:gd name="T72" fmla="*/ 318 w 630"/>
              <a:gd name="T73" fmla="*/ 334 h 711"/>
              <a:gd name="T74" fmla="*/ 296 w 630"/>
              <a:gd name="T75" fmla="*/ 356 h 711"/>
              <a:gd name="T76" fmla="*/ 524 w 630"/>
              <a:gd name="T77" fmla="*/ 390 h 711"/>
              <a:gd name="T78" fmla="*/ 488 w 630"/>
              <a:gd name="T79" fmla="*/ 385 h 711"/>
              <a:gd name="T80" fmla="*/ 346 w 630"/>
              <a:gd name="T81" fmla="*/ 527 h 711"/>
              <a:gd name="T82" fmla="*/ 458 w 630"/>
              <a:gd name="T83" fmla="*/ 666 h 711"/>
              <a:gd name="T84" fmla="*/ 488 w 630"/>
              <a:gd name="T85" fmla="*/ 669 h 711"/>
              <a:gd name="T86" fmla="*/ 630 w 630"/>
              <a:gd name="T87" fmla="*/ 527 h 711"/>
              <a:gd name="T88" fmla="*/ 524 w 630"/>
              <a:gd name="T89" fmla="*/ 390 h 711"/>
              <a:gd name="T90" fmla="*/ 569 w 630"/>
              <a:gd name="T91" fmla="*/ 507 h 711"/>
              <a:gd name="T92" fmla="*/ 569 w 630"/>
              <a:gd name="T93" fmla="*/ 507 h 711"/>
              <a:gd name="T94" fmla="*/ 524 w 630"/>
              <a:gd name="T95" fmla="*/ 552 h 711"/>
              <a:gd name="T96" fmla="*/ 488 w 630"/>
              <a:gd name="T97" fmla="*/ 588 h 711"/>
              <a:gd name="T98" fmla="*/ 448 w 630"/>
              <a:gd name="T99" fmla="*/ 588 h 711"/>
              <a:gd name="T100" fmla="*/ 408 w 630"/>
              <a:gd name="T101" fmla="*/ 547 h 711"/>
              <a:gd name="T102" fmla="*/ 408 w 630"/>
              <a:gd name="T103" fmla="*/ 507 h 711"/>
              <a:gd name="T104" fmla="*/ 448 w 630"/>
              <a:gd name="T105" fmla="*/ 507 h 711"/>
              <a:gd name="T106" fmla="*/ 468 w 630"/>
              <a:gd name="T107" fmla="*/ 527 h 711"/>
              <a:gd name="T108" fmla="*/ 524 w 630"/>
              <a:gd name="T109" fmla="*/ 472 h 711"/>
              <a:gd name="T110" fmla="*/ 528 w 630"/>
              <a:gd name="T111" fmla="*/ 467 h 711"/>
              <a:gd name="T112" fmla="*/ 569 w 630"/>
              <a:gd name="T113" fmla="*/ 467 h 711"/>
              <a:gd name="T114" fmla="*/ 569 w 630"/>
              <a:gd name="T115" fmla="*/ 507 h 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30" h="711">
                <a:moveTo>
                  <a:pt x="402" y="89"/>
                </a:moveTo>
                <a:cubicBezTo>
                  <a:pt x="402" y="138"/>
                  <a:pt x="362" y="178"/>
                  <a:pt x="313" y="178"/>
                </a:cubicBezTo>
                <a:lnTo>
                  <a:pt x="223" y="178"/>
                </a:lnTo>
                <a:cubicBezTo>
                  <a:pt x="174" y="178"/>
                  <a:pt x="134" y="138"/>
                  <a:pt x="134" y="89"/>
                </a:cubicBezTo>
                <a:cubicBezTo>
                  <a:pt x="134" y="39"/>
                  <a:pt x="174" y="0"/>
                  <a:pt x="223" y="0"/>
                </a:cubicBezTo>
                <a:lnTo>
                  <a:pt x="313" y="0"/>
                </a:lnTo>
                <a:cubicBezTo>
                  <a:pt x="362" y="0"/>
                  <a:pt x="402" y="39"/>
                  <a:pt x="402" y="89"/>
                </a:cubicBezTo>
                <a:close/>
                <a:moveTo>
                  <a:pt x="445" y="89"/>
                </a:moveTo>
                <a:cubicBezTo>
                  <a:pt x="446" y="95"/>
                  <a:pt x="446" y="102"/>
                  <a:pt x="446" y="109"/>
                </a:cubicBezTo>
                <a:cubicBezTo>
                  <a:pt x="446" y="171"/>
                  <a:pt x="397" y="221"/>
                  <a:pt x="335" y="221"/>
                </a:cubicBezTo>
                <a:lnTo>
                  <a:pt x="201" y="221"/>
                </a:lnTo>
                <a:cubicBezTo>
                  <a:pt x="140" y="221"/>
                  <a:pt x="90" y="171"/>
                  <a:pt x="90" y="109"/>
                </a:cubicBezTo>
                <a:cubicBezTo>
                  <a:pt x="90" y="102"/>
                  <a:pt x="90" y="95"/>
                  <a:pt x="92" y="89"/>
                </a:cubicBezTo>
                <a:cubicBezTo>
                  <a:pt x="40" y="98"/>
                  <a:pt x="0" y="144"/>
                  <a:pt x="0" y="198"/>
                </a:cubicBezTo>
                <a:lnTo>
                  <a:pt x="0" y="600"/>
                </a:lnTo>
                <a:cubicBezTo>
                  <a:pt x="0" y="661"/>
                  <a:pt x="50" y="711"/>
                  <a:pt x="112" y="711"/>
                </a:cubicBezTo>
                <a:lnTo>
                  <a:pt x="409" y="711"/>
                </a:lnTo>
                <a:cubicBezTo>
                  <a:pt x="338" y="681"/>
                  <a:pt x="288" y="610"/>
                  <a:pt x="288" y="528"/>
                </a:cubicBezTo>
                <a:cubicBezTo>
                  <a:pt x="288" y="418"/>
                  <a:pt x="377" y="328"/>
                  <a:pt x="487" y="328"/>
                </a:cubicBezTo>
                <a:cubicBezTo>
                  <a:pt x="504" y="328"/>
                  <a:pt x="520" y="331"/>
                  <a:pt x="536" y="335"/>
                </a:cubicBezTo>
                <a:lnTo>
                  <a:pt x="536" y="198"/>
                </a:lnTo>
                <a:cubicBezTo>
                  <a:pt x="536" y="144"/>
                  <a:pt x="496" y="98"/>
                  <a:pt x="445" y="89"/>
                </a:cubicBezTo>
                <a:close/>
                <a:moveTo>
                  <a:pt x="251" y="446"/>
                </a:moveTo>
                <a:lnTo>
                  <a:pt x="251" y="446"/>
                </a:lnTo>
                <a:lnTo>
                  <a:pt x="112" y="446"/>
                </a:lnTo>
                <a:cubicBezTo>
                  <a:pt x="100" y="446"/>
                  <a:pt x="90" y="436"/>
                  <a:pt x="90" y="423"/>
                </a:cubicBezTo>
                <a:cubicBezTo>
                  <a:pt x="90" y="411"/>
                  <a:pt x="100" y="401"/>
                  <a:pt x="112" y="401"/>
                </a:cubicBezTo>
                <a:lnTo>
                  <a:pt x="251" y="401"/>
                </a:lnTo>
                <a:cubicBezTo>
                  <a:pt x="264" y="401"/>
                  <a:pt x="274" y="411"/>
                  <a:pt x="274" y="423"/>
                </a:cubicBezTo>
                <a:cubicBezTo>
                  <a:pt x="274" y="436"/>
                  <a:pt x="264" y="446"/>
                  <a:pt x="251" y="446"/>
                </a:cubicBezTo>
                <a:close/>
                <a:moveTo>
                  <a:pt x="296" y="356"/>
                </a:moveTo>
                <a:lnTo>
                  <a:pt x="296" y="356"/>
                </a:lnTo>
                <a:lnTo>
                  <a:pt x="112" y="356"/>
                </a:lnTo>
                <a:cubicBezTo>
                  <a:pt x="100" y="356"/>
                  <a:pt x="90" y="346"/>
                  <a:pt x="90" y="334"/>
                </a:cubicBezTo>
                <a:cubicBezTo>
                  <a:pt x="90" y="322"/>
                  <a:pt x="100" y="312"/>
                  <a:pt x="112" y="312"/>
                </a:cubicBezTo>
                <a:lnTo>
                  <a:pt x="296" y="312"/>
                </a:lnTo>
                <a:cubicBezTo>
                  <a:pt x="308" y="312"/>
                  <a:pt x="318" y="322"/>
                  <a:pt x="318" y="334"/>
                </a:cubicBezTo>
                <a:cubicBezTo>
                  <a:pt x="318" y="346"/>
                  <a:pt x="308" y="356"/>
                  <a:pt x="296" y="356"/>
                </a:cubicBezTo>
                <a:close/>
                <a:moveTo>
                  <a:pt x="524" y="390"/>
                </a:moveTo>
                <a:cubicBezTo>
                  <a:pt x="512" y="387"/>
                  <a:pt x="501" y="385"/>
                  <a:pt x="488" y="385"/>
                </a:cubicBezTo>
                <a:cubicBezTo>
                  <a:pt x="410" y="385"/>
                  <a:pt x="346" y="449"/>
                  <a:pt x="346" y="527"/>
                </a:cubicBezTo>
                <a:cubicBezTo>
                  <a:pt x="346" y="596"/>
                  <a:pt x="394" y="652"/>
                  <a:pt x="458" y="666"/>
                </a:cubicBezTo>
                <a:cubicBezTo>
                  <a:pt x="468" y="668"/>
                  <a:pt x="478" y="669"/>
                  <a:pt x="488" y="669"/>
                </a:cubicBezTo>
                <a:cubicBezTo>
                  <a:pt x="567" y="669"/>
                  <a:pt x="630" y="606"/>
                  <a:pt x="630" y="527"/>
                </a:cubicBezTo>
                <a:cubicBezTo>
                  <a:pt x="630" y="461"/>
                  <a:pt x="585" y="405"/>
                  <a:pt x="524" y="390"/>
                </a:cubicBezTo>
                <a:close/>
                <a:moveTo>
                  <a:pt x="569" y="507"/>
                </a:moveTo>
                <a:lnTo>
                  <a:pt x="569" y="507"/>
                </a:lnTo>
                <a:lnTo>
                  <a:pt x="524" y="552"/>
                </a:lnTo>
                <a:lnTo>
                  <a:pt x="488" y="588"/>
                </a:lnTo>
                <a:cubicBezTo>
                  <a:pt x="477" y="599"/>
                  <a:pt x="459" y="599"/>
                  <a:pt x="448" y="588"/>
                </a:cubicBezTo>
                <a:lnTo>
                  <a:pt x="408" y="547"/>
                </a:lnTo>
                <a:cubicBezTo>
                  <a:pt x="397" y="536"/>
                  <a:pt x="397" y="518"/>
                  <a:pt x="408" y="507"/>
                </a:cubicBezTo>
                <a:cubicBezTo>
                  <a:pt x="419" y="496"/>
                  <a:pt x="437" y="496"/>
                  <a:pt x="448" y="507"/>
                </a:cubicBezTo>
                <a:lnTo>
                  <a:pt x="468" y="527"/>
                </a:lnTo>
                <a:lnTo>
                  <a:pt x="524" y="472"/>
                </a:lnTo>
                <a:lnTo>
                  <a:pt x="528" y="467"/>
                </a:lnTo>
                <a:cubicBezTo>
                  <a:pt x="540" y="456"/>
                  <a:pt x="558" y="456"/>
                  <a:pt x="569" y="467"/>
                </a:cubicBezTo>
                <a:cubicBezTo>
                  <a:pt x="580" y="478"/>
                  <a:pt x="580" y="496"/>
                  <a:pt x="569" y="50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53" tIns="34277" rIns="68553" bIns="34277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Freeform 10"/>
          <p:cNvSpPr>
            <a:spLocks noEditPoints="1"/>
          </p:cNvSpPr>
          <p:nvPr/>
        </p:nvSpPr>
        <p:spPr bwMode="auto">
          <a:xfrm>
            <a:off x="7195512" y="3180044"/>
            <a:ext cx="530842" cy="568988"/>
          </a:xfrm>
          <a:custGeom>
            <a:avLst/>
            <a:gdLst>
              <a:gd name="T0" fmla="*/ 255 w 674"/>
              <a:gd name="T1" fmla="*/ 448 h 720"/>
              <a:gd name="T2" fmla="*/ 243 w 674"/>
              <a:gd name="T3" fmla="*/ 407 h 720"/>
              <a:gd name="T4" fmla="*/ 295 w 674"/>
              <a:gd name="T5" fmla="*/ 196 h 720"/>
              <a:gd name="T6" fmla="*/ 350 w 674"/>
              <a:gd name="T7" fmla="*/ 367 h 720"/>
              <a:gd name="T8" fmla="*/ 418 w 674"/>
              <a:gd name="T9" fmla="*/ 169 h 720"/>
              <a:gd name="T10" fmla="*/ 267 w 674"/>
              <a:gd name="T11" fmla="*/ 336 h 720"/>
              <a:gd name="T12" fmla="*/ 254 w 674"/>
              <a:gd name="T13" fmla="*/ 358 h 720"/>
              <a:gd name="T14" fmla="*/ 346 w 674"/>
              <a:gd name="T15" fmla="*/ 412 h 720"/>
              <a:gd name="T16" fmla="*/ 445 w 674"/>
              <a:gd name="T17" fmla="*/ 144 h 720"/>
              <a:gd name="T18" fmla="*/ 449 w 674"/>
              <a:gd name="T19" fmla="*/ 91 h 720"/>
              <a:gd name="T20" fmla="*/ 445 w 674"/>
              <a:gd name="T21" fmla="*/ 144 h 720"/>
              <a:gd name="T22" fmla="*/ 526 w 674"/>
              <a:gd name="T23" fmla="*/ 170 h 720"/>
              <a:gd name="T24" fmla="*/ 474 w 674"/>
              <a:gd name="T25" fmla="*/ 174 h 720"/>
              <a:gd name="T26" fmla="*/ 385 w 674"/>
              <a:gd name="T27" fmla="*/ 121 h 720"/>
              <a:gd name="T28" fmla="*/ 363 w 674"/>
              <a:gd name="T29" fmla="*/ 73 h 720"/>
              <a:gd name="T30" fmla="*/ 385 w 674"/>
              <a:gd name="T31" fmla="*/ 121 h 720"/>
              <a:gd name="T32" fmla="*/ 298 w 674"/>
              <a:gd name="T33" fmla="*/ 90 h 720"/>
              <a:gd name="T34" fmla="*/ 302 w 674"/>
              <a:gd name="T35" fmla="*/ 142 h 720"/>
              <a:gd name="T36" fmla="*/ 496 w 674"/>
              <a:gd name="T37" fmla="*/ 257 h 720"/>
              <a:gd name="T38" fmla="*/ 543 w 674"/>
              <a:gd name="T39" fmla="*/ 235 h 720"/>
              <a:gd name="T40" fmla="*/ 496 w 674"/>
              <a:gd name="T41" fmla="*/ 257 h 720"/>
              <a:gd name="T42" fmla="*/ 248 w 674"/>
              <a:gd name="T43" fmla="*/ 368 h 720"/>
              <a:gd name="T44" fmla="*/ 235 w 674"/>
              <a:gd name="T45" fmla="*/ 391 h 720"/>
              <a:gd name="T46" fmla="*/ 328 w 674"/>
              <a:gd name="T47" fmla="*/ 445 h 720"/>
              <a:gd name="T48" fmla="*/ 246 w 674"/>
              <a:gd name="T49" fmla="*/ 720 h 720"/>
              <a:gd name="T50" fmla="*/ 263 w 674"/>
              <a:gd name="T51" fmla="*/ 42 h 720"/>
              <a:gd name="T52" fmla="*/ 642 w 674"/>
              <a:gd name="T53" fmla="*/ 204 h 720"/>
              <a:gd name="T54" fmla="*/ 648 w 674"/>
              <a:gd name="T55" fmla="*/ 313 h 720"/>
              <a:gd name="T56" fmla="*/ 667 w 674"/>
              <a:gd name="T57" fmla="*/ 450 h 720"/>
              <a:gd name="T58" fmla="*/ 643 w 674"/>
              <a:gd name="T59" fmla="*/ 566 h 720"/>
              <a:gd name="T60" fmla="*/ 504 w 674"/>
              <a:gd name="T61" fmla="*/ 598 h 720"/>
              <a:gd name="T62" fmla="*/ 246 w 674"/>
              <a:gd name="T63" fmla="*/ 720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74" h="720">
                <a:moveTo>
                  <a:pt x="243" y="407"/>
                </a:moveTo>
                <a:cubicBezTo>
                  <a:pt x="236" y="421"/>
                  <a:pt x="241" y="439"/>
                  <a:pt x="255" y="448"/>
                </a:cubicBezTo>
                <a:cubicBezTo>
                  <a:pt x="267" y="455"/>
                  <a:pt x="282" y="453"/>
                  <a:pt x="292" y="444"/>
                </a:cubicBezTo>
                <a:lnTo>
                  <a:pt x="243" y="407"/>
                </a:lnTo>
                <a:close/>
                <a:moveTo>
                  <a:pt x="418" y="169"/>
                </a:moveTo>
                <a:cubicBezTo>
                  <a:pt x="373" y="143"/>
                  <a:pt x="318" y="155"/>
                  <a:pt x="295" y="196"/>
                </a:cubicBezTo>
                <a:cubicBezTo>
                  <a:pt x="270" y="238"/>
                  <a:pt x="302" y="284"/>
                  <a:pt x="280" y="327"/>
                </a:cubicBezTo>
                <a:lnTo>
                  <a:pt x="350" y="367"/>
                </a:lnTo>
                <a:cubicBezTo>
                  <a:pt x="376" y="327"/>
                  <a:pt x="432" y="331"/>
                  <a:pt x="456" y="289"/>
                </a:cubicBezTo>
                <a:cubicBezTo>
                  <a:pt x="480" y="249"/>
                  <a:pt x="462" y="195"/>
                  <a:pt x="418" y="169"/>
                </a:cubicBezTo>
                <a:close/>
                <a:moveTo>
                  <a:pt x="342" y="393"/>
                </a:moveTo>
                <a:lnTo>
                  <a:pt x="267" y="336"/>
                </a:lnTo>
                <a:cubicBezTo>
                  <a:pt x="261" y="331"/>
                  <a:pt x="253" y="333"/>
                  <a:pt x="250" y="339"/>
                </a:cubicBezTo>
                <a:cubicBezTo>
                  <a:pt x="246" y="345"/>
                  <a:pt x="248" y="354"/>
                  <a:pt x="254" y="358"/>
                </a:cubicBezTo>
                <a:lnTo>
                  <a:pt x="329" y="416"/>
                </a:lnTo>
                <a:cubicBezTo>
                  <a:pt x="335" y="420"/>
                  <a:pt x="343" y="418"/>
                  <a:pt x="346" y="412"/>
                </a:cubicBezTo>
                <a:cubicBezTo>
                  <a:pt x="350" y="406"/>
                  <a:pt x="348" y="397"/>
                  <a:pt x="342" y="393"/>
                </a:cubicBezTo>
                <a:close/>
                <a:moveTo>
                  <a:pt x="445" y="144"/>
                </a:moveTo>
                <a:lnTo>
                  <a:pt x="468" y="102"/>
                </a:lnTo>
                <a:lnTo>
                  <a:pt x="449" y="91"/>
                </a:lnTo>
                <a:lnTo>
                  <a:pt x="426" y="133"/>
                </a:lnTo>
                <a:lnTo>
                  <a:pt x="445" y="144"/>
                </a:lnTo>
                <a:close/>
                <a:moveTo>
                  <a:pt x="485" y="193"/>
                </a:moveTo>
                <a:lnTo>
                  <a:pt x="526" y="170"/>
                </a:lnTo>
                <a:lnTo>
                  <a:pt x="515" y="150"/>
                </a:lnTo>
                <a:lnTo>
                  <a:pt x="474" y="174"/>
                </a:lnTo>
                <a:lnTo>
                  <a:pt x="485" y="193"/>
                </a:lnTo>
                <a:close/>
                <a:moveTo>
                  <a:pt x="385" y="121"/>
                </a:moveTo>
                <a:lnTo>
                  <a:pt x="385" y="73"/>
                </a:lnTo>
                <a:lnTo>
                  <a:pt x="363" y="73"/>
                </a:lnTo>
                <a:lnTo>
                  <a:pt x="363" y="121"/>
                </a:lnTo>
                <a:lnTo>
                  <a:pt x="385" y="121"/>
                </a:lnTo>
                <a:close/>
                <a:moveTo>
                  <a:pt x="321" y="131"/>
                </a:moveTo>
                <a:lnTo>
                  <a:pt x="298" y="90"/>
                </a:lnTo>
                <a:lnTo>
                  <a:pt x="278" y="101"/>
                </a:lnTo>
                <a:lnTo>
                  <a:pt x="302" y="142"/>
                </a:lnTo>
                <a:lnTo>
                  <a:pt x="321" y="131"/>
                </a:lnTo>
                <a:close/>
                <a:moveTo>
                  <a:pt x="496" y="257"/>
                </a:moveTo>
                <a:lnTo>
                  <a:pt x="543" y="257"/>
                </a:lnTo>
                <a:lnTo>
                  <a:pt x="543" y="235"/>
                </a:lnTo>
                <a:lnTo>
                  <a:pt x="496" y="235"/>
                </a:lnTo>
                <a:lnTo>
                  <a:pt x="496" y="257"/>
                </a:lnTo>
                <a:close/>
                <a:moveTo>
                  <a:pt x="324" y="426"/>
                </a:moveTo>
                <a:lnTo>
                  <a:pt x="248" y="368"/>
                </a:lnTo>
                <a:cubicBezTo>
                  <a:pt x="242" y="364"/>
                  <a:pt x="235" y="365"/>
                  <a:pt x="231" y="372"/>
                </a:cubicBezTo>
                <a:cubicBezTo>
                  <a:pt x="227" y="378"/>
                  <a:pt x="229" y="386"/>
                  <a:pt x="235" y="391"/>
                </a:cubicBezTo>
                <a:lnTo>
                  <a:pt x="311" y="448"/>
                </a:lnTo>
                <a:cubicBezTo>
                  <a:pt x="316" y="453"/>
                  <a:pt x="324" y="451"/>
                  <a:pt x="328" y="445"/>
                </a:cubicBezTo>
                <a:cubicBezTo>
                  <a:pt x="331" y="439"/>
                  <a:pt x="329" y="430"/>
                  <a:pt x="324" y="426"/>
                </a:cubicBezTo>
                <a:close/>
                <a:moveTo>
                  <a:pt x="246" y="720"/>
                </a:moveTo>
                <a:cubicBezTo>
                  <a:pt x="254" y="663"/>
                  <a:pt x="254" y="603"/>
                  <a:pt x="239" y="550"/>
                </a:cubicBezTo>
                <a:cubicBezTo>
                  <a:pt x="0" y="415"/>
                  <a:pt x="62" y="105"/>
                  <a:pt x="263" y="42"/>
                </a:cubicBezTo>
                <a:cubicBezTo>
                  <a:pt x="369" y="0"/>
                  <a:pt x="513" y="25"/>
                  <a:pt x="606" y="119"/>
                </a:cubicBezTo>
                <a:cubicBezTo>
                  <a:pt x="674" y="187"/>
                  <a:pt x="642" y="204"/>
                  <a:pt x="642" y="204"/>
                </a:cubicBezTo>
                <a:lnTo>
                  <a:pt x="627" y="213"/>
                </a:lnTo>
                <a:cubicBezTo>
                  <a:pt x="635" y="245"/>
                  <a:pt x="650" y="305"/>
                  <a:pt x="648" y="313"/>
                </a:cubicBezTo>
                <a:cubicBezTo>
                  <a:pt x="645" y="324"/>
                  <a:pt x="633" y="336"/>
                  <a:pt x="633" y="336"/>
                </a:cubicBezTo>
                <a:lnTo>
                  <a:pt x="667" y="450"/>
                </a:lnTo>
                <a:lnTo>
                  <a:pt x="636" y="462"/>
                </a:lnTo>
                <a:cubicBezTo>
                  <a:pt x="643" y="499"/>
                  <a:pt x="647" y="530"/>
                  <a:pt x="643" y="566"/>
                </a:cubicBezTo>
                <a:cubicBezTo>
                  <a:pt x="643" y="572"/>
                  <a:pt x="622" y="590"/>
                  <a:pt x="606" y="591"/>
                </a:cubicBezTo>
                <a:lnTo>
                  <a:pt x="504" y="598"/>
                </a:lnTo>
                <a:lnTo>
                  <a:pt x="510" y="720"/>
                </a:lnTo>
                <a:lnTo>
                  <a:pt x="246" y="7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53" tIns="34277" rIns="68553" bIns="34277" numCol="1" anchor="t" anchorCtr="0" compatLnSpc="1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Freeform 13"/>
          <p:cNvSpPr>
            <a:spLocks noEditPoints="1"/>
          </p:cNvSpPr>
          <p:nvPr/>
        </p:nvSpPr>
        <p:spPr bwMode="auto">
          <a:xfrm>
            <a:off x="10053135" y="3167690"/>
            <a:ext cx="540276" cy="581342"/>
          </a:xfrm>
          <a:custGeom>
            <a:avLst/>
            <a:gdLst>
              <a:gd name="T0" fmla="*/ 255 w 847"/>
              <a:gd name="T1" fmla="*/ 138 h 903"/>
              <a:gd name="T2" fmla="*/ 555 w 847"/>
              <a:gd name="T3" fmla="*/ 100 h 903"/>
              <a:gd name="T4" fmla="*/ 448 w 847"/>
              <a:gd name="T5" fmla="*/ 61 h 903"/>
              <a:gd name="T6" fmla="*/ 324 w 847"/>
              <a:gd name="T7" fmla="*/ 61 h 903"/>
              <a:gd name="T8" fmla="*/ 217 w 847"/>
              <a:gd name="T9" fmla="*/ 100 h 903"/>
              <a:gd name="T10" fmla="*/ 697 w 847"/>
              <a:gd name="T11" fmla="*/ 782 h 903"/>
              <a:gd name="T12" fmla="*/ 709 w 847"/>
              <a:gd name="T13" fmla="*/ 755 h 903"/>
              <a:gd name="T14" fmla="*/ 660 w 847"/>
              <a:gd name="T15" fmla="*/ 586 h 903"/>
              <a:gd name="T16" fmla="*/ 629 w 847"/>
              <a:gd name="T17" fmla="*/ 586 h 903"/>
              <a:gd name="T18" fmla="*/ 629 w 847"/>
              <a:gd name="T19" fmla="*/ 716 h 903"/>
              <a:gd name="T20" fmla="*/ 630 w 847"/>
              <a:gd name="T21" fmla="*/ 719 h 903"/>
              <a:gd name="T22" fmla="*/ 631 w 847"/>
              <a:gd name="T23" fmla="*/ 722 h 903"/>
              <a:gd name="T24" fmla="*/ 633 w 847"/>
              <a:gd name="T25" fmla="*/ 724 h 903"/>
              <a:gd name="T26" fmla="*/ 807 w 847"/>
              <a:gd name="T27" fmla="*/ 596 h 903"/>
              <a:gd name="T28" fmla="*/ 644 w 847"/>
              <a:gd name="T29" fmla="*/ 510 h 903"/>
              <a:gd name="T30" fmla="*/ 607 w 847"/>
              <a:gd name="T31" fmla="*/ 899 h 903"/>
              <a:gd name="T32" fmla="*/ 837 w 847"/>
              <a:gd name="T33" fmla="*/ 743 h 903"/>
              <a:gd name="T34" fmla="*/ 808 w 847"/>
              <a:gd name="T35" fmla="*/ 737 h 903"/>
              <a:gd name="T36" fmla="*/ 645 w 847"/>
              <a:gd name="T37" fmla="*/ 872 h 903"/>
              <a:gd name="T38" fmla="*/ 481 w 847"/>
              <a:gd name="T39" fmla="*/ 675 h 903"/>
              <a:gd name="T40" fmla="*/ 676 w 847"/>
              <a:gd name="T41" fmla="*/ 543 h 903"/>
              <a:gd name="T42" fmla="*/ 808 w 847"/>
              <a:gd name="T43" fmla="*/ 737 h 903"/>
              <a:gd name="T44" fmla="*/ 284 w 847"/>
              <a:gd name="T45" fmla="*/ 736 h 903"/>
              <a:gd name="T46" fmla="*/ 485 w 847"/>
              <a:gd name="T47" fmla="*/ 536 h 903"/>
              <a:gd name="T48" fmla="*/ 526 w 847"/>
              <a:gd name="T49" fmla="*/ 505 h 903"/>
              <a:gd name="T50" fmla="*/ 732 w 847"/>
              <a:gd name="T51" fmla="*/ 306 h 903"/>
              <a:gd name="T52" fmla="*/ 740 w 847"/>
              <a:gd name="T53" fmla="*/ 494 h 903"/>
              <a:gd name="T54" fmla="*/ 772 w 847"/>
              <a:gd name="T55" fmla="*/ 505 h 903"/>
              <a:gd name="T56" fmla="*/ 772 w 847"/>
              <a:gd name="T57" fmla="*/ 208 h 903"/>
              <a:gd name="T58" fmla="*/ 40 w 847"/>
              <a:gd name="T59" fmla="*/ 167 h 903"/>
              <a:gd name="T60" fmla="*/ 0 w 847"/>
              <a:gd name="T61" fmla="*/ 314 h 903"/>
              <a:gd name="T62" fmla="*/ 0 w 847"/>
              <a:gd name="T63" fmla="*/ 536 h 903"/>
              <a:gd name="T64" fmla="*/ 0 w 847"/>
              <a:gd name="T65" fmla="*/ 751 h 903"/>
              <a:gd name="T66" fmla="*/ 427 w 847"/>
              <a:gd name="T67" fmla="*/ 791 h 903"/>
              <a:gd name="T68" fmla="*/ 32 w 847"/>
              <a:gd name="T69" fmla="*/ 314 h 903"/>
              <a:gd name="T70" fmla="*/ 40 w 847"/>
              <a:gd name="T71" fmla="*/ 306 h 903"/>
              <a:gd name="T72" fmla="*/ 252 w 847"/>
              <a:gd name="T73" fmla="*/ 505 h 903"/>
              <a:gd name="T74" fmla="*/ 32 w 847"/>
              <a:gd name="T75" fmla="*/ 314 h 903"/>
              <a:gd name="T76" fmla="*/ 252 w 847"/>
              <a:gd name="T77" fmla="*/ 536 h 903"/>
              <a:gd name="T78" fmla="*/ 40 w 847"/>
              <a:gd name="T79" fmla="*/ 736 h 903"/>
              <a:gd name="T80" fmla="*/ 32 w 847"/>
              <a:gd name="T81" fmla="*/ 536 h 903"/>
              <a:gd name="T82" fmla="*/ 284 w 847"/>
              <a:gd name="T83" fmla="*/ 505 h 903"/>
              <a:gd name="T84" fmla="*/ 284 w 847"/>
              <a:gd name="T85" fmla="*/ 306 h 903"/>
              <a:gd name="T86" fmla="*/ 495 w 847"/>
              <a:gd name="T87" fmla="*/ 505 h 903"/>
              <a:gd name="T88" fmla="*/ 511 w 847"/>
              <a:gd name="T89" fmla="*/ 207 h 903"/>
              <a:gd name="T90" fmla="*/ 538 w 847"/>
              <a:gd name="T91" fmla="*/ 235 h 903"/>
              <a:gd name="T92" fmla="*/ 483 w 847"/>
              <a:gd name="T93" fmla="*/ 235 h 903"/>
              <a:gd name="T94" fmla="*/ 268 w 847"/>
              <a:gd name="T95" fmla="*/ 207 h 903"/>
              <a:gd name="T96" fmla="*/ 295 w 847"/>
              <a:gd name="T97" fmla="*/ 235 h 903"/>
              <a:gd name="T98" fmla="*/ 241 w 847"/>
              <a:gd name="T99" fmla="*/ 235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47" h="903">
                <a:moveTo>
                  <a:pt x="217" y="100"/>
                </a:moveTo>
                <a:cubicBezTo>
                  <a:pt x="217" y="121"/>
                  <a:pt x="234" y="138"/>
                  <a:pt x="255" y="138"/>
                </a:cubicBezTo>
                <a:lnTo>
                  <a:pt x="517" y="138"/>
                </a:lnTo>
                <a:cubicBezTo>
                  <a:pt x="538" y="138"/>
                  <a:pt x="555" y="121"/>
                  <a:pt x="555" y="100"/>
                </a:cubicBezTo>
                <a:cubicBezTo>
                  <a:pt x="555" y="79"/>
                  <a:pt x="538" y="61"/>
                  <a:pt x="517" y="61"/>
                </a:cubicBezTo>
                <a:lnTo>
                  <a:pt x="448" y="61"/>
                </a:lnTo>
                <a:cubicBezTo>
                  <a:pt x="448" y="27"/>
                  <a:pt x="420" y="0"/>
                  <a:pt x="386" y="0"/>
                </a:cubicBezTo>
                <a:cubicBezTo>
                  <a:pt x="352" y="0"/>
                  <a:pt x="324" y="27"/>
                  <a:pt x="324" y="61"/>
                </a:cubicBezTo>
                <a:lnTo>
                  <a:pt x="255" y="61"/>
                </a:lnTo>
                <a:cubicBezTo>
                  <a:pt x="234" y="61"/>
                  <a:pt x="217" y="79"/>
                  <a:pt x="217" y="100"/>
                </a:cubicBezTo>
                <a:close/>
                <a:moveTo>
                  <a:pt x="686" y="777"/>
                </a:moveTo>
                <a:cubicBezTo>
                  <a:pt x="689" y="780"/>
                  <a:pt x="693" y="782"/>
                  <a:pt x="697" y="782"/>
                </a:cubicBezTo>
                <a:cubicBezTo>
                  <a:pt x="702" y="782"/>
                  <a:pt x="706" y="780"/>
                  <a:pt x="709" y="777"/>
                </a:cubicBezTo>
                <a:cubicBezTo>
                  <a:pt x="715" y="771"/>
                  <a:pt x="715" y="761"/>
                  <a:pt x="709" y="755"/>
                </a:cubicBezTo>
                <a:lnTo>
                  <a:pt x="660" y="706"/>
                </a:lnTo>
                <a:lnTo>
                  <a:pt x="660" y="586"/>
                </a:lnTo>
                <a:cubicBezTo>
                  <a:pt x="660" y="577"/>
                  <a:pt x="653" y="570"/>
                  <a:pt x="644" y="570"/>
                </a:cubicBezTo>
                <a:cubicBezTo>
                  <a:pt x="636" y="570"/>
                  <a:pt x="629" y="577"/>
                  <a:pt x="629" y="586"/>
                </a:cubicBezTo>
                <a:lnTo>
                  <a:pt x="629" y="713"/>
                </a:lnTo>
                <a:cubicBezTo>
                  <a:pt x="629" y="714"/>
                  <a:pt x="629" y="715"/>
                  <a:pt x="629" y="716"/>
                </a:cubicBezTo>
                <a:cubicBezTo>
                  <a:pt x="629" y="716"/>
                  <a:pt x="629" y="717"/>
                  <a:pt x="629" y="717"/>
                </a:cubicBezTo>
                <a:cubicBezTo>
                  <a:pt x="629" y="718"/>
                  <a:pt x="630" y="718"/>
                  <a:pt x="630" y="719"/>
                </a:cubicBezTo>
                <a:cubicBezTo>
                  <a:pt x="630" y="719"/>
                  <a:pt x="630" y="720"/>
                  <a:pt x="631" y="720"/>
                </a:cubicBezTo>
                <a:cubicBezTo>
                  <a:pt x="631" y="721"/>
                  <a:pt x="631" y="721"/>
                  <a:pt x="631" y="722"/>
                </a:cubicBezTo>
                <a:cubicBezTo>
                  <a:pt x="632" y="722"/>
                  <a:pt x="632" y="723"/>
                  <a:pt x="633" y="724"/>
                </a:cubicBezTo>
                <a:cubicBezTo>
                  <a:pt x="633" y="724"/>
                  <a:pt x="633" y="724"/>
                  <a:pt x="633" y="724"/>
                </a:cubicBezTo>
                <a:lnTo>
                  <a:pt x="686" y="777"/>
                </a:lnTo>
                <a:close/>
                <a:moveTo>
                  <a:pt x="807" y="596"/>
                </a:moveTo>
                <a:cubicBezTo>
                  <a:pt x="777" y="552"/>
                  <a:pt x="733" y="523"/>
                  <a:pt x="681" y="513"/>
                </a:cubicBezTo>
                <a:cubicBezTo>
                  <a:pt x="669" y="511"/>
                  <a:pt x="657" y="510"/>
                  <a:pt x="644" y="510"/>
                </a:cubicBezTo>
                <a:cubicBezTo>
                  <a:pt x="550" y="510"/>
                  <a:pt x="469" y="577"/>
                  <a:pt x="451" y="669"/>
                </a:cubicBezTo>
                <a:cubicBezTo>
                  <a:pt x="431" y="776"/>
                  <a:pt x="501" y="879"/>
                  <a:pt x="607" y="899"/>
                </a:cubicBezTo>
                <a:cubicBezTo>
                  <a:pt x="620" y="902"/>
                  <a:pt x="632" y="903"/>
                  <a:pt x="645" y="903"/>
                </a:cubicBezTo>
                <a:cubicBezTo>
                  <a:pt x="739" y="903"/>
                  <a:pt x="820" y="836"/>
                  <a:pt x="837" y="743"/>
                </a:cubicBezTo>
                <a:cubicBezTo>
                  <a:pt x="847" y="692"/>
                  <a:pt x="836" y="639"/>
                  <a:pt x="807" y="596"/>
                </a:cubicBezTo>
                <a:close/>
                <a:moveTo>
                  <a:pt x="808" y="737"/>
                </a:moveTo>
                <a:lnTo>
                  <a:pt x="808" y="737"/>
                </a:lnTo>
                <a:cubicBezTo>
                  <a:pt x="793" y="816"/>
                  <a:pt x="724" y="872"/>
                  <a:pt x="645" y="872"/>
                </a:cubicBezTo>
                <a:cubicBezTo>
                  <a:pt x="634" y="872"/>
                  <a:pt x="624" y="871"/>
                  <a:pt x="613" y="869"/>
                </a:cubicBezTo>
                <a:cubicBezTo>
                  <a:pt x="523" y="852"/>
                  <a:pt x="464" y="765"/>
                  <a:pt x="481" y="675"/>
                </a:cubicBezTo>
                <a:cubicBezTo>
                  <a:pt x="496" y="597"/>
                  <a:pt x="565" y="540"/>
                  <a:pt x="644" y="540"/>
                </a:cubicBezTo>
                <a:cubicBezTo>
                  <a:pt x="655" y="540"/>
                  <a:pt x="665" y="541"/>
                  <a:pt x="676" y="543"/>
                </a:cubicBezTo>
                <a:cubicBezTo>
                  <a:pt x="719" y="551"/>
                  <a:pt x="757" y="576"/>
                  <a:pt x="782" y="613"/>
                </a:cubicBezTo>
                <a:cubicBezTo>
                  <a:pt x="807" y="650"/>
                  <a:pt x="816" y="694"/>
                  <a:pt x="808" y="737"/>
                </a:cubicBezTo>
                <a:close/>
                <a:moveTo>
                  <a:pt x="413" y="736"/>
                </a:moveTo>
                <a:lnTo>
                  <a:pt x="284" y="736"/>
                </a:lnTo>
                <a:lnTo>
                  <a:pt x="284" y="536"/>
                </a:lnTo>
                <a:lnTo>
                  <a:pt x="485" y="536"/>
                </a:lnTo>
                <a:cubicBezTo>
                  <a:pt x="497" y="524"/>
                  <a:pt x="512" y="514"/>
                  <a:pt x="527" y="505"/>
                </a:cubicBezTo>
                <a:lnTo>
                  <a:pt x="526" y="505"/>
                </a:lnTo>
                <a:lnTo>
                  <a:pt x="526" y="306"/>
                </a:lnTo>
                <a:lnTo>
                  <a:pt x="732" y="306"/>
                </a:lnTo>
                <a:cubicBezTo>
                  <a:pt x="736" y="306"/>
                  <a:pt x="740" y="309"/>
                  <a:pt x="740" y="314"/>
                </a:cubicBezTo>
                <a:lnTo>
                  <a:pt x="740" y="494"/>
                </a:lnTo>
                <a:cubicBezTo>
                  <a:pt x="751" y="499"/>
                  <a:pt x="762" y="505"/>
                  <a:pt x="772" y="511"/>
                </a:cubicBezTo>
                <a:lnTo>
                  <a:pt x="772" y="505"/>
                </a:lnTo>
                <a:lnTo>
                  <a:pt x="772" y="314"/>
                </a:lnTo>
                <a:lnTo>
                  <a:pt x="772" y="208"/>
                </a:lnTo>
                <a:cubicBezTo>
                  <a:pt x="772" y="185"/>
                  <a:pt x="754" y="167"/>
                  <a:pt x="732" y="167"/>
                </a:cubicBezTo>
                <a:lnTo>
                  <a:pt x="40" y="167"/>
                </a:lnTo>
                <a:cubicBezTo>
                  <a:pt x="18" y="167"/>
                  <a:pt x="0" y="185"/>
                  <a:pt x="0" y="208"/>
                </a:cubicBezTo>
                <a:lnTo>
                  <a:pt x="0" y="314"/>
                </a:lnTo>
                <a:lnTo>
                  <a:pt x="0" y="505"/>
                </a:lnTo>
                <a:lnTo>
                  <a:pt x="0" y="536"/>
                </a:lnTo>
                <a:lnTo>
                  <a:pt x="0" y="727"/>
                </a:lnTo>
                <a:lnTo>
                  <a:pt x="0" y="751"/>
                </a:lnTo>
                <a:cubicBezTo>
                  <a:pt x="0" y="773"/>
                  <a:pt x="18" y="791"/>
                  <a:pt x="40" y="791"/>
                </a:cubicBezTo>
                <a:lnTo>
                  <a:pt x="427" y="791"/>
                </a:lnTo>
                <a:cubicBezTo>
                  <a:pt x="420" y="773"/>
                  <a:pt x="415" y="755"/>
                  <a:pt x="413" y="736"/>
                </a:cubicBezTo>
                <a:close/>
                <a:moveTo>
                  <a:pt x="32" y="314"/>
                </a:moveTo>
                <a:lnTo>
                  <a:pt x="32" y="314"/>
                </a:lnTo>
                <a:cubicBezTo>
                  <a:pt x="32" y="309"/>
                  <a:pt x="36" y="306"/>
                  <a:pt x="40" y="306"/>
                </a:cubicBezTo>
                <a:lnTo>
                  <a:pt x="252" y="306"/>
                </a:lnTo>
                <a:lnTo>
                  <a:pt x="252" y="505"/>
                </a:lnTo>
                <a:lnTo>
                  <a:pt x="32" y="505"/>
                </a:lnTo>
                <a:lnTo>
                  <a:pt x="32" y="314"/>
                </a:lnTo>
                <a:close/>
                <a:moveTo>
                  <a:pt x="252" y="536"/>
                </a:moveTo>
                <a:lnTo>
                  <a:pt x="252" y="536"/>
                </a:lnTo>
                <a:lnTo>
                  <a:pt x="252" y="736"/>
                </a:lnTo>
                <a:lnTo>
                  <a:pt x="40" y="736"/>
                </a:lnTo>
                <a:cubicBezTo>
                  <a:pt x="36" y="736"/>
                  <a:pt x="32" y="732"/>
                  <a:pt x="32" y="727"/>
                </a:cubicBezTo>
                <a:lnTo>
                  <a:pt x="32" y="536"/>
                </a:lnTo>
                <a:lnTo>
                  <a:pt x="252" y="536"/>
                </a:lnTo>
                <a:close/>
                <a:moveTo>
                  <a:pt x="284" y="505"/>
                </a:moveTo>
                <a:lnTo>
                  <a:pt x="284" y="505"/>
                </a:lnTo>
                <a:lnTo>
                  <a:pt x="284" y="306"/>
                </a:lnTo>
                <a:lnTo>
                  <a:pt x="495" y="306"/>
                </a:lnTo>
                <a:lnTo>
                  <a:pt x="495" y="505"/>
                </a:lnTo>
                <a:lnTo>
                  <a:pt x="284" y="505"/>
                </a:lnTo>
                <a:close/>
                <a:moveTo>
                  <a:pt x="511" y="207"/>
                </a:moveTo>
                <a:lnTo>
                  <a:pt x="511" y="207"/>
                </a:lnTo>
                <a:cubicBezTo>
                  <a:pt x="526" y="207"/>
                  <a:pt x="538" y="219"/>
                  <a:pt x="538" y="235"/>
                </a:cubicBezTo>
                <a:cubicBezTo>
                  <a:pt x="538" y="250"/>
                  <a:pt x="526" y="262"/>
                  <a:pt x="511" y="262"/>
                </a:cubicBezTo>
                <a:cubicBezTo>
                  <a:pt x="496" y="262"/>
                  <a:pt x="483" y="250"/>
                  <a:pt x="483" y="235"/>
                </a:cubicBezTo>
                <a:cubicBezTo>
                  <a:pt x="483" y="219"/>
                  <a:pt x="496" y="207"/>
                  <a:pt x="511" y="207"/>
                </a:cubicBezTo>
                <a:close/>
                <a:moveTo>
                  <a:pt x="268" y="207"/>
                </a:moveTo>
                <a:lnTo>
                  <a:pt x="268" y="207"/>
                </a:lnTo>
                <a:cubicBezTo>
                  <a:pt x="283" y="207"/>
                  <a:pt x="295" y="219"/>
                  <a:pt x="295" y="235"/>
                </a:cubicBezTo>
                <a:cubicBezTo>
                  <a:pt x="295" y="250"/>
                  <a:pt x="283" y="262"/>
                  <a:pt x="268" y="262"/>
                </a:cubicBezTo>
                <a:cubicBezTo>
                  <a:pt x="253" y="262"/>
                  <a:pt x="241" y="250"/>
                  <a:pt x="241" y="235"/>
                </a:cubicBezTo>
                <a:cubicBezTo>
                  <a:pt x="241" y="219"/>
                  <a:pt x="253" y="207"/>
                  <a:pt x="268" y="20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53" tIns="34277" rIns="68553" bIns="34277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0" name="组 19"/>
          <p:cNvGrpSpPr/>
          <p:nvPr/>
        </p:nvGrpSpPr>
        <p:grpSpPr>
          <a:xfrm>
            <a:off x="4883151" y="1462267"/>
            <a:ext cx="2418150" cy="1506458"/>
            <a:chOff x="4883151" y="1462267"/>
            <a:chExt cx="2418150" cy="1506458"/>
          </a:xfrm>
        </p:grpSpPr>
        <p:sp>
          <p:nvSpPr>
            <p:cNvPr id="18" name="文本占位符 1"/>
            <p:cNvSpPr txBox="1"/>
            <p:nvPr/>
          </p:nvSpPr>
          <p:spPr>
            <a:xfrm>
              <a:off x="4885120" y="1462267"/>
              <a:ext cx="2416181" cy="907164"/>
            </a:xfrm>
            <a:prstGeom prst="rect">
              <a:avLst/>
            </a:prstGeom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6000" b="1" dirty="0">
                  <a:solidFill>
                    <a:srgbClr val="0179D0"/>
                  </a:solidFill>
                  <a:cs typeface="+mn-ea"/>
                  <a:sym typeface="+mn-lt"/>
                </a:rPr>
                <a:t>目录</a:t>
              </a:r>
              <a:endParaRPr lang="zh-CN" altLang="en-US" sz="6000" b="1" dirty="0">
                <a:solidFill>
                  <a:srgbClr val="0179D0"/>
                </a:solidFill>
                <a:cs typeface="+mn-ea"/>
                <a:sym typeface="+mn-lt"/>
              </a:endParaRPr>
            </a:p>
          </p:txBody>
        </p:sp>
        <p:sp>
          <p:nvSpPr>
            <p:cNvPr id="19" name="文本占位符 1"/>
            <p:cNvSpPr txBox="1"/>
            <p:nvPr/>
          </p:nvSpPr>
          <p:spPr>
            <a:xfrm>
              <a:off x="4883151" y="2061561"/>
              <a:ext cx="2416181" cy="907164"/>
            </a:xfrm>
            <a:prstGeom prst="rect">
              <a:avLst/>
            </a:prstGeom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zh-CN" sz="2400" b="1" dirty="0">
                  <a:solidFill>
                    <a:srgbClr val="FFCE00"/>
                  </a:solidFill>
                  <a:cs typeface="+mn-ea"/>
                  <a:sym typeface="+mn-lt"/>
                </a:rPr>
                <a:t>CONTENT</a:t>
              </a:r>
              <a:endParaRPr lang="zh-CN" altLang="en-US" sz="2400" b="1" dirty="0">
                <a:solidFill>
                  <a:srgbClr val="FFCE00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818030" y="2172877"/>
            <a:ext cx="6093759" cy="4066557"/>
          </a:xfrm>
          <a:prstGeom prst="rect">
            <a:avLst/>
          </a:prstGeom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椭圆 2"/>
          <p:cNvSpPr/>
          <p:nvPr/>
        </p:nvSpPr>
        <p:spPr>
          <a:xfrm>
            <a:off x="8785933" y="1848136"/>
            <a:ext cx="1391650" cy="1391650"/>
          </a:xfrm>
          <a:prstGeom prst="ellipse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TextBox 48"/>
          <p:cNvSpPr txBox="1"/>
          <p:nvPr/>
        </p:nvSpPr>
        <p:spPr>
          <a:xfrm>
            <a:off x="7725061" y="3454939"/>
            <a:ext cx="3543574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b="1" spc="1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自我介绍</a:t>
            </a:r>
            <a:endParaRPr lang="en-US" altLang="zh-CN" sz="4000" b="1" spc="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Freeform 16"/>
          <p:cNvSpPr>
            <a:spLocks noEditPoints="1"/>
          </p:cNvSpPr>
          <p:nvPr/>
        </p:nvSpPr>
        <p:spPr bwMode="auto">
          <a:xfrm>
            <a:off x="9144780" y="2348212"/>
            <a:ext cx="673954" cy="391498"/>
          </a:xfrm>
          <a:custGeom>
            <a:avLst/>
            <a:gdLst>
              <a:gd name="T0" fmla="*/ 712 w 739"/>
              <a:gd name="T1" fmla="*/ 36 h 492"/>
              <a:gd name="T2" fmla="*/ 712 w 739"/>
              <a:gd name="T3" fmla="*/ 404 h 492"/>
              <a:gd name="T4" fmla="*/ 702 w 739"/>
              <a:gd name="T5" fmla="*/ 404 h 492"/>
              <a:gd name="T6" fmla="*/ 678 w 739"/>
              <a:gd name="T7" fmla="*/ 403 h 492"/>
              <a:gd name="T8" fmla="*/ 373 w 739"/>
              <a:gd name="T9" fmla="*/ 480 h 492"/>
              <a:gd name="T10" fmla="*/ 369 w 739"/>
              <a:gd name="T11" fmla="*/ 482 h 492"/>
              <a:gd name="T12" fmla="*/ 365 w 739"/>
              <a:gd name="T13" fmla="*/ 480 h 492"/>
              <a:gd name="T14" fmla="*/ 60 w 739"/>
              <a:gd name="T15" fmla="*/ 403 h 492"/>
              <a:gd name="T16" fmla="*/ 37 w 739"/>
              <a:gd name="T17" fmla="*/ 404 h 492"/>
              <a:gd name="T18" fmla="*/ 26 w 739"/>
              <a:gd name="T19" fmla="*/ 404 h 492"/>
              <a:gd name="T20" fmla="*/ 26 w 739"/>
              <a:gd name="T21" fmla="*/ 36 h 492"/>
              <a:gd name="T22" fmla="*/ 0 w 739"/>
              <a:gd name="T23" fmla="*/ 36 h 492"/>
              <a:gd name="T24" fmla="*/ 0 w 739"/>
              <a:gd name="T25" fmla="*/ 418 h 492"/>
              <a:gd name="T26" fmla="*/ 369 w 739"/>
              <a:gd name="T27" fmla="*/ 492 h 492"/>
              <a:gd name="T28" fmla="*/ 739 w 739"/>
              <a:gd name="T29" fmla="*/ 418 h 492"/>
              <a:gd name="T30" fmla="*/ 739 w 739"/>
              <a:gd name="T31" fmla="*/ 36 h 492"/>
              <a:gd name="T32" fmla="*/ 712 w 739"/>
              <a:gd name="T33" fmla="*/ 36 h 492"/>
              <a:gd name="T34" fmla="*/ 357 w 739"/>
              <a:gd name="T35" fmla="*/ 418 h 492"/>
              <a:gd name="T36" fmla="*/ 357 w 739"/>
              <a:gd name="T37" fmla="*/ 82 h 492"/>
              <a:gd name="T38" fmla="*/ 101 w 739"/>
              <a:gd name="T39" fmla="*/ 2 h 492"/>
              <a:gd name="T40" fmla="*/ 101 w 739"/>
              <a:gd name="T41" fmla="*/ 352 h 492"/>
              <a:gd name="T42" fmla="*/ 111 w 739"/>
              <a:gd name="T43" fmla="*/ 352 h 492"/>
              <a:gd name="T44" fmla="*/ 357 w 739"/>
              <a:gd name="T45" fmla="*/ 418 h 492"/>
              <a:gd name="T46" fmla="*/ 638 w 739"/>
              <a:gd name="T47" fmla="*/ 352 h 492"/>
              <a:gd name="T48" fmla="*/ 638 w 739"/>
              <a:gd name="T49" fmla="*/ 2 h 492"/>
              <a:gd name="T50" fmla="*/ 382 w 739"/>
              <a:gd name="T51" fmla="*/ 82 h 492"/>
              <a:gd name="T52" fmla="*/ 382 w 739"/>
              <a:gd name="T53" fmla="*/ 418 h 492"/>
              <a:gd name="T54" fmla="*/ 628 w 739"/>
              <a:gd name="T55" fmla="*/ 352 h 492"/>
              <a:gd name="T56" fmla="*/ 638 w 739"/>
              <a:gd name="T57" fmla="*/ 352 h 492"/>
              <a:gd name="T58" fmla="*/ 369 w 739"/>
              <a:gd name="T59" fmla="*/ 473 h 492"/>
              <a:gd name="T60" fmla="*/ 695 w 739"/>
              <a:gd name="T61" fmla="*/ 395 h 492"/>
              <a:gd name="T62" fmla="*/ 695 w 739"/>
              <a:gd name="T63" fmla="*/ 7 h 492"/>
              <a:gd name="T64" fmla="*/ 655 w 739"/>
              <a:gd name="T65" fmla="*/ 7 h 492"/>
              <a:gd name="T66" fmla="*/ 655 w 739"/>
              <a:gd name="T67" fmla="*/ 370 h 492"/>
              <a:gd name="T68" fmla="*/ 645 w 739"/>
              <a:gd name="T69" fmla="*/ 370 h 492"/>
              <a:gd name="T70" fmla="*/ 626 w 739"/>
              <a:gd name="T71" fmla="*/ 369 h 492"/>
              <a:gd name="T72" fmla="*/ 376 w 739"/>
              <a:gd name="T73" fmla="*/ 441 h 492"/>
              <a:gd name="T74" fmla="*/ 369 w 739"/>
              <a:gd name="T75" fmla="*/ 445 h 492"/>
              <a:gd name="T76" fmla="*/ 363 w 739"/>
              <a:gd name="T77" fmla="*/ 441 h 492"/>
              <a:gd name="T78" fmla="*/ 113 w 739"/>
              <a:gd name="T79" fmla="*/ 369 h 492"/>
              <a:gd name="T80" fmla="*/ 93 w 739"/>
              <a:gd name="T81" fmla="*/ 370 h 492"/>
              <a:gd name="T82" fmla="*/ 83 w 739"/>
              <a:gd name="T83" fmla="*/ 370 h 492"/>
              <a:gd name="T84" fmla="*/ 83 w 739"/>
              <a:gd name="T85" fmla="*/ 7 h 492"/>
              <a:gd name="T86" fmla="*/ 44 w 739"/>
              <a:gd name="T87" fmla="*/ 7 h 492"/>
              <a:gd name="T88" fmla="*/ 44 w 739"/>
              <a:gd name="T89" fmla="*/ 395 h 492"/>
              <a:gd name="T90" fmla="*/ 369 w 739"/>
              <a:gd name="T91" fmla="*/ 473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9" h="492">
                <a:moveTo>
                  <a:pt x="712" y="36"/>
                </a:moveTo>
                <a:lnTo>
                  <a:pt x="712" y="404"/>
                </a:lnTo>
                <a:lnTo>
                  <a:pt x="702" y="404"/>
                </a:lnTo>
                <a:cubicBezTo>
                  <a:pt x="694" y="404"/>
                  <a:pt x="686" y="403"/>
                  <a:pt x="678" y="403"/>
                </a:cubicBezTo>
                <a:cubicBezTo>
                  <a:pt x="576" y="403"/>
                  <a:pt x="467" y="430"/>
                  <a:pt x="373" y="480"/>
                </a:cubicBezTo>
                <a:lnTo>
                  <a:pt x="369" y="482"/>
                </a:lnTo>
                <a:lnTo>
                  <a:pt x="365" y="480"/>
                </a:lnTo>
                <a:cubicBezTo>
                  <a:pt x="271" y="430"/>
                  <a:pt x="163" y="403"/>
                  <a:pt x="60" y="403"/>
                </a:cubicBezTo>
                <a:cubicBezTo>
                  <a:pt x="52" y="403"/>
                  <a:pt x="45" y="404"/>
                  <a:pt x="37" y="404"/>
                </a:cubicBezTo>
                <a:lnTo>
                  <a:pt x="26" y="404"/>
                </a:lnTo>
                <a:lnTo>
                  <a:pt x="26" y="36"/>
                </a:lnTo>
                <a:cubicBezTo>
                  <a:pt x="17" y="36"/>
                  <a:pt x="9" y="36"/>
                  <a:pt x="0" y="36"/>
                </a:cubicBezTo>
                <a:lnTo>
                  <a:pt x="0" y="418"/>
                </a:lnTo>
                <a:cubicBezTo>
                  <a:pt x="123" y="415"/>
                  <a:pt x="254" y="442"/>
                  <a:pt x="369" y="492"/>
                </a:cubicBezTo>
                <a:cubicBezTo>
                  <a:pt x="484" y="442"/>
                  <a:pt x="616" y="415"/>
                  <a:pt x="739" y="418"/>
                </a:cubicBezTo>
                <a:lnTo>
                  <a:pt x="739" y="36"/>
                </a:lnTo>
                <a:cubicBezTo>
                  <a:pt x="730" y="36"/>
                  <a:pt x="721" y="36"/>
                  <a:pt x="712" y="36"/>
                </a:cubicBezTo>
                <a:close/>
                <a:moveTo>
                  <a:pt x="357" y="418"/>
                </a:moveTo>
                <a:lnTo>
                  <a:pt x="357" y="82"/>
                </a:lnTo>
                <a:cubicBezTo>
                  <a:pt x="277" y="28"/>
                  <a:pt x="186" y="0"/>
                  <a:pt x="101" y="2"/>
                </a:cubicBezTo>
                <a:lnTo>
                  <a:pt x="101" y="352"/>
                </a:lnTo>
                <a:cubicBezTo>
                  <a:pt x="104" y="352"/>
                  <a:pt x="107" y="352"/>
                  <a:pt x="111" y="352"/>
                </a:cubicBezTo>
                <a:cubicBezTo>
                  <a:pt x="193" y="352"/>
                  <a:pt x="280" y="375"/>
                  <a:pt x="357" y="418"/>
                </a:cubicBezTo>
                <a:close/>
                <a:moveTo>
                  <a:pt x="638" y="352"/>
                </a:moveTo>
                <a:lnTo>
                  <a:pt x="638" y="2"/>
                </a:lnTo>
                <a:cubicBezTo>
                  <a:pt x="552" y="0"/>
                  <a:pt x="461" y="28"/>
                  <a:pt x="382" y="82"/>
                </a:cubicBezTo>
                <a:lnTo>
                  <a:pt x="382" y="418"/>
                </a:lnTo>
                <a:cubicBezTo>
                  <a:pt x="459" y="375"/>
                  <a:pt x="545" y="352"/>
                  <a:pt x="628" y="352"/>
                </a:cubicBezTo>
                <a:cubicBezTo>
                  <a:pt x="631" y="352"/>
                  <a:pt x="635" y="352"/>
                  <a:pt x="638" y="352"/>
                </a:cubicBezTo>
                <a:close/>
                <a:moveTo>
                  <a:pt x="369" y="473"/>
                </a:moveTo>
                <a:cubicBezTo>
                  <a:pt x="473" y="417"/>
                  <a:pt x="590" y="391"/>
                  <a:pt x="695" y="395"/>
                </a:cubicBezTo>
                <a:lnTo>
                  <a:pt x="695" y="7"/>
                </a:lnTo>
                <a:cubicBezTo>
                  <a:pt x="682" y="6"/>
                  <a:pt x="669" y="6"/>
                  <a:pt x="655" y="7"/>
                </a:cubicBezTo>
                <a:lnTo>
                  <a:pt x="655" y="370"/>
                </a:lnTo>
                <a:lnTo>
                  <a:pt x="645" y="370"/>
                </a:lnTo>
                <a:cubicBezTo>
                  <a:pt x="639" y="369"/>
                  <a:pt x="632" y="369"/>
                  <a:pt x="626" y="369"/>
                </a:cubicBezTo>
                <a:cubicBezTo>
                  <a:pt x="542" y="369"/>
                  <a:pt x="453" y="395"/>
                  <a:pt x="376" y="441"/>
                </a:cubicBezTo>
                <a:lnTo>
                  <a:pt x="369" y="445"/>
                </a:lnTo>
                <a:lnTo>
                  <a:pt x="363" y="441"/>
                </a:lnTo>
                <a:cubicBezTo>
                  <a:pt x="286" y="395"/>
                  <a:pt x="197" y="369"/>
                  <a:pt x="113" y="369"/>
                </a:cubicBezTo>
                <a:cubicBezTo>
                  <a:pt x="106" y="369"/>
                  <a:pt x="100" y="369"/>
                  <a:pt x="93" y="370"/>
                </a:cubicBezTo>
                <a:lnTo>
                  <a:pt x="83" y="370"/>
                </a:lnTo>
                <a:lnTo>
                  <a:pt x="83" y="7"/>
                </a:lnTo>
                <a:cubicBezTo>
                  <a:pt x="70" y="6"/>
                  <a:pt x="57" y="6"/>
                  <a:pt x="44" y="7"/>
                </a:cubicBezTo>
                <a:lnTo>
                  <a:pt x="44" y="395"/>
                </a:lnTo>
                <a:cubicBezTo>
                  <a:pt x="148" y="391"/>
                  <a:pt x="265" y="417"/>
                  <a:pt x="369" y="47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53" tIns="34277" rIns="68553" bIns="34277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1053353" y="1764698"/>
            <a:ext cx="4352365" cy="326450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/>
          <p:nvPr/>
        </p:nvSpPr>
        <p:spPr>
          <a:xfrm>
            <a:off x="6391056" y="4918073"/>
            <a:ext cx="4194660" cy="300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地址</a:t>
            </a:r>
            <a:r>
              <a:rPr lang="en-US" altLang="zh-CN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:</a:t>
            </a:r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上海市外滩</a:t>
            </a:r>
            <a:endParaRPr lang="zh-CN" altLang="en-US" sz="13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391056" y="1764698"/>
            <a:ext cx="963930" cy="2990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姓名</a:t>
            </a:r>
            <a:r>
              <a:rPr lang="en-US" altLang="zh-CN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: XXX</a:t>
            </a:r>
            <a:endParaRPr lang="zh-CN" altLang="en-US" sz="13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935977" y="1764698"/>
            <a:ext cx="896399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性别</a:t>
            </a:r>
            <a:r>
              <a:rPr lang="en-US" altLang="zh-CN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: </a:t>
            </a:r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男</a:t>
            </a:r>
            <a:r>
              <a:rPr lang="zh-CN" altLang="en-US" sz="13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</a:t>
            </a:r>
            <a:endParaRPr lang="en-US" altLang="zh-CN" sz="13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91056" y="2153937"/>
            <a:ext cx="998991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年龄</a:t>
            </a:r>
            <a:r>
              <a:rPr lang="en-US" altLang="zh-CN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: </a:t>
            </a:r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21岁</a:t>
            </a:r>
            <a:endParaRPr lang="zh-CN" altLang="en-US" sz="13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935977" y="2155797"/>
            <a:ext cx="970137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民族</a:t>
            </a:r>
            <a:r>
              <a:rPr lang="en-US" altLang="zh-CN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: </a:t>
            </a:r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汉族</a:t>
            </a:r>
            <a:endParaRPr lang="en-US" altLang="zh-CN" sz="13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391056" y="2581878"/>
            <a:ext cx="1027333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休重</a:t>
            </a:r>
            <a:r>
              <a:rPr lang="en-US" altLang="zh-CN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: </a:t>
            </a:r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55kg</a:t>
            </a:r>
            <a:endParaRPr lang="zh-CN" altLang="en-US" sz="13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935976" y="2595946"/>
            <a:ext cx="1226618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身高</a:t>
            </a:r>
            <a:r>
              <a:rPr lang="en-US" altLang="zh-CN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: </a:t>
            </a:r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</a:t>
            </a:r>
            <a:r>
              <a:rPr lang="en-US" altLang="zh-CN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6</a:t>
            </a:r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3cm </a:t>
            </a:r>
            <a:endParaRPr lang="en-US" altLang="zh-CN" sz="13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391056" y="3036936"/>
            <a:ext cx="970137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籍贯</a:t>
            </a:r>
            <a:r>
              <a:rPr lang="en-US" altLang="zh-CN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: </a:t>
            </a:r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合肥</a:t>
            </a:r>
            <a:endParaRPr lang="zh-CN" altLang="en-US" sz="13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935977" y="3036936"/>
            <a:ext cx="970137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学历</a:t>
            </a:r>
            <a:r>
              <a:rPr lang="en-US" altLang="zh-CN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: </a:t>
            </a:r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本科</a:t>
            </a:r>
            <a:endParaRPr lang="en-US" altLang="zh-CN" sz="13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391055" y="3507164"/>
            <a:ext cx="1316386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婚姻状况</a:t>
            </a:r>
            <a:r>
              <a:rPr lang="en-US" altLang="zh-CN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: </a:t>
            </a:r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未婚</a:t>
            </a:r>
            <a:endParaRPr lang="zh-CN" altLang="en-US" sz="13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935976" y="3515432"/>
            <a:ext cx="1367682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政治面貌</a:t>
            </a:r>
            <a:r>
              <a:rPr lang="en-US" altLang="zh-CN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: </a:t>
            </a:r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群众 </a:t>
            </a:r>
            <a:endParaRPr lang="zh-CN" altLang="en-US" sz="13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391056" y="4004346"/>
            <a:ext cx="2082621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联系方式</a:t>
            </a:r>
            <a:r>
              <a:rPr lang="en-US" altLang="zh-CN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: </a:t>
            </a:r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</a:t>
            </a:r>
            <a:r>
              <a:rPr lang="en-US" altLang="zh-CN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23 456 7890</a:t>
            </a:r>
            <a:endParaRPr lang="zh-CN" altLang="en-US" sz="13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391055" y="4435965"/>
            <a:ext cx="1421130" cy="2990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电子邮箱</a:t>
            </a:r>
            <a:r>
              <a:rPr lang="en-US" altLang="zh-CN" sz="13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: XXXX</a:t>
            </a:r>
            <a:endParaRPr lang="zh-CN" altLang="en-US" sz="13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6" name="直接连接符 49"/>
          <p:cNvCxnSpPr/>
          <p:nvPr/>
        </p:nvCxnSpPr>
        <p:spPr>
          <a:xfrm>
            <a:off x="6478916" y="2086665"/>
            <a:ext cx="405717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50"/>
          <p:cNvCxnSpPr/>
          <p:nvPr/>
        </p:nvCxnSpPr>
        <p:spPr>
          <a:xfrm>
            <a:off x="6478916" y="2475645"/>
            <a:ext cx="405717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51"/>
          <p:cNvCxnSpPr/>
          <p:nvPr/>
        </p:nvCxnSpPr>
        <p:spPr>
          <a:xfrm>
            <a:off x="6478916" y="2903585"/>
            <a:ext cx="405717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52"/>
          <p:cNvCxnSpPr/>
          <p:nvPr/>
        </p:nvCxnSpPr>
        <p:spPr>
          <a:xfrm>
            <a:off x="6478916" y="3358642"/>
            <a:ext cx="405717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53"/>
          <p:cNvCxnSpPr/>
          <p:nvPr/>
        </p:nvCxnSpPr>
        <p:spPr>
          <a:xfrm>
            <a:off x="6488442" y="3815842"/>
            <a:ext cx="405717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54"/>
          <p:cNvCxnSpPr/>
          <p:nvPr/>
        </p:nvCxnSpPr>
        <p:spPr>
          <a:xfrm>
            <a:off x="6488442" y="4316529"/>
            <a:ext cx="405717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55"/>
          <p:cNvCxnSpPr/>
          <p:nvPr/>
        </p:nvCxnSpPr>
        <p:spPr>
          <a:xfrm>
            <a:off x="6488442" y="4786246"/>
            <a:ext cx="405717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56"/>
          <p:cNvCxnSpPr/>
          <p:nvPr/>
        </p:nvCxnSpPr>
        <p:spPr>
          <a:xfrm>
            <a:off x="6488442" y="5287405"/>
            <a:ext cx="405717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Connector 29"/>
          <p:cNvSpPr/>
          <p:nvPr/>
        </p:nvSpPr>
        <p:spPr>
          <a:xfrm>
            <a:off x="4417223" y="1420951"/>
            <a:ext cx="725488" cy="722312"/>
          </a:xfrm>
          <a:prstGeom prst="flowChartConnector">
            <a:avLst/>
          </a:prstGeom>
          <a:solidFill>
            <a:srgbClr val="0179D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cxnSp>
        <p:nvCxnSpPr>
          <p:cNvPr id="3" name="Straight Connector 42"/>
          <p:cNvCxnSpPr/>
          <p:nvPr/>
        </p:nvCxnSpPr>
        <p:spPr>
          <a:xfrm>
            <a:off x="5242723" y="4372113"/>
            <a:ext cx="1273175" cy="606425"/>
          </a:xfrm>
          <a:prstGeom prst="line">
            <a:avLst/>
          </a:prstGeom>
          <a:ln w="28575">
            <a:solidFill>
              <a:srgbClr val="DCDEE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40"/>
          <p:cNvCxnSpPr/>
          <p:nvPr/>
        </p:nvCxnSpPr>
        <p:spPr>
          <a:xfrm flipV="1">
            <a:off x="5242723" y="3608526"/>
            <a:ext cx="1276350" cy="763587"/>
          </a:xfrm>
          <a:prstGeom prst="line">
            <a:avLst/>
          </a:prstGeom>
          <a:ln w="28575">
            <a:solidFill>
              <a:srgbClr val="DCDEE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39"/>
          <p:cNvCxnSpPr/>
          <p:nvPr/>
        </p:nvCxnSpPr>
        <p:spPr>
          <a:xfrm>
            <a:off x="5242723" y="3000513"/>
            <a:ext cx="1276350" cy="608013"/>
          </a:xfrm>
          <a:prstGeom prst="line">
            <a:avLst/>
          </a:prstGeom>
          <a:ln w="28575">
            <a:solidFill>
              <a:srgbClr val="DCDEE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37"/>
          <p:cNvCxnSpPr/>
          <p:nvPr/>
        </p:nvCxnSpPr>
        <p:spPr>
          <a:xfrm flipV="1">
            <a:off x="5242723" y="2381388"/>
            <a:ext cx="1276350" cy="619125"/>
          </a:xfrm>
          <a:prstGeom prst="line">
            <a:avLst/>
          </a:prstGeom>
          <a:ln w="28575">
            <a:solidFill>
              <a:srgbClr val="DCDEE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35"/>
          <p:cNvCxnSpPr/>
          <p:nvPr/>
        </p:nvCxnSpPr>
        <p:spPr>
          <a:xfrm>
            <a:off x="5242723" y="1781313"/>
            <a:ext cx="1276350" cy="600075"/>
          </a:xfrm>
          <a:prstGeom prst="line">
            <a:avLst/>
          </a:prstGeom>
          <a:ln w="28575">
            <a:solidFill>
              <a:srgbClr val="DCDEE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lowchart: Connector 31"/>
          <p:cNvSpPr/>
          <p:nvPr/>
        </p:nvSpPr>
        <p:spPr>
          <a:xfrm>
            <a:off x="6627023" y="2021026"/>
            <a:ext cx="725488" cy="722312"/>
          </a:xfrm>
          <a:prstGeom prst="flowChartConnector">
            <a:avLst/>
          </a:prstGeom>
          <a:solidFill>
            <a:srgbClr val="FFCE0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9" name="Flowchart: Connector 32"/>
          <p:cNvSpPr/>
          <p:nvPr/>
        </p:nvSpPr>
        <p:spPr>
          <a:xfrm>
            <a:off x="4417223" y="4011751"/>
            <a:ext cx="725488" cy="722312"/>
          </a:xfrm>
          <a:prstGeom prst="flowChartConnector">
            <a:avLst/>
          </a:prstGeom>
          <a:solidFill>
            <a:srgbClr val="0179D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0" name="Flowchart: Connector 33"/>
          <p:cNvSpPr/>
          <p:nvPr/>
        </p:nvSpPr>
        <p:spPr>
          <a:xfrm>
            <a:off x="6627023" y="3246576"/>
            <a:ext cx="725488" cy="722312"/>
          </a:xfrm>
          <a:prstGeom prst="flowChartConnector">
            <a:avLst/>
          </a:prstGeom>
          <a:solidFill>
            <a:srgbClr val="FFCE0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1" name="Flowchart: Connector 34"/>
          <p:cNvSpPr/>
          <p:nvPr/>
        </p:nvSpPr>
        <p:spPr>
          <a:xfrm>
            <a:off x="6627023" y="4616588"/>
            <a:ext cx="725488" cy="722313"/>
          </a:xfrm>
          <a:prstGeom prst="flowChartConnector">
            <a:avLst/>
          </a:prstGeom>
          <a:solidFill>
            <a:srgbClr val="FFCE0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2" name="Shape 2174"/>
          <p:cNvSpPr/>
          <p:nvPr/>
        </p:nvSpPr>
        <p:spPr>
          <a:xfrm>
            <a:off x="6428586" y="2292488"/>
            <a:ext cx="179387" cy="17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7" y="2881"/>
                </a:moveTo>
                <a:cubicBezTo>
                  <a:pt x="20639" y="6724"/>
                  <a:pt x="20639" y="12953"/>
                  <a:pt x="16797" y="16796"/>
                </a:cubicBezTo>
                <a:cubicBezTo>
                  <a:pt x="12954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4" y="-961"/>
                  <a:pt x="16797" y="2881"/>
                </a:cubicBezTo>
              </a:path>
            </a:pathLst>
          </a:custGeom>
          <a:solidFill>
            <a:srgbClr val="FFCE0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3" name="Shape 2175"/>
          <p:cNvSpPr/>
          <p:nvPr/>
        </p:nvSpPr>
        <p:spPr>
          <a:xfrm>
            <a:off x="6428586" y="3519626"/>
            <a:ext cx="179387" cy="17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7" y="2881"/>
                </a:moveTo>
                <a:cubicBezTo>
                  <a:pt x="20639" y="6724"/>
                  <a:pt x="20639" y="12953"/>
                  <a:pt x="16797" y="16796"/>
                </a:cubicBezTo>
                <a:cubicBezTo>
                  <a:pt x="12954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4" y="-961"/>
                  <a:pt x="16797" y="2881"/>
                </a:cubicBezTo>
              </a:path>
            </a:pathLst>
          </a:custGeom>
          <a:solidFill>
            <a:srgbClr val="FFCE0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4" name="Shape 2176"/>
          <p:cNvSpPr/>
          <p:nvPr/>
        </p:nvSpPr>
        <p:spPr>
          <a:xfrm>
            <a:off x="6426998" y="4888051"/>
            <a:ext cx="177800" cy="1793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7" y="2881"/>
                </a:moveTo>
                <a:cubicBezTo>
                  <a:pt x="20639" y="6724"/>
                  <a:pt x="20639" y="12953"/>
                  <a:pt x="16797" y="16796"/>
                </a:cubicBezTo>
                <a:cubicBezTo>
                  <a:pt x="12954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4" y="-961"/>
                  <a:pt x="16797" y="2881"/>
                </a:cubicBezTo>
              </a:path>
            </a:pathLst>
          </a:custGeom>
          <a:solidFill>
            <a:srgbClr val="FFCE0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5" name="Shape 2177"/>
          <p:cNvSpPr/>
          <p:nvPr/>
        </p:nvSpPr>
        <p:spPr>
          <a:xfrm>
            <a:off x="5153823" y="1692413"/>
            <a:ext cx="177800" cy="179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7" y="2881"/>
                </a:moveTo>
                <a:cubicBezTo>
                  <a:pt x="20639" y="6724"/>
                  <a:pt x="20639" y="12953"/>
                  <a:pt x="16797" y="16796"/>
                </a:cubicBezTo>
                <a:cubicBezTo>
                  <a:pt x="12954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4" y="-961"/>
                  <a:pt x="16797" y="2881"/>
                </a:cubicBezTo>
              </a:path>
            </a:pathLst>
          </a:custGeom>
          <a:solidFill>
            <a:srgbClr val="0179D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6" name="Shape 2178"/>
          <p:cNvSpPr/>
          <p:nvPr/>
        </p:nvSpPr>
        <p:spPr>
          <a:xfrm>
            <a:off x="5153823" y="2911613"/>
            <a:ext cx="177800" cy="179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7" y="2881"/>
                </a:moveTo>
                <a:cubicBezTo>
                  <a:pt x="20639" y="6724"/>
                  <a:pt x="20639" y="12953"/>
                  <a:pt x="16797" y="16796"/>
                </a:cubicBezTo>
                <a:cubicBezTo>
                  <a:pt x="12954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4" y="-961"/>
                  <a:pt x="16797" y="2881"/>
                </a:cubicBezTo>
              </a:path>
            </a:pathLst>
          </a:custGeom>
          <a:solidFill>
            <a:srgbClr val="0179D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7" name="Shape 2179"/>
          <p:cNvSpPr/>
          <p:nvPr/>
        </p:nvSpPr>
        <p:spPr>
          <a:xfrm>
            <a:off x="5153823" y="4283213"/>
            <a:ext cx="177800" cy="179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7" y="2881"/>
                </a:moveTo>
                <a:cubicBezTo>
                  <a:pt x="20639" y="6724"/>
                  <a:pt x="20639" y="12953"/>
                  <a:pt x="16797" y="16796"/>
                </a:cubicBezTo>
                <a:cubicBezTo>
                  <a:pt x="12954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4" y="-961"/>
                  <a:pt x="16797" y="2881"/>
                </a:cubicBezTo>
              </a:path>
            </a:pathLst>
          </a:custGeom>
          <a:solidFill>
            <a:srgbClr val="0179D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8" name="Flowchart: Connector 30"/>
          <p:cNvSpPr/>
          <p:nvPr/>
        </p:nvSpPr>
        <p:spPr>
          <a:xfrm>
            <a:off x="4417223" y="2640151"/>
            <a:ext cx="725488" cy="722312"/>
          </a:xfrm>
          <a:prstGeom prst="flowChartConnector">
            <a:avLst/>
          </a:prstGeom>
          <a:solidFill>
            <a:srgbClr val="0179D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9" name="TextBox 14"/>
          <p:cNvSpPr txBox="1"/>
          <p:nvPr/>
        </p:nvSpPr>
        <p:spPr>
          <a:xfrm>
            <a:off x="4572977" y="1459051"/>
            <a:ext cx="44114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en-GB" altLang="zh-CN" sz="3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TextBox 14"/>
          <p:cNvSpPr txBox="1"/>
          <p:nvPr/>
        </p:nvSpPr>
        <p:spPr>
          <a:xfrm>
            <a:off x="4572977" y="2678251"/>
            <a:ext cx="44114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zh-CN" sz="3600" b="1" dirty="0"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en-GB" altLang="zh-CN" sz="3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TextBox 14"/>
          <p:cNvSpPr txBox="1"/>
          <p:nvPr/>
        </p:nvSpPr>
        <p:spPr>
          <a:xfrm>
            <a:off x="4572977" y="4049851"/>
            <a:ext cx="44114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zh-CN" sz="3600" b="1" dirty="0">
                <a:solidFill>
                  <a:schemeClr val="bg1"/>
                </a:solidFill>
                <a:cs typeface="+mn-ea"/>
                <a:sym typeface="+mn-lt"/>
              </a:rPr>
              <a:t>5</a:t>
            </a:r>
            <a:endParaRPr lang="en-GB" altLang="zh-CN" sz="3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TextBox 14"/>
          <p:cNvSpPr txBox="1"/>
          <p:nvPr/>
        </p:nvSpPr>
        <p:spPr>
          <a:xfrm>
            <a:off x="6782777" y="2065476"/>
            <a:ext cx="44114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zh-CN" sz="3600" b="1" dirty="0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en-GB" altLang="zh-CN" sz="3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TextBox 14"/>
          <p:cNvSpPr txBox="1"/>
          <p:nvPr/>
        </p:nvSpPr>
        <p:spPr>
          <a:xfrm>
            <a:off x="6782777" y="3283088"/>
            <a:ext cx="44114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zh-CN" sz="3600" b="1" dirty="0">
                <a:solidFill>
                  <a:schemeClr val="bg1"/>
                </a:solidFill>
                <a:cs typeface="+mn-ea"/>
                <a:sym typeface="+mn-lt"/>
              </a:rPr>
              <a:t>4</a:t>
            </a:r>
            <a:endParaRPr lang="en-GB" altLang="zh-CN" sz="3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TextBox 14"/>
          <p:cNvSpPr txBox="1"/>
          <p:nvPr/>
        </p:nvSpPr>
        <p:spPr>
          <a:xfrm>
            <a:off x="6782777" y="4654688"/>
            <a:ext cx="44114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zh-CN" sz="3600" b="1" dirty="0">
                <a:solidFill>
                  <a:schemeClr val="bg1"/>
                </a:solidFill>
                <a:cs typeface="+mn-ea"/>
                <a:sym typeface="+mn-lt"/>
              </a:rPr>
              <a:t>6</a:t>
            </a:r>
            <a:endParaRPr lang="en-GB" altLang="zh-CN" sz="3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Rectangle 24"/>
          <p:cNvSpPr>
            <a:spLocks noChangeArrowheads="1"/>
          </p:cNvSpPr>
          <p:nvPr/>
        </p:nvSpPr>
        <p:spPr bwMode="auto">
          <a:xfrm>
            <a:off x="2065351" y="1827390"/>
            <a:ext cx="21838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在此录入上述图表的综合描述说明，在此录入上述图表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文本框 53"/>
          <p:cNvSpPr txBox="1">
            <a:spLocks noChangeArrowheads="1"/>
          </p:cNvSpPr>
          <p:nvPr/>
        </p:nvSpPr>
        <p:spPr bwMode="auto">
          <a:xfrm>
            <a:off x="2525667" y="1375458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Rectangle 24"/>
          <p:cNvSpPr>
            <a:spLocks noChangeArrowheads="1"/>
          </p:cNvSpPr>
          <p:nvPr/>
        </p:nvSpPr>
        <p:spPr bwMode="auto">
          <a:xfrm>
            <a:off x="7508265" y="2374006"/>
            <a:ext cx="21838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在此录入上述图表的综合描述说明，在此录入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上述图表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文本框 53"/>
          <p:cNvSpPr txBox="1">
            <a:spLocks noChangeArrowheads="1"/>
          </p:cNvSpPr>
          <p:nvPr/>
        </p:nvSpPr>
        <p:spPr bwMode="auto">
          <a:xfrm>
            <a:off x="7508265" y="1922074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Rectangle 24"/>
          <p:cNvSpPr>
            <a:spLocks noChangeArrowheads="1"/>
          </p:cNvSpPr>
          <p:nvPr/>
        </p:nvSpPr>
        <p:spPr bwMode="auto">
          <a:xfrm>
            <a:off x="2150750" y="3000513"/>
            <a:ext cx="21838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在此录入上述图表的综合描述说明，在此录入上述图表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文本框 53"/>
          <p:cNvSpPr txBox="1">
            <a:spLocks noChangeArrowheads="1"/>
          </p:cNvSpPr>
          <p:nvPr/>
        </p:nvSpPr>
        <p:spPr bwMode="auto">
          <a:xfrm>
            <a:off x="2611066" y="2548581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Rectangle 24"/>
          <p:cNvSpPr>
            <a:spLocks noChangeArrowheads="1"/>
          </p:cNvSpPr>
          <p:nvPr/>
        </p:nvSpPr>
        <p:spPr bwMode="auto">
          <a:xfrm>
            <a:off x="7515770" y="3567135"/>
            <a:ext cx="21838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在此录入上述图表的综合描述说明，在此录入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上述图表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文本框 53"/>
          <p:cNvSpPr txBox="1">
            <a:spLocks noChangeArrowheads="1"/>
          </p:cNvSpPr>
          <p:nvPr/>
        </p:nvSpPr>
        <p:spPr bwMode="auto">
          <a:xfrm>
            <a:off x="7515770" y="3115203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Rectangle 24"/>
          <p:cNvSpPr>
            <a:spLocks noChangeArrowheads="1"/>
          </p:cNvSpPr>
          <p:nvPr/>
        </p:nvSpPr>
        <p:spPr bwMode="auto">
          <a:xfrm>
            <a:off x="2140501" y="4304434"/>
            <a:ext cx="21838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在此录入上述图表的综合描述说明，在此录入上述图表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文本框 53"/>
          <p:cNvSpPr txBox="1">
            <a:spLocks noChangeArrowheads="1"/>
          </p:cNvSpPr>
          <p:nvPr/>
        </p:nvSpPr>
        <p:spPr bwMode="auto">
          <a:xfrm>
            <a:off x="2600817" y="3852502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" name="Rectangle 24"/>
          <p:cNvSpPr>
            <a:spLocks noChangeArrowheads="1"/>
          </p:cNvSpPr>
          <p:nvPr/>
        </p:nvSpPr>
        <p:spPr bwMode="auto">
          <a:xfrm>
            <a:off x="7515770" y="4931687"/>
            <a:ext cx="21838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在此录入上述图表的综合描述说明，在此录入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上述图表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文本框 53"/>
          <p:cNvSpPr txBox="1">
            <a:spLocks noChangeArrowheads="1"/>
          </p:cNvSpPr>
          <p:nvPr/>
        </p:nvSpPr>
        <p:spPr bwMode="auto">
          <a:xfrm>
            <a:off x="7515770" y="4479755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/>
      <p:bldP spid="36" grpId="0"/>
      <p:bldP spid="38" grpId="0"/>
      <p:bldP spid="40" grpId="0"/>
      <p:bldP spid="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3461978" y="1552324"/>
            <a:ext cx="2457223" cy="161767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04944" y="1552322"/>
            <a:ext cx="2457223" cy="1617671"/>
          </a:xfrm>
          <a:prstGeom prst="rect">
            <a:avLst/>
          </a:prstGeom>
        </p:spPr>
      </p:pic>
      <p:sp>
        <p:nvSpPr>
          <p:cNvPr id="12" name="Rectangle 24"/>
          <p:cNvSpPr>
            <a:spLocks noChangeArrowheads="1"/>
          </p:cNvSpPr>
          <p:nvPr/>
        </p:nvSpPr>
        <p:spPr bwMode="auto">
          <a:xfrm>
            <a:off x="926622" y="4166000"/>
            <a:ext cx="218386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在此录入上述图表的综合描述说明，在此录入上述图表的上述图表的综合描述说明入。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文本框 53"/>
          <p:cNvSpPr txBox="1">
            <a:spLocks noChangeArrowheads="1"/>
          </p:cNvSpPr>
          <p:nvPr/>
        </p:nvSpPr>
        <p:spPr bwMode="auto">
          <a:xfrm>
            <a:off x="1156780" y="3714068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Rectangle 24"/>
          <p:cNvSpPr>
            <a:spLocks noChangeArrowheads="1"/>
          </p:cNvSpPr>
          <p:nvPr/>
        </p:nvSpPr>
        <p:spPr bwMode="auto">
          <a:xfrm>
            <a:off x="3607069" y="4166000"/>
            <a:ext cx="218386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在此录入上述图表的综合描述说明，在此录入上述图表的上述图表的综合描述说明入。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文本框 53"/>
          <p:cNvSpPr txBox="1">
            <a:spLocks noChangeArrowheads="1"/>
          </p:cNvSpPr>
          <p:nvPr/>
        </p:nvSpPr>
        <p:spPr bwMode="auto">
          <a:xfrm>
            <a:off x="3837227" y="3714068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468985" y="1547886"/>
            <a:ext cx="4840941" cy="1518042"/>
          </a:xfrm>
          <a:prstGeom prst="rect">
            <a:avLst/>
          </a:prstGeom>
          <a:solidFill>
            <a:srgbClr val="0179D0"/>
          </a:solidFill>
          <a:ln>
            <a:solidFill>
              <a:srgbClr val="0179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19" name="Rectangle 24"/>
          <p:cNvSpPr>
            <a:spLocks noChangeArrowheads="1"/>
          </p:cNvSpPr>
          <p:nvPr/>
        </p:nvSpPr>
        <p:spPr bwMode="auto">
          <a:xfrm>
            <a:off x="6742078" y="2297480"/>
            <a:ext cx="29925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在此录入上述图表的综合描述说明，在此录入上述图表的上述图表的综合描述说明入。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文本框 53"/>
          <p:cNvSpPr txBox="1">
            <a:spLocks noChangeArrowheads="1"/>
          </p:cNvSpPr>
          <p:nvPr/>
        </p:nvSpPr>
        <p:spPr bwMode="auto">
          <a:xfrm>
            <a:off x="6742078" y="1845548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  <a:endParaRPr lang="zh-CN" altLang="en-US" sz="2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517674" y="3416406"/>
            <a:ext cx="4840941" cy="1518042"/>
          </a:xfrm>
          <a:prstGeom prst="rect">
            <a:avLst/>
          </a:prstGeom>
          <a:solidFill>
            <a:srgbClr val="0179D0"/>
          </a:solidFill>
          <a:ln>
            <a:solidFill>
              <a:srgbClr val="0179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22" name="Rectangle 24"/>
          <p:cNvSpPr>
            <a:spLocks noChangeArrowheads="1"/>
          </p:cNvSpPr>
          <p:nvPr/>
        </p:nvSpPr>
        <p:spPr bwMode="auto">
          <a:xfrm>
            <a:off x="6790767" y="4166000"/>
            <a:ext cx="29925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在此录入上述图表的综合描述说明，在此录入上述图表的上述图表的综合描述说明入。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文本框 53"/>
          <p:cNvSpPr txBox="1">
            <a:spLocks noChangeArrowheads="1"/>
          </p:cNvSpPr>
          <p:nvPr/>
        </p:nvSpPr>
        <p:spPr bwMode="auto">
          <a:xfrm>
            <a:off x="6790767" y="3714068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  <a:endParaRPr lang="zh-CN" altLang="en-US" sz="2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20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Quad Arrow 15"/>
          <p:cNvSpPr/>
          <p:nvPr/>
        </p:nvSpPr>
        <p:spPr>
          <a:xfrm>
            <a:off x="4031597" y="1385633"/>
            <a:ext cx="4065587" cy="4064000"/>
          </a:xfrm>
          <a:prstGeom prst="quadArrow">
            <a:avLst>
              <a:gd name="adj1" fmla="val 937"/>
              <a:gd name="adj2" fmla="val 1969"/>
              <a:gd name="adj3" fmla="val 5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Freeform 16"/>
          <p:cNvSpPr/>
          <p:nvPr/>
        </p:nvSpPr>
        <p:spPr>
          <a:xfrm>
            <a:off x="4295122" y="1649158"/>
            <a:ext cx="1627187" cy="1625600"/>
          </a:xfrm>
          <a:custGeom>
            <a:avLst/>
            <a:gdLst>
              <a:gd name="connsiteX0" fmla="*/ 0 w 3656647"/>
              <a:gd name="connsiteY0" fmla="*/ 0 h 3656647"/>
              <a:gd name="connsiteX1" fmla="*/ 3656647 w 3656647"/>
              <a:gd name="connsiteY1" fmla="*/ 0 h 3656647"/>
              <a:gd name="connsiteX2" fmla="*/ 3656647 w 3656647"/>
              <a:gd name="connsiteY2" fmla="*/ 3656647 h 3656647"/>
              <a:gd name="connsiteX3" fmla="*/ 0 w 3656647"/>
              <a:gd name="connsiteY3" fmla="*/ 3656647 h 3656647"/>
              <a:gd name="connsiteX4" fmla="*/ 0 w 3656647"/>
              <a:gd name="connsiteY4" fmla="*/ 0 h 3656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6647" h="3656647">
                <a:moveTo>
                  <a:pt x="0" y="0"/>
                </a:moveTo>
                <a:lnTo>
                  <a:pt x="3656647" y="0"/>
                </a:lnTo>
                <a:lnTo>
                  <a:pt x="3656647" y="3656647"/>
                </a:lnTo>
                <a:lnTo>
                  <a:pt x="0" y="3656647"/>
                </a:lnTo>
                <a:lnTo>
                  <a:pt x="0" y="0"/>
                </a:lnTo>
                <a:close/>
              </a:path>
            </a:pathLst>
          </a:custGeom>
          <a:solidFill>
            <a:srgbClr val="FFCE0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" name="Freeform 17"/>
          <p:cNvSpPr/>
          <p:nvPr/>
        </p:nvSpPr>
        <p:spPr>
          <a:xfrm>
            <a:off x="6206472" y="1649158"/>
            <a:ext cx="1625600" cy="1625600"/>
          </a:xfrm>
          <a:custGeom>
            <a:avLst/>
            <a:gdLst>
              <a:gd name="connsiteX0" fmla="*/ 0 w 3656647"/>
              <a:gd name="connsiteY0" fmla="*/ 0 h 3656647"/>
              <a:gd name="connsiteX1" fmla="*/ 3656647 w 3656647"/>
              <a:gd name="connsiteY1" fmla="*/ 0 h 3656647"/>
              <a:gd name="connsiteX2" fmla="*/ 3656647 w 3656647"/>
              <a:gd name="connsiteY2" fmla="*/ 3656647 h 3656647"/>
              <a:gd name="connsiteX3" fmla="*/ 0 w 3656647"/>
              <a:gd name="connsiteY3" fmla="*/ 3656647 h 3656647"/>
              <a:gd name="connsiteX4" fmla="*/ 0 w 3656647"/>
              <a:gd name="connsiteY4" fmla="*/ 0 h 3656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6647" h="3656647">
                <a:moveTo>
                  <a:pt x="0" y="0"/>
                </a:moveTo>
                <a:lnTo>
                  <a:pt x="3656647" y="0"/>
                </a:lnTo>
                <a:lnTo>
                  <a:pt x="3656647" y="3656647"/>
                </a:lnTo>
                <a:lnTo>
                  <a:pt x="0" y="3656647"/>
                </a:lnTo>
                <a:lnTo>
                  <a:pt x="0" y="0"/>
                </a:lnTo>
                <a:close/>
              </a:path>
            </a:pathLst>
          </a:custGeom>
          <a:solidFill>
            <a:srgbClr val="0179D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" name="Freeform 18"/>
          <p:cNvSpPr/>
          <p:nvPr/>
        </p:nvSpPr>
        <p:spPr>
          <a:xfrm>
            <a:off x="4295122" y="3560508"/>
            <a:ext cx="1627187" cy="1625600"/>
          </a:xfrm>
          <a:custGeom>
            <a:avLst/>
            <a:gdLst>
              <a:gd name="connsiteX0" fmla="*/ 0 w 3656647"/>
              <a:gd name="connsiteY0" fmla="*/ 0 h 3656647"/>
              <a:gd name="connsiteX1" fmla="*/ 3656647 w 3656647"/>
              <a:gd name="connsiteY1" fmla="*/ 0 h 3656647"/>
              <a:gd name="connsiteX2" fmla="*/ 3656647 w 3656647"/>
              <a:gd name="connsiteY2" fmla="*/ 3656647 h 3656647"/>
              <a:gd name="connsiteX3" fmla="*/ 0 w 3656647"/>
              <a:gd name="connsiteY3" fmla="*/ 3656647 h 3656647"/>
              <a:gd name="connsiteX4" fmla="*/ 0 w 3656647"/>
              <a:gd name="connsiteY4" fmla="*/ 0 h 3656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6647" h="3656647">
                <a:moveTo>
                  <a:pt x="0" y="0"/>
                </a:moveTo>
                <a:lnTo>
                  <a:pt x="3656647" y="0"/>
                </a:lnTo>
                <a:lnTo>
                  <a:pt x="3656647" y="3656647"/>
                </a:lnTo>
                <a:lnTo>
                  <a:pt x="0" y="3656647"/>
                </a:lnTo>
                <a:lnTo>
                  <a:pt x="0" y="0"/>
                </a:lnTo>
                <a:close/>
              </a:path>
            </a:pathLst>
          </a:custGeom>
          <a:solidFill>
            <a:srgbClr val="0179D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6" name="Freeform 19"/>
          <p:cNvSpPr/>
          <p:nvPr/>
        </p:nvSpPr>
        <p:spPr>
          <a:xfrm>
            <a:off x="6206472" y="3560508"/>
            <a:ext cx="1625600" cy="1625600"/>
          </a:xfrm>
          <a:custGeom>
            <a:avLst/>
            <a:gdLst>
              <a:gd name="connsiteX0" fmla="*/ 0 w 3656647"/>
              <a:gd name="connsiteY0" fmla="*/ 0 h 3656647"/>
              <a:gd name="connsiteX1" fmla="*/ 3656647 w 3656647"/>
              <a:gd name="connsiteY1" fmla="*/ 0 h 3656647"/>
              <a:gd name="connsiteX2" fmla="*/ 3656647 w 3656647"/>
              <a:gd name="connsiteY2" fmla="*/ 3656647 h 3656647"/>
              <a:gd name="connsiteX3" fmla="*/ 0 w 3656647"/>
              <a:gd name="connsiteY3" fmla="*/ 3656647 h 3656647"/>
              <a:gd name="connsiteX4" fmla="*/ 0 w 3656647"/>
              <a:gd name="connsiteY4" fmla="*/ 0 h 3656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6647" h="3656647">
                <a:moveTo>
                  <a:pt x="0" y="0"/>
                </a:moveTo>
                <a:lnTo>
                  <a:pt x="3656647" y="0"/>
                </a:lnTo>
                <a:lnTo>
                  <a:pt x="3656647" y="3656647"/>
                </a:lnTo>
                <a:lnTo>
                  <a:pt x="0" y="3656647"/>
                </a:lnTo>
                <a:lnTo>
                  <a:pt x="0" y="0"/>
                </a:lnTo>
                <a:close/>
              </a:path>
            </a:pathLst>
          </a:custGeom>
          <a:solidFill>
            <a:srgbClr val="FFCE0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7" name="组合 7"/>
          <p:cNvGrpSpPr/>
          <p:nvPr/>
        </p:nvGrpSpPr>
        <p:grpSpPr bwMode="auto">
          <a:xfrm>
            <a:off x="4833284" y="2163508"/>
            <a:ext cx="560388" cy="560388"/>
            <a:chOff x="4788332" y="2355747"/>
            <a:chExt cx="561343" cy="560384"/>
          </a:xfrm>
        </p:grpSpPr>
        <p:sp>
          <p:nvSpPr>
            <p:cNvPr id="8" name="AutoShape 128"/>
            <p:cNvSpPr/>
            <p:nvPr/>
          </p:nvSpPr>
          <p:spPr bwMode="auto">
            <a:xfrm>
              <a:off x="4788332" y="2355747"/>
              <a:ext cx="561343" cy="5603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9" name="AutoShape 129"/>
            <p:cNvSpPr/>
            <p:nvPr/>
          </p:nvSpPr>
          <p:spPr bwMode="auto">
            <a:xfrm>
              <a:off x="5138177" y="2425597"/>
              <a:ext cx="139938" cy="139699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10" name="组合 6"/>
          <p:cNvGrpSpPr/>
          <p:nvPr/>
        </p:nvGrpSpPr>
        <p:grpSpPr bwMode="auto">
          <a:xfrm>
            <a:off x="6701772" y="2187321"/>
            <a:ext cx="560387" cy="560387"/>
            <a:chOff x="6657058" y="2379116"/>
            <a:chExt cx="560384" cy="560384"/>
          </a:xfrm>
        </p:grpSpPr>
        <p:sp>
          <p:nvSpPr>
            <p:cNvPr id="11" name="AutoShape 126"/>
            <p:cNvSpPr/>
            <p:nvPr/>
          </p:nvSpPr>
          <p:spPr bwMode="auto">
            <a:xfrm>
              <a:off x="6657058" y="2379116"/>
              <a:ext cx="560384" cy="5603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2" name="AutoShape 127"/>
            <p:cNvSpPr/>
            <p:nvPr/>
          </p:nvSpPr>
          <p:spPr bwMode="auto">
            <a:xfrm>
              <a:off x="6884069" y="2466428"/>
              <a:ext cx="131762" cy="1317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13" name="组合 8"/>
          <p:cNvGrpSpPr/>
          <p:nvPr/>
        </p:nvGrpSpPr>
        <p:grpSpPr bwMode="auto">
          <a:xfrm>
            <a:off x="4899959" y="4103433"/>
            <a:ext cx="420688" cy="560388"/>
            <a:chOff x="4855625" y="4295472"/>
            <a:chExt cx="420528" cy="561343"/>
          </a:xfrm>
        </p:grpSpPr>
        <p:sp>
          <p:nvSpPr>
            <p:cNvPr id="14" name="AutoShape 108"/>
            <p:cNvSpPr/>
            <p:nvPr/>
          </p:nvSpPr>
          <p:spPr bwMode="auto">
            <a:xfrm>
              <a:off x="4960360" y="4400426"/>
              <a:ext cx="211058" cy="2114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"/>
                  </a:moveTo>
                  <a:cubicBezTo>
                    <a:pt x="15764" y="1800"/>
                    <a:pt x="19800" y="5835"/>
                    <a:pt x="19800" y="10800"/>
                  </a:cubicBezTo>
                  <a:cubicBezTo>
                    <a:pt x="19800" y="15764"/>
                    <a:pt x="15764" y="19800"/>
                    <a:pt x="10800" y="19800"/>
                  </a:cubicBezTo>
                  <a:cubicBezTo>
                    <a:pt x="5835" y="19800"/>
                    <a:pt x="1800" y="15764"/>
                    <a:pt x="1800" y="10800"/>
                  </a:cubicBezTo>
                  <a:cubicBezTo>
                    <a:pt x="1800" y="5835"/>
                    <a:pt x="5835" y="1800"/>
                    <a:pt x="10800" y="1800"/>
                  </a:cubicBezTo>
                  <a:moveTo>
                    <a:pt x="10800" y="21599"/>
                  </a:moveTo>
                  <a:cubicBezTo>
                    <a:pt x="16756" y="21599"/>
                    <a:pt x="21600" y="16756"/>
                    <a:pt x="21600" y="10800"/>
                  </a:cubicBezTo>
                  <a:cubicBezTo>
                    <a:pt x="21600" y="4843"/>
                    <a:pt x="16756" y="0"/>
                    <a:pt x="10800" y="0"/>
                  </a:cubicBezTo>
                  <a:cubicBezTo>
                    <a:pt x="4843" y="0"/>
                    <a:pt x="0" y="4843"/>
                    <a:pt x="0" y="10800"/>
                  </a:cubicBezTo>
                  <a:cubicBezTo>
                    <a:pt x="0" y="16756"/>
                    <a:pt x="4843" y="21599"/>
                    <a:pt x="10800" y="2159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5" name="AutoShape 109"/>
            <p:cNvSpPr/>
            <p:nvPr/>
          </p:nvSpPr>
          <p:spPr bwMode="auto">
            <a:xfrm>
              <a:off x="4855625" y="4295472"/>
              <a:ext cx="420528" cy="5613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04" y="20170"/>
                  </a:moveTo>
                  <a:cubicBezTo>
                    <a:pt x="10885" y="20184"/>
                    <a:pt x="10830" y="20215"/>
                    <a:pt x="10782" y="20237"/>
                  </a:cubicBezTo>
                  <a:cubicBezTo>
                    <a:pt x="10774" y="20218"/>
                    <a:pt x="10707" y="20178"/>
                    <a:pt x="10666" y="20147"/>
                  </a:cubicBezTo>
                  <a:cubicBezTo>
                    <a:pt x="7368" y="17300"/>
                    <a:pt x="1799" y="12497"/>
                    <a:pt x="1799" y="8101"/>
                  </a:cubicBezTo>
                  <a:cubicBezTo>
                    <a:pt x="1799" y="4378"/>
                    <a:pt x="5838" y="1350"/>
                    <a:pt x="10800" y="1350"/>
                  </a:cubicBezTo>
                  <a:cubicBezTo>
                    <a:pt x="15762" y="1350"/>
                    <a:pt x="19800" y="4378"/>
                    <a:pt x="19800" y="8101"/>
                  </a:cubicBezTo>
                  <a:cubicBezTo>
                    <a:pt x="19800" y="12497"/>
                    <a:pt x="14231" y="17300"/>
                    <a:pt x="10904" y="20170"/>
                  </a:cubicBezTo>
                  <a:moveTo>
                    <a:pt x="10800" y="0"/>
                  </a:moveTo>
                  <a:cubicBezTo>
                    <a:pt x="4844" y="0"/>
                    <a:pt x="0" y="3588"/>
                    <a:pt x="0" y="8101"/>
                  </a:cubicBezTo>
                  <a:cubicBezTo>
                    <a:pt x="0" y="12826"/>
                    <a:pt x="5400" y="17660"/>
                    <a:pt x="9337" y="21056"/>
                  </a:cubicBezTo>
                  <a:cubicBezTo>
                    <a:pt x="9352" y="21070"/>
                    <a:pt x="9984" y="21599"/>
                    <a:pt x="10766" y="21599"/>
                  </a:cubicBezTo>
                  <a:lnTo>
                    <a:pt x="10834" y="21599"/>
                  </a:lnTo>
                  <a:cubicBezTo>
                    <a:pt x="11615" y="21599"/>
                    <a:pt x="12247" y="21070"/>
                    <a:pt x="12262" y="21056"/>
                  </a:cubicBezTo>
                  <a:cubicBezTo>
                    <a:pt x="16200" y="17660"/>
                    <a:pt x="21599" y="12826"/>
                    <a:pt x="21599" y="8101"/>
                  </a:cubicBezTo>
                  <a:cubicBezTo>
                    <a:pt x="21599" y="3588"/>
                    <a:pt x="16755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16" name="组合 9"/>
          <p:cNvGrpSpPr/>
          <p:nvPr/>
        </p:nvGrpSpPr>
        <p:grpSpPr bwMode="auto">
          <a:xfrm>
            <a:off x="6701772" y="4103433"/>
            <a:ext cx="560387" cy="560388"/>
            <a:chOff x="6657058" y="4295472"/>
            <a:chExt cx="560384" cy="560384"/>
          </a:xfrm>
        </p:grpSpPr>
        <p:sp>
          <p:nvSpPr>
            <p:cNvPr id="17" name="AutoShape 123"/>
            <p:cNvSpPr/>
            <p:nvPr/>
          </p:nvSpPr>
          <p:spPr bwMode="auto">
            <a:xfrm>
              <a:off x="6657058" y="4295472"/>
              <a:ext cx="560384" cy="5603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8" name="AutoShape 124"/>
            <p:cNvSpPr/>
            <p:nvPr/>
          </p:nvSpPr>
          <p:spPr bwMode="auto">
            <a:xfrm>
              <a:off x="6815807" y="4452634"/>
              <a:ext cx="244474" cy="2444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9" name="AutoShape 125"/>
            <p:cNvSpPr/>
            <p:nvPr/>
          </p:nvSpPr>
          <p:spPr bwMode="auto">
            <a:xfrm>
              <a:off x="6866607" y="4505021"/>
              <a:ext cx="141286" cy="1412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1716391" y="2511156"/>
            <a:ext cx="218386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在此录入上述图表的综合描述说明，在此录入上述图表的上述图表的综合描述说明入。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文本框 53"/>
          <p:cNvSpPr txBox="1">
            <a:spLocks noChangeArrowheads="1"/>
          </p:cNvSpPr>
          <p:nvPr/>
        </p:nvSpPr>
        <p:spPr bwMode="auto">
          <a:xfrm>
            <a:off x="2176707" y="2059224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1734472" y="4228072"/>
            <a:ext cx="218386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在此录入上述图表的综合描述说明，在此录入上述图表的上述图表的综合描述说明入。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文本框 53"/>
          <p:cNvSpPr txBox="1">
            <a:spLocks noChangeArrowheads="1"/>
          </p:cNvSpPr>
          <p:nvPr/>
        </p:nvSpPr>
        <p:spPr bwMode="auto">
          <a:xfrm>
            <a:off x="2194788" y="3776140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Rectangle 24"/>
          <p:cNvSpPr>
            <a:spLocks noChangeArrowheads="1"/>
          </p:cNvSpPr>
          <p:nvPr/>
        </p:nvSpPr>
        <p:spPr bwMode="auto">
          <a:xfrm>
            <a:off x="8147984" y="2460356"/>
            <a:ext cx="218386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在此录入上述图表的综合描述说明，在此录入上述图表的上述图表的综合描述说明入。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文本框 53"/>
          <p:cNvSpPr txBox="1">
            <a:spLocks noChangeArrowheads="1"/>
          </p:cNvSpPr>
          <p:nvPr/>
        </p:nvSpPr>
        <p:spPr bwMode="auto">
          <a:xfrm>
            <a:off x="8147984" y="2008424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Rectangle 24"/>
          <p:cNvSpPr>
            <a:spLocks noChangeArrowheads="1"/>
          </p:cNvSpPr>
          <p:nvPr/>
        </p:nvSpPr>
        <p:spPr bwMode="auto">
          <a:xfrm>
            <a:off x="8147984" y="4177272"/>
            <a:ext cx="218386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在此录入上述图表的综合描述说明，在此录入上述图表的上述图表的综合描述说明入。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文本框 53"/>
          <p:cNvSpPr txBox="1">
            <a:spLocks noChangeArrowheads="1"/>
          </p:cNvSpPr>
          <p:nvPr/>
        </p:nvSpPr>
        <p:spPr bwMode="auto">
          <a:xfrm>
            <a:off x="8147984" y="3725340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29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8785933" y="1848136"/>
            <a:ext cx="1391650" cy="1391650"/>
          </a:xfrm>
          <a:prstGeom prst="ellipse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TextBox 48"/>
          <p:cNvSpPr txBox="1"/>
          <p:nvPr/>
        </p:nvSpPr>
        <p:spPr>
          <a:xfrm>
            <a:off x="7725061" y="3575962"/>
            <a:ext cx="3543574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b="1" spc="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岗位认知</a:t>
            </a:r>
            <a:endParaRPr lang="en-US" altLang="zh-CN" sz="4000" b="1" spc="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Freeform 16"/>
          <p:cNvSpPr>
            <a:spLocks noEditPoints="1"/>
          </p:cNvSpPr>
          <p:nvPr/>
        </p:nvSpPr>
        <p:spPr bwMode="auto">
          <a:xfrm>
            <a:off x="9144780" y="2348212"/>
            <a:ext cx="673954" cy="391498"/>
          </a:xfrm>
          <a:custGeom>
            <a:avLst/>
            <a:gdLst>
              <a:gd name="T0" fmla="*/ 712 w 739"/>
              <a:gd name="T1" fmla="*/ 36 h 492"/>
              <a:gd name="T2" fmla="*/ 712 w 739"/>
              <a:gd name="T3" fmla="*/ 404 h 492"/>
              <a:gd name="T4" fmla="*/ 702 w 739"/>
              <a:gd name="T5" fmla="*/ 404 h 492"/>
              <a:gd name="T6" fmla="*/ 678 w 739"/>
              <a:gd name="T7" fmla="*/ 403 h 492"/>
              <a:gd name="T8" fmla="*/ 373 w 739"/>
              <a:gd name="T9" fmla="*/ 480 h 492"/>
              <a:gd name="T10" fmla="*/ 369 w 739"/>
              <a:gd name="T11" fmla="*/ 482 h 492"/>
              <a:gd name="T12" fmla="*/ 365 w 739"/>
              <a:gd name="T13" fmla="*/ 480 h 492"/>
              <a:gd name="T14" fmla="*/ 60 w 739"/>
              <a:gd name="T15" fmla="*/ 403 h 492"/>
              <a:gd name="T16" fmla="*/ 37 w 739"/>
              <a:gd name="T17" fmla="*/ 404 h 492"/>
              <a:gd name="T18" fmla="*/ 26 w 739"/>
              <a:gd name="T19" fmla="*/ 404 h 492"/>
              <a:gd name="T20" fmla="*/ 26 w 739"/>
              <a:gd name="T21" fmla="*/ 36 h 492"/>
              <a:gd name="T22" fmla="*/ 0 w 739"/>
              <a:gd name="T23" fmla="*/ 36 h 492"/>
              <a:gd name="T24" fmla="*/ 0 w 739"/>
              <a:gd name="T25" fmla="*/ 418 h 492"/>
              <a:gd name="T26" fmla="*/ 369 w 739"/>
              <a:gd name="T27" fmla="*/ 492 h 492"/>
              <a:gd name="T28" fmla="*/ 739 w 739"/>
              <a:gd name="T29" fmla="*/ 418 h 492"/>
              <a:gd name="T30" fmla="*/ 739 w 739"/>
              <a:gd name="T31" fmla="*/ 36 h 492"/>
              <a:gd name="T32" fmla="*/ 712 w 739"/>
              <a:gd name="T33" fmla="*/ 36 h 492"/>
              <a:gd name="T34" fmla="*/ 357 w 739"/>
              <a:gd name="T35" fmla="*/ 418 h 492"/>
              <a:gd name="T36" fmla="*/ 357 w 739"/>
              <a:gd name="T37" fmla="*/ 82 h 492"/>
              <a:gd name="T38" fmla="*/ 101 w 739"/>
              <a:gd name="T39" fmla="*/ 2 h 492"/>
              <a:gd name="T40" fmla="*/ 101 w 739"/>
              <a:gd name="T41" fmla="*/ 352 h 492"/>
              <a:gd name="T42" fmla="*/ 111 w 739"/>
              <a:gd name="T43" fmla="*/ 352 h 492"/>
              <a:gd name="T44" fmla="*/ 357 w 739"/>
              <a:gd name="T45" fmla="*/ 418 h 492"/>
              <a:gd name="T46" fmla="*/ 638 w 739"/>
              <a:gd name="T47" fmla="*/ 352 h 492"/>
              <a:gd name="T48" fmla="*/ 638 w 739"/>
              <a:gd name="T49" fmla="*/ 2 h 492"/>
              <a:gd name="T50" fmla="*/ 382 w 739"/>
              <a:gd name="T51" fmla="*/ 82 h 492"/>
              <a:gd name="T52" fmla="*/ 382 w 739"/>
              <a:gd name="T53" fmla="*/ 418 h 492"/>
              <a:gd name="T54" fmla="*/ 628 w 739"/>
              <a:gd name="T55" fmla="*/ 352 h 492"/>
              <a:gd name="T56" fmla="*/ 638 w 739"/>
              <a:gd name="T57" fmla="*/ 352 h 492"/>
              <a:gd name="T58" fmla="*/ 369 w 739"/>
              <a:gd name="T59" fmla="*/ 473 h 492"/>
              <a:gd name="T60" fmla="*/ 695 w 739"/>
              <a:gd name="T61" fmla="*/ 395 h 492"/>
              <a:gd name="T62" fmla="*/ 695 w 739"/>
              <a:gd name="T63" fmla="*/ 7 h 492"/>
              <a:gd name="T64" fmla="*/ 655 w 739"/>
              <a:gd name="T65" fmla="*/ 7 h 492"/>
              <a:gd name="T66" fmla="*/ 655 w 739"/>
              <a:gd name="T67" fmla="*/ 370 h 492"/>
              <a:gd name="T68" fmla="*/ 645 w 739"/>
              <a:gd name="T69" fmla="*/ 370 h 492"/>
              <a:gd name="T70" fmla="*/ 626 w 739"/>
              <a:gd name="T71" fmla="*/ 369 h 492"/>
              <a:gd name="T72" fmla="*/ 376 w 739"/>
              <a:gd name="T73" fmla="*/ 441 h 492"/>
              <a:gd name="T74" fmla="*/ 369 w 739"/>
              <a:gd name="T75" fmla="*/ 445 h 492"/>
              <a:gd name="T76" fmla="*/ 363 w 739"/>
              <a:gd name="T77" fmla="*/ 441 h 492"/>
              <a:gd name="T78" fmla="*/ 113 w 739"/>
              <a:gd name="T79" fmla="*/ 369 h 492"/>
              <a:gd name="T80" fmla="*/ 93 w 739"/>
              <a:gd name="T81" fmla="*/ 370 h 492"/>
              <a:gd name="T82" fmla="*/ 83 w 739"/>
              <a:gd name="T83" fmla="*/ 370 h 492"/>
              <a:gd name="T84" fmla="*/ 83 w 739"/>
              <a:gd name="T85" fmla="*/ 7 h 492"/>
              <a:gd name="T86" fmla="*/ 44 w 739"/>
              <a:gd name="T87" fmla="*/ 7 h 492"/>
              <a:gd name="T88" fmla="*/ 44 w 739"/>
              <a:gd name="T89" fmla="*/ 395 h 492"/>
              <a:gd name="T90" fmla="*/ 369 w 739"/>
              <a:gd name="T91" fmla="*/ 473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9" h="492">
                <a:moveTo>
                  <a:pt x="712" y="36"/>
                </a:moveTo>
                <a:lnTo>
                  <a:pt x="712" y="404"/>
                </a:lnTo>
                <a:lnTo>
                  <a:pt x="702" y="404"/>
                </a:lnTo>
                <a:cubicBezTo>
                  <a:pt x="694" y="404"/>
                  <a:pt x="686" y="403"/>
                  <a:pt x="678" y="403"/>
                </a:cubicBezTo>
                <a:cubicBezTo>
                  <a:pt x="576" y="403"/>
                  <a:pt x="467" y="430"/>
                  <a:pt x="373" y="480"/>
                </a:cubicBezTo>
                <a:lnTo>
                  <a:pt x="369" y="482"/>
                </a:lnTo>
                <a:lnTo>
                  <a:pt x="365" y="480"/>
                </a:lnTo>
                <a:cubicBezTo>
                  <a:pt x="271" y="430"/>
                  <a:pt x="163" y="403"/>
                  <a:pt x="60" y="403"/>
                </a:cubicBezTo>
                <a:cubicBezTo>
                  <a:pt x="52" y="403"/>
                  <a:pt x="45" y="404"/>
                  <a:pt x="37" y="404"/>
                </a:cubicBezTo>
                <a:lnTo>
                  <a:pt x="26" y="404"/>
                </a:lnTo>
                <a:lnTo>
                  <a:pt x="26" y="36"/>
                </a:lnTo>
                <a:cubicBezTo>
                  <a:pt x="17" y="36"/>
                  <a:pt x="9" y="36"/>
                  <a:pt x="0" y="36"/>
                </a:cubicBezTo>
                <a:lnTo>
                  <a:pt x="0" y="418"/>
                </a:lnTo>
                <a:cubicBezTo>
                  <a:pt x="123" y="415"/>
                  <a:pt x="254" y="442"/>
                  <a:pt x="369" y="492"/>
                </a:cubicBezTo>
                <a:cubicBezTo>
                  <a:pt x="484" y="442"/>
                  <a:pt x="616" y="415"/>
                  <a:pt x="739" y="418"/>
                </a:cubicBezTo>
                <a:lnTo>
                  <a:pt x="739" y="36"/>
                </a:lnTo>
                <a:cubicBezTo>
                  <a:pt x="730" y="36"/>
                  <a:pt x="721" y="36"/>
                  <a:pt x="712" y="36"/>
                </a:cubicBezTo>
                <a:close/>
                <a:moveTo>
                  <a:pt x="357" y="418"/>
                </a:moveTo>
                <a:lnTo>
                  <a:pt x="357" y="82"/>
                </a:lnTo>
                <a:cubicBezTo>
                  <a:pt x="277" y="28"/>
                  <a:pt x="186" y="0"/>
                  <a:pt x="101" y="2"/>
                </a:cubicBezTo>
                <a:lnTo>
                  <a:pt x="101" y="352"/>
                </a:lnTo>
                <a:cubicBezTo>
                  <a:pt x="104" y="352"/>
                  <a:pt x="107" y="352"/>
                  <a:pt x="111" y="352"/>
                </a:cubicBezTo>
                <a:cubicBezTo>
                  <a:pt x="193" y="352"/>
                  <a:pt x="280" y="375"/>
                  <a:pt x="357" y="418"/>
                </a:cubicBezTo>
                <a:close/>
                <a:moveTo>
                  <a:pt x="638" y="352"/>
                </a:moveTo>
                <a:lnTo>
                  <a:pt x="638" y="2"/>
                </a:lnTo>
                <a:cubicBezTo>
                  <a:pt x="552" y="0"/>
                  <a:pt x="461" y="28"/>
                  <a:pt x="382" y="82"/>
                </a:cubicBezTo>
                <a:lnTo>
                  <a:pt x="382" y="418"/>
                </a:lnTo>
                <a:cubicBezTo>
                  <a:pt x="459" y="375"/>
                  <a:pt x="545" y="352"/>
                  <a:pt x="628" y="352"/>
                </a:cubicBezTo>
                <a:cubicBezTo>
                  <a:pt x="631" y="352"/>
                  <a:pt x="635" y="352"/>
                  <a:pt x="638" y="352"/>
                </a:cubicBezTo>
                <a:close/>
                <a:moveTo>
                  <a:pt x="369" y="473"/>
                </a:moveTo>
                <a:cubicBezTo>
                  <a:pt x="473" y="417"/>
                  <a:pt x="590" y="391"/>
                  <a:pt x="695" y="395"/>
                </a:cubicBezTo>
                <a:lnTo>
                  <a:pt x="695" y="7"/>
                </a:lnTo>
                <a:cubicBezTo>
                  <a:pt x="682" y="6"/>
                  <a:pt x="669" y="6"/>
                  <a:pt x="655" y="7"/>
                </a:cubicBezTo>
                <a:lnTo>
                  <a:pt x="655" y="370"/>
                </a:lnTo>
                <a:lnTo>
                  <a:pt x="645" y="370"/>
                </a:lnTo>
                <a:cubicBezTo>
                  <a:pt x="639" y="369"/>
                  <a:pt x="632" y="369"/>
                  <a:pt x="626" y="369"/>
                </a:cubicBezTo>
                <a:cubicBezTo>
                  <a:pt x="542" y="369"/>
                  <a:pt x="453" y="395"/>
                  <a:pt x="376" y="441"/>
                </a:cubicBezTo>
                <a:lnTo>
                  <a:pt x="369" y="445"/>
                </a:lnTo>
                <a:lnTo>
                  <a:pt x="363" y="441"/>
                </a:lnTo>
                <a:cubicBezTo>
                  <a:pt x="286" y="395"/>
                  <a:pt x="197" y="369"/>
                  <a:pt x="113" y="369"/>
                </a:cubicBezTo>
                <a:cubicBezTo>
                  <a:pt x="106" y="369"/>
                  <a:pt x="100" y="369"/>
                  <a:pt x="93" y="370"/>
                </a:cubicBezTo>
                <a:lnTo>
                  <a:pt x="83" y="370"/>
                </a:lnTo>
                <a:lnTo>
                  <a:pt x="83" y="7"/>
                </a:lnTo>
                <a:cubicBezTo>
                  <a:pt x="70" y="6"/>
                  <a:pt x="57" y="6"/>
                  <a:pt x="44" y="7"/>
                </a:cubicBezTo>
                <a:lnTo>
                  <a:pt x="44" y="395"/>
                </a:lnTo>
                <a:cubicBezTo>
                  <a:pt x="148" y="391"/>
                  <a:pt x="265" y="417"/>
                  <a:pt x="369" y="47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53" tIns="34277" rIns="68553" bIns="34277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1219200" y="1753172"/>
            <a:ext cx="6858000" cy="43618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07862" y="2218642"/>
            <a:ext cx="2229510" cy="2289878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90516" y="2218642"/>
            <a:ext cx="2229510" cy="2289878"/>
          </a:xfrm>
          <a:prstGeom prst="rect">
            <a:avLst/>
          </a:prstGeom>
          <a:solidFill>
            <a:srgbClr val="017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2937373" y="2218643"/>
            <a:ext cx="3053144" cy="228987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8220027" y="2221026"/>
            <a:ext cx="3053143" cy="2287494"/>
          </a:xfrm>
          <a:prstGeom prst="rect">
            <a:avLst/>
          </a:prstGeom>
        </p:spPr>
      </p:pic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707861" y="3344874"/>
            <a:ext cx="218386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在此录入上述图表的综合描述说明，在此录入上述图表的上述图表的综合描述说明入。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文本框 53"/>
          <p:cNvSpPr txBox="1">
            <a:spLocks noChangeArrowheads="1"/>
          </p:cNvSpPr>
          <p:nvPr/>
        </p:nvSpPr>
        <p:spPr bwMode="auto">
          <a:xfrm>
            <a:off x="938018" y="2892942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  <a:endParaRPr lang="zh-CN" altLang="en-US" sz="2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Rectangle 24"/>
          <p:cNvSpPr>
            <a:spLocks noChangeArrowheads="1"/>
          </p:cNvSpPr>
          <p:nvPr/>
        </p:nvSpPr>
        <p:spPr bwMode="auto">
          <a:xfrm>
            <a:off x="6013339" y="3343206"/>
            <a:ext cx="218386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在此录入上述图表的综合描述说明，在此录入上述图表的上述图表的综合描述说明入。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文本框 53"/>
          <p:cNvSpPr txBox="1">
            <a:spLocks noChangeArrowheads="1"/>
          </p:cNvSpPr>
          <p:nvPr/>
        </p:nvSpPr>
        <p:spPr bwMode="auto">
          <a:xfrm>
            <a:off x="6243496" y="2891274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  <a:endParaRPr lang="zh-CN" altLang="en-US" sz="2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ck Arc 64"/>
          <p:cNvSpPr>
            <a:spLocks noChangeAspect="1"/>
          </p:cNvSpPr>
          <p:nvPr/>
        </p:nvSpPr>
        <p:spPr>
          <a:xfrm rot="10800000">
            <a:off x="1005635" y="1589021"/>
            <a:ext cx="2212975" cy="2297112"/>
          </a:xfrm>
          <a:prstGeom prst="blockArc">
            <a:avLst>
              <a:gd name="adj1" fmla="val 10800000"/>
              <a:gd name="adj2" fmla="val 0"/>
              <a:gd name="adj3" fmla="val 9694"/>
            </a:avLst>
          </a:prstGeom>
          <a:solidFill>
            <a:srgbClr val="FFCE0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" name="Block Arc 68"/>
          <p:cNvSpPr>
            <a:spLocks noChangeAspect="1"/>
          </p:cNvSpPr>
          <p:nvPr/>
        </p:nvSpPr>
        <p:spPr>
          <a:xfrm>
            <a:off x="3009060" y="1589021"/>
            <a:ext cx="2212975" cy="2297112"/>
          </a:xfrm>
          <a:prstGeom prst="blockArc">
            <a:avLst>
              <a:gd name="adj1" fmla="val 10800000"/>
              <a:gd name="adj2" fmla="val 0"/>
              <a:gd name="adj3" fmla="val 9694"/>
            </a:avLst>
          </a:prstGeom>
          <a:solidFill>
            <a:srgbClr val="FFCE0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" name="Block Arc 69"/>
          <p:cNvSpPr>
            <a:spLocks noChangeAspect="1"/>
          </p:cNvSpPr>
          <p:nvPr/>
        </p:nvSpPr>
        <p:spPr>
          <a:xfrm rot="10800000">
            <a:off x="5012485" y="1589021"/>
            <a:ext cx="2212975" cy="2297112"/>
          </a:xfrm>
          <a:prstGeom prst="blockArc">
            <a:avLst>
              <a:gd name="adj1" fmla="val 10800000"/>
              <a:gd name="adj2" fmla="val 0"/>
              <a:gd name="adj3" fmla="val 9694"/>
            </a:avLst>
          </a:prstGeom>
          <a:solidFill>
            <a:srgbClr val="FFCE0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" name="Block Arc 70"/>
          <p:cNvSpPr>
            <a:spLocks noChangeAspect="1"/>
          </p:cNvSpPr>
          <p:nvPr/>
        </p:nvSpPr>
        <p:spPr>
          <a:xfrm>
            <a:off x="7015910" y="1589021"/>
            <a:ext cx="2212975" cy="2297112"/>
          </a:xfrm>
          <a:prstGeom prst="blockArc">
            <a:avLst>
              <a:gd name="adj1" fmla="val 10800000"/>
              <a:gd name="adj2" fmla="val 0"/>
              <a:gd name="adj3" fmla="val 9694"/>
            </a:avLst>
          </a:prstGeom>
          <a:solidFill>
            <a:srgbClr val="FFCE0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6" name="Block Arc 71"/>
          <p:cNvSpPr>
            <a:spLocks noChangeAspect="1"/>
          </p:cNvSpPr>
          <p:nvPr/>
        </p:nvSpPr>
        <p:spPr>
          <a:xfrm>
            <a:off x="1005635" y="1589021"/>
            <a:ext cx="2212975" cy="2297112"/>
          </a:xfrm>
          <a:prstGeom prst="blockArc">
            <a:avLst>
              <a:gd name="adj1" fmla="val 10800000"/>
              <a:gd name="adj2" fmla="val 0"/>
              <a:gd name="adj3" fmla="val 9694"/>
            </a:avLst>
          </a:prstGeom>
          <a:solidFill>
            <a:srgbClr val="0179D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" name="Block Arc 72"/>
          <p:cNvSpPr>
            <a:spLocks noChangeAspect="1"/>
          </p:cNvSpPr>
          <p:nvPr/>
        </p:nvSpPr>
        <p:spPr>
          <a:xfrm rot="10800000">
            <a:off x="9019335" y="1589021"/>
            <a:ext cx="2212975" cy="2297112"/>
          </a:xfrm>
          <a:prstGeom prst="blockArc">
            <a:avLst>
              <a:gd name="adj1" fmla="val 10800000"/>
              <a:gd name="adj2" fmla="val 0"/>
              <a:gd name="adj3" fmla="val 9694"/>
            </a:avLst>
          </a:prstGeom>
          <a:solidFill>
            <a:srgbClr val="FFCE0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" name="Block Arc 73"/>
          <p:cNvSpPr>
            <a:spLocks noChangeAspect="1"/>
          </p:cNvSpPr>
          <p:nvPr/>
        </p:nvSpPr>
        <p:spPr>
          <a:xfrm rot="10800000">
            <a:off x="3009060" y="1589021"/>
            <a:ext cx="2212975" cy="2297112"/>
          </a:xfrm>
          <a:prstGeom prst="blockArc">
            <a:avLst>
              <a:gd name="adj1" fmla="val 10800000"/>
              <a:gd name="adj2" fmla="val 0"/>
              <a:gd name="adj3" fmla="val 9694"/>
            </a:avLst>
          </a:prstGeom>
          <a:solidFill>
            <a:srgbClr val="0179D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9" name="Block Arc 74"/>
          <p:cNvSpPr>
            <a:spLocks noChangeAspect="1"/>
          </p:cNvSpPr>
          <p:nvPr/>
        </p:nvSpPr>
        <p:spPr>
          <a:xfrm rot="10800000">
            <a:off x="7015910" y="1589021"/>
            <a:ext cx="2212975" cy="2297112"/>
          </a:xfrm>
          <a:prstGeom prst="blockArc">
            <a:avLst>
              <a:gd name="adj1" fmla="val 10800000"/>
              <a:gd name="adj2" fmla="val 0"/>
              <a:gd name="adj3" fmla="val 9694"/>
            </a:avLst>
          </a:prstGeom>
          <a:solidFill>
            <a:srgbClr val="0179D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0" name="Block Arc 75"/>
          <p:cNvSpPr>
            <a:spLocks noChangeAspect="1"/>
          </p:cNvSpPr>
          <p:nvPr/>
        </p:nvSpPr>
        <p:spPr>
          <a:xfrm>
            <a:off x="5012485" y="1589021"/>
            <a:ext cx="2212975" cy="2297112"/>
          </a:xfrm>
          <a:prstGeom prst="blockArc">
            <a:avLst>
              <a:gd name="adj1" fmla="val 10800000"/>
              <a:gd name="adj2" fmla="val 0"/>
              <a:gd name="adj3" fmla="val 9694"/>
            </a:avLst>
          </a:prstGeom>
          <a:solidFill>
            <a:srgbClr val="0179D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1" name="Block Arc 76"/>
          <p:cNvSpPr>
            <a:spLocks noChangeAspect="1"/>
          </p:cNvSpPr>
          <p:nvPr/>
        </p:nvSpPr>
        <p:spPr>
          <a:xfrm>
            <a:off x="9019335" y="1589021"/>
            <a:ext cx="2212975" cy="2297112"/>
          </a:xfrm>
          <a:prstGeom prst="blockArc">
            <a:avLst>
              <a:gd name="adj1" fmla="val 10800000"/>
              <a:gd name="adj2" fmla="val 0"/>
              <a:gd name="adj3" fmla="val 9694"/>
            </a:avLst>
          </a:prstGeom>
          <a:solidFill>
            <a:srgbClr val="0179D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12" name="组合 1"/>
          <p:cNvGrpSpPr/>
          <p:nvPr/>
        </p:nvGrpSpPr>
        <p:grpSpPr bwMode="auto">
          <a:xfrm>
            <a:off x="1808910" y="2435158"/>
            <a:ext cx="604837" cy="603250"/>
            <a:chOff x="1796171" y="2679866"/>
            <a:chExt cx="604802" cy="603768"/>
          </a:xfrm>
          <a:solidFill>
            <a:srgbClr val="0179D0"/>
          </a:solidFill>
        </p:grpSpPr>
        <p:sp>
          <p:nvSpPr>
            <p:cNvPr id="13" name="AutoShape 128"/>
            <p:cNvSpPr/>
            <p:nvPr/>
          </p:nvSpPr>
          <p:spPr bwMode="auto">
            <a:xfrm>
              <a:off x="1796171" y="2679866"/>
              <a:ext cx="604802" cy="60376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22860" tIns="22860" rIns="22860" bIns="22860" spcCol="1270" anchor="ctr"/>
            <a:lstStyle/>
            <a:p>
              <a:pPr algn="ctr" defTabSz="2667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4" name="AutoShape 129"/>
            <p:cNvSpPr/>
            <p:nvPr/>
          </p:nvSpPr>
          <p:spPr bwMode="auto">
            <a:xfrm>
              <a:off x="2173974" y="2754543"/>
              <a:ext cx="150803" cy="150941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22860" tIns="22860" rIns="22860" bIns="22860" spcCol="1270" anchor="ctr"/>
            <a:lstStyle/>
            <a:p>
              <a:pPr algn="ctr" defTabSz="2667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5" name="组合 18"/>
          <p:cNvGrpSpPr/>
          <p:nvPr/>
        </p:nvGrpSpPr>
        <p:grpSpPr bwMode="auto">
          <a:xfrm>
            <a:off x="3831385" y="2452621"/>
            <a:ext cx="568325" cy="569912"/>
            <a:chOff x="3817196" y="2696885"/>
            <a:chExt cx="569730" cy="569730"/>
          </a:xfrm>
          <a:solidFill>
            <a:srgbClr val="FFCE00"/>
          </a:solidFill>
        </p:grpSpPr>
        <p:sp>
          <p:nvSpPr>
            <p:cNvPr id="16" name="AutoShape 126"/>
            <p:cNvSpPr/>
            <p:nvPr/>
          </p:nvSpPr>
          <p:spPr bwMode="auto">
            <a:xfrm>
              <a:off x="3817196" y="2696885"/>
              <a:ext cx="569730" cy="56973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22860" tIns="22860" rIns="22860" bIns="22860" spcCol="1270" anchor="ctr"/>
            <a:lstStyle/>
            <a:p>
              <a:pPr algn="ctr" defTabSz="2667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7" name="AutoShape 127"/>
            <p:cNvSpPr/>
            <p:nvPr/>
          </p:nvSpPr>
          <p:spPr bwMode="auto">
            <a:xfrm>
              <a:off x="4047952" y="2785757"/>
              <a:ext cx="133680" cy="13330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22860" tIns="22860" rIns="22860" bIns="22860" spcCol="1270" anchor="ctr"/>
            <a:lstStyle/>
            <a:p>
              <a:pPr algn="ctr" defTabSz="2667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组合 20"/>
          <p:cNvGrpSpPr/>
          <p:nvPr/>
        </p:nvGrpSpPr>
        <p:grpSpPr bwMode="auto">
          <a:xfrm>
            <a:off x="7790610" y="2406583"/>
            <a:ext cx="663575" cy="661988"/>
            <a:chOff x="7777729" y="2650438"/>
            <a:chExt cx="662628" cy="662628"/>
          </a:xfrm>
          <a:solidFill>
            <a:srgbClr val="FFCE00"/>
          </a:solidFill>
        </p:grpSpPr>
        <p:sp>
          <p:nvSpPr>
            <p:cNvPr id="19" name="AutoShape 123"/>
            <p:cNvSpPr/>
            <p:nvPr/>
          </p:nvSpPr>
          <p:spPr bwMode="auto">
            <a:xfrm>
              <a:off x="7777729" y="2650438"/>
              <a:ext cx="662628" cy="66262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22860" tIns="22860" rIns="22860" bIns="22860" spcCol="1270" anchor="ctr"/>
            <a:lstStyle/>
            <a:p>
              <a:pPr algn="ctr" defTabSz="2667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0" name="AutoShape 124"/>
            <p:cNvSpPr/>
            <p:nvPr/>
          </p:nvSpPr>
          <p:spPr bwMode="auto">
            <a:xfrm>
              <a:off x="7964787" y="2836356"/>
              <a:ext cx="290097" cy="28920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22860" tIns="22860" rIns="22860" bIns="22860" spcCol="1270" anchor="ctr"/>
            <a:lstStyle/>
            <a:p>
              <a:pPr algn="ctr" defTabSz="2667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1" name="AutoShape 125"/>
            <p:cNvSpPr/>
            <p:nvPr/>
          </p:nvSpPr>
          <p:spPr bwMode="auto">
            <a:xfrm>
              <a:off x="8025026" y="2898327"/>
              <a:ext cx="168035" cy="16684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22860" tIns="22860" rIns="22860" bIns="22860" spcCol="1270" anchor="ctr"/>
            <a:lstStyle/>
            <a:p>
              <a:pPr algn="ctr" defTabSz="2667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组合 19"/>
          <p:cNvGrpSpPr/>
          <p:nvPr/>
        </p:nvGrpSpPr>
        <p:grpSpPr bwMode="auto">
          <a:xfrm>
            <a:off x="5877672" y="2414521"/>
            <a:ext cx="482600" cy="646112"/>
            <a:chOff x="5863603" y="2658784"/>
            <a:chExt cx="483901" cy="645935"/>
          </a:xfrm>
          <a:solidFill>
            <a:srgbClr val="0179D0"/>
          </a:solidFill>
        </p:grpSpPr>
        <p:sp>
          <p:nvSpPr>
            <p:cNvPr id="23" name="AutoShape 108"/>
            <p:cNvSpPr/>
            <p:nvPr/>
          </p:nvSpPr>
          <p:spPr bwMode="auto">
            <a:xfrm>
              <a:off x="5982987" y="2779401"/>
              <a:ext cx="243542" cy="24282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"/>
                  </a:moveTo>
                  <a:cubicBezTo>
                    <a:pt x="15764" y="1800"/>
                    <a:pt x="19800" y="5835"/>
                    <a:pt x="19800" y="10800"/>
                  </a:cubicBezTo>
                  <a:cubicBezTo>
                    <a:pt x="19800" y="15764"/>
                    <a:pt x="15764" y="19800"/>
                    <a:pt x="10800" y="19800"/>
                  </a:cubicBezTo>
                  <a:cubicBezTo>
                    <a:pt x="5835" y="19800"/>
                    <a:pt x="1800" y="15764"/>
                    <a:pt x="1800" y="10800"/>
                  </a:cubicBezTo>
                  <a:cubicBezTo>
                    <a:pt x="1800" y="5835"/>
                    <a:pt x="5835" y="1800"/>
                    <a:pt x="10800" y="1800"/>
                  </a:cubicBezTo>
                  <a:moveTo>
                    <a:pt x="10800" y="21599"/>
                  </a:moveTo>
                  <a:cubicBezTo>
                    <a:pt x="16756" y="21599"/>
                    <a:pt x="21600" y="16756"/>
                    <a:pt x="21600" y="10800"/>
                  </a:cubicBezTo>
                  <a:cubicBezTo>
                    <a:pt x="21600" y="4843"/>
                    <a:pt x="16756" y="0"/>
                    <a:pt x="10800" y="0"/>
                  </a:cubicBezTo>
                  <a:cubicBezTo>
                    <a:pt x="4843" y="0"/>
                    <a:pt x="0" y="4843"/>
                    <a:pt x="0" y="10800"/>
                  </a:cubicBezTo>
                  <a:cubicBezTo>
                    <a:pt x="0" y="16756"/>
                    <a:pt x="484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22860" tIns="22860" rIns="22860" bIns="22860" spcCol="1270" anchor="ctr"/>
            <a:lstStyle/>
            <a:p>
              <a:pPr algn="ctr" defTabSz="2667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4" name="AutoShape 109"/>
            <p:cNvSpPr/>
            <p:nvPr/>
          </p:nvSpPr>
          <p:spPr bwMode="auto">
            <a:xfrm>
              <a:off x="5863603" y="2658784"/>
              <a:ext cx="483901" cy="64593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04" y="20170"/>
                  </a:moveTo>
                  <a:cubicBezTo>
                    <a:pt x="10885" y="20184"/>
                    <a:pt x="10830" y="20215"/>
                    <a:pt x="10782" y="20237"/>
                  </a:cubicBezTo>
                  <a:cubicBezTo>
                    <a:pt x="10774" y="20218"/>
                    <a:pt x="10707" y="20178"/>
                    <a:pt x="10666" y="20147"/>
                  </a:cubicBezTo>
                  <a:cubicBezTo>
                    <a:pt x="7368" y="17300"/>
                    <a:pt x="1799" y="12497"/>
                    <a:pt x="1799" y="8101"/>
                  </a:cubicBezTo>
                  <a:cubicBezTo>
                    <a:pt x="1799" y="4378"/>
                    <a:pt x="5838" y="1350"/>
                    <a:pt x="10800" y="1350"/>
                  </a:cubicBezTo>
                  <a:cubicBezTo>
                    <a:pt x="15762" y="1350"/>
                    <a:pt x="19800" y="4378"/>
                    <a:pt x="19800" y="8101"/>
                  </a:cubicBezTo>
                  <a:cubicBezTo>
                    <a:pt x="19800" y="12497"/>
                    <a:pt x="14231" y="17300"/>
                    <a:pt x="10904" y="20170"/>
                  </a:cubicBezTo>
                  <a:moveTo>
                    <a:pt x="10800" y="0"/>
                  </a:moveTo>
                  <a:cubicBezTo>
                    <a:pt x="4844" y="0"/>
                    <a:pt x="0" y="3588"/>
                    <a:pt x="0" y="8101"/>
                  </a:cubicBezTo>
                  <a:cubicBezTo>
                    <a:pt x="0" y="12826"/>
                    <a:pt x="5400" y="17660"/>
                    <a:pt x="9337" y="21056"/>
                  </a:cubicBezTo>
                  <a:cubicBezTo>
                    <a:pt x="9352" y="21070"/>
                    <a:pt x="9984" y="21599"/>
                    <a:pt x="10766" y="21599"/>
                  </a:cubicBezTo>
                  <a:lnTo>
                    <a:pt x="10834" y="21599"/>
                  </a:lnTo>
                  <a:cubicBezTo>
                    <a:pt x="11615" y="21599"/>
                    <a:pt x="12247" y="21070"/>
                    <a:pt x="12262" y="21056"/>
                  </a:cubicBezTo>
                  <a:cubicBezTo>
                    <a:pt x="16200" y="17660"/>
                    <a:pt x="21599" y="12826"/>
                    <a:pt x="21599" y="8101"/>
                  </a:cubicBezTo>
                  <a:cubicBezTo>
                    <a:pt x="21599" y="3588"/>
                    <a:pt x="1675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22860" tIns="22860" rIns="22860" bIns="22860" spcCol="1270" anchor="ctr"/>
            <a:lstStyle/>
            <a:p>
              <a:pPr algn="ctr" defTabSz="2667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组合 21"/>
          <p:cNvGrpSpPr/>
          <p:nvPr/>
        </p:nvGrpSpPr>
        <p:grpSpPr bwMode="auto">
          <a:xfrm>
            <a:off x="9800385" y="2452621"/>
            <a:ext cx="650875" cy="568325"/>
            <a:chOff x="9787636" y="2697397"/>
            <a:chExt cx="649795" cy="568710"/>
          </a:xfrm>
          <a:solidFill>
            <a:srgbClr val="0179D0"/>
          </a:solidFill>
        </p:grpSpPr>
        <p:sp>
          <p:nvSpPr>
            <p:cNvPr id="26" name="AutoShape 103"/>
            <p:cNvSpPr/>
            <p:nvPr/>
          </p:nvSpPr>
          <p:spPr bwMode="auto">
            <a:xfrm>
              <a:off x="9889067" y="2799066"/>
              <a:ext cx="234560" cy="1525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60" y="0"/>
                  </a:moveTo>
                  <a:cubicBezTo>
                    <a:pt x="9461" y="0"/>
                    <a:pt x="0" y="9233"/>
                    <a:pt x="0" y="20160"/>
                  </a:cubicBezTo>
                  <a:cubicBezTo>
                    <a:pt x="0" y="20954"/>
                    <a:pt x="420" y="21600"/>
                    <a:pt x="939" y="21600"/>
                  </a:cubicBezTo>
                  <a:cubicBezTo>
                    <a:pt x="1457" y="21600"/>
                    <a:pt x="1878" y="20954"/>
                    <a:pt x="1878" y="20160"/>
                  </a:cubicBezTo>
                  <a:cubicBezTo>
                    <a:pt x="1878" y="10956"/>
                    <a:pt x="10655" y="2880"/>
                    <a:pt x="20660" y="2880"/>
                  </a:cubicBezTo>
                  <a:cubicBezTo>
                    <a:pt x="21179" y="2880"/>
                    <a:pt x="21600" y="2234"/>
                    <a:pt x="21600" y="1440"/>
                  </a:cubicBezTo>
                  <a:cubicBezTo>
                    <a:pt x="21600" y="645"/>
                    <a:pt x="21179" y="0"/>
                    <a:pt x="20660" y="0"/>
                  </a:cubicBezTo>
                </a:path>
              </a:pathLst>
            </a:custGeom>
            <a:grpFill/>
            <a:ln>
              <a:noFill/>
            </a:ln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22860" tIns="22860" rIns="22860" bIns="22860" spcCol="1270" anchor="ctr"/>
            <a:lstStyle/>
            <a:p>
              <a:pPr algn="ctr" defTabSz="2667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7" name="AutoShape 104"/>
            <p:cNvSpPr/>
            <p:nvPr/>
          </p:nvSpPr>
          <p:spPr bwMode="auto">
            <a:xfrm>
              <a:off x="9787636" y="2697397"/>
              <a:ext cx="649795" cy="5687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6971"/>
                  </a:moveTo>
                  <a:cubicBezTo>
                    <a:pt x="10181" y="16971"/>
                    <a:pt x="9546" y="16918"/>
                    <a:pt x="8912" y="16811"/>
                  </a:cubicBezTo>
                  <a:cubicBezTo>
                    <a:pt x="8847" y="16800"/>
                    <a:pt x="8781" y="16794"/>
                    <a:pt x="8716" y="16794"/>
                  </a:cubicBezTo>
                  <a:cubicBezTo>
                    <a:pt x="8315" y="16794"/>
                    <a:pt x="7931" y="16999"/>
                    <a:pt x="7673" y="17359"/>
                  </a:cubicBezTo>
                  <a:cubicBezTo>
                    <a:pt x="7384" y="17761"/>
                    <a:pt x="6563" y="18657"/>
                    <a:pt x="5591" y="19318"/>
                  </a:cubicBezTo>
                  <a:cubicBezTo>
                    <a:pt x="5854" y="18628"/>
                    <a:pt x="6060" y="17853"/>
                    <a:pt x="6074" y="17056"/>
                  </a:cubicBezTo>
                  <a:cubicBezTo>
                    <a:pt x="6078" y="17006"/>
                    <a:pt x="6080" y="16956"/>
                    <a:pt x="6080" y="16914"/>
                  </a:cubicBezTo>
                  <a:cubicBezTo>
                    <a:pt x="6080" y="16334"/>
                    <a:pt x="5796" y="15803"/>
                    <a:pt x="5344" y="15540"/>
                  </a:cubicBezTo>
                  <a:cubicBezTo>
                    <a:pt x="2843" y="14080"/>
                    <a:pt x="1349" y="11731"/>
                    <a:pt x="1349" y="9257"/>
                  </a:cubicBezTo>
                  <a:cubicBezTo>
                    <a:pt x="1349" y="5003"/>
                    <a:pt x="5588" y="1542"/>
                    <a:pt x="10800" y="1542"/>
                  </a:cubicBezTo>
                  <a:cubicBezTo>
                    <a:pt x="16011" y="1542"/>
                    <a:pt x="20249" y="5003"/>
                    <a:pt x="20249" y="9257"/>
                  </a:cubicBezTo>
                  <a:cubicBezTo>
                    <a:pt x="20249" y="13510"/>
                    <a:pt x="16011" y="16971"/>
                    <a:pt x="10800" y="16971"/>
                  </a:cubicBezTo>
                  <a:moveTo>
                    <a:pt x="10800" y="0"/>
                  </a:moveTo>
                  <a:cubicBezTo>
                    <a:pt x="4835" y="0"/>
                    <a:pt x="0" y="4144"/>
                    <a:pt x="0" y="9257"/>
                  </a:cubicBezTo>
                  <a:cubicBezTo>
                    <a:pt x="0" y="12440"/>
                    <a:pt x="1875" y="15248"/>
                    <a:pt x="4730" y="16914"/>
                  </a:cubicBezTo>
                  <a:cubicBezTo>
                    <a:pt x="4730" y="16935"/>
                    <a:pt x="4724" y="16949"/>
                    <a:pt x="4724" y="16971"/>
                  </a:cubicBezTo>
                  <a:cubicBezTo>
                    <a:pt x="4724" y="18354"/>
                    <a:pt x="3821" y="19843"/>
                    <a:pt x="3423" y="20625"/>
                  </a:cubicBezTo>
                  <a:lnTo>
                    <a:pt x="3425" y="20625"/>
                  </a:lnTo>
                  <a:cubicBezTo>
                    <a:pt x="3393" y="20709"/>
                    <a:pt x="3374" y="20802"/>
                    <a:pt x="3374" y="20900"/>
                  </a:cubicBezTo>
                  <a:cubicBezTo>
                    <a:pt x="3374" y="21287"/>
                    <a:pt x="3648" y="21600"/>
                    <a:pt x="3986" y="21600"/>
                  </a:cubicBezTo>
                  <a:cubicBezTo>
                    <a:pt x="4049" y="21600"/>
                    <a:pt x="4161" y="21580"/>
                    <a:pt x="4158" y="21590"/>
                  </a:cubicBezTo>
                  <a:cubicBezTo>
                    <a:pt x="6268" y="21195"/>
                    <a:pt x="8255" y="18979"/>
                    <a:pt x="8716" y="18338"/>
                  </a:cubicBezTo>
                  <a:cubicBezTo>
                    <a:pt x="9391" y="18451"/>
                    <a:pt x="10086" y="18514"/>
                    <a:pt x="10800" y="18514"/>
                  </a:cubicBezTo>
                  <a:cubicBezTo>
                    <a:pt x="16764" y="18514"/>
                    <a:pt x="21600" y="14369"/>
                    <a:pt x="21600" y="9257"/>
                  </a:cubicBezTo>
                  <a:cubicBezTo>
                    <a:pt x="21600" y="414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22860" tIns="22860" rIns="22860" bIns="22860" spcCol="1270" anchor="ctr"/>
            <a:lstStyle/>
            <a:p>
              <a:pPr algn="ctr" defTabSz="2667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3" name="Rectangle 24"/>
          <p:cNvSpPr>
            <a:spLocks noChangeArrowheads="1"/>
          </p:cNvSpPr>
          <p:nvPr/>
        </p:nvSpPr>
        <p:spPr bwMode="auto">
          <a:xfrm>
            <a:off x="1441583" y="4253666"/>
            <a:ext cx="1339489" cy="72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点击输入标题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在此录入上述图表的综合描述说明，在此录入上述</a:t>
            </a:r>
            <a:endParaRPr lang="zh-CN" altLang="en-US" sz="11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Rectangle 24"/>
          <p:cNvSpPr>
            <a:spLocks noChangeArrowheads="1"/>
          </p:cNvSpPr>
          <p:nvPr/>
        </p:nvSpPr>
        <p:spPr bwMode="auto">
          <a:xfrm>
            <a:off x="3445802" y="4253666"/>
            <a:ext cx="1339489" cy="72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点击输入标题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在此录入上述图表的综合描述说明，在此录入上述</a:t>
            </a:r>
            <a:endParaRPr lang="zh-CN" altLang="en-US" sz="11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Rectangle 24"/>
          <p:cNvSpPr>
            <a:spLocks noChangeArrowheads="1"/>
          </p:cNvSpPr>
          <p:nvPr/>
        </p:nvSpPr>
        <p:spPr bwMode="auto">
          <a:xfrm>
            <a:off x="5532571" y="4253666"/>
            <a:ext cx="1339489" cy="72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点击输入标题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在此录入上述图表的综合描述说明，在此录入上述</a:t>
            </a:r>
            <a:endParaRPr lang="zh-CN" altLang="en-US" sz="11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Rectangle 24"/>
          <p:cNvSpPr>
            <a:spLocks noChangeArrowheads="1"/>
          </p:cNvSpPr>
          <p:nvPr/>
        </p:nvSpPr>
        <p:spPr bwMode="auto">
          <a:xfrm>
            <a:off x="7536790" y="4253666"/>
            <a:ext cx="1339489" cy="72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点击输入标题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在此录入上述图表的综合描述说明，在此录入上述</a:t>
            </a:r>
            <a:endParaRPr lang="zh-CN" altLang="en-US" sz="11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Rectangle 24"/>
          <p:cNvSpPr>
            <a:spLocks noChangeArrowheads="1"/>
          </p:cNvSpPr>
          <p:nvPr/>
        </p:nvSpPr>
        <p:spPr bwMode="auto">
          <a:xfrm>
            <a:off x="9541009" y="4253665"/>
            <a:ext cx="1339489" cy="72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点击输入标题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在此录入上述图表的综合描述说明，在此录入上述</a:t>
            </a:r>
            <a:endParaRPr lang="zh-CN" altLang="en-US" sz="11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/>
        </p:nvGrpSpPr>
        <p:grpSpPr>
          <a:xfrm>
            <a:off x="813932" y="1021559"/>
            <a:ext cx="10815942" cy="5836441"/>
            <a:chOff x="1376058" y="950122"/>
            <a:chExt cx="10815942" cy="5836441"/>
          </a:xfrm>
        </p:grpSpPr>
        <p:pic>
          <p:nvPicPr>
            <p:cNvPr id="3" name="image35.png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1376058" y="950122"/>
              <a:ext cx="10815942" cy="5836441"/>
            </a:xfrm>
            <a:prstGeom prst="rect">
              <a:avLst/>
            </a:prstGeom>
            <a:ln w="12700">
              <a:miter lim="400000"/>
              <a:headEnd/>
              <a:tailEnd/>
            </a:ln>
          </p:spPr>
        </p:pic>
        <p:sp>
          <p:nvSpPr>
            <p:cNvPr id="4" name="任意多边形 6"/>
            <p:cNvSpPr/>
            <p:nvPr/>
          </p:nvSpPr>
          <p:spPr>
            <a:xfrm>
              <a:off x="6483562" y="1752600"/>
              <a:ext cx="5235998" cy="3977640"/>
            </a:xfrm>
            <a:custGeom>
              <a:avLst/>
              <a:gdLst>
                <a:gd name="connsiteX0" fmla="*/ 762000 w 5334000"/>
                <a:gd name="connsiteY0" fmla="*/ 609600 h 3992880"/>
                <a:gd name="connsiteX1" fmla="*/ 5334000 w 5334000"/>
                <a:gd name="connsiteY1" fmla="*/ 0 h 3992880"/>
                <a:gd name="connsiteX2" fmla="*/ 4648200 w 5334000"/>
                <a:gd name="connsiteY2" fmla="*/ 3977640 h 3992880"/>
                <a:gd name="connsiteX3" fmla="*/ 0 w 5334000"/>
                <a:gd name="connsiteY3" fmla="*/ 3992880 h 3992880"/>
                <a:gd name="connsiteX4" fmla="*/ 762000 w 5334000"/>
                <a:gd name="connsiteY4" fmla="*/ 609600 h 399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0" h="3992880">
                  <a:moveTo>
                    <a:pt x="762000" y="609600"/>
                  </a:moveTo>
                  <a:lnTo>
                    <a:pt x="5334000" y="0"/>
                  </a:lnTo>
                  <a:lnTo>
                    <a:pt x="4648200" y="3977640"/>
                  </a:lnTo>
                  <a:lnTo>
                    <a:pt x="0" y="3992880"/>
                  </a:lnTo>
                  <a:lnTo>
                    <a:pt x="762000" y="609600"/>
                  </a:lnTo>
                  <a:close/>
                </a:path>
              </a:pathLst>
            </a:custGeom>
            <a:blipFill>
              <a:blip r:embed="rId2" cstate="screen"/>
              <a:stretch>
                <a:fillRect/>
              </a:stretch>
            </a:blip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50784" tIns="50784" rIns="50784" bIns="50784" anchor="ctr"/>
            <a:lstStyle/>
            <a:p>
              <a:pPr defTabSz="913765"/>
              <a:endParaRPr lang="zh-CN" altLang="en-US" sz="32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" name="Oval 84"/>
          <p:cNvSpPr/>
          <p:nvPr/>
        </p:nvSpPr>
        <p:spPr bwMode="auto">
          <a:xfrm>
            <a:off x="1141643" y="2270594"/>
            <a:ext cx="764860" cy="765060"/>
          </a:xfrm>
          <a:prstGeom prst="ellipse">
            <a:avLst/>
          </a:prstGeom>
          <a:solidFill>
            <a:srgbClr val="0179D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109710" tIns="54855" rIns="109710" bIns="54855" numCol="1" anchor="t" anchorCtr="0" compatLnSpc="1"/>
          <a:lstStyle/>
          <a:p>
            <a:endParaRPr lang="en-US" sz="900" dirty="0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983606" y="2519309"/>
            <a:ext cx="3610119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……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983606" y="2178113"/>
            <a:ext cx="22321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dirty="0">
                <a:solidFill>
                  <a:srgbClr val="0179D0"/>
                </a:solidFill>
                <a:cs typeface="+mn-ea"/>
                <a:sym typeface="+mn-lt"/>
              </a:rPr>
              <a:t>添加您的标题</a:t>
            </a:r>
            <a:endParaRPr lang="zh-CN" altLang="en-US" dirty="0">
              <a:solidFill>
                <a:srgbClr val="0179D0"/>
              </a:solidFill>
              <a:cs typeface="+mn-ea"/>
              <a:sym typeface="+mn-lt"/>
            </a:endParaRPr>
          </a:p>
        </p:txBody>
      </p:sp>
      <p:sp>
        <p:nvSpPr>
          <p:cNvPr id="8" name="Freeform 130"/>
          <p:cNvSpPr>
            <a:spLocks noChangeAspect="1" noEditPoints="1"/>
          </p:cNvSpPr>
          <p:nvPr/>
        </p:nvSpPr>
        <p:spPr bwMode="auto">
          <a:xfrm>
            <a:off x="1380073" y="2489222"/>
            <a:ext cx="288000" cy="327805"/>
          </a:xfrm>
          <a:custGeom>
            <a:avLst/>
            <a:gdLst>
              <a:gd name="T0" fmla="*/ 943 w 1200"/>
              <a:gd name="T1" fmla="*/ 0 h 1372"/>
              <a:gd name="T2" fmla="*/ 1029 w 1200"/>
              <a:gd name="T3" fmla="*/ 86 h 1372"/>
              <a:gd name="T4" fmla="*/ 686 w 1200"/>
              <a:gd name="T5" fmla="*/ 429 h 1372"/>
              <a:gd name="T6" fmla="*/ 515 w 1200"/>
              <a:gd name="T7" fmla="*/ 257 h 1372"/>
              <a:gd name="T8" fmla="*/ 0 w 1200"/>
              <a:gd name="T9" fmla="*/ 772 h 1372"/>
              <a:gd name="T10" fmla="*/ 86 w 1200"/>
              <a:gd name="T11" fmla="*/ 857 h 1372"/>
              <a:gd name="T12" fmla="*/ 515 w 1200"/>
              <a:gd name="T13" fmla="*/ 429 h 1372"/>
              <a:gd name="T14" fmla="*/ 686 w 1200"/>
              <a:gd name="T15" fmla="*/ 600 h 1372"/>
              <a:gd name="T16" fmla="*/ 1115 w 1200"/>
              <a:gd name="T17" fmla="*/ 172 h 1372"/>
              <a:gd name="T18" fmla="*/ 1200 w 1200"/>
              <a:gd name="T19" fmla="*/ 257 h 1372"/>
              <a:gd name="T20" fmla="*/ 1200 w 1200"/>
              <a:gd name="T21" fmla="*/ 0 h 1372"/>
              <a:gd name="T22" fmla="*/ 943 w 1200"/>
              <a:gd name="T23" fmla="*/ 0 h 1372"/>
              <a:gd name="T24" fmla="*/ 1029 w 1200"/>
              <a:gd name="T25" fmla="*/ 429 h 1372"/>
              <a:gd name="T26" fmla="*/ 1200 w 1200"/>
              <a:gd name="T27" fmla="*/ 429 h 1372"/>
              <a:gd name="T28" fmla="*/ 1200 w 1200"/>
              <a:gd name="T29" fmla="*/ 1372 h 1372"/>
              <a:gd name="T30" fmla="*/ 1029 w 1200"/>
              <a:gd name="T31" fmla="*/ 1372 h 1372"/>
              <a:gd name="T32" fmla="*/ 1029 w 1200"/>
              <a:gd name="T33" fmla="*/ 429 h 1372"/>
              <a:gd name="T34" fmla="*/ 686 w 1200"/>
              <a:gd name="T35" fmla="*/ 686 h 1372"/>
              <a:gd name="T36" fmla="*/ 857 w 1200"/>
              <a:gd name="T37" fmla="*/ 686 h 1372"/>
              <a:gd name="T38" fmla="*/ 857 w 1200"/>
              <a:gd name="T39" fmla="*/ 1372 h 1372"/>
              <a:gd name="T40" fmla="*/ 686 w 1200"/>
              <a:gd name="T41" fmla="*/ 1372 h 1372"/>
              <a:gd name="T42" fmla="*/ 686 w 1200"/>
              <a:gd name="T43" fmla="*/ 686 h 1372"/>
              <a:gd name="T44" fmla="*/ 343 w 1200"/>
              <a:gd name="T45" fmla="*/ 772 h 1372"/>
              <a:gd name="T46" fmla="*/ 515 w 1200"/>
              <a:gd name="T47" fmla="*/ 772 h 1372"/>
              <a:gd name="T48" fmla="*/ 515 w 1200"/>
              <a:gd name="T49" fmla="*/ 1372 h 1372"/>
              <a:gd name="T50" fmla="*/ 343 w 1200"/>
              <a:gd name="T51" fmla="*/ 1372 h 1372"/>
              <a:gd name="T52" fmla="*/ 343 w 1200"/>
              <a:gd name="T53" fmla="*/ 772 h 1372"/>
              <a:gd name="T54" fmla="*/ 0 w 1200"/>
              <a:gd name="T55" fmla="*/ 943 h 1372"/>
              <a:gd name="T56" fmla="*/ 172 w 1200"/>
              <a:gd name="T57" fmla="*/ 943 h 1372"/>
              <a:gd name="T58" fmla="*/ 172 w 1200"/>
              <a:gd name="T59" fmla="*/ 1372 h 1372"/>
              <a:gd name="T60" fmla="*/ 0 w 1200"/>
              <a:gd name="T61" fmla="*/ 1372 h 1372"/>
              <a:gd name="T62" fmla="*/ 0 w 1200"/>
              <a:gd name="T63" fmla="*/ 943 h 1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00" h="1372">
                <a:moveTo>
                  <a:pt x="943" y="0"/>
                </a:moveTo>
                <a:lnTo>
                  <a:pt x="1029" y="86"/>
                </a:lnTo>
                <a:lnTo>
                  <a:pt x="686" y="429"/>
                </a:lnTo>
                <a:lnTo>
                  <a:pt x="515" y="257"/>
                </a:lnTo>
                <a:lnTo>
                  <a:pt x="0" y="772"/>
                </a:lnTo>
                <a:lnTo>
                  <a:pt x="86" y="857"/>
                </a:lnTo>
                <a:lnTo>
                  <a:pt x="515" y="429"/>
                </a:lnTo>
                <a:lnTo>
                  <a:pt x="686" y="600"/>
                </a:lnTo>
                <a:lnTo>
                  <a:pt x="1115" y="172"/>
                </a:lnTo>
                <a:lnTo>
                  <a:pt x="1200" y="257"/>
                </a:lnTo>
                <a:lnTo>
                  <a:pt x="1200" y="0"/>
                </a:lnTo>
                <a:lnTo>
                  <a:pt x="943" y="0"/>
                </a:lnTo>
                <a:close/>
                <a:moveTo>
                  <a:pt x="1029" y="429"/>
                </a:moveTo>
                <a:lnTo>
                  <a:pt x="1200" y="429"/>
                </a:lnTo>
                <a:lnTo>
                  <a:pt x="1200" y="1372"/>
                </a:lnTo>
                <a:lnTo>
                  <a:pt x="1029" y="1372"/>
                </a:lnTo>
                <a:lnTo>
                  <a:pt x="1029" y="429"/>
                </a:lnTo>
                <a:close/>
                <a:moveTo>
                  <a:pt x="686" y="686"/>
                </a:moveTo>
                <a:lnTo>
                  <a:pt x="857" y="686"/>
                </a:lnTo>
                <a:lnTo>
                  <a:pt x="857" y="1372"/>
                </a:lnTo>
                <a:lnTo>
                  <a:pt x="686" y="1372"/>
                </a:lnTo>
                <a:lnTo>
                  <a:pt x="686" y="686"/>
                </a:lnTo>
                <a:close/>
                <a:moveTo>
                  <a:pt x="343" y="772"/>
                </a:moveTo>
                <a:lnTo>
                  <a:pt x="515" y="772"/>
                </a:lnTo>
                <a:lnTo>
                  <a:pt x="515" y="1372"/>
                </a:lnTo>
                <a:lnTo>
                  <a:pt x="343" y="1372"/>
                </a:lnTo>
                <a:lnTo>
                  <a:pt x="343" y="772"/>
                </a:lnTo>
                <a:close/>
                <a:moveTo>
                  <a:pt x="0" y="943"/>
                </a:moveTo>
                <a:lnTo>
                  <a:pt x="172" y="943"/>
                </a:lnTo>
                <a:lnTo>
                  <a:pt x="172" y="1372"/>
                </a:lnTo>
                <a:lnTo>
                  <a:pt x="0" y="1372"/>
                </a:lnTo>
                <a:lnTo>
                  <a:pt x="0" y="9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Oval 87"/>
          <p:cNvSpPr/>
          <p:nvPr/>
        </p:nvSpPr>
        <p:spPr bwMode="auto">
          <a:xfrm>
            <a:off x="1141643" y="3605327"/>
            <a:ext cx="764860" cy="765060"/>
          </a:xfrm>
          <a:prstGeom prst="ellipse">
            <a:avLst/>
          </a:prstGeom>
          <a:solidFill>
            <a:srgbClr val="FFCE0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109710" tIns="54855" rIns="109710" bIns="54855" numCol="1" anchor="t" anchorCtr="0" compatLnSpc="1"/>
          <a:lstStyle/>
          <a:p>
            <a:endParaRPr lang="en-US" sz="900" dirty="0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76843" y="3861434"/>
            <a:ext cx="3610119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……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976843" y="3520238"/>
            <a:ext cx="22321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dirty="0">
                <a:solidFill>
                  <a:srgbClr val="FFCE00"/>
                </a:solidFill>
                <a:cs typeface="+mn-ea"/>
                <a:sym typeface="+mn-lt"/>
              </a:rPr>
              <a:t>添加您的标题</a:t>
            </a:r>
            <a:endParaRPr lang="zh-CN" altLang="en-US" dirty="0">
              <a:solidFill>
                <a:srgbClr val="FFCE00"/>
              </a:solidFill>
              <a:cs typeface="+mn-ea"/>
              <a:sym typeface="+mn-lt"/>
            </a:endParaRPr>
          </a:p>
        </p:txBody>
      </p:sp>
      <p:grpSp>
        <p:nvGrpSpPr>
          <p:cNvPr id="12" name="组合 40"/>
          <p:cNvGrpSpPr>
            <a:grpSpLocks noChangeAspect="1"/>
          </p:cNvGrpSpPr>
          <p:nvPr/>
        </p:nvGrpSpPr>
        <p:grpSpPr>
          <a:xfrm>
            <a:off x="1344073" y="3828942"/>
            <a:ext cx="360000" cy="317831"/>
            <a:chOff x="10044251" y="4522834"/>
            <a:chExt cx="745082" cy="657806"/>
          </a:xfrm>
          <a:solidFill>
            <a:schemeClr val="bg1"/>
          </a:solidFill>
          <a:effectLst/>
        </p:grpSpPr>
        <p:sp>
          <p:nvSpPr>
            <p:cNvPr id="13" name="Oval 423"/>
            <p:cNvSpPr>
              <a:spLocks noChangeArrowheads="1"/>
            </p:cNvSpPr>
            <p:nvPr/>
          </p:nvSpPr>
          <p:spPr bwMode="auto">
            <a:xfrm>
              <a:off x="10603243" y="4610108"/>
              <a:ext cx="173829" cy="20123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Freeform 424"/>
            <p:cNvSpPr/>
            <p:nvPr/>
          </p:nvSpPr>
          <p:spPr bwMode="auto">
            <a:xfrm>
              <a:off x="10567179" y="4817837"/>
              <a:ext cx="222154" cy="298610"/>
            </a:xfrm>
            <a:custGeom>
              <a:avLst/>
              <a:gdLst>
                <a:gd name="T0" fmla="*/ 65 w 130"/>
                <a:gd name="T1" fmla="*/ 3 h 175"/>
                <a:gd name="T2" fmla="*/ 52 w 130"/>
                <a:gd name="T3" fmla="*/ 89 h 175"/>
                <a:gd name="T4" fmla="*/ 14 w 130"/>
                <a:gd name="T5" fmla="*/ 112 h 175"/>
                <a:gd name="T6" fmla="*/ 14 w 130"/>
                <a:gd name="T7" fmla="*/ 78 h 175"/>
                <a:gd name="T8" fmla="*/ 65 w 130"/>
                <a:gd name="T9" fmla="*/ 3 h 175"/>
                <a:gd name="T10" fmla="*/ 9 w 130"/>
                <a:gd name="T11" fmla="*/ 58 h 175"/>
                <a:gd name="T12" fmla="*/ 0 w 130"/>
                <a:gd name="T13" fmla="*/ 89 h 175"/>
                <a:gd name="T14" fmla="*/ 0 w 130"/>
                <a:gd name="T15" fmla="*/ 137 h 175"/>
                <a:gd name="T16" fmla="*/ 7 w 130"/>
                <a:gd name="T17" fmla="*/ 160 h 175"/>
                <a:gd name="T18" fmla="*/ 65 w 130"/>
                <a:gd name="T19" fmla="*/ 175 h 175"/>
                <a:gd name="T20" fmla="*/ 130 w 130"/>
                <a:gd name="T21" fmla="*/ 149 h 175"/>
                <a:gd name="T22" fmla="*/ 130 w 130"/>
                <a:gd name="T23" fmla="*/ 45 h 175"/>
                <a:gd name="T24" fmla="*/ 65 w 130"/>
                <a:gd name="T25" fmla="*/ 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" h="175">
                  <a:moveTo>
                    <a:pt x="65" y="3"/>
                  </a:moveTo>
                  <a:cubicBezTo>
                    <a:pt x="52" y="89"/>
                    <a:pt x="52" y="89"/>
                    <a:pt x="52" y="89"/>
                  </a:cubicBezTo>
                  <a:cubicBezTo>
                    <a:pt x="14" y="112"/>
                    <a:pt x="14" y="112"/>
                    <a:pt x="14" y="112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35" y="3"/>
                    <a:pt x="18" y="33"/>
                    <a:pt x="9" y="58"/>
                  </a:cubicBezTo>
                  <a:cubicBezTo>
                    <a:pt x="3" y="75"/>
                    <a:pt x="0" y="89"/>
                    <a:pt x="0" y="89"/>
                  </a:cubicBezTo>
                  <a:cubicBezTo>
                    <a:pt x="0" y="89"/>
                    <a:pt x="0" y="116"/>
                    <a:pt x="0" y="137"/>
                  </a:cubicBezTo>
                  <a:cubicBezTo>
                    <a:pt x="0" y="146"/>
                    <a:pt x="2" y="153"/>
                    <a:pt x="7" y="160"/>
                  </a:cubicBezTo>
                  <a:cubicBezTo>
                    <a:pt x="14" y="169"/>
                    <a:pt x="31" y="175"/>
                    <a:pt x="65" y="175"/>
                  </a:cubicBezTo>
                  <a:cubicBezTo>
                    <a:pt x="122" y="175"/>
                    <a:pt x="130" y="149"/>
                    <a:pt x="130" y="149"/>
                  </a:cubicBezTo>
                  <a:cubicBezTo>
                    <a:pt x="130" y="149"/>
                    <a:pt x="130" y="89"/>
                    <a:pt x="130" y="45"/>
                  </a:cubicBezTo>
                  <a:cubicBezTo>
                    <a:pt x="130" y="0"/>
                    <a:pt x="65" y="3"/>
                    <a:pt x="6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Freeform 425"/>
            <p:cNvSpPr/>
            <p:nvPr/>
          </p:nvSpPr>
          <p:spPr bwMode="auto">
            <a:xfrm>
              <a:off x="10229620" y="5001763"/>
              <a:ext cx="362082" cy="178877"/>
            </a:xfrm>
            <a:custGeom>
              <a:avLst/>
              <a:gdLst>
                <a:gd name="T0" fmla="*/ 187 w 212"/>
                <a:gd name="T1" fmla="*/ 55 h 105"/>
                <a:gd name="T2" fmla="*/ 178 w 212"/>
                <a:gd name="T3" fmla="*/ 0 h 105"/>
                <a:gd name="T4" fmla="*/ 110 w 212"/>
                <a:gd name="T5" fmla="*/ 20 h 105"/>
                <a:gd name="T6" fmla="*/ 44 w 212"/>
                <a:gd name="T7" fmla="*/ 0 h 105"/>
                <a:gd name="T8" fmla="*/ 30 w 212"/>
                <a:gd name="T9" fmla="*/ 56 h 105"/>
                <a:gd name="T10" fmla="*/ 0 w 212"/>
                <a:gd name="T11" fmla="*/ 72 h 105"/>
                <a:gd name="T12" fmla="*/ 110 w 212"/>
                <a:gd name="T13" fmla="*/ 105 h 105"/>
                <a:gd name="T14" fmla="*/ 212 w 212"/>
                <a:gd name="T15" fmla="*/ 72 h 105"/>
                <a:gd name="T16" fmla="*/ 187 w 212"/>
                <a:gd name="T17" fmla="*/ 5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2" h="105">
                  <a:moveTo>
                    <a:pt x="187" y="55"/>
                  </a:moveTo>
                  <a:cubicBezTo>
                    <a:pt x="173" y="33"/>
                    <a:pt x="178" y="0"/>
                    <a:pt x="178" y="0"/>
                  </a:cubicBezTo>
                  <a:cubicBezTo>
                    <a:pt x="178" y="0"/>
                    <a:pt x="156" y="20"/>
                    <a:pt x="110" y="20"/>
                  </a:cubicBezTo>
                  <a:cubicBezTo>
                    <a:pt x="64" y="20"/>
                    <a:pt x="44" y="0"/>
                    <a:pt x="44" y="0"/>
                  </a:cubicBezTo>
                  <a:cubicBezTo>
                    <a:pt x="44" y="0"/>
                    <a:pt x="49" y="34"/>
                    <a:pt x="30" y="56"/>
                  </a:cubicBezTo>
                  <a:cubicBezTo>
                    <a:pt x="23" y="64"/>
                    <a:pt x="14" y="70"/>
                    <a:pt x="0" y="72"/>
                  </a:cubicBezTo>
                  <a:cubicBezTo>
                    <a:pt x="0" y="72"/>
                    <a:pt x="32" y="105"/>
                    <a:pt x="110" y="105"/>
                  </a:cubicBezTo>
                  <a:cubicBezTo>
                    <a:pt x="187" y="105"/>
                    <a:pt x="212" y="72"/>
                    <a:pt x="212" y="72"/>
                  </a:cubicBezTo>
                  <a:cubicBezTo>
                    <a:pt x="200" y="70"/>
                    <a:pt x="193" y="63"/>
                    <a:pt x="187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426"/>
            <p:cNvSpPr/>
            <p:nvPr/>
          </p:nvSpPr>
          <p:spPr bwMode="auto">
            <a:xfrm>
              <a:off x="10275782" y="4701711"/>
              <a:ext cx="283463" cy="256054"/>
            </a:xfrm>
            <a:custGeom>
              <a:avLst/>
              <a:gdLst>
                <a:gd name="T0" fmla="*/ 75 w 166"/>
                <a:gd name="T1" fmla="*/ 150 h 150"/>
                <a:gd name="T2" fmla="*/ 91 w 166"/>
                <a:gd name="T3" fmla="*/ 150 h 150"/>
                <a:gd name="T4" fmla="*/ 166 w 166"/>
                <a:gd name="T5" fmla="*/ 125 h 150"/>
                <a:gd name="T6" fmla="*/ 166 w 166"/>
                <a:gd name="T7" fmla="*/ 122 h 150"/>
                <a:gd name="T8" fmla="*/ 166 w 166"/>
                <a:gd name="T9" fmla="*/ 59 h 150"/>
                <a:gd name="T10" fmla="*/ 108 w 166"/>
                <a:gd name="T11" fmla="*/ 0 h 150"/>
                <a:gd name="T12" fmla="*/ 108 w 166"/>
                <a:gd name="T13" fmla="*/ 0 h 150"/>
                <a:gd name="T14" fmla="*/ 83 w 166"/>
                <a:gd name="T15" fmla="*/ 10 h 150"/>
                <a:gd name="T16" fmla="*/ 102 w 166"/>
                <a:gd name="T17" fmla="*/ 82 h 150"/>
                <a:gd name="T18" fmla="*/ 83 w 166"/>
                <a:gd name="T19" fmla="*/ 111 h 150"/>
                <a:gd name="T20" fmla="*/ 63 w 166"/>
                <a:gd name="T21" fmla="*/ 82 h 150"/>
                <a:gd name="T22" fmla="*/ 83 w 166"/>
                <a:gd name="T23" fmla="*/ 10 h 150"/>
                <a:gd name="T24" fmla="*/ 58 w 166"/>
                <a:gd name="T25" fmla="*/ 0 h 150"/>
                <a:gd name="T26" fmla="*/ 0 w 166"/>
                <a:gd name="T27" fmla="*/ 59 h 150"/>
                <a:gd name="T28" fmla="*/ 0 w 166"/>
                <a:gd name="T29" fmla="*/ 122 h 150"/>
                <a:gd name="T30" fmla="*/ 0 w 166"/>
                <a:gd name="T31" fmla="*/ 123 h 150"/>
                <a:gd name="T32" fmla="*/ 75 w 166"/>
                <a:gd name="T33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6" h="150">
                  <a:moveTo>
                    <a:pt x="75" y="150"/>
                  </a:moveTo>
                  <a:cubicBezTo>
                    <a:pt x="91" y="150"/>
                    <a:pt x="91" y="150"/>
                    <a:pt x="91" y="150"/>
                  </a:cubicBezTo>
                  <a:cubicBezTo>
                    <a:pt x="150" y="150"/>
                    <a:pt x="163" y="132"/>
                    <a:pt x="166" y="125"/>
                  </a:cubicBezTo>
                  <a:cubicBezTo>
                    <a:pt x="166" y="123"/>
                    <a:pt x="166" y="122"/>
                    <a:pt x="166" y="122"/>
                  </a:cubicBezTo>
                  <a:cubicBezTo>
                    <a:pt x="166" y="122"/>
                    <a:pt x="166" y="113"/>
                    <a:pt x="166" y="59"/>
                  </a:cubicBezTo>
                  <a:cubicBezTo>
                    <a:pt x="166" y="22"/>
                    <a:pt x="130" y="6"/>
                    <a:pt x="108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102" y="82"/>
                    <a:pt x="102" y="82"/>
                    <a:pt x="102" y="82"/>
                  </a:cubicBezTo>
                  <a:cubicBezTo>
                    <a:pt x="83" y="111"/>
                    <a:pt x="83" y="111"/>
                    <a:pt x="83" y="111"/>
                  </a:cubicBezTo>
                  <a:cubicBezTo>
                    <a:pt x="63" y="82"/>
                    <a:pt x="63" y="82"/>
                    <a:pt x="63" y="82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36" y="6"/>
                    <a:pt x="0" y="22"/>
                    <a:pt x="0" y="59"/>
                  </a:cubicBezTo>
                  <a:cubicBezTo>
                    <a:pt x="0" y="113"/>
                    <a:pt x="0" y="122"/>
                    <a:pt x="0" y="122"/>
                  </a:cubicBezTo>
                  <a:cubicBezTo>
                    <a:pt x="0" y="122"/>
                    <a:pt x="0" y="123"/>
                    <a:pt x="0" y="123"/>
                  </a:cubicBezTo>
                  <a:cubicBezTo>
                    <a:pt x="1" y="127"/>
                    <a:pt x="9" y="150"/>
                    <a:pt x="75" y="1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Oval 427"/>
            <p:cNvSpPr>
              <a:spLocks noChangeArrowheads="1"/>
            </p:cNvSpPr>
            <p:nvPr/>
          </p:nvSpPr>
          <p:spPr bwMode="auto">
            <a:xfrm>
              <a:off x="10345746" y="4522834"/>
              <a:ext cx="143535" cy="16733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Freeform 428"/>
            <p:cNvSpPr/>
            <p:nvPr/>
          </p:nvSpPr>
          <p:spPr bwMode="auto">
            <a:xfrm>
              <a:off x="10044251" y="4816394"/>
              <a:ext cx="219990" cy="297889"/>
            </a:xfrm>
            <a:custGeom>
              <a:avLst/>
              <a:gdLst>
                <a:gd name="T0" fmla="*/ 129 w 129"/>
                <a:gd name="T1" fmla="*/ 138 h 175"/>
                <a:gd name="T2" fmla="*/ 129 w 129"/>
                <a:gd name="T3" fmla="*/ 89 h 175"/>
                <a:gd name="T4" fmla="*/ 121 w 129"/>
                <a:gd name="T5" fmla="*/ 58 h 175"/>
                <a:gd name="T6" fmla="*/ 65 w 129"/>
                <a:gd name="T7" fmla="*/ 3 h 175"/>
                <a:gd name="T8" fmla="*/ 116 w 129"/>
                <a:gd name="T9" fmla="*/ 78 h 175"/>
                <a:gd name="T10" fmla="*/ 116 w 129"/>
                <a:gd name="T11" fmla="*/ 113 h 175"/>
                <a:gd name="T12" fmla="*/ 78 w 129"/>
                <a:gd name="T13" fmla="*/ 89 h 175"/>
                <a:gd name="T14" fmla="*/ 65 w 129"/>
                <a:gd name="T15" fmla="*/ 3 h 175"/>
                <a:gd name="T16" fmla="*/ 0 w 129"/>
                <a:gd name="T17" fmla="*/ 45 h 175"/>
                <a:gd name="T18" fmla="*/ 0 w 129"/>
                <a:gd name="T19" fmla="*/ 149 h 175"/>
                <a:gd name="T20" fmla="*/ 65 w 129"/>
                <a:gd name="T21" fmla="*/ 175 h 175"/>
                <a:gd name="T22" fmla="*/ 122 w 129"/>
                <a:gd name="T23" fmla="*/ 161 h 175"/>
                <a:gd name="T24" fmla="*/ 129 w 129"/>
                <a:gd name="T25" fmla="*/ 138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75">
                  <a:moveTo>
                    <a:pt x="129" y="138"/>
                  </a:moveTo>
                  <a:cubicBezTo>
                    <a:pt x="129" y="117"/>
                    <a:pt x="129" y="89"/>
                    <a:pt x="129" y="89"/>
                  </a:cubicBezTo>
                  <a:cubicBezTo>
                    <a:pt x="129" y="89"/>
                    <a:pt x="127" y="75"/>
                    <a:pt x="121" y="58"/>
                  </a:cubicBezTo>
                  <a:cubicBezTo>
                    <a:pt x="112" y="33"/>
                    <a:pt x="95" y="3"/>
                    <a:pt x="65" y="3"/>
                  </a:cubicBezTo>
                  <a:cubicBezTo>
                    <a:pt x="116" y="78"/>
                    <a:pt x="116" y="78"/>
                    <a:pt x="116" y="78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3"/>
                    <a:pt x="0" y="0"/>
                    <a:pt x="0" y="45"/>
                  </a:cubicBezTo>
                  <a:cubicBezTo>
                    <a:pt x="0" y="90"/>
                    <a:pt x="0" y="149"/>
                    <a:pt x="0" y="149"/>
                  </a:cubicBezTo>
                  <a:cubicBezTo>
                    <a:pt x="0" y="149"/>
                    <a:pt x="8" y="175"/>
                    <a:pt x="65" y="175"/>
                  </a:cubicBezTo>
                  <a:cubicBezTo>
                    <a:pt x="97" y="175"/>
                    <a:pt x="114" y="170"/>
                    <a:pt x="122" y="161"/>
                  </a:cubicBezTo>
                  <a:cubicBezTo>
                    <a:pt x="128" y="155"/>
                    <a:pt x="129" y="147"/>
                    <a:pt x="129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Oval 429"/>
            <p:cNvSpPr>
              <a:spLocks noChangeArrowheads="1"/>
            </p:cNvSpPr>
            <p:nvPr/>
          </p:nvSpPr>
          <p:spPr bwMode="auto">
            <a:xfrm>
              <a:off x="10055791" y="4607944"/>
              <a:ext cx="173829" cy="20340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875"/>
                                </p:stCondLst>
                                <p:childTnLst>
                                  <p:par>
                                    <p:cTn id="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375"/>
                                </p:stCondLst>
                                <p:childTnLst>
                                  <p:par>
                                    <p:cTn id="4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875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375"/>
                                </p:stCondLst>
                                <p:childTnLst>
                                  <p:par>
                                    <p:cTn id="5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bldLvl="0" animBg="1"/>
          <p:bldP spid="6" grpId="0"/>
          <p:bldP spid="7" grpId="0"/>
          <p:bldP spid="8" grpId="0" bldLvl="0" animBg="1"/>
          <p:bldP spid="9" grpId="0" bldLvl="0" animBg="1"/>
          <p:bldP spid="10" grpId="0"/>
          <p:bldP spid="1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875"/>
                                </p:stCondLst>
                                <p:childTnLst>
                                  <p:par>
                                    <p:cTn id="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375"/>
                                </p:stCondLst>
                                <p:childTnLst>
                                  <p:par>
                                    <p:cTn id="4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875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375"/>
                                </p:stCondLst>
                                <p:childTnLst>
                                  <p:par>
                                    <p:cTn id="5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bldLvl="0" animBg="1"/>
          <p:bldP spid="6" grpId="0"/>
          <p:bldP spid="7" grpId="0"/>
          <p:bldP spid="8" grpId="0" bldLvl="0" animBg="1"/>
          <p:bldP spid="9" grpId="0" bldLvl="0" animBg="1"/>
          <p:bldP spid="10" grpId="0"/>
          <p:bldP spid="11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33"/>
          <p:cNvSpPr/>
          <p:nvPr/>
        </p:nvSpPr>
        <p:spPr bwMode="auto">
          <a:xfrm rot="5400000">
            <a:off x="929297" y="2736197"/>
            <a:ext cx="2704153" cy="1393988"/>
          </a:xfrm>
          <a:prstGeom prst="roundRect">
            <a:avLst>
              <a:gd name="adj" fmla="val 50000"/>
            </a:avLst>
          </a:prstGeom>
          <a:solidFill>
            <a:srgbClr val="FFCE00"/>
          </a:solidFill>
          <a:ln w="349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 bwMode="auto">
          <a:xfrm>
            <a:off x="1735623" y="2243290"/>
            <a:ext cx="1091501" cy="1089679"/>
          </a:xfrm>
          <a:prstGeom prst="ellipse">
            <a:avLst/>
          </a:prstGeom>
          <a:solidFill>
            <a:schemeClr val="bg1"/>
          </a:solidFill>
          <a:ln>
            <a:solidFill>
              <a:srgbClr val="FFC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rgbClr val="FFCE00"/>
              </a:solidFill>
              <a:cs typeface="+mn-ea"/>
              <a:sym typeface="+mn-lt"/>
            </a:endParaRPr>
          </a:p>
        </p:txBody>
      </p:sp>
      <p:sp>
        <p:nvSpPr>
          <p:cNvPr id="4" name="Text Box 39"/>
          <p:cNvSpPr txBox="1">
            <a:spLocks noChangeArrowheads="1"/>
          </p:cNvSpPr>
          <p:nvPr/>
        </p:nvSpPr>
        <p:spPr bwMode="auto">
          <a:xfrm>
            <a:off x="1682372" y="2179067"/>
            <a:ext cx="1197999" cy="6516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defRPr/>
            </a:pPr>
            <a:r>
              <a:rPr lang="en-US" altLang="zh-CN" sz="3200" b="1" spc="50" dirty="0">
                <a:ln w="11430"/>
                <a:solidFill>
                  <a:srgbClr val="FFCE00"/>
                </a:solidFill>
                <a:cs typeface="+mn-ea"/>
                <a:sym typeface="+mn-lt"/>
              </a:rPr>
              <a:t>1</a:t>
            </a:r>
            <a:endParaRPr lang="en-US" altLang="zh-CN" sz="3200" b="1" spc="50" dirty="0">
              <a:ln w="11430"/>
              <a:solidFill>
                <a:srgbClr val="FFCE00"/>
              </a:solidFill>
              <a:cs typeface="+mn-ea"/>
              <a:sym typeface="+mn-lt"/>
            </a:endParaRPr>
          </a:p>
        </p:txBody>
      </p:sp>
      <p:sp>
        <p:nvSpPr>
          <p:cNvPr id="5" name="矩形 261"/>
          <p:cNvSpPr>
            <a:spLocks noChangeArrowheads="1"/>
          </p:cNvSpPr>
          <p:nvPr/>
        </p:nvSpPr>
        <p:spPr bwMode="auto">
          <a:xfrm>
            <a:off x="1918366" y="2863488"/>
            <a:ext cx="800219" cy="276999"/>
          </a:xfrm>
          <a:prstGeom prst="rect">
            <a:avLst/>
          </a:prstGeom>
          <a:solidFill>
            <a:srgbClr val="F8FE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srgbClr val="FFCE00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zh-CN" altLang="en-US" sz="1200" dirty="0">
              <a:solidFill>
                <a:srgbClr val="FFCE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圆角矩形 40"/>
          <p:cNvSpPr/>
          <p:nvPr/>
        </p:nvSpPr>
        <p:spPr bwMode="auto">
          <a:xfrm rot="5400000">
            <a:off x="3460672" y="2736197"/>
            <a:ext cx="2704153" cy="1393988"/>
          </a:xfrm>
          <a:prstGeom prst="roundRect">
            <a:avLst>
              <a:gd name="adj" fmla="val 50000"/>
            </a:avLst>
          </a:prstGeom>
          <a:solidFill>
            <a:srgbClr val="FFCE00"/>
          </a:solidFill>
          <a:ln w="349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4266998" y="2243291"/>
            <a:ext cx="1091501" cy="1089679"/>
          </a:xfrm>
          <a:prstGeom prst="ellipse">
            <a:avLst/>
          </a:prstGeom>
          <a:solidFill>
            <a:schemeClr val="bg1"/>
          </a:solidFill>
          <a:ln>
            <a:solidFill>
              <a:srgbClr val="FFC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rgbClr val="FFCE00"/>
              </a:solidFill>
              <a:cs typeface="+mn-ea"/>
              <a:sym typeface="+mn-lt"/>
            </a:endParaRPr>
          </a:p>
        </p:txBody>
      </p:sp>
      <p:sp>
        <p:nvSpPr>
          <p:cNvPr id="8" name="Text Box 39"/>
          <p:cNvSpPr txBox="1">
            <a:spLocks noChangeArrowheads="1"/>
          </p:cNvSpPr>
          <p:nvPr/>
        </p:nvSpPr>
        <p:spPr bwMode="auto">
          <a:xfrm>
            <a:off x="4213747" y="2179068"/>
            <a:ext cx="1197999" cy="6516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defRPr/>
            </a:pPr>
            <a:r>
              <a:rPr lang="en-US" altLang="zh-CN" sz="3200" b="1" spc="50" dirty="0">
                <a:ln w="11430"/>
                <a:solidFill>
                  <a:srgbClr val="FFCE00"/>
                </a:solidFill>
                <a:cs typeface="+mn-ea"/>
                <a:sym typeface="+mn-lt"/>
              </a:rPr>
              <a:t>2</a:t>
            </a:r>
            <a:endParaRPr lang="en-US" altLang="zh-CN" sz="3200" b="1" spc="50" dirty="0">
              <a:ln w="11430"/>
              <a:solidFill>
                <a:srgbClr val="FFCE00"/>
              </a:solidFill>
              <a:cs typeface="+mn-ea"/>
              <a:sym typeface="+mn-lt"/>
            </a:endParaRPr>
          </a:p>
        </p:txBody>
      </p:sp>
      <p:sp>
        <p:nvSpPr>
          <p:cNvPr id="9" name="矩形 261"/>
          <p:cNvSpPr>
            <a:spLocks noChangeArrowheads="1"/>
          </p:cNvSpPr>
          <p:nvPr/>
        </p:nvSpPr>
        <p:spPr bwMode="auto">
          <a:xfrm>
            <a:off x="4449740" y="2863489"/>
            <a:ext cx="800219" cy="276999"/>
          </a:xfrm>
          <a:prstGeom prst="rect">
            <a:avLst/>
          </a:prstGeom>
          <a:solidFill>
            <a:srgbClr val="F8FE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FFCE00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zh-CN" altLang="en-US" sz="1200">
              <a:solidFill>
                <a:srgbClr val="FFCE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圆角矩形 67"/>
          <p:cNvSpPr/>
          <p:nvPr/>
        </p:nvSpPr>
        <p:spPr bwMode="auto">
          <a:xfrm rot="5400000">
            <a:off x="5991135" y="2737109"/>
            <a:ext cx="2704153" cy="1392165"/>
          </a:xfrm>
          <a:prstGeom prst="roundRect">
            <a:avLst>
              <a:gd name="adj" fmla="val 50000"/>
            </a:avLst>
          </a:prstGeom>
          <a:solidFill>
            <a:srgbClr val="0179D0"/>
          </a:solidFill>
          <a:ln w="349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 bwMode="auto">
          <a:xfrm>
            <a:off x="6798371" y="2243291"/>
            <a:ext cx="1089679" cy="1089679"/>
          </a:xfrm>
          <a:prstGeom prst="ellipse">
            <a:avLst/>
          </a:prstGeom>
          <a:solidFill>
            <a:schemeClr val="bg1"/>
          </a:solidFill>
          <a:ln>
            <a:solidFill>
              <a:srgbClr val="0179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 Box 39"/>
          <p:cNvSpPr txBox="1">
            <a:spLocks noChangeArrowheads="1"/>
          </p:cNvSpPr>
          <p:nvPr/>
        </p:nvSpPr>
        <p:spPr bwMode="auto">
          <a:xfrm>
            <a:off x="6744994" y="2179068"/>
            <a:ext cx="1196432" cy="6516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defRPr/>
            </a:pPr>
            <a:r>
              <a:rPr lang="en-US" altLang="zh-CN" sz="3200" b="1" spc="50" dirty="0">
                <a:ln w="11430"/>
                <a:solidFill>
                  <a:srgbClr val="0179D0"/>
                </a:solidFill>
                <a:cs typeface="+mn-ea"/>
                <a:sym typeface="+mn-lt"/>
              </a:rPr>
              <a:t>3</a:t>
            </a:r>
            <a:endParaRPr lang="en-US" altLang="zh-CN" sz="3200" b="1" spc="50" dirty="0">
              <a:ln w="11430"/>
              <a:solidFill>
                <a:srgbClr val="0179D0"/>
              </a:solidFill>
              <a:cs typeface="+mn-ea"/>
              <a:sym typeface="+mn-lt"/>
            </a:endParaRPr>
          </a:p>
        </p:txBody>
      </p:sp>
      <p:sp>
        <p:nvSpPr>
          <p:cNvPr id="13" name="矩形 261"/>
          <p:cNvSpPr>
            <a:spLocks noChangeArrowheads="1"/>
          </p:cNvSpPr>
          <p:nvPr/>
        </p:nvSpPr>
        <p:spPr bwMode="auto">
          <a:xfrm>
            <a:off x="6980806" y="2863489"/>
            <a:ext cx="800219" cy="276999"/>
          </a:xfrm>
          <a:prstGeom prst="rect">
            <a:avLst/>
          </a:prstGeom>
          <a:solidFill>
            <a:srgbClr val="F8FE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srgbClr val="0179D0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zh-CN" altLang="en-US" sz="1200" dirty="0">
              <a:solidFill>
                <a:srgbClr val="0179D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圆角矩形 73"/>
          <p:cNvSpPr/>
          <p:nvPr/>
        </p:nvSpPr>
        <p:spPr bwMode="auto">
          <a:xfrm rot="5400000">
            <a:off x="8520686" y="2737109"/>
            <a:ext cx="2704153" cy="1392165"/>
          </a:xfrm>
          <a:prstGeom prst="roundRect">
            <a:avLst>
              <a:gd name="adj" fmla="val 50000"/>
            </a:avLst>
          </a:prstGeom>
          <a:solidFill>
            <a:srgbClr val="0179D0"/>
          </a:solidFill>
          <a:ln w="349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椭圆 14"/>
          <p:cNvSpPr/>
          <p:nvPr/>
        </p:nvSpPr>
        <p:spPr bwMode="auto">
          <a:xfrm>
            <a:off x="9327923" y="2243291"/>
            <a:ext cx="1089679" cy="1089679"/>
          </a:xfrm>
          <a:prstGeom prst="ellipse">
            <a:avLst/>
          </a:prstGeom>
          <a:solidFill>
            <a:schemeClr val="bg1"/>
          </a:solidFill>
          <a:ln>
            <a:solidFill>
              <a:srgbClr val="0179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Text Box 39"/>
          <p:cNvSpPr txBox="1">
            <a:spLocks noChangeArrowheads="1"/>
          </p:cNvSpPr>
          <p:nvPr/>
        </p:nvSpPr>
        <p:spPr bwMode="auto">
          <a:xfrm>
            <a:off x="9274545" y="2179068"/>
            <a:ext cx="1196432" cy="6516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defRPr/>
            </a:pPr>
            <a:r>
              <a:rPr lang="en-US" altLang="zh-CN" sz="3200" b="1" spc="50" dirty="0">
                <a:ln w="11430"/>
                <a:solidFill>
                  <a:srgbClr val="0179D0"/>
                </a:solidFill>
                <a:cs typeface="+mn-ea"/>
                <a:sym typeface="+mn-lt"/>
              </a:rPr>
              <a:t>4</a:t>
            </a:r>
            <a:endParaRPr lang="en-US" altLang="zh-CN" sz="3200" b="1" spc="50" dirty="0">
              <a:ln w="11430"/>
              <a:solidFill>
                <a:srgbClr val="0179D0"/>
              </a:solidFill>
              <a:cs typeface="+mn-ea"/>
              <a:sym typeface="+mn-lt"/>
            </a:endParaRPr>
          </a:p>
        </p:txBody>
      </p:sp>
      <p:sp>
        <p:nvSpPr>
          <p:cNvPr id="17" name="矩形 261"/>
          <p:cNvSpPr>
            <a:spLocks noChangeArrowheads="1"/>
          </p:cNvSpPr>
          <p:nvPr/>
        </p:nvSpPr>
        <p:spPr bwMode="auto">
          <a:xfrm>
            <a:off x="9510357" y="2863489"/>
            <a:ext cx="800219" cy="276999"/>
          </a:xfrm>
          <a:prstGeom prst="rect">
            <a:avLst/>
          </a:prstGeom>
          <a:solidFill>
            <a:srgbClr val="F8FE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srgbClr val="0179D0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zh-CN" altLang="en-US" sz="1200" dirty="0">
              <a:solidFill>
                <a:srgbClr val="0179D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文本框 5"/>
          <p:cNvSpPr txBox="1">
            <a:spLocks noChangeArrowheads="1"/>
          </p:cNvSpPr>
          <p:nvPr/>
        </p:nvSpPr>
        <p:spPr bwMode="auto">
          <a:xfrm>
            <a:off x="1761287" y="3556554"/>
            <a:ext cx="104016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</a:t>
            </a:r>
            <a:endParaRPr lang="en-US" altLang="zh-CN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文本框 5"/>
          <p:cNvSpPr txBox="1">
            <a:spLocks noChangeArrowheads="1"/>
          </p:cNvSpPr>
          <p:nvPr/>
        </p:nvSpPr>
        <p:spPr bwMode="auto">
          <a:xfrm>
            <a:off x="4292662" y="3502856"/>
            <a:ext cx="104016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</a:t>
            </a:r>
            <a:endParaRPr lang="en-US" altLang="zh-CN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文本框 5"/>
          <p:cNvSpPr txBox="1">
            <a:spLocks noChangeArrowheads="1"/>
          </p:cNvSpPr>
          <p:nvPr/>
        </p:nvSpPr>
        <p:spPr bwMode="auto">
          <a:xfrm>
            <a:off x="6820254" y="3556554"/>
            <a:ext cx="104016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</a:t>
            </a:r>
            <a:endParaRPr lang="en-US" altLang="zh-CN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文本框 5"/>
          <p:cNvSpPr txBox="1">
            <a:spLocks noChangeArrowheads="1"/>
          </p:cNvSpPr>
          <p:nvPr/>
        </p:nvSpPr>
        <p:spPr bwMode="auto">
          <a:xfrm>
            <a:off x="9391189" y="3556554"/>
            <a:ext cx="104016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</a:t>
            </a:r>
            <a:endParaRPr lang="en-US" altLang="zh-CN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785933" y="1848136"/>
            <a:ext cx="1391650" cy="1391650"/>
          </a:xfrm>
          <a:prstGeom prst="ellipse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TextBox 48"/>
          <p:cNvSpPr txBox="1"/>
          <p:nvPr/>
        </p:nvSpPr>
        <p:spPr>
          <a:xfrm>
            <a:off x="7725061" y="3575962"/>
            <a:ext cx="3543574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b="1" spc="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胜任能力</a:t>
            </a:r>
            <a:endParaRPr lang="en-US" altLang="zh-CN" sz="4000" b="1" spc="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Freeform 16"/>
          <p:cNvSpPr>
            <a:spLocks noEditPoints="1"/>
          </p:cNvSpPr>
          <p:nvPr/>
        </p:nvSpPr>
        <p:spPr bwMode="auto">
          <a:xfrm>
            <a:off x="9144780" y="2348212"/>
            <a:ext cx="673954" cy="391498"/>
          </a:xfrm>
          <a:custGeom>
            <a:avLst/>
            <a:gdLst>
              <a:gd name="T0" fmla="*/ 712 w 739"/>
              <a:gd name="T1" fmla="*/ 36 h 492"/>
              <a:gd name="T2" fmla="*/ 712 w 739"/>
              <a:gd name="T3" fmla="*/ 404 h 492"/>
              <a:gd name="T4" fmla="*/ 702 w 739"/>
              <a:gd name="T5" fmla="*/ 404 h 492"/>
              <a:gd name="T6" fmla="*/ 678 w 739"/>
              <a:gd name="T7" fmla="*/ 403 h 492"/>
              <a:gd name="T8" fmla="*/ 373 w 739"/>
              <a:gd name="T9" fmla="*/ 480 h 492"/>
              <a:gd name="T10" fmla="*/ 369 w 739"/>
              <a:gd name="T11" fmla="*/ 482 h 492"/>
              <a:gd name="T12" fmla="*/ 365 w 739"/>
              <a:gd name="T13" fmla="*/ 480 h 492"/>
              <a:gd name="T14" fmla="*/ 60 w 739"/>
              <a:gd name="T15" fmla="*/ 403 h 492"/>
              <a:gd name="T16" fmla="*/ 37 w 739"/>
              <a:gd name="T17" fmla="*/ 404 h 492"/>
              <a:gd name="T18" fmla="*/ 26 w 739"/>
              <a:gd name="T19" fmla="*/ 404 h 492"/>
              <a:gd name="T20" fmla="*/ 26 w 739"/>
              <a:gd name="T21" fmla="*/ 36 h 492"/>
              <a:gd name="T22" fmla="*/ 0 w 739"/>
              <a:gd name="T23" fmla="*/ 36 h 492"/>
              <a:gd name="T24" fmla="*/ 0 w 739"/>
              <a:gd name="T25" fmla="*/ 418 h 492"/>
              <a:gd name="T26" fmla="*/ 369 w 739"/>
              <a:gd name="T27" fmla="*/ 492 h 492"/>
              <a:gd name="T28" fmla="*/ 739 w 739"/>
              <a:gd name="T29" fmla="*/ 418 h 492"/>
              <a:gd name="T30" fmla="*/ 739 w 739"/>
              <a:gd name="T31" fmla="*/ 36 h 492"/>
              <a:gd name="T32" fmla="*/ 712 w 739"/>
              <a:gd name="T33" fmla="*/ 36 h 492"/>
              <a:gd name="T34" fmla="*/ 357 w 739"/>
              <a:gd name="T35" fmla="*/ 418 h 492"/>
              <a:gd name="T36" fmla="*/ 357 w 739"/>
              <a:gd name="T37" fmla="*/ 82 h 492"/>
              <a:gd name="T38" fmla="*/ 101 w 739"/>
              <a:gd name="T39" fmla="*/ 2 h 492"/>
              <a:gd name="T40" fmla="*/ 101 w 739"/>
              <a:gd name="T41" fmla="*/ 352 h 492"/>
              <a:gd name="T42" fmla="*/ 111 w 739"/>
              <a:gd name="T43" fmla="*/ 352 h 492"/>
              <a:gd name="T44" fmla="*/ 357 w 739"/>
              <a:gd name="T45" fmla="*/ 418 h 492"/>
              <a:gd name="T46" fmla="*/ 638 w 739"/>
              <a:gd name="T47" fmla="*/ 352 h 492"/>
              <a:gd name="T48" fmla="*/ 638 w 739"/>
              <a:gd name="T49" fmla="*/ 2 h 492"/>
              <a:gd name="T50" fmla="*/ 382 w 739"/>
              <a:gd name="T51" fmla="*/ 82 h 492"/>
              <a:gd name="T52" fmla="*/ 382 w 739"/>
              <a:gd name="T53" fmla="*/ 418 h 492"/>
              <a:gd name="T54" fmla="*/ 628 w 739"/>
              <a:gd name="T55" fmla="*/ 352 h 492"/>
              <a:gd name="T56" fmla="*/ 638 w 739"/>
              <a:gd name="T57" fmla="*/ 352 h 492"/>
              <a:gd name="T58" fmla="*/ 369 w 739"/>
              <a:gd name="T59" fmla="*/ 473 h 492"/>
              <a:gd name="T60" fmla="*/ 695 w 739"/>
              <a:gd name="T61" fmla="*/ 395 h 492"/>
              <a:gd name="T62" fmla="*/ 695 w 739"/>
              <a:gd name="T63" fmla="*/ 7 h 492"/>
              <a:gd name="T64" fmla="*/ 655 w 739"/>
              <a:gd name="T65" fmla="*/ 7 h 492"/>
              <a:gd name="T66" fmla="*/ 655 w 739"/>
              <a:gd name="T67" fmla="*/ 370 h 492"/>
              <a:gd name="T68" fmla="*/ 645 w 739"/>
              <a:gd name="T69" fmla="*/ 370 h 492"/>
              <a:gd name="T70" fmla="*/ 626 w 739"/>
              <a:gd name="T71" fmla="*/ 369 h 492"/>
              <a:gd name="T72" fmla="*/ 376 w 739"/>
              <a:gd name="T73" fmla="*/ 441 h 492"/>
              <a:gd name="T74" fmla="*/ 369 w 739"/>
              <a:gd name="T75" fmla="*/ 445 h 492"/>
              <a:gd name="T76" fmla="*/ 363 w 739"/>
              <a:gd name="T77" fmla="*/ 441 h 492"/>
              <a:gd name="T78" fmla="*/ 113 w 739"/>
              <a:gd name="T79" fmla="*/ 369 h 492"/>
              <a:gd name="T80" fmla="*/ 93 w 739"/>
              <a:gd name="T81" fmla="*/ 370 h 492"/>
              <a:gd name="T82" fmla="*/ 83 w 739"/>
              <a:gd name="T83" fmla="*/ 370 h 492"/>
              <a:gd name="T84" fmla="*/ 83 w 739"/>
              <a:gd name="T85" fmla="*/ 7 h 492"/>
              <a:gd name="T86" fmla="*/ 44 w 739"/>
              <a:gd name="T87" fmla="*/ 7 h 492"/>
              <a:gd name="T88" fmla="*/ 44 w 739"/>
              <a:gd name="T89" fmla="*/ 395 h 492"/>
              <a:gd name="T90" fmla="*/ 369 w 739"/>
              <a:gd name="T91" fmla="*/ 473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9" h="492">
                <a:moveTo>
                  <a:pt x="712" y="36"/>
                </a:moveTo>
                <a:lnTo>
                  <a:pt x="712" y="404"/>
                </a:lnTo>
                <a:lnTo>
                  <a:pt x="702" y="404"/>
                </a:lnTo>
                <a:cubicBezTo>
                  <a:pt x="694" y="404"/>
                  <a:pt x="686" y="403"/>
                  <a:pt x="678" y="403"/>
                </a:cubicBezTo>
                <a:cubicBezTo>
                  <a:pt x="576" y="403"/>
                  <a:pt x="467" y="430"/>
                  <a:pt x="373" y="480"/>
                </a:cubicBezTo>
                <a:lnTo>
                  <a:pt x="369" y="482"/>
                </a:lnTo>
                <a:lnTo>
                  <a:pt x="365" y="480"/>
                </a:lnTo>
                <a:cubicBezTo>
                  <a:pt x="271" y="430"/>
                  <a:pt x="163" y="403"/>
                  <a:pt x="60" y="403"/>
                </a:cubicBezTo>
                <a:cubicBezTo>
                  <a:pt x="52" y="403"/>
                  <a:pt x="45" y="404"/>
                  <a:pt x="37" y="404"/>
                </a:cubicBezTo>
                <a:lnTo>
                  <a:pt x="26" y="404"/>
                </a:lnTo>
                <a:lnTo>
                  <a:pt x="26" y="36"/>
                </a:lnTo>
                <a:cubicBezTo>
                  <a:pt x="17" y="36"/>
                  <a:pt x="9" y="36"/>
                  <a:pt x="0" y="36"/>
                </a:cubicBezTo>
                <a:lnTo>
                  <a:pt x="0" y="418"/>
                </a:lnTo>
                <a:cubicBezTo>
                  <a:pt x="123" y="415"/>
                  <a:pt x="254" y="442"/>
                  <a:pt x="369" y="492"/>
                </a:cubicBezTo>
                <a:cubicBezTo>
                  <a:pt x="484" y="442"/>
                  <a:pt x="616" y="415"/>
                  <a:pt x="739" y="418"/>
                </a:cubicBezTo>
                <a:lnTo>
                  <a:pt x="739" y="36"/>
                </a:lnTo>
                <a:cubicBezTo>
                  <a:pt x="730" y="36"/>
                  <a:pt x="721" y="36"/>
                  <a:pt x="712" y="36"/>
                </a:cubicBezTo>
                <a:close/>
                <a:moveTo>
                  <a:pt x="357" y="418"/>
                </a:moveTo>
                <a:lnTo>
                  <a:pt x="357" y="82"/>
                </a:lnTo>
                <a:cubicBezTo>
                  <a:pt x="277" y="28"/>
                  <a:pt x="186" y="0"/>
                  <a:pt x="101" y="2"/>
                </a:cubicBezTo>
                <a:lnTo>
                  <a:pt x="101" y="352"/>
                </a:lnTo>
                <a:cubicBezTo>
                  <a:pt x="104" y="352"/>
                  <a:pt x="107" y="352"/>
                  <a:pt x="111" y="352"/>
                </a:cubicBezTo>
                <a:cubicBezTo>
                  <a:pt x="193" y="352"/>
                  <a:pt x="280" y="375"/>
                  <a:pt x="357" y="418"/>
                </a:cubicBezTo>
                <a:close/>
                <a:moveTo>
                  <a:pt x="638" y="352"/>
                </a:moveTo>
                <a:lnTo>
                  <a:pt x="638" y="2"/>
                </a:lnTo>
                <a:cubicBezTo>
                  <a:pt x="552" y="0"/>
                  <a:pt x="461" y="28"/>
                  <a:pt x="382" y="82"/>
                </a:cubicBezTo>
                <a:lnTo>
                  <a:pt x="382" y="418"/>
                </a:lnTo>
                <a:cubicBezTo>
                  <a:pt x="459" y="375"/>
                  <a:pt x="545" y="352"/>
                  <a:pt x="628" y="352"/>
                </a:cubicBezTo>
                <a:cubicBezTo>
                  <a:pt x="631" y="352"/>
                  <a:pt x="635" y="352"/>
                  <a:pt x="638" y="352"/>
                </a:cubicBezTo>
                <a:close/>
                <a:moveTo>
                  <a:pt x="369" y="473"/>
                </a:moveTo>
                <a:cubicBezTo>
                  <a:pt x="473" y="417"/>
                  <a:pt x="590" y="391"/>
                  <a:pt x="695" y="395"/>
                </a:cubicBezTo>
                <a:lnTo>
                  <a:pt x="695" y="7"/>
                </a:lnTo>
                <a:cubicBezTo>
                  <a:pt x="682" y="6"/>
                  <a:pt x="669" y="6"/>
                  <a:pt x="655" y="7"/>
                </a:cubicBezTo>
                <a:lnTo>
                  <a:pt x="655" y="370"/>
                </a:lnTo>
                <a:lnTo>
                  <a:pt x="645" y="370"/>
                </a:lnTo>
                <a:cubicBezTo>
                  <a:pt x="639" y="369"/>
                  <a:pt x="632" y="369"/>
                  <a:pt x="626" y="369"/>
                </a:cubicBezTo>
                <a:cubicBezTo>
                  <a:pt x="542" y="369"/>
                  <a:pt x="453" y="395"/>
                  <a:pt x="376" y="441"/>
                </a:cubicBezTo>
                <a:lnTo>
                  <a:pt x="369" y="445"/>
                </a:lnTo>
                <a:lnTo>
                  <a:pt x="363" y="441"/>
                </a:lnTo>
                <a:cubicBezTo>
                  <a:pt x="286" y="395"/>
                  <a:pt x="197" y="369"/>
                  <a:pt x="113" y="369"/>
                </a:cubicBezTo>
                <a:cubicBezTo>
                  <a:pt x="106" y="369"/>
                  <a:pt x="100" y="369"/>
                  <a:pt x="93" y="370"/>
                </a:cubicBezTo>
                <a:lnTo>
                  <a:pt x="83" y="370"/>
                </a:lnTo>
                <a:lnTo>
                  <a:pt x="83" y="7"/>
                </a:lnTo>
                <a:cubicBezTo>
                  <a:pt x="70" y="6"/>
                  <a:pt x="57" y="6"/>
                  <a:pt x="44" y="7"/>
                </a:cubicBezTo>
                <a:lnTo>
                  <a:pt x="44" y="395"/>
                </a:lnTo>
                <a:cubicBezTo>
                  <a:pt x="148" y="391"/>
                  <a:pt x="265" y="417"/>
                  <a:pt x="369" y="47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53" tIns="34277" rIns="68553" bIns="34277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1006288" y="2276657"/>
            <a:ext cx="6448432" cy="4298955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直接连接符 32"/>
          <p:cNvCxnSpPr/>
          <p:nvPr/>
        </p:nvCxnSpPr>
        <p:spPr>
          <a:xfrm flipV="1">
            <a:off x="4219317" y="3689593"/>
            <a:ext cx="1066923" cy="727877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33"/>
          <p:cNvCxnSpPr/>
          <p:nvPr/>
        </p:nvCxnSpPr>
        <p:spPr>
          <a:xfrm flipV="1">
            <a:off x="2181028" y="4493610"/>
            <a:ext cx="1854475" cy="43884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34"/>
          <p:cNvCxnSpPr/>
          <p:nvPr/>
        </p:nvCxnSpPr>
        <p:spPr>
          <a:xfrm flipV="1">
            <a:off x="5343330" y="3594406"/>
            <a:ext cx="1604575" cy="1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35"/>
          <p:cNvCxnSpPr/>
          <p:nvPr/>
        </p:nvCxnSpPr>
        <p:spPr>
          <a:xfrm flipV="1">
            <a:off x="7055580" y="2655816"/>
            <a:ext cx="2992148" cy="926903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椭圆 52"/>
          <p:cNvSpPr/>
          <p:nvPr/>
        </p:nvSpPr>
        <p:spPr>
          <a:xfrm>
            <a:off x="2073352" y="4424033"/>
            <a:ext cx="215352" cy="215352"/>
          </a:xfrm>
          <a:prstGeom prst="ellipse">
            <a:avLst/>
          </a:prstGeom>
          <a:solidFill>
            <a:srgbClr val="017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4035502" y="4385933"/>
            <a:ext cx="215352" cy="215352"/>
          </a:xfrm>
          <a:prstGeom prst="ellipse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5254702" y="3505778"/>
            <a:ext cx="215352" cy="215352"/>
          </a:xfrm>
          <a:prstGeom prst="ellipse">
            <a:avLst/>
          </a:prstGeom>
          <a:solidFill>
            <a:srgbClr val="017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6840228" y="3475041"/>
            <a:ext cx="215352" cy="215352"/>
          </a:xfrm>
          <a:prstGeom prst="ellipse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1046996" y="3134002"/>
            <a:ext cx="3062144" cy="581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335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此处添加详细文本描述，建议与标题相关并符合整体语言风格</a:t>
            </a:r>
            <a:r>
              <a:rPr lang="en-US" altLang="zh-CN" sz="1335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</a:t>
            </a:r>
            <a:endParaRPr lang="en-US" altLang="zh-CN" sz="1335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274716" y="4818638"/>
            <a:ext cx="3062144" cy="60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此处添加详细文本描述，建议与标题相关并符合整体语言风格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4143180" y="2192504"/>
            <a:ext cx="3062144" cy="60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此处添加详细文本描述，建议与标题相关并符合整体语言风格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7619155" y="1693731"/>
            <a:ext cx="2739225" cy="60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此处添加详细文本描述，建议与标题相关并符合整体语言风格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7296236" y="4031944"/>
            <a:ext cx="3062144" cy="60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此处添加详细文本描述，建议与标题相关并符合整体语言风格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9940052" y="2538043"/>
            <a:ext cx="215352" cy="215352"/>
          </a:xfrm>
          <a:prstGeom prst="ellipse">
            <a:avLst/>
          </a:prstGeom>
          <a:solidFill>
            <a:srgbClr val="017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1158848" y="2829688"/>
            <a:ext cx="12859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0179D0"/>
                </a:solidFill>
                <a:cs typeface="+mn-ea"/>
                <a:sym typeface="+mn-lt"/>
              </a:rPr>
              <a:t>20XX-20XX</a:t>
            </a:r>
            <a:endParaRPr lang="zh-CN" altLang="en-US" sz="1600" dirty="0">
              <a:solidFill>
                <a:srgbClr val="0179D0"/>
              </a:solidFill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4381482" y="4493609"/>
            <a:ext cx="12859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FFCE00"/>
                </a:solidFill>
                <a:cs typeface="+mn-ea"/>
                <a:sym typeface="+mn-lt"/>
              </a:rPr>
              <a:t>20XX-20XX</a:t>
            </a:r>
            <a:endParaRPr lang="zh-CN" altLang="en-US" sz="1600" dirty="0">
              <a:solidFill>
                <a:srgbClr val="FFCE00"/>
              </a:solidFill>
              <a:cs typeface="+mn-ea"/>
              <a:sym typeface="+mn-lt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200049" y="1862343"/>
            <a:ext cx="12859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0179D0"/>
                </a:solidFill>
                <a:cs typeface="+mn-ea"/>
                <a:sym typeface="+mn-lt"/>
              </a:rPr>
              <a:t>20XX-20XX</a:t>
            </a:r>
            <a:endParaRPr lang="zh-CN" altLang="en-US" sz="1600" dirty="0">
              <a:solidFill>
                <a:srgbClr val="0179D0"/>
              </a:solidFill>
              <a:cs typeface="+mn-ea"/>
              <a:sym typeface="+mn-lt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7348784" y="3700492"/>
            <a:ext cx="12859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FFCE00"/>
                </a:solidFill>
                <a:cs typeface="+mn-ea"/>
                <a:sym typeface="+mn-lt"/>
              </a:rPr>
              <a:t>20XX-20XX</a:t>
            </a:r>
            <a:endParaRPr lang="zh-CN" altLang="en-US" sz="1600" dirty="0">
              <a:solidFill>
                <a:srgbClr val="FFCE00"/>
              </a:solidFill>
              <a:cs typeface="+mn-ea"/>
              <a:sym typeface="+mn-lt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7672556" y="1359554"/>
            <a:ext cx="12859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0179D0"/>
                </a:solidFill>
                <a:cs typeface="+mn-ea"/>
                <a:sym typeface="+mn-lt"/>
              </a:rPr>
              <a:t>20XX-20XX</a:t>
            </a:r>
            <a:endParaRPr lang="zh-CN" altLang="en-US" sz="1600" dirty="0">
              <a:solidFill>
                <a:srgbClr val="0179D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6" grpId="0" animBg="1"/>
      <p:bldP spid="57" grpId="0"/>
      <p:bldP spid="58" grpId="0"/>
      <p:bldP spid="59" grpId="0"/>
      <p:bldP spid="60" grpId="0"/>
      <p:bldP spid="61" grpId="0"/>
      <p:bldP spid="62" grpId="0" animBg="1"/>
      <p:bldP spid="63" grpId="0"/>
      <p:bldP spid="64" grpId="0"/>
      <p:bldP spid="65" grpId="0"/>
      <p:bldP spid="66" grpId="0"/>
      <p:bldP spid="6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142255" y="3348316"/>
            <a:ext cx="4170284" cy="1518042"/>
          </a:xfrm>
          <a:prstGeom prst="rect">
            <a:avLst/>
          </a:prstGeom>
          <a:solidFill>
            <a:srgbClr val="FFCE00"/>
          </a:solidFill>
          <a:ln>
            <a:solidFill>
              <a:srgbClr val="FFC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4" name="Rectangle 24"/>
          <p:cNvSpPr>
            <a:spLocks noChangeArrowheads="1"/>
          </p:cNvSpPr>
          <p:nvPr/>
        </p:nvSpPr>
        <p:spPr bwMode="auto">
          <a:xfrm>
            <a:off x="1415347" y="4097910"/>
            <a:ext cx="29925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在此录入上述图表的综合描述说明，在此录入上述图表的上述图表的综合描述说明入。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文本框 53"/>
          <p:cNvSpPr txBox="1">
            <a:spLocks noChangeArrowheads="1"/>
          </p:cNvSpPr>
          <p:nvPr/>
        </p:nvSpPr>
        <p:spPr bwMode="auto">
          <a:xfrm>
            <a:off x="1415347" y="3645978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  <a:endParaRPr lang="zh-CN" altLang="en-US" sz="2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495879" y="1601675"/>
            <a:ext cx="4840941" cy="1518042"/>
          </a:xfrm>
          <a:prstGeom prst="rect">
            <a:avLst/>
          </a:prstGeom>
          <a:solidFill>
            <a:srgbClr val="0179D0"/>
          </a:solidFill>
          <a:ln>
            <a:solidFill>
              <a:srgbClr val="0179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6768972" y="2351269"/>
            <a:ext cx="29925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在此录入上述图表的综合描述说明，在此录入上述图表的上述图表的综合描述说明入。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文本框 53"/>
          <p:cNvSpPr txBox="1">
            <a:spLocks noChangeArrowheads="1"/>
          </p:cNvSpPr>
          <p:nvPr/>
        </p:nvSpPr>
        <p:spPr bwMode="auto">
          <a:xfrm>
            <a:off x="6768972" y="1899337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  <a:endParaRPr lang="zh-CN" altLang="en-US" sz="2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539640" y="2055543"/>
            <a:ext cx="254819" cy="2548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539640" y="3210386"/>
            <a:ext cx="254819" cy="2548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539640" y="4365229"/>
            <a:ext cx="254819" cy="2548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组合 20"/>
          <p:cNvGrpSpPr/>
          <p:nvPr/>
        </p:nvGrpSpPr>
        <p:grpSpPr>
          <a:xfrm>
            <a:off x="2024733" y="1818758"/>
            <a:ext cx="8502073" cy="1021417"/>
            <a:chOff x="3689927" y="2340335"/>
            <a:chExt cx="8502073" cy="1021417"/>
          </a:xfrm>
        </p:grpSpPr>
        <p:sp>
          <p:nvSpPr>
            <p:cNvPr id="6" name="文本框 5"/>
            <p:cNvSpPr txBox="1">
              <a:spLocks noChangeArrowheads="1"/>
            </p:cNvSpPr>
            <p:nvPr/>
          </p:nvSpPr>
          <p:spPr bwMode="auto">
            <a:xfrm>
              <a:off x="3689927" y="2340335"/>
              <a:ext cx="154798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 dirty="0">
                  <a:solidFill>
                    <a:srgbClr val="0179D0"/>
                  </a:solidFill>
                  <a:latin typeface="+mn-lt"/>
                  <a:ea typeface="+mn-ea"/>
                  <a:cs typeface="+mn-ea"/>
                  <a:sym typeface="+mn-lt"/>
                </a:rPr>
                <a:t>添加你的标题</a:t>
              </a:r>
              <a:endParaRPr lang="zh-CN" altLang="en-US" sz="1600" b="1" dirty="0">
                <a:solidFill>
                  <a:srgbClr val="0179D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>
              <a:spLocks noChangeArrowheads="1"/>
            </p:cNvSpPr>
            <p:nvPr/>
          </p:nvSpPr>
          <p:spPr bwMode="auto">
            <a:xfrm>
              <a:off x="3689927" y="2678488"/>
              <a:ext cx="8502073" cy="683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在此录入上述图表的综合描述说明，在此录入上述图表的上述图表的综合描述说明入。在此录入上述图表的综合描述说明，在此录入上述图表的上述图表的综合描述说明入。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>
                <a:spcBef>
                  <a:spcPct val="20000"/>
                </a:spcBef>
              </a:pP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" name="组合 21"/>
          <p:cNvGrpSpPr/>
          <p:nvPr/>
        </p:nvGrpSpPr>
        <p:grpSpPr>
          <a:xfrm>
            <a:off x="2024733" y="2973601"/>
            <a:ext cx="8502073" cy="1021417"/>
            <a:chOff x="3689927" y="2340335"/>
            <a:chExt cx="8502073" cy="1021417"/>
          </a:xfrm>
        </p:grpSpPr>
        <p:sp>
          <p:nvSpPr>
            <p:cNvPr id="9" name="文本框 5"/>
            <p:cNvSpPr txBox="1">
              <a:spLocks noChangeArrowheads="1"/>
            </p:cNvSpPr>
            <p:nvPr/>
          </p:nvSpPr>
          <p:spPr bwMode="auto">
            <a:xfrm>
              <a:off x="3689927" y="2340335"/>
              <a:ext cx="154798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 dirty="0">
                  <a:solidFill>
                    <a:srgbClr val="0179D0"/>
                  </a:solidFill>
                  <a:latin typeface="+mn-lt"/>
                  <a:ea typeface="+mn-ea"/>
                  <a:cs typeface="+mn-ea"/>
                  <a:sym typeface="+mn-lt"/>
                </a:rPr>
                <a:t>添加你的标题</a:t>
              </a:r>
              <a:endParaRPr lang="zh-CN" altLang="en-US" sz="1600" b="1" dirty="0">
                <a:solidFill>
                  <a:srgbClr val="0179D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文本框 6"/>
            <p:cNvSpPr txBox="1">
              <a:spLocks noChangeArrowheads="1"/>
            </p:cNvSpPr>
            <p:nvPr/>
          </p:nvSpPr>
          <p:spPr bwMode="auto">
            <a:xfrm>
              <a:off x="3689927" y="2678488"/>
              <a:ext cx="8502073" cy="683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在此录入上述图表的综合描述说明，在此录入上述图表的上述图表的综合描述说明入。在此录入上述图表的综合描述说明，在此录入上述图表的上述图表的综合描述说明入。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>
                <a:spcBef>
                  <a:spcPct val="20000"/>
                </a:spcBef>
              </a:pP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" name="组合 24"/>
          <p:cNvGrpSpPr/>
          <p:nvPr/>
        </p:nvGrpSpPr>
        <p:grpSpPr>
          <a:xfrm>
            <a:off x="2024733" y="4128444"/>
            <a:ext cx="8502073" cy="1021417"/>
            <a:chOff x="3689927" y="2340335"/>
            <a:chExt cx="8502073" cy="1021417"/>
          </a:xfrm>
        </p:grpSpPr>
        <p:sp>
          <p:nvSpPr>
            <p:cNvPr id="12" name="文本框 5"/>
            <p:cNvSpPr txBox="1">
              <a:spLocks noChangeArrowheads="1"/>
            </p:cNvSpPr>
            <p:nvPr/>
          </p:nvSpPr>
          <p:spPr bwMode="auto">
            <a:xfrm>
              <a:off x="3689927" y="2340335"/>
              <a:ext cx="154798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 dirty="0">
                  <a:solidFill>
                    <a:srgbClr val="0179D0"/>
                  </a:solidFill>
                  <a:latin typeface="+mn-lt"/>
                  <a:ea typeface="+mn-ea"/>
                  <a:cs typeface="+mn-ea"/>
                  <a:sym typeface="+mn-lt"/>
                </a:rPr>
                <a:t>添加你的标题</a:t>
              </a:r>
              <a:endParaRPr lang="zh-CN" altLang="en-US" sz="1600" b="1" dirty="0">
                <a:solidFill>
                  <a:srgbClr val="0179D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文本框 6"/>
            <p:cNvSpPr txBox="1">
              <a:spLocks noChangeArrowheads="1"/>
            </p:cNvSpPr>
            <p:nvPr/>
          </p:nvSpPr>
          <p:spPr bwMode="auto">
            <a:xfrm>
              <a:off x="3689927" y="2678488"/>
              <a:ext cx="8502073" cy="683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在此录入上述图表的综合描述说明，在此录入上述图表的上述图表的综合描述说明入。在此录入上述图表的综合描述说明，在此录入上述图表的上述图表的综合描述说明入。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>
                <a:spcBef>
                  <a:spcPct val="20000"/>
                </a:spcBef>
              </a:pP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6"/>
          <p:cNvSpPr/>
          <p:nvPr/>
        </p:nvSpPr>
        <p:spPr>
          <a:xfrm>
            <a:off x="1444463" y="2312418"/>
            <a:ext cx="1167713" cy="1167713"/>
          </a:xfrm>
          <a:prstGeom prst="ellipse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" name="Arc 20"/>
          <p:cNvSpPr/>
          <p:nvPr/>
        </p:nvSpPr>
        <p:spPr>
          <a:xfrm>
            <a:off x="1257341" y="2125296"/>
            <a:ext cx="1545336" cy="1545336"/>
          </a:xfrm>
          <a:prstGeom prst="arc">
            <a:avLst>
              <a:gd name="adj1" fmla="val 20172577"/>
              <a:gd name="adj2" fmla="val 16297434"/>
            </a:avLst>
          </a:prstGeom>
          <a:ln w="76200">
            <a:solidFill>
              <a:srgbClr val="0179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" name="TextBox 24"/>
          <p:cNvSpPr txBox="1"/>
          <p:nvPr/>
        </p:nvSpPr>
        <p:spPr>
          <a:xfrm>
            <a:off x="1642621" y="2665442"/>
            <a:ext cx="801823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179D0"/>
                </a:solidFill>
                <a:cs typeface="+mn-ea"/>
                <a:sym typeface="+mn-lt"/>
              </a:rPr>
              <a:t>85%</a:t>
            </a:r>
            <a:endParaRPr lang="en-US" sz="2400" b="1" dirty="0">
              <a:solidFill>
                <a:srgbClr val="0179D0"/>
              </a:solidFill>
              <a:cs typeface="+mn-ea"/>
              <a:sym typeface="+mn-lt"/>
            </a:endParaRPr>
          </a:p>
        </p:txBody>
      </p:sp>
      <p:sp>
        <p:nvSpPr>
          <p:cNvPr id="5" name="Oval 17"/>
          <p:cNvSpPr/>
          <p:nvPr/>
        </p:nvSpPr>
        <p:spPr>
          <a:xfrm>
            <a:off x="4167068" y="2312418"/>
            <a:ext cx="1167713" cy="1167713"/>
          </a:xfrm>
          <a:prstGeom prst="ellipse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" name="Arc 21"/>
          <p:cNvSpPr/>
          <p:nvPr/>
        </p:nvSpPr>
        <p:spPr>
          <a:xfrm>
            <a:off x="3976569" y="2121919"/>
            <a:ext cx="1545336" cy="1545336"/>
          </a:xfrm>
          <a:prstGeom prst="arc">
            <a:avLst>
              <a:gd name="adj1" fmla="val 17379292"/>
              <a:gd name="adj2" fmla="val 8825709"/>
            </a:avLst>
          </a:prstGeom>
          <a:ln w="76200">
            <a:solidFill>
              <a:srgbClr val="FFC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" name="TextBox 27"/>
          <p:cNvSpPr txBox="1"/>
          <p:nvPr/>
        </p:nvSpPr>
        <p:spPr>
          <a:xfrm>
            <a:off x="4388027" y="2665442"/>
            <a:ext cx="801823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CE00"/>
                </a:solidFill>
                <a:cs typeface="+mn-ea"/>
                <a:sym typeface="+mn-lt"/>
              </a:rPr>
              <a:t>73%</a:t>
            </a:r>
            <a:endParaRPr lang="en-US" sz="2400" b="1" dirty="0">
              <a:solidFill>
                <a:srgbClr val="FFCE00"/>
              </a:solidFill>
              <a:cs typeface="+mn-ea"/>
              <a:sym typeface="+mn-lt"/>
            </a:endParaRPr>
          </a:p>
        </p:txBody>
      </p:sp>
      <p:sp>
        <p:nvSpPr>
          <p:cNvPr id="8" name="Oval 18"/>
          <p:cNvSpPr/>
          <p:nvPr/>
        </p:nvSpPr>
        <p:spPr>
          <a:xfrm>
            <a:off x="6889673" y="2312418"/>
            <a:ext cx="1167713" cy="1167713"/>
          </a:xfrm>
          <a:prstGeom prst="ellipse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9" name="Arc 22"/>
          <p:cNvSpPr/>
          <p:nvPr/>
        </p:nvSpPr>
        <p:spPr>
          <a:xfrm>
            <a:off x="6695797" y="2121919"/>
            <a:ext cx="1545336" cy="1545336"/>
          </a:xfrm>
          <a:prstGeom prst="arc">
            <a:avLst>
              <a:gd name="adj1" fmla="val 14283035"/>
              <a:gd name="adj2" fmla="val 8268073"/>
            </a:avLst>
          </a:prstGeom>
          <a:ln w="76200">
            <a:solidFill>
              <a:srgbClr val="0179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0" name="TextBox 28"/>
          <p:cNvSpPr txBox="1"/>
          <p:nvPr/>
        </p:nvSpPr>
        <p:spPr>
          <a:xfrm>
            <a:off x="7079823" y="2667328"/>
            <a:ext cx="801823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179D0"/>
                </a:solidFill>
                <a:cs typeface="+mn-ea"/>
                <a:sym typeface="+mn-lt"/>
              </a:rPr>
              <a:t>78%</a:t>
            </a:r>
            <a:endParaRPr lang="en-US" sz="2400" b="1" dirty="0">
              <a:solidFill>
                <a:srgbClr val="0179D0"/>
              </a:solidFill>
              <a:cs typeface="+mn-ea"/>
              <a:sym typeface="+mn-lt"/>
            </a:endParaRPr>
          </a:p>
        </p:txBody>
      </p:sp>
      <p:sp>
        <p:nvSpPr>
          <p:cNvPr id="11" name="Oval 19"/>
          <p:cNvSpPr/>
          <p:nvPr/>
        </p:nvSpPr>
        <p:spPr>
          <a:xfrm>
            <a:off x="9612278" y="2312418"/>
            <a:ext cx="1167713" cy="1167713"/>
          </a:xfrm>
          <a:prstGeom prst="ellipse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2" name="Arc 23"/>
          <p:cNvSpPr/>
          <p:nvPr/>
        </p:nvSpPr>
        <p:spPr>
          <a:xfrm>
            <a:off x="9425156" y="2121919"/>
            <a:ext cx="1545336" cy="1545336"/>
          </a:xfrm>
          <a:prstGeom prst="arc">
            <a:avLst>
              <a:gd name="adj1" fmla="val 17026676"/>
              <a:gd name="adj2" fmla="val 13044588"/>
            </a:avLst>
          </a:prstGeom>
          <a:ln w="76200">
            <a:solidFill>
              <a:srgbClr val="FFC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3" name="TextBox 29"/>
          <p:cNvSpPr txBox="1"/>
          <p:nvPr/>
        </p:nvSpPr>
        <p:spPr>
          <a:xfrm>
            <a:off x="9807492" y="2665442"/>
            <a:ext cx="801823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CE00"/>
                </a:solidFill>
                <a:cs typeface="+mn-ea"/>
                <a:sym typeface="+mn-lt"/>
              </a:rPr>
              <a:t>90%</a:t>
            </a:r>
            <a:endParaRPr lang="en-US" sz="2400" b="1" dirty="0">
              <a:solidFill>
                <a:srgbClr val="FFCE00"/>
              </a:solidFill>
              <a:cs typeface="+mn-ea"/>
              <a:sym typeface="+mn-lt"/>
            </a:endParaRPr>
          </a:p>
        </p:txBody>
      </p:sp>
      <p:sp>
        <p:nvSpPr>
          <p:cNvPr id="14" name="Rectangle 24"/>
          <p:cNvSpPr>
            <a:spLocks noChangeArrowheads="1"/>
          </p:cNvSpPr>
          <p:nvPr/>
        </p:nvSpPr>
        <p:spPr bwMode="auto">
          <a:xfrm>
            <a:off x="933966" y="4313063"/>
            <a:ext cx="218386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在此录入上述图表的综合描述说明，在此录入上述图表的上述图表的综合描述说明入。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Rectangle 24"/>
          <p:cNvSpPr>
            <a:spLocks noChangeArrowheads="1"/>
          </p:cNvSpPr>
          <p:nvPr/>
        </p:nvSpPr>
        <p:spPr bwMode="auto">
          <a:xfrm>
            <a:off x="3679372" y="4313063"/>
            <a:ext cx="218386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在此录入上述图表的综合描述说明，在此录入上述图表的上述图表的综合描述说明入。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6371168" y="4313063"/>
            <a:ext cx="218386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在此录入上述图表的综合描述说明，在此录入上述图表的上述图表的综合描述说明入。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9105891" y="4313063"/>
            <a:ext cx="218386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在此录入上述图表的综合描述说明，在此录入上述图表的上述图表的综合描述说明入。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文本框 53"/>
          <p:cNvSpPr txBox="1">
            <a:spLocks noChangeArrowheads="1"/>
          </p:cNvSpPr>
          <p:nvPr/>
        </p:nvSpPr>
        <p:spPr bwMode="auto">
          <a:xfrm>
            <a:off x="1164123" y="3861131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文本框 53"/>
          <p:cNvSpPr txBox="1">
            <a:spLocks noChangeArrowheads="1"/>
          </p:cNvSpPr>
          <p:nvPr/>
        </p:nvSpPr>
        <p:spPr bwMode="auto">
          <a:xfrm>
            <a:off x="3909529" y="3887042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文本框 53"/>
          <p:cNvSpPr txBox="1">
            <a:spLocks noChangeArrowheads="1"/>
          </p:cNvSpPr>
          <p:nvPr/>
        </p:nvSpPr>
        <p:spPr bwMode="auto">
          <a:xfrm>
            <a:off x="6679750" y="3860813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文本框 53"/>
          <p:cNvSpPr txBox="1">
            <a:spLocks noChangeArrowheads="1"/>
          </p:cNvSpPr>
          <p:nvPr/>
        </p:nvSpPr>
        <p:spPr bwMode="auto">
          <a:xfrm>
            <a:off x="9425156" y="3886724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785933" y="1848136"/>
            <a:ext cx="1391650" cy="1391650"/>
          </a:xfrm>
          <a:prstGeom prst="ellipse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TextBox 48"/>
          <p:cNvSpPr txBox="1"/>
          <p:nvPr/>
        </p:nvSpPr>
        <p:spPr>
          <a:xfrm>
            <a:off x="7725061" y="3575962"/>
            <a:ext cx="3543574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b="1" spc="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工作规划</a:t>
            </a:r>
            <a:endParaRPr lang="en-US" altLang="zh-CN" sz="4000" b="1" spc="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Freeform 16"/>
          <p:cNvSpPr>
            <a:spLocks noEditPoints="1"/>
          </p:cNvSpPr>
          <p:nvPr/>
        </p:nvSpPr>
        <p:spPr bwMode="auto">
          <a:xfrm>
            <a:off x="9144780" y="2348212"/>
            <a:ext cx="673954" cy="391498"/>
          </a:xfrm>
          <a:custGeom>
            <a:avLst/>
            <a:gdLst>
              <a:gd name="T0" fmla="*/ 712 w 739"/>
              <a:gd name="T1" fmla="*/ 36 h 492"/>
              <a:gd name="T2" fmla="*/ 712 w 739"/>
              <a:gd name="T3" fmla="*/ 404 h 492"/>
              <a:gd name="T4" fmla="*/ 702 w 739"/>
              <a:gd name="T5" fmla="*/ 404 h 492"/>
              <a:gd name="T6" fmla="*/ 678 w 739"/>
              <a:gd name="T7" fmla="*/ 403 h 492"/>
              <a:gd name="T8" fmla="*/ 373 w 739"/>
              <a:gd name="T9" fmla="*/ 480 h 492"/>
              <a:gd name="T10" fmla="*/ 369 w 739"/>
              <a:gd name="T11" fmla="*/ 482 h 492"/>
              <a:gd name="T12" fmla="*/ 365 w 739"/>
              <a:gd name="T13" fmla="*/ 480 h 492"/>
              <a:gd name="T14" fmla="*/ 60 w 739"/>
              <a:gd name="T15" fmla="*/ 403 h 492"/>
              <a:gd name="T16" fmla="*/ 37 w 739"/>
              <a:gd name="T17" fmla="*/ 404 h 492"/>
              <a:gd name="T18" fmla="*/ 26 w 739"/>
              <a:gd name="T19" fmla="*/ 404 h 492"/>
              <a:gd name="T20" fmla="*/ 26 w 739"/>
              <a:gd name="T21" fmla="*/ 36 h 492"/>
              <a:gd name="T22" fmla="*/ 0 w 739"/>
              <a:gd name="T23" fmla="*/ 36 h 492"/>
              <a:gd name="T24" fmla="*/ 0 w 739"/>
              <a:gd name="T25" fmla="*/ 418 h 492"/>
              <a:gd name="T26" fmla="*/ 369 w 739"/>
              <a:gd name="T27" fmla="*/ 492 h 492"/>
              <a:gd name="T28" fmla="*/ 739 w 739"/>
              <a:gd name="T29" fmla="*/ 418 h 492"/>
              <a:gd name="T30" fmla="*/ 739 w 739"/>
              <a:gd name="T31" fmla="*/ 36 h 492"/>
              <a:gd name="T32" fmla="*/ 712 w 739"/>
              <a:gd name="T33" fmla="*/ 36 h 492"/>
              <a:gd name="T34" fmla="*/ 357 w 739"/>
              <a:gd name="T35" fmla="*/ 418 h 492"/>
              <a:gd name="T36" fmla="*/ 357 w 739"/>
              <a:gd name="T37" fmla="*/ 82 h 492"/>
              <a:gd name="T38" fmla="*/ 101 w 739"/>
              <a:gd name="T39" fmla="*/ 2 h 492"/>
              <a:gd name="T40" fmla="*/ 101 w 739"/>
              <a:gd name="T41" fmla="*/ 352 h 492"/>
              <a:gd name="T42" fmla="*/ 111 w 739"/>
              <a:gd name="T43" fmla="*/ 352 h 492"/>
              <a:gd name="T44" fmla="*/ 357 w 739"/>
              <a:gd name="T45" fmla="*/ 418 h 492"/>
              <a:gd name="T46" fmla="*/ 638 w 739"/>
              <a:gd name="T47" fmla="*/ 352 h 492"/>
              <a:gd name="T48" fmla="*/ 638 w 739"/>
              <a:gd name="T49" fmla="*/ 2 h 492"/>
              <a:gd name="T50" fmla="*/ 382 w 739"/>
              <a:gd name="T51" fmla="*/ 82 h 492"/>
              <a:gd name="T52" fmla="*/ 382 w 739"/>
              <a:gd name="T53" fmla="*/ 418 h 492"/>
              <a:gd name="T54" fmla="*/ 628 w 739"/>
              <a:gd name="T55" fmla="*/ 352 h 492"/>
              <a:gd name="T56" fmla="*/ 638 w 739"/>
              <a:gd name="T57" fmla="*/ 352 h 492"/>
              <a:gd name="T58" fmla="*/ 369 w 739"/>
              <a:gd name="T59" fmla="*/ 473 h 492"/>
              <a:gd name="T60" fmla="*/ 695 w 739"/>
              <a:gd name="T61" fmla="*/ 395 h 492"/>
              <a:gd name="T62" fmla="*/ 695 w 739"/>
              <a:gd name="T63" fmla="*/ 7 h 492"/>
              <a:gd name="T64" fmla="*/ 655 w 739"/>
              <a:gd name="T65" fmla="*/ 7 h 492"/>
              <a:gd name="T66" fmla="*/ 655 w 739"/>
              <a:gd name="T67" fmla="*/ 370 h 492"/>
              <a:gd name="T68" fmla="*/ 645 w 739"/>
              <a:gd name="T69" fmla="*/ 370 h 492"/>
              <a:gd name="T70" fmla="*/ 626 w 739"/>
              <a:gd name="T71" fmla="*/ 369 h 492"/>
              <a:gd name="T72" fmla="*/ 376 w 739"/>
              <a:gd name="T73" fmla="*/ 441 h 492"/>
              <a:gd name="T74" fmla="*/ 369 w 739"/>
              <a:gd name="T75" fmla="*/ 445 h 492"/>
              <a:gd name="T76" fmla="*/ 363 w 739"/>
              <a:gd name="T77" fmla="*/ 441 h 492"/>
              <a:gd name="T78" fmla="*/ 113 w 739"/>
              <a:gd name="T79" fmla="*/ 369 h 492"/>
              <a:gd name="T80" fmla="*/ 93 w 739"/>
              <a:gd name="T81" fmla="*/ 370 h 492"/>
              <a:gd name="T82" fmla="*/ 83 w 739"/>
              <a:gd name="T83" fmla="*/ 370 h 492"/>
              <a:gd name="T84" fmla="*/ 83 w 739"/>
              <a:gd name="T85" fmla="*/ 7 h 492"/>
              <a:gd name="T86" fmla="*/ 44 w 739"/>
              <a:gd name="T87" fmla="*/ 7 h 492"/>
              <a:gd name="T88" fmla="*/ 44 w 739"/>
              <a:gd name="T89" fmla="*/ 395 h 492"/>
              <a:gd name="T90" fmla="*/ 369 w 739"/>
              <a:gd name="T91" fmla="*/ 473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9" h="492">
                <a:moveTo>
                  <a:pt x="712" y="36"/>
                </a:moveTo>
                <a:lnTo>
                  <a:pt x="712" y="404"/>
                </a:lnTo>
                <a:lnTo>
                  <a:pt x="702" y="404"/>
                </a:lnTo>
                <a:cubicBezTo>
                  <a:pt x="694" y="404"/>
                  <a:pt x="686" y="403"/>
                  <a:pt x="678" y="403"/>
                </a:cubicBezTo>
                <a:cubicBezTo>
                  <a:pt x="576" y="403"/>
                  <a:pt x="467" y="430"/>
                  <a:pt x="373" y="480"/>
                </a:cubicBezTo>
                <a:lnTo>
                  <a:pt x="369" y="482"/>
                </a:lnTo>
                <a:lnTo>
                  <a:pt x="365" y="480"/>
                </a:lnTo>
                <a:cubicBezTo>
                  <a:pt x="271" y="430"/>
                  <a:pt x="163" y="403"/>
                  <a:pt x="60" y="403"/>
                </a:cubicBezTo>
                <a:cubicBezTo>
                  <a:pt x="52" y="403"/>
                  <a:pt x="45" y="404"/>
                  <a:pt x="37" y="404"/>
                </a:cubicBezTo>
                <a:lnTo>
                  <a:pt x="26" y="404"/>
                </a:lnTo>
                <a:lnTo>
                  <a:pt x="26" y="36"/>
                </a:lnTo>
                <a:cubicBezTo>
                  <a:pt x="17" y="36"/>
                  <a:pt x="9" y="36"/>
                  <a:pt x="0" y="36"/>
                </a:cubicBezTo>
                <a:lnTo>
                  <a:pt x="0" y="418"/>
                </a:lnTo>
                <a:cubicBezTo>
                  <a:pt x="123" y="415"/>
                  <a:pt x="254" y="442"/>
                  <a:pt x="369" y="492"/>
                </a:cubicBezTo>
                <a:cubicBezTo>
                  <a:pt x="484" y="442"/>
                  <a:pt x="616" y="415"/>
                  <a:pt x="739" y="418"/>
                </a:cubicBezTo>
                <a:lnTo>
                  <a:pt x="739" y="36"/>
                </a:lnTo>
                <a:cubicBezTo>
                  <a:pt x="730" y="36"/>
                  <a:pt x="721" y="36"/>
                  <a:pt x="712" y="36"/>
                </a:cubicBezTo>
                <a:close/>
                <a:moveTo>
                  <a:pt x="357" y="418"/>
                </a:moveTo>
                <a:lnTo>
                  <a:pt x="357" y="82"/>
                </a:lnTo>
                <a:cubicBezTo>
                  <a:pt x="277" y="28"/>
                  <a:pt x="186" y="0"/>
                  <a:pt x="101" y="2"/>
                </a:cubicBezTo>
                <a:lnTo>
                  <a:pt x="101" y="352"/>
                </a:lnTo>
                <a:cubicBezTo>
                  <a:pt x="104" y="352"/>
                  <a:pt x="107" y="352"/>
                  <a:pt x="111" y="352"/>
                </a:cubicBezTo>
                <a:cubicBezTo>
                  <a:pt x="193" y="352"/>
                  <a:pt x="280" y="375"/>
                  <a:pt x="357" y="418"/>
                </a:cubicBezTo>
                <a:close/>
                <a:moveTo>
                  <a:pt x="638" y="352"/>
                </a:moveTo>
                <a:lnTo>
                  <a:pt x="638" y="2"/>
                </a:lnTo>
                <a:cubicBezTo>
                  <a:pt x="552" y="0"/>
                  <a:pt x="461" y="28"/>
                  <a:pt x="382" y="82"/>
                </a:cubicBezTo>
                <a:lnTo>
                  <a:pt x="382" y="418"/>
                </a:lnTo>
                <a:cubicBezTo>
                  <a:pt x="459" y="375"/>
                  <a:pt x="545" y="352"/>
                  <a:pt x="628" y="352"/>
                </a:cubicBezTo>
                <a:cubicBezTo>
                  <a:pt x="631" y="352"/>
                  <a:pt x="635" y="352"/>
                  <a:pt x="638" y="352"/>
                </a:cubicBezTo>
                <a:close/>
                <a:moveTo>
                  <a:pt x="369" y="473"/>
                </a:moveTo>
                <a:cubicBezTo>
                  <a:pt x="473" y="417"/>
                  <a:pt x="590" y="391"/>
                  <a:pt x="695" y="395"/>
                </a:cubicBezTo>
                <a:lnTo>
                  <a:pt x="695" y="7"/>
                </a:lnTo>
                <a:cubicBezTo>
                  <a:pt x="682" y="6"/>
                  <a:pt x="669" y="6"/>
                  <a:pt x="655" y="7"/>
                </a:cubicBezTo>
                <a:lnTo>
                  <a:pt x="655" y="370"/>
                </a:lnTo>
                <a:lnTo>
                  <a:pt x="645" y="370"/>
                </a:lnTo>
                <a:cubicBezTo>
                  <a:pt x="639" y="369"/>
                  <a:pt x="632" y="369"/>
                  <a:pt x="626" y="369"/>
                </a:cubicBezTo>
                <a:cubicBezTo>
                  <a:pt x="542" y="369"/>
                  <a:pt x="453" y="395"/>
                  <a:pt x="376" y="441"/>
                </a:cubicBezTo>
                <a:lnTo>
                  <a:pt x="369" y="445"/>
                </a:lnTo>
                <a:lnTo>
                  <a:pt x="363" y="441"/>
                </a:lnTo>
                <a:cubicBezTo>
                  <a:pt x="286" y="395"/>
                  <a:pt x="197" y="369"/>
                  <a:pt x="113" y="369"/>
                </a:cubicBezTo>
                <a:cubicBezTo>
                  <a:pt x="106" y="369"/>
                  <a:pt x="100" y="369"/>
                  <a:pt x="93" y="370"/>
                </a:cubicBezTo>
                <a:lnTo>
                  <a:pt x="83" y="370"/>
                </a:lnTo>
                <a:lnTo>
                  <a:pt x="83" y="7"/>
                </a:lnTo>
                <a:cubicBezTo>
                  <a:pt x="70" y="6"/>
                  <a:pt x="57" y="6"/>
                  <a:pt x="44" y="7"/>
                </a:cubicBezTo>
                <a:lnTo>
                  <a:pt x="44" y="395"/>
                </a:lnTo>
                <a:cubicBezTo>
                  <a:pt x="148" y="391"/>
                  <a:pt x="265" y="417"/>
                  <a:pt x="369" y="47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53" tIns="34277" rIns="68553" bIns="34277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858371" y="2138439"/>
            <a:ext cx="6413712" cy="4275808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2"/>
          <p:cNvSpPr>
            <a:spLocks noChangeArrowheads="1"/>
          </p:cNvSpPr>
          <p:nvPr/>
        </p:nvSpPr>
        <p:spPr bwMode="auto">
          <a:xfrm>
            <a:off x="2152651" y="3087968"/>
            <a:ext cx="4321175" cy="71439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 sz="135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圆角矩形 7"/>
          <p:cNvSpPr>
            <a:spLocks noChangeArrowheads="1"/>
          </p:cNvSpPr>
          <p:nvPr/>
        </p:nvSpPr>
        <p:spPr bwMode="auto">
          <a:xfrm>
            <a:off x="2152651" y="3087968"/>
            <a:ext cx="2879725" cy="71439"/>
          </a:xfrm>
          <a:prstGeom prst="roundRect">
            <a:avLst>
              <a:gd name="adj" fmla="val 50000"/>
            </a:avLst>
          </a:prstGeom>
          <a:solidFill>
            <a:srgbClr val="0179D0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 sz="135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椭圆 8"/>
          <p:cNvSpPr>
            <a:spLocks noChangeAspect="1" noChangeArrowheads="1"/>
          </p:cNvSpPr>
          <p:nvPr/>
        </p:nvSpPr>
        <p:spPr bwMode="auto">
          <a:xfrm>
            <a:off x="4924426" y="3016532"/>
            <a:ext cx="215900" cy="215900"/>
          </a:xfrm>
          <a:prstGeom prst="ellipse">
            <a:avLst/>
          </a:prstGeom>
          <a:solidFill>
            <a:srgbClr val="0179D0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 sz="135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圆角矩形 11"/>
          <p:cNvSpPr>
            <a:spLocks noChangeArrowheads="1"/>
          </p:cNvSpPr>
          <p:nvPr/>
        </p:nvSpPr>
        <p:spPr bwMode="auto">
          <a:xfrm>
            <a:off x="2152651" y="3680106"/>
            <a:ext cx="4321175" cy="71437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 sz="135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圆角矩形 12"/>
          <p:cNvSpPr>
            <a:spLocks noChangeArrowheads="1"/>
          </p:cNvSpPr>
          <p:nvPr/>
        </p:nvSpPr>
        <p:spPr bwMode="auto">
          <a:xfrm>
            <a:off x="2152651" y="3680106"/>
            <a:ext cx="3240088" cy="71437"/>
          </a:xfrm>
          <a:prstGeom prst="roundRect">
            <a:avLst>
              <a:gd name="adj" fmla="val 50000"/>
            </a:avLst>
          </a:prstGeom>
          <a:solidFill>
            <a:srgbClr val="FFCE00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 sz="135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椭圆 13"/>
          <p:cNvSpPr>
            <a:spLocks noChangeAspect="1" noChangeArrowheads="1"/>
          </p:cNvSpPr>
          <p:nvPr/>
        </p:nvSpPr>
        <p:spPr bwMode="auto">
          <a:xfrm>
            <a:off x="5284789" y="3607081"/>
            <a:ext cx="215900" cy="215900"/>
          </a:xfrm>
          <a:prstGeom prst="ellipse">
            <a:avLst/>
          </a:prstGeom>
          <a:solidFill>
            <a:srgbClr val="FFCE00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 sz="135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圆角矩形 15"/>
          <p:cNvSpPr>
            <a:spLocks noChangeArrowheads="1"/>
          </p:cNvSpPr>
          <p:nvPr/>
        </p:nvSpPr>
        <p:spPr bwMode="auto">
          <a:xfrm>
            <a:off x="2152651" y="4270657"/>
            <a:ext cx="4321175" cy="71437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 sz="135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圆角矩形 16"/>
          <p:cNvSpPr>
            <a:spLocks noChangeArrowheads="1"/>
          </p:cNvSpPr>
          <p:nvPr/>
        </p:nvSpPr>
        <p:spPr bwMode="auto">
          <a:xfrm>
            <a:off x="2152651" y="4270657"/>
            <a:ext cx="2160588" cy="71437"/>
          </a:xfrm>
          <a:prstGeom prst="roundRect">
            <a:avLst>
              <a:gd name="adj" fmla="val 50000"/>
            </a:avLst>
          </a:prstGeom>
          <a:solidFill>
            <a:srgbClr val="0179D0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 sz="135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椭圆 17"/>
          <p:cNvSpPr>
            <a:spLocks noChangeAspect="1" noChangeArrowheads="1"/>
          </p:cNvSpPr>
          <p:nvPr/>
        </p:nvSpPr>
        <p:spPr bwMode="auto">
          <a:xfrm>
            <a:off x="4205289" y="4199219"/>
            <a:ext cx="215900" cy="215900"/>
          </a:xfrm>
          <a:prstGeom prst="ellipse">
            <a:avLst/>
          </a:prstGeom>
          <a:solidFill>
            <a:srgbClr val="0179D0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 sz="135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圆角矩形 19"/>
          <p:cNvSpPr>
            <a:spLocks noChangeArrowheads="1"/>
          </p:cNvSpPr>
          <p:nvPr/>
        </p:nvSpPr>
        <p:spPr bwMode="auto">
          <a:xfrm>
            <a:off x="2152651" y="4861207"/>
            <a:ext cx="4321175" cy="73025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 sz="135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圆角矩形 20"/>
          <p:cNvSpPr>
            <a:spLocks noChangeArrowheads="1"/>
          </p:cNvSpPr>
          <p:nvPr/>
        </p:nvSpPr>
        <p:spPr bwMode="auto">
          <a:xfrm>
            <a:off x="2152649" y="4861207"/>
            <a:ext cx="3600451" cy="73025"/>
          </a:xfrm>
          <a:prstGeom prst="roundRect">
            <a:avLst>
              <a:gd name="adj" fmla="val 50000"/>
            </a:avLst>
          </a:prstGeom>
          <a:solidFill>
            <a:srgbClr val="FFCE00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 sz="135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椭圆 21"/>
          <p:cNvSpPr>
            <a:spLocks noChangeAspect="1" noChangeArrowheads="1"/>
          </p:cNvSpPr>
          <p:nvPr/>
        </p:nvSpPr>
        <p:spPr bwMode="auto">
          <a:xfrm>
            <a:off x="5645151" y="4789769"/>
            <a:ext cx="215900" cy="215900"/>
          </a:xfrm>
          <a:prstGeom prst="ellipse">
            <a:avLst/>
          </a:prstGeom>
          <a:solidFill>
            <a:srgbClr val="FFCE00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 sz="135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文本框 22"/>
          <p:cNvSpPr txBox="1">
            <a:spLocks noChangeArrowheads="1"/>
          </p:cNvSpPr>
          <p:nvPr/>
        </p:nvSpPr>
        <p:spPr bwMode="auto">
          <a:xfrm>
            <a:off x="793977" y="2935569"/>
            <a:ext cx="1257075" cy="3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r">
              <a:lnSpc>
                <a:spcPct val="125000"/>
              </a:lnSpc>
              <a:spcAft>
                <a:spcPts val="80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#1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文本框 23"/>
          <p:cNvSpPr txBox="1">
            <a:spLocks noChangeArrowheads="1"/>
          </p:cNvSpPr>
          <p:nvPr/>
        </p:nvSpPr>
        <p:spPr bwMode="auto">
          <a:xfrm>
            <a:off x="793977" y="3530882"/>
            <a:ext cx="1257075" cy="3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r">
              <a:lnSpc>
                <a:spcPct val="125000"/>
              </a:lnSpc>
              <a:spcAft>
                <a:spcPts val="80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#2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文本框 24"/>
          <p:cNvSpPr txBox="1">
            <a:spLocks noChangeArrowheads="1"/>
          </p:cNvSpPr>
          <p:nvPr/>
        </p:nvSpPr>
        <p:spPr bwMode="auto">
          <a:xfrm>
            <a:off x="793977" y="4121431"/>
            <a:ext cx="1257075" cy="3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r">
              <a:lnSpc>
                <a:spcPct val="125000"/>
              </a:lnSpc>
              <a:spcAft>
                <a:spcPts val="80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#3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文本框 25"/>
          <p:cNvSpPr txBox="1">
            <a:spLocks noChangeArrowheads="1"/>
          </p:cNvSpPr>
          <p:nvPr/>
        </p:nvSpPr>
        <p:spPr bwMode="auto">
          <a:xfrm>
            <a:off x="793977" y="4713569"/>
            <a:ext cx="1257075" cy="3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r">
              <a:lnSpc>
                <a:spcPct val="125000"/>
              </a:lnSpc>
              <a:spcAft>
                <a:spcPts val="80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#4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文本框 26"/>
          <p:cNvSpPr txBox="1">
            <a:spLocks noChangeArrowheads="1"/>
          </p:cNvSpPr>
          <p:nvPr/>
        </p:nvSpPr>
        <p:spPr bwMode="auto">
          <a:xfrm>
            <a:off x="6575426" y="2935569"/>
            <a:ext cx="595035" cy="369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5000"/>
              </a:lnSpc>
              <a:spcAft>
                <a:spcPts val="800"/>
              </a:spcAft>
            </a:pPr>
            <a:r>
              <a:rPr lang="en-US" altLang="zh-CN" sz="1600" b="1" dirty="0">
                <a:solidFill>
                  <a:srgbClr val="0179D0"/>
                </a:solidFill>
                <a:latin typeface="+mn-lt"/>
                <a:ea typeface="+mn-ea"/>
                <a:cs typeface="+mn-ea"/>
                <a:sym typeface="+mn-lt"/>
              </a:rPr>
              <a:t>65%</a:t>
            </a:r>
            <a:endParaRPr lang="zh-CN" altLang="en-US" sz="1600" b="1">
              <a:solidFill>
                <a:srgbClr val="0179D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文本框 27"/>
          <p:cNvSpPr txBox="1">
            <a:spLocks noChangeArrowheads="1"/>
          </p:cNvSpPr>
          <p:nvPr/>
        </p:nvSpPr>
        <p:spPr bwMode="auto">
          <a:xfrm>
            <a:off x="6575426" y="3527706"/>
            <a:ext cx="595035" cy="369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5000"/>
              </a:lnSpc>
              <a:spcAft>
                <a:spcPts val="800"/>
              </a:spcAft>
            </a:pPr>
            <a:r>
              <a:rPr lang="en-US" altLang="zh-CN" sz="1600" b="1" dirty="0">
                <a:solidFill>
                  <a:srgbClr val="FFCE00"/>
                </a:solidFill>
                <a:latin typeface="+mn-lt"/>
                <a:ea typeface="+mn-ea"/>
                <a:cs typeface="+mn-ea"/>
                <a:sym typeface="+mn-lt"/>
              </a:rPr>
              <a:t>75%</a:t>
            </a:r>
            <a:endParaRPr lang="zh-CN" altLang="en-US" sz="1600" b="1" dirty="0">
              <a:solidFill>
                <a:srgbClr val="FFCE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文本框 28"/>
          <p:cNvSpPr txBox="1">
            <a:spLocks noChangeArrowheads="1"/>
          </p:cNvSpPr>
          <p:nvPr/>
        </p:nvSpPr>
        <p:spPr bwMode="auto">
          <a:xfrm>
            <a:off x="6575426" y="4121431"/>
            <a:ext cx="595035" cy="369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5000"/>
              </a:lnSpc>
              <a:spcAft>
                <a:spcPts val="800"/>
              </a:spcAft>
            </a:pPr>
            <a:r>
              <a:rPr lang="en-US" altLang="zh-CN" sz="1600" b="1" dirty="0">
                <a:solidFill>
                  <a:srgbClr val="0179D0"/>
                </a:solidFill>
                <a:latin typeface="+mn-lt"/>
                <a:ea typeface="+mn-ea"/>
                <a:cs typeface="+mn-ea"/>
                <a:sym typeface="+mn-lt"/>
              </a:rPr>
              <a:t>50%</a:t>
            </a:r>
            <a:endParaRPr lang="zh-CN" altLang="en-US" sz="1600" b="1">
              <a:solidFill>
                <a:srgbClr val="0179D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文本框 29"/>
          <p:cNvSpPr txBox="1">
            <a:spLocks noChangeArrowheads="1"/>
          </p:cNvSpPr>
          <p:nvPr/>
        </p:nvSpPr>
        <p:spPr bwMode="auto">
          <a:xfrm>
            <a:off x="6575426" y="4713569"/>
            <a:ext cx="595035" cy="369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5000"/>
              </a:lnSpc>
              <a:spcAft>
                <a:spcPts val="800"/>
              </a:spcAft>
            </a:pPr>
            <a:r>
              <a:rPr lang="en-US" altLang="zh-CN" sz="1600" b="1" dirty="0">
                <a:solidFill>
                  <a:srgbClr val="FFCE00"/>
                </a:solidFill>
                <a:latin typeface="+mn-lt"/>
                <a:ea typeface="+mn-ea"/>
                <a:cs typeface="+mn-ea"/>
                <a:sym typeface="+mn-lt"/>
              </a:rPr>
              <a:t>85%</a:t>
            </a:r>
            <a:endParaRPr lang="zh-CN" altLang="en-US" sz="1600" b="1">
              <a:solidFill>
                <a:srgbClr val="FFCE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7553327" y="2757456"/>
            <a:ext cx="3908517" cy="3908517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文本框 53"/>
          <p:cNvSpPr txBox="1">
            <a:spLocks noChangeArrowheads="1"/>
          </p:cNvSpPr>
          <p:nvPr/>
        </p:nvSpPr>
        <p:spPr bwMode="auto">
          <a:xfrm>
            <a:off x="889097" y="1687228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矩形 54"/>
          <p:cNvSpPr>
            <a:spLocks noChangeArrowheads="1"/>
          </p:cNvSpPr>
          <p:nvPr/>
        </p:nvSpPr>
        <p:spPr bwMode="auto">
          <a:xfrm>
            <a:off x="889097" y="2055527"/>
            <a:ext cx="342414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在此录入上述图表的综合描述说明，在此录入上述图表的上述图表的综合描述说明入。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3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"/>
          <p:cNvGrpSpPr/>
          <p:nvPr/>
        </p:nvGrpSpPr>
        <p:grpSpPr>
          <a:xfrm>
            <a:off x="3533277" y="1639574"/>
            <a:ext cx="5152340" cy="3489871"/>
            <a:chOff x="3228152" y="1668622"/>
            <a:chExt cx="6045620" cy="4094923"/>
          </a:xfrm>
        </p:grpSpPr>
        <p:sp>
          <p:nvSpPr>
            <p:cNvPr id="3" name="KSO_Shape"/>
            <p:cNvSpPr/>
            <p:nvPr/>
          </p:nvSpPr>
          <p:spPr bwMode="auto">
            <a:xfrm>
              <a:off x="6019800" y="2558383"/>
              <a:ext cx="3253972" cy="3205162"/>
            </a:xfrm>
            <a:custGeom>
              <a:avLst/>
              <a:gdLst>
                <a:gd name="T0" fmla="*/ 351815 w 2443615"/>
                <a:gd name="T1" fmla="*/ 127711 h 2406492"/>
                <a:gd name="T2" fmla="*/ 127265 w 2443615"/>
                <a:gd name="T3" fmla="*/ 352436 h 2406492"/>
                <a:gd name="T4" fmla="*/ 351815 w 2443615"/>
                <a:gd name="T5" fmla="*/ 577161 h 2406492"/>
                <a:gd name="T6" fmla="*/ 576364 w 2443615"/>
                <a:gd name="T7" fmla="*/ 352436 h 2406492"/>
                <a:gd name="T8" fmla="*/ 351815 w 2443615"/>
                <a:gd name="T9" fmla="*/ 127711 h 2406492"/>
                <a:gd name="T10" fmla="*/ 323002 w 2443615"/>
                <a:gd name="T11" fmla="*/ 0 h 2406492"/>
                <a:gd name="T12" fmla="*/ 380627 w 2443615"/>
                <a:gd name="T13" fmla="*/ 0 h 2406492"/>
                <a:gd name="T14" fmla="*/ 393151 w 2443615"/>
                <a:gd name="T15" fmla="*/ 71092 h 2406492"/>
                <a:gd name="T16" fmla="*/ 500853 w 2443615"/>
                <a:gd name="T17" fmla="*/ 110323 h 2406492"/>
                <a:gd name="T18" fmla="*/ 556109 w 2443615"/>
                <a:gd name="T19" fmla="*/ 63920 h 2406492"/>
                <a:gd name="T20" fmla="*/ 600251 w 2443615"/>
                <a:gd name="T21" fmla="*/ 100990 h 2406492"/>
                <a:gd name="T22" fmla="*/ 564182 w 2443615"/>
                <a:gd name="T23" fmla="*/ 163505 h 2406492"/>
                <a:gd name="T24" fmla="*/ 621490 w 2443615"/>
                <a:gd name="T25" fmla="*/ 262842 h 2406492"/>
                <a:gd name="T26" fmla="*/ 693623 w 2443615"/>
                <a:gd name="T27" fmla="*/ 262840 h 2406492"/>
                <a:gd name="T28" fmla="*/ 703629 w 2443615"/>
                <a:gd name="T29" fmla="*/ 319633 h 2406492"/>
                <a:gd name="T30" fmla="*/ 635846 w 2443615"/>
                <a:gd name="T31" fmla="*/ 344321 h 2406492"/>
                <a:gd name="T32" fmla="*/ 615944 w 2443615"/>
                <a:gd name="T33" fmla="*/ 457282 h 2406492"/>
                <a:gd name="T34" fmla="*/ 671201 w 2443615"/>
                <a:gd name="T35" fmla="*/ 503683 h 2406492"/>
                <a:gd name="T36" fmla="*/ 642389 w 2443615"/>
                <a:gd name="T37" fmla="*/ 553626 h 2406492"/>
                <a:gd name="T38" fmla="*/ 574608 w 2443615"/>
                <a:gd name="T39" fmla="*/ 528934 h 2406492"/>
                <a:gd name="T40" fmla="*/ 486808 w 2443615"/>
                <a:gd name="T41" fmla="*/ 602665 h 2406492"/>
                <a:gd name="T42" fmla="*/ 499336 w 2443615"/>
                <a:gd name="T43" fmla="*/ 673756 h 2406492"/>
                <a:gd name="T44" fmla="*/ 445187 w 2443615"/>
                <a:gd name="T45" fmla="*/ 693480 h 2406492"/>
                <a:gd name="T46" fmla="*/ 409122 w 2443615"/>
                <a:gd name="T47" fmla="*/ 630963 h 2406492"/>
                <a:gd name="T48" fmla="*/ 294507 w 2443615"/>
                <a:gd name="T49" fmla="*/ 630963 h 2406492"/>
                <a:gd name="T50" fmla="*/ 258443 w 2443615"/>
                <a:gd name="T51" fmla="*/ 693480 h 2406492"/>
                <a:gd name="T52" fmla="*/ 204294 w 2443615"/>
                <a:gd name="T53" fmla="*/ 673756 h 2406492"/>
                <a:gd name="T54" fmla="*/ 216821 w 2443615"/>
                <a:gd name="T55" fmla="*/ 602665 h 2406492"/>
                <a:gd name="T56" fmla="*/ 129022 w 2443615"/>
                <a:gd name="T57" fmla="*/ 528934 h 2406492"/>
                <a:gd name="T58" fmla="*/ 61240 w 2443615"/>
                <a:gd name="T59" fmla="*/ 553626 h 2406492"/>
                <a:gd name="T60" fmla="*/ 32428 w 2443615"/>
                <a:gd name="T61" fmla="*/ 503683 h 2406492"/>
                <a:gd name="T62" fmla="*/ 87685 w 2443615"/>
                <a:gd name="T63" fmla="*/ 457282 h 2406492"/>
                <a:gd name="T64" fmla="*/ 67783 w 2443615"/>
                <a:gd name="T65" fmla="*/ 344321 h 2406492"/>
                <a:gd name="T66" fmla="*/ 0 w 2443615"/>
                <a:gd name="T67" fmla="*/ 319633 h 2406492"/>
                <a:gd name="T68" fmla="*/ 10006 w 2443615"/>
                <a:gd name="T69" fmla="*/ 262840 h 2406492"/>
                <a:gd name="T70" fmla="*/ 82138 w 2443615"/>
                <a:gd name="T71" fmla="*/ 262842 h 2406492"/>
                <a:gd name="T72" fmla="*/ 139446 w 2443615"/>
                <a:gd name="T73" fmla="*/ 163505 h 2406492"/>
                <a:gd name="T74" fmla="*/ 103378 w 2443615"/>
                <a:gd name="T75" fmla="*/ 100990 h 2406492"/>
                <a:gd name="T76" fmla="*/ 147520 w 2443615"/>
                <a:gd name="T77" fmla="*/ 63920 h 2406492"/>
                <a:gd name="T78" fmla="*/ 202776 w 2443615"/>
                <a:gd name="T79" fmla="*/ 110323 h 2406492"/>
                <a:gd name="T80" fmla="*/ 310478 w 2443615"/>
                <a:gd name="T81" fmla="*/ 71092 h 240649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443615" h="2406492">
                  <a:moveTo>
                    <a:pt x="1221807" y="443178"/>
                  </a:moveTo>
                  <a:cubicBezTo>
                    <a:pt x="791117" y="443178"/>
                    <a:pt x="441973" y="792322"/>
                    <a:pt x="441973" y="1223012"/>
                  </a:cubicBezTo>
                  <a:cubicBezTo>
                    <a:pt x="441973" y="1653702"/>
                    <a:pt x="791117" y="2002846"/>
                    <a:pt x="1221807" y="2002846"/>
                  </a:cubicBezTo>
                  <a:cubicBezTo>
                    <a:pt x="1652497" y="2002846"/>
                    <a:pt x="2001641" y="1653702"/>
                    <a:pt x="2001641" y="1223012"/>
                  </a:cubicBezTo>
                  <a:cubicBezTo>
                    <a:pt x="2001641" y="792322"/>
                    <a:pt x="1652497" y="443178"/>
                    <a:pt x="1221807" y="443178"/>
                  </a:cubicBezTo>
                  <a:close/>
                  <a:moveTo>
                    <a:pt x="1121747" y="0"/>
                  </a:moveTo>
                  <a:lnTo>
                    <a:pt x="1321868" y="0"/>
                  </a:lnTo>
                  <a:lnTo>
                    <a:pt x="1365362" y="246702"/>
                  </a:lnTo>
                  <a:cubicBezTo>
                    <a:pt x="1497994" y="266203"/>
                    <a:pt x="1625261" y="312525"/>
                    <a:pt x="1739400" y="382840"/>
                  </a:cubicBezTo>
                  <a:lnTo>
                    <a:pt x="1931295" y="221813"/>
                  </a:lnTo>
                  <a:lnTo>
                    <a:pt x="2084596" y="350449"/>
                  </a:lnTo>
                  <a:lnTo>
                    <a:pt x="1959337" y="567390"/>
                  </a:lnTo>
                  <a:cubicBezTo>
                    <a:pt x="2048403" y="667584"/>
                    <a:pt x="2116120" y="784874"/>
                    <a:pt x="2158357" y="912104"/>
                  </a:cubicBezTo>
                  <a:lnTo>
                    <a:pt x="2408865" y="912098"/>
                  </a:lnTo>
                  <a:lnTo>
                    <a:pt x="2443615" y="1109179"/>
                  </a:lnTo>
                  <a:lnTo>
                    <a:pt x="2208214" y="1194851"/>
                  </a:lnTo>
                  <a:cubicBezTo>
                    <a:pt x="2212040" y="1328854"/>
                    <a:pt x="2188522" y="1462233"/>
                    <a:pt x="2139095" y="1586846"/>
                  </a:cubicBezTo>
                  <a:lnTo>
                    <a:pt x="2330998" y="1747864"/>
                  </a:lnTo>
                  <a:lnTo>
                    <a:pt x="2230938" y="1921175"/>
                  </a:lnTo>
                  <a:lnTo>
                    <a:pt x="1995541" y="1835490"/>
                  </a:lnTo>
                  <a:cubicBezTo>
                    <a:pt x="1912336" y="1940602"/>
                    <a:pt x="1808586" y="2027658"/>
                    <a:pt x="1690623" y="2091346"/>
                  </a:cubicBezTo>
                  <a:lnTo>
                    <a:pt x="1734130" y="2338046"/>
                  </a:lnTo>
                  <a:lnTo>
                    <a:pt x="1546077" y="2406492"/>
                  </a:lnTo>
                  <a:lnTo>
                    <a:pt x="1420828" y="2189544"/>
                  </a:lnTo>
                  <a:cubicBezTo>
                    <a:pt x="1289525" y="2216580"/>
                    <a:pt x="1154089" y="2216580"/>
                    <a:pt x="1022786" y="2189544"/>
                  </a:cubicBezTo>
                  <a:lnTo>
                    <a:pt x="897539" y="2406492"/>
                  </a:lnTo>
                  <a:lnTo>
                    <a:pt x="709486" y="2338046"/>
                  </a:lnTo>
                  <a:lnTo>
                    <a:pt x="752993" y="2091346"/>
                  </a:lnTo>
                  <a:cubicBezTo>
                    <a:pt x="635030" y="2027658"/>
                    <a:pt x="531280" y="1940601"/>
                    <a:pt x="448076" y="1835490"/>
                  </a:cubicBezTo>
                  <a:lnTo>
                    <a:pt x="212678" y="1921175"/>
                  </a:lnTo>
                  <a:lnTo>
                    <a:pt x="112617" y="1747864"/>
                  </a:lnTo>
                  <a:lnTo>
                    <a:pt x="304520" y="1586846"/>
                  </a:lnTo>
                  <a:cubicBezTo>
                    <a:pt x="255094" y="1462233"/>
                    <a:pt x="231575" y="1328854"/>
                    <a:pt x="235401" y="1194851"/>
                  </a:cubicBezTo>
                  <a:lnTo>
                    <a:pt x="0" y="1109179"/>
                  </a:lnTo>
                  <a:lnTo>
                    <a:pt x="34750" y="912098"/>
                  </a:lnTo>
                  <a:lnTo>
                    <a:pt x="285257" y="912104"/>
                  </a:lnTo>
                  <a:cubicBezTo>
                    <a:pt x="327494" y="784874"/>
                    <a:pt x="395211" y="667583"/>
                    <a:pt x="484278" y="567390"/>
                  </a:cubicBezTo>
                  <a:lnTo>
                    <a:pt x="359019" y="350449"/>
                  </a:lnTo>
                  <a:lnTo>
                    <a:pt x="512321" y="221813"/>
                  </a:lnTo>
                  <a:lnTo>
                    <a:pt x="704216" y="382840"/>
                  </a:lnTo>
                  <a:cubicBezTo>
                    <a:pt x="818353" y="312525"/>
                    <a:pt x="945621" y="266204"/>
                    <a:pt x="1078253" y="246702"/>
                  </a:cubicBezTo>
                  <a:lnTo>
                    <a:pt x="1121747" y="0"/>
                  </a:lnTo>
                  <a:close/>
                </a:path>
              </a:pathLst>
            </a:custGeom>
            <a:solidFill>
              <a:srgbClr val="0179D0"/>
            </a:solidFill>
            <a:ln>
              <a:noFill/>
            </a:ln>
          </p:spPr>
          <p:txBody>
            <a:bodyPr lIns="501445" tIns="575655" rIns="501445" bIns="614746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" name="KSO_Shape"/>
            <p:cNvSpPr/>
            <p:nvPr/>
          </p:nvSpPr>
          <p:spPr bwMode="auto">
            <a:xfrm>
              <a:off x="4267200" y="1668622"/>
              <a:ext cx="2206222" cy="2173128"/>
            </a:xfrm>
            <a:custGeom>
              <a:avLst/>
              <a:gdLst>
                <a:gd name="T0" fmla="*/ 351815 w 2443615"/>
                <a:gd name="T1" fmla="*/ 127711 h 2406492"/>
                <a:gd name="T2" fmla="*/ 127265 w 2443615"/>
                <a:gd name="T3" fmla="*/ 352436 h 2406492"/>
                <a:gd name="T4" fmla="*/ 351815 w 2443615"/>
                <a:gd name="T5" fmla="*/ 577161 h 2406492"/>
                <a:gd name="T6" fmla="*/ 576364 w 2443615"/>
                <a:gd name="T7" fmla="*/ 352436 h 2406492"/>
                <a:gd name="T8" fmla="*/ 351815 w 2443615"/>
                <a:gd name="T9" fmla="*/ 127711 h 2406492"/>
                <a:gd name="T10" fmla="*/ 323002 w 2443615"/>
                <a:gd name="T11" fmla="*/ 0 h 2406492"/>
                <a:gd name="T12" fmla="*/ 380627 w 2443615"/>
                <a:gd name="T13" fmla="*/ 0 h 2406492"/>
                <a:gd name="T14" fmla="*/ 393151 w 2443615"/>
                <a:gd name="T15" fmla="*/ 71092 h 2406492"/>
                <a:gd name="T16" fmla="*/ 500853 w 2443615"/>
                <a:gd name="T17" fmla="*/ 110323 h 2406492"/>
                <a:gd name="T18" fmla="*/ 556109 w 2443615"/>
                <a:gd name="T19" fmla="*/ 63920 h 2406492"/>
                <a:gd name="T20" fmla="*/ 600251 w 2443615"/>
                <a:gd name="T21" fmla="*/ 100990 h 2406492"/>
                <a:gd name="T22" fmla="*/ 564182 w 2443615"/>
                <a:gd name="T23" fmla="*/ 163505 h 2406492"/>
                <a:gd name="T24" fmla="*/ 621490 w 2443615"/>
                <a:gd name="T25" fmla="*/ 262842 h 2406492"/>
                <a:gd name="T26" fmla="*/ 693623 w 2443615"/>
                <a:gd name="T27" fmla="*/ 262840 h 2406492"/>
                <a:gd name="T28" fmla="*/ 703629 w 2443615"/>
                <a:gd name="T29" fmla="*/ 319633 h 2406492"/>
                <a:gd name="T30" fmla="*/ 635846 w 2443615"/>
                <a:gd name="T31" fmla="*/ 344321 h 2406492"/>
                <a:gd name="T32" fmla="*/ 615944 w 2443615"/>
                <a:gd name="T33" fmla="*/ 457282 h 2406492"/>
                <a:gd name="T34" fmla="*/ 671201 w 2443615"/>
                <a:gd name="T35" fmla="*/ 503683 h 2406492"/>
                <a:gd name="T36" fmla="*/ 642389 w 2443615"/>
                <a:gd name="T37" fmla="*/ 553626 h 2406492"/>
                <a:gd name="T38" fmla="*/ 574608 w 2443615"/>
                <a:gd name="T39" fmla="*/ 528934 h 2406492"/>
                <a:gd name="T40" fmla="*/ 486808 w 2443615"/>
                <a:gd name="T41" fmla="*/ 602665 h 2406492"/>
                <a:gd name="T42" fmla="*/ 499336 w 2443615"/>
                <a:gd name="T43" fmla="*/ 673756 h 2406492"/>
                <a:gd name="T44" fmla="*/ 445187 w 2443615"/>
                <a:gd name="T45" fmla="*/ 693480 h 2406492"/>
                <a:gd name="T46" fmla="*/ 409122 w 2443615"/>
                <a:gd name="T47" fmla="*/ 630963 h 2406492"/>
                <a:gd name="T48" fmla="*/ 294507 w 2443615"/>
                <a:gd name="T49" fmla="*/ 630963 h 2406492"/>
                <a:gd name="T50" fmla="*/ 258443 w 2443615"/>
                <a:gd name="T51" fmla="*/ 693480 h 2406492"/>
                <a:gd name="T52" fmla="*/ 204294 w 2443615"/>
                <a:gd name="T53" fmla="*/ 673756 h 2406492"/>
                <a:gd name="T54" fmla="*/ 216821 w 2443615"/>
                <a:gd name="T55" fmla="*/ 602665 h 2406492"/>
                <a:gd name="T56" fmla="*/ 129022 w 2443615"/>
                <a:gd name="T57" fmla="*/ 528934 h 2406492"/>
                <a:gd name="T58" fmla="*/ 61240 w 2443615"/>
                <a:gd name="T59" fmla="*/ 553626 h 2406492"/>
                <a:gd name="T60" fmla="*/ 32428 w 2443615"/>
                <a:gd name="T61" fmla="*/ 503683 h 2406492"/>
                <a:gd name="T62" fmla="*/ 87685 w 2443615"/>
                <a:gd name="T63" fmla="*/ 457282 h 2406492"/>
                <a:gd name="T64" fmla="*/ 67783 w 2443615"/>
                <a:gd name="T65" fmla="*/ 344321 h 2406492"/>
                <a:gd name="T66" fmla="*/ 0 w 2443615"/>
                <a:gd name="T67" fmla="*/ 319633 h 2406492"/>
                <a:gd name="T68" fmla="*/ 10006 w 2443615"/>
                <a:gd name="T69" fmla="*/ 262840 h 2406492"/>
                <a:gd name="T70" fmla="*/ 82138 w 2443615"/>
                <a:gd name="T71" fmla="*/ 262842 h 2406492"/>
                <a:gd name="T72" fmla="*/ 139446 w 2443615"/>
                <a:gd name="T73" fmla="*/ 163505 h 2406492"/>
                <a:gd name="T74" fmla="*/ 103378 w 2443615"/>
                <a:gd name="T75" fmla="*/ 100990 h 2406492"/>
                <a:gd name="T76" fmla="*/ 147520 w 2443615"/>
                <a:gd name="T77" fmla="*/ 63920 h 2406492"/>
                <a:gd name="T78" fmla="*/ 202776 w 2443615"/>
                <a:gd name="T79" fmla="*/ 110323 h 2406492"/>
                <a:gd name="T80" fmla="*/ 310478 w 2443615"/>
                <a:gd name="T81" fmla="*/ 71092 h 240649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443615" h="2406492">
                  <a:moveTo>
                    <a:pt x="1221807" y="443178"/>
                  </a:moveTo>
                  <a:cubicBezTo>
                    <a:pt x="791117" y="443178"/>
                    <a:pt x="441973" y="792322"/>
                    <a:pt x="441973" y="1223012"/>
                  </a:cubicBezTo>
                  <a:cubicBezTo>
                    <a:pt x="441973" y="1653702"/>
                    <a:pt x="791117" y="2002846"/>
                    <a:pt x="1221807" y="2002846"/>
                  </a:cubicBezTo>
                  <a:cubicBezTo>
                    <a:pt x="1652497" y="2002846"/>
                    <a:pt x="2001641" y="1653702"/>
                    <a:pt x="2001641" y="1223012"/>
                  </a:cubicBezTo>
                  <a:cubicBezTo>
                    <a:pt x="2001641" y="792322"/>
                    <a:pt x="1652497" y="443178"/>
                    <a:pt x="1221807" y="443178"/>
                  </a:cubicBezTo>
                  <a:close/>
                  <a:moveTo>
                    <a:pt x="1121747" y="0"/>
                  </a:moveTo>
                  <a:lnTo>
                    <a:pt x="1321868" y="0"/>
                  </a:lnTo>
                  <a:lnTo>
                    <a:pt x="1365362" y="246702"/>
                  </a:lnTo>
                  <a:cubicBezTo>
                    <a:pt x="1497994" y="266203"/>
                    <a:pt x="1625261" y="312525"/>
                    <a:pt x="1739400" y="382840"/>
                  </a:cubicBezTo>
                  <a:lnTo>
                    <a:pt x="1931295" y="221813"/>
                  </a:lnTo>
                  <a:lnTo>
                    <a:pt x="2084596" y="350449"/>
                  </a:lnTo>
                  <a:lnTo>
                    <a:pt x="1959337" y="567390"/>
                  </a:lnTo>
                  <a:cubicBezTo>
                    <a:pt x="2048403" y="667584"/>
                    <a:pt x="2116120" y="784874"/>
                    <a:pt x="2158357" y="912104"/>
                  </a:cubicBezTo>
                  <a:lnTo>
                    <a:pt x="2408865" y="912098"/>
                  </a:lnTo>
                  <a:lnTo>
                    <a:pt x="2443615" y="1109179"/>
                  </a:lnTo>
                  <a:lnTo>
                    <a:pt x="2208214" y="1194851"/>
                  </a:lnTo>
                  <a:cubicBezTo>
                    <a:pt x="2212040" y="1328854"/>
                    <a:pt x="2188522" y="1462233"/>
                    <a:pt x="2139095" y="1586846"/>
                  </a:cubicBezTo>
                  <a:lnTo>
                    <a:pt x="2330998" y="1747864"/>
                  </a:lnTo>
                  <a:lnTo>
                    <a:pt x="2230938" y="1921175"/>
                  </a:lnTo>
                  <a:lnTo>
                    <a:pt x="1995541" y="1835490"/>
                  </a:lnTo>
                  <a:cubicBezTo>
                    <a:pt x="1912336" y="1940602"/>
                    <a:pt x="1808586" y="2027658"/>
                    <a:pt x="1690623" y="2091346"/>
                  </a:cubicBezTo>
                  <a:lnTo>
                    <a:pt x="1734130" y="2338046"/>
                  </a:lnTo>
                  <a:lnTo>
                    <a:pt x="1546077" y="2406492"/>
                  </a:lnTo>
                  <a:lnTo>
                    <a:pt x="1420828" y="2189544"/>
                  </a:lnTo>
                  <a:cubicBezTo>
                    <a:pt x="1289525" y="2216580"/>
                    <a:pt x="1154089" y="2216580"/>
                    <a:pt x="1022786" y="2189544"/>
                  </a:cubicBezTo>
                  <a:lnTo>
                    <a:pt x="897539" y="2406492"/>
                  </a:lnTo>
                  <a:lnTo>
                    <a:pt x="709486" y="2338046"/>
                  </a:lnTo>
                  <a:lnTo>
                    <a:pt x="752993" y="2091346"/>
                  </a:lnTo>
                  <a:cubicBezTo>
                    <a:pt x="635030" y="2027658"/>
                    <a:pt x="531280" y="1940601"/>
                    <a:pt x="448076" y="1835490"/>
                  </a:cubicBezTo>
                  <a:lnTo>
                    <a:pt x="212678" y="1921175"/>
                  </a:lnTo>
                  <a:lnTo>
                    <a:pt x="112617" y="1747864"/>
                  </a:lnTo>
                  <a:lnTo>
                    <a:pt x="304520" y="1586846"/>
                  </a:lnTo>
                  <a:cubicBezTo>
                    <a:pt x="255094" y="1462233"/>
                    <a:pt x="231575" y="1328854"/>
                    <a:pt x="235401" y="1194851"/>
                  </a:cubicBezTo>
                  <a:lnTo>
                    <a:pt x="0" y="1109179"/>
                  </a:lnTo>
                  <a:lnTo>
                    <a:pt x="34750" y="912098"/>
                  </a:lnTo>
                  <a:lnTo>
                    <a:pt x="285257" y="912104"/>
                  </a:lnTo>
                  <a:cubicBezTo>
                    <a:pt x="327494" y="784874"/>
                    <a:pt x="395211" y="667583"/>
                    <a:pt x="484278" y="567390"/>
                  </a:cubicBezTo>
                  <a:lnTo>
                    <a:pt x="359019" y="350449"/>
                  </a:lnTo>
                  <a:lnTo>
                    <a:pt x="512321" y="221813"/>
                  </a:lnTo>
                  <a:lnTo>
                    <a:pt x="704216" y="382840"/>
                  </a:lnTo>
                  <a:cubicBezTo>
                    <a:pt x="818353" y="312525"/>
                    <a:pt x="945621" y="266204"/>
                    <a:pt x="1078253" y="246702"/>
                  </a:cubicBezTo>
                  <a:lnTo>
                    <a:pt x="1121747" y="0"/>
                  </a:lnTo>
                  <a:close/>
                </a:path>
              </a:pathLst>
            </a:custGeom>
            <a:solidFill>
              <a:srgbClr val="FFCE00"/>
            </a:solidFill>
            <a:ln>
              <a:noFill/>
            </a:ln>
          </p:spPr>
          <p:txBody>
            <a:bodyPr lIns="501445" tIns="575655" rIns="501445" bIns="614746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KSO_Shape"/>
            <p:cNvSpPr/>
            <p:nvPr/>
          </p:nvSpPr>
          <p:spPr bwMode="auto">
            <a:xfrm>
              <a:off x="3228152" y="3554572"/>
              <a:ext cx="1626019" cy="1601628"/>
            </a:xfrm>
            <a:custGeom>
              <a:avLst/>
              <a:gdLst>
                <a:gd name="T0" fmla="*/ 351815 w 2443615"/>
                <a:gd name="T1" fmla="*/ 127711 h 2406492"/>
                <a:gd name="T2" fmla="*/ 127265 w 2443615"/>
                <a:gd name="T3" fmla="*/ 352436 h 2406492"/>
                <a:gd name="T4" fmla="*/ 351815 w 2443615"/>
                <a:gd name="T5" fmla="*/ 577161 h 2406492"/>
                <a:gd name="T6" fmla="*/ 576364 w 2443615"/>
                <a:gd name="T7" fmla="*/ 352436 h 2406492"/>
                <a:gd name="T8" fmla="*/ 351815 w 2443615"/>
                <a:gd name="T9" fmla="*/ 127711 h 2406492"/>
                <a:gd name="T10" fmla="*/ 323002 w 2443615"/>
                <a:gd name="T11" fmla="*/ 0 h 2406492"/>
                <a:gd name="T12" fmla="*/ 380627 w 2443615"/>
                <a:gd name="T13" fmla="*/ 0 h 2406492"/>
                <a:gd name="T14" fmla="*/ 393151 w 2443615"/>
                <a:gd name="T15" fmla="*/ 71092 h 2406492"/>
                <a:gd name="T16" fmla="*/ 500853 w 2443615"/>
                <a:gd name="T17" fmla="*/ 110323 h 2406492"/>
                <a:gd name="T18" fmla="*/ 556109 w 2443615"/>
                <a:gd name="T19" fmla="*/ 63920 h 2406492"/>
                <a:gd name="T20" fmla="*/ 600251 w 2443615"/>
                <a:gd name="T21" fmla="*/ 100990 h 2406492"/>
                <a:gd name="T22" fmla="*/ 564182 w 2443615"/>
                <a:gd name="T23" fmla="*/ 163505 h 2406492"/>
                <a:gd name="T24" fmla="*/ 621490 w 2443615"/>
                <a:gd name="T25" fmla="*/ 262842 h 2406492"/>
                <a:gd name="T26" fmla="*/ 693623 w 2443615"/>
                <a:gd name="T27" fmla="*/ 262840 h 2406492"/>
                <a:gd name="T28" fmla="*/ 703629 w 2443615"/>
                <a:gd name="T29" fmla="*/ 319633 h 2406492"/>
                <a:gd name="T30" fmla="*/ 635846 w 2443615"/>
                <a:gd name="T31" fmla="*/ 344321 h 2406492"/>
                <a:gd name="T32" fmla="*/ 615944 w 2443615"/>
                <a:gd name="T33" fmla="*/ 457282 h 2406492"/>
                <a:gd name="T34" fmla="*/ 671201 w 2443615"/>
                <a:gd name="T35" fmla="*/ 503683 h 2406492"/>
                <a:gd name="T36" fmla="*/ 642389 w 2443615"/>
                <a:gd name="T37" fmla="*/ 553626 h 2406492"/>
                <a:gd name="T38" fmla="*/ 574608 w 2443615"/>
                <a:gd name="T39" fmla="*/ 528934 h 2406492"/>
                <a:gd name="T40" fmla="*/ 486808 w 2443615"/>
                <a:gd name="T41" fmla="*/ 602665 h 2406492"/>
                <a:gd name="T42" fmla="*/ 499336 w 2443615"/>
                <a:gd name="T43" fmla="*/ 673756 h 2406492"/>
                <a:gd name="T44" fmla="*/ 445187 w 2443615"/>
                <a:gd name="T45" fmla="*/ 693480 h 2406492"/>
                <a:gd name="T46" fmla="*/ 409122 w 2443615"/>
                <a:gd name="T47" fmla="*/ 630963 h 2406492"/>
                <a:gd name="T48" fmla="*/ 294507 w 2443615"/>
                <a:gd name="T49" fmla="*/ 630963 h 2406492"/>
                <a:gd name="T50" fmla="*/ 258443 w 2443615"/>
                <a:gd name="T51" fmla="*/ 693480 h 2406492"/>
                <a:gd name="T52" fmla="*/ 204294 w 2443615"/>
                <a:gd name="T53" fmla="*/ 673756 h 2406492"/>
                <a:gd name="T54" fmla="*/ 216821 w 2443615"/>
                <a:gd name="T55" fmla="*/ 602665 h 2406492"/>
                <a:gd name="T56" fmla="*/ 129022 w 2443615"/>
                <a:gd name="T57" fmla="*/ 528934 h 2406492"/>
                <a:gd name="T58" fmla="*/ 61240 w 2443615"/>
                <a:gd name="T59" fmla="*/ 553626 h 2406492"/>
                <a:gd name="T60" fmla="*/ 32428 w 2443615"/>
                <a:gd name="T61" fmla="*/ 503683 h 2406492"/>
                <a:gd name="T62" fmla="*/ 87685 w 2443615"/>
                <a:gd name="T63" fmla="*/ 457282 h 2406492"/>
                <a:gd name="T64" fmla="*/ 67783 w 2443615"/>
                <a:gd name="T65" fmla="*/ 344321 h 2406492"/>
                <a:gd name="T66" fmla="*/ 0 w 2443615"/>
                <a:gd name="T67" fmla="*/ 319633 h 2406492"/>
                <a:gd name="T68" fmla="*/ 10006 w 2443615"/>
                <a:gd name="T69" fmla="*/ 262840 h 2406492"/>
                <a:gd name="T70" fmla="*/ 82138 w 2443615"/>
                <a:gd name="T71" fmla="*/ 262842 h 2406492"/>
                <a:gd name="T72" fmla="*/ 139446 w 2443615"/>
                <a:gd name="T73" fmla="*/ 163505 h 2406492"/>
                <a:gd name="T74" fmla="*/ 103378 w 2443615"/>
                <a:gd name="T75" fmla="*/ 100990 h 2406492"/>
                <a:gd name="T76" fmla="*/ 147520 w 2443615"/>
                <a:gd name="T77" fmla="*/ 63920 h 2406492"/>
                <a:gd name="T78" fmla="*/ 202776 w 2443615"/>
                <a:gd name="T79" fmla="*/ 110323 h 2406492"/>
                <a:gd name="T80" fmla="*/ 310478 w 2443615"/>
                <a:gd name="T81" fmla="*/ 71092 h 240649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443615" h="2406492">
                  <a:moveTo>
                    <a:pt x="1221807" y="443178"/>
                  </a:moveTo>
                  <a:cubicBezTo>
                    <a:pt x="791117" y="443178"/>
                    <a:pt x="441973" y="792322"/>
                    <a:pt x="441973" y="1223012"/>
                  </a:cubicBezTo>
                  <a:cubicBezTo>
                    <a:pt x="441973" y="1653702"/>
                    <a:pt x="791117" y="2002846"/>
                    <a:pt x="1221807" y="2002846"/>
                  </a:cubicBezTo>
                  <a:cubicBezTo>
                    <a:pt x="1652497" y="2002846"/>
                    <a:pt x="2001641" y="1653702"/>
                    <a:pt x="2001641" y="1223012"/>
                  </a:cubicBezTo>
                  <a:cubicBezTo>
                    <a:pt x="2001641" y="792322"/>
                    <a:pt x="1652497" y="443178"/>
                    <a:pt x="1221807" y="443178"/>
                  </a:cubicBezTo>
                  <a:close/>
                  <a:moveTo>
                    <a:pt x="1121747" y="0"/>
                  </a:moveTo>
                  <a:lnTo>
                    <a:pt x="1321868" y="0"/>
                  </a:lnTo>
                  <a:lnTo>
                    <a:pt x="1365362" y="246702"/>
                  </a:lnTo>
                  <a:cubicBezTo>
                    <a:pt x="1497994" y="266203"/>
                    <a:pt x="1625261" y="312525"/>
                    <a:pt x="1739400" y="382840"/>
                  </a:cubicBezTo>
                  <a:lnTo>
                    <a:pt x="1931295" y="221813"/>
                  </a:lnTo>
                  <a:lnTo>
                    <a:pt x="2084596" y="350449"/>
                  </a:lnTo>
                  <a:lnTo>
                    <a:pt x="1959337" y="567390"/>
                  </a:lnTo>
                  <a:cubicBezTo>
                    <a:pt x="2048403" y="667584"/>
                    <a:pt x="2116120" y="784874"/>
                    <a:pt x="2158357" y="912104"/>
                  </a:cubicBezTo>
                  <a:lnTo>
                    <a:pt x="2408865" y="912098"/>
                  </a:lnTo>
                  <a:lnTo>
                    <a:pt x="2443615" y="1109179"/>
                  </a:lnTo>
                  <a:lnTo>
                    <a:pt x="2208214" y="1194851"/>
                  </a:lnTo>
                  <a:cubicBezTo>
                    <a:pt x="2212040" y="1328854"/>
                    <a:pt x="2188522" y="1462233"/>
                    <a:pt x="2139095" y="1586846"/>
                  </a:cubicBezTo>
                  <a:lnTo>
                    <a:pt x="2330998" y="1747864"/>
                  </a:lnTo>
                  <a:lnTo>
                    <a:pt x="2230938" y="1921175"/>
                  </a:lnTo>
                  <a:lnTo>
                    <a:pt x="1995541" y="1835490"/>
                  </a:lnTo>
                  <a:cubicBezTo>
                    <a:pt x="1912336" y="1940602"/>
                    <a:pt x="1808586" y="2027658"/>
                    <a:pt x="1690623" y="2091346"/>
                  </a:cubicBezTo>
                  <a:lnTo>
                    <a:pt x="1734130" y="2338046"/>
                  </a:lnTo>
                  <a:lnTo>
                    <a:pt x="1546077" y="2406492"/>
                  </a:lnTo>
                  <a:lnTo>
                    <a:pt x="1420828" y="2189544"/>
                  </a:lnTo>
                  <a:cubicBezTo>
                    <a:pt x="1289525" y="2216580"/>
                    <a:pt x="1154089" y="2216580"/>
                    <a:pt x="1022786" y="2189544"/>
                  </a:cubicBezTo>
                  <a:lnTo>
                    <a:pt x="897539" y="2406492"/>
                  </a:lnTo>
                  <a:lnTo>
                    <a:pt x="709486" y="2338046"/>
                  </a:lnTo>
                  <a:lnTo>
                    <a:pt x="752993" y="2091346"/>
                  </a:lnTo>
                  <a:cubicBezTo>
                    <a:pt x="635030" y="2027658"/>
                    <a:pt x="531280" y="1940601"/>
                    <a:pt x="448076" y="1835490"/>
                  </a:cubicBezTo>
                  <a:lnTo>
                    <a:pt x="212678" y="1921175"/>
                  </a:lnTo>
                  <a:lnTo>
                    <a:pt x="112617" y="1747864"/>
                  </a:lnTo>
                  <a:lnTo>
                    <a:pt x="304520" y="1586846"/>
                  </a:lnTo>
                  <a:cubicBezTo>
                    <a:pt x="255094" y="1462233"/>
                    <a:pt x="231575" y="1328854"/>
                    <a:pt x="235401" y="1194851"/>
                  </a:cubicBezTo>
                  <a:lnTo>
                    <a:pt x="0" y="1109179"/>
                  </a:lnTo>
                  <a:lnTo>
                    <a:pt x="34750" y="912098"/>
                  </a:lnTo>
                  <a:lnTo>
                    <a:pt x="285257" y="912104"/>
                  </a:lnTo>
                  <a:cubicBezTo>
                    <a:pt x="327494" y="784874"/>
                    <a:pt x="395211" y="667583"/>
                    <a:pt x="484278" y="567390"/>
                  </a:cubicBezTo>
                  <a:lnTo>
                    <a:pt x="359019" y="350449"/>
                  </a:lnTo>
                  <a:lnTo>
                    <a:pt x="512321" y="221813"/>
                  </a:lnTo>
                  <a:lnTo>
                    <a:pt x="704216" y="382840"/>
                  </a:lnTo>
                  <a:cubicBezTo>
                    <a:pt x="818353" y="312525"/>
                    <a:pt x="945621" y="266204"/>
                    <a:pt x="1078253" y="246702"/>
                  </a:cubicBezTo>
                  <a:lnTo>
                    <a:pt x="1121747" y="0"/>
                  </a:lnTo>
                  <a:close/>
                </a:path>
              </a:pathLst>
            </a:custGeom>
            <a:solidFill>
              <a:srgbClr val="0179D0"/>
            </a:solidFill>
            <a:ln>
              <a:noFill/>
            </a:ln>
          </p:spPr>
          <p:txBody>
            <a:bodyPr lIns="501445" tIns="575655" rIns="501445" bIns="614746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" name="KSO_Shape"/>
            <p:cNvSpPr/>
            <p:nvPr/>
          </p:nvSpPr>
          <p:spPr bwMode="auto">
            <a:xfrm>
              <a:off x="7098493" y="3637057"/>
              <a:ext cx="1104900" cy="1047815"/>
            </a:xfrm>
            <a:custGeom>
              <a:avLst/>
              <a:gdLst/>
              <a:ahLst/>
              <a:cxnLst/>
              <a:rect l="0" t="0" r="r" b="b"/>
              <a:pathLst>
                <a:path w="1917701" h="1819275">
                  <a:moveTo>
                    <a:pt x="711992" y="795933"/>
                  </a:moveTo>
                  <a:lnTo>
                    <a:pt x="722042" y="796197"/>
                  </a:lnTo>
                  <a:lnTo>
                    <a:pt x="731828" y="796462"/>
                  </a:lnTo>
                  <a:lnTo>
                    <a:pt x="742143" y="796991"/>
                  </a:lnTo>
                  <a:lnTo>
                    <a:pt x="751929" y="797784"/>
                  </a:lnTo>
                  <a:lnTo>
                    <a:pt x="761979" y="798577"/>
                  </a:lnTo>
                  <a:lnTo>
                    <a:pt x="771765" y="799635"/>
                  </a:lnTo>
                  <a:lnTo>
                    <a:pt x="781551" y="800957"/>
                  </a:lnTo>
                  <a:lnTo>
                    <a:pt x="791337" y="802544"/>
                  </a:lnTo>
                  <a:lnTo>
                    <a:pt x="800858" y="804130"/>
                  </a:lnTo>
                  <a:lnTo>
                    <a:pt x="810644" y="805981"/>
                  </a:lnTo>
                  <a:lnTo>
                    <a:pt x="820166" y="807832"/>
                  </a:lnTo>
                  <a:lnTo>
                    <a:pt x="829687" y="810212"/>
                  </a:lnTo>
                  <a:lnTo>
                    <a:pt x="839473" y="812592"/>
                  </a:lnTo>
                  <a:lnTo>
                    <a:pt x="848994" y="814972"/>
                  </a:lnTo>
                  <a:lnTo>
                    <a:pt x="858252" y="817616"/>
                  </a:lnTo>
                  <a:lnTo>
                    <a:pt x="867773" y="820525"/>
                  </a:lnTo>
                  <a:lnTo>
                    <a:pt x="886551" y="826871"/>
                  </a:lnTo>
                  <a:lnTo>
                    <a:pt x="905065" y="833746"/>
                  </a:lnTo>
                  <a:lnTo>
                    <a:pt x="923315" y="841415"/>
                  </a:lnTo>
                  <a:lnTo>
                    <a:pt x="941300" y="849612"/>
                  </a:lnTo>
                  <a:lnTo>
                    <a:pt x="959284" y="858603"/>
                  </a:lnTo>
                  <a:lnTo>
                    <a:pt x="976740" y="868122"/>
                  </a:lnTo>
                  <a:lnTo>
                    <a:pt x="993932" y="878170"/>
                  </a:lnTo>
                  <a:lnTo>
                    <a:pt x="1011123" y="889012"/>
                  </a:lnTo>
                  <a:lnTo>
                    <a:pt x="1003189" y="891392"/>
                  </a:lnTo>
                  <a:lnTo>
                    <a:pt x="995254" y="893772"/>
                  </a:lnTo>
                  <a:lnTo>
                    <a:pt x="987055" y="896416"/>
                  </a:lnTo>
                  <a:lnTo>
                    <a:pt x="979121" y="899325"/>
                  </a:lnTo>
                  <a:lnTo>
                    <a:pt x="971186" y="902762"/>
                  </a:lnTo>
                  <a:lnTo>
                    <a:pt x="962987" y="905936"/>
                  </a:lnTo>
                  <a:lnTo>
                    <a:pt x="955053" y="909638"/>
                  </a:lnTo>
                  <a:lnTo>
                    <a:pt x="947383" y="913604"/>
                  </a:lnTo>
                  <a:lnTo>
                    <a:pt x="939448" y="917835"/>
                  </a:lnTo>
                  <a:lnTo>
                    <a:pt x="932043" y="922066"/>
                  </a:lnTo>
                  <a:lnTo>
                    <a:pt x="924637" y="926826"/>
                  </a:lnTo>
                  <a:lnTo>
                    <a:pt x="917231" y="931850"/>
                  </a:lnTo>
                  <a:lnTo>
                    <a:pt x="910090" y="936874"/>
                  </a:lnTo>
                  <a:lnTo>
                    <a:pt x="902949" y="942427"/>
                  </a:lnTo>
                  <a:lnTo>
                    <a:pt x="896073" y="948509"/>
                  </a:lnTo>
                  <a:lnTo>
                    <a:pt x="889461" y="954326"/>
                  </a:lnTo>
                  <a:lnTo>
                    <a:pt x="883113" y="960937"/>
                  </a:lnTo>
                  <a:lnTo>
                    <a:pt x="877030" y="967812"/>
                  </a:lnTo>
                  <a:lnTo>
                    <a:pt x="871211" y="974952"/>
                  </a:lnTo>
                  <a:lnTo>
                    <a:pt x="865393" y="982356"/>
                  </a:lnTo>
                  <a:lnTo>
                    <a:pt x="859838" y="990024"/>
                  </a:lnTo>
                  <a:lnTo>
                    <a:pt x="854813" y="998486"/>
                  </a:lnTo>
                  <a:lnTo>
                    <a:pt x="850052" y="1006683"/>
                  </a:lnTo>
                  <a:lnTo>
                    <a:pt x="845556" y="1015674"/>
                  </a:lnTo>
                  <a:lnTo>
                    <a:pt x="841324" y="1025193"/>
                  </a:lnTo>
                  <a:lnTo>
                    <a:pt x="837886" y="1034713"/>
                  </a:lnTo>
                  <a:lnTo>
                    <a:pt x="834183" y="1044761"/>
                  </a:lnTo>
                  <a:lnTo>
                    <a:pt x="831274" y="1055074"/>
                  </a:lnTo>
                  <a:lnTo>
                    <a:pt x="828629" y="1066180"/>
                  </a:lnTo>
                  <a:lnTo>
                    <a:pt x="826249" y="1077550"/>
                  </a:lnTo>
                  <a:lnTo>
                    <a:pt x="824398" y="1089185"/>
                  </a:lnTo>
                  <a:lnTo>
                    <a:pt x="823340" y="1101349"/>
                  </a:lnTo>
                  <a:lnTo>
                    <a:pt x="822017" y="1115893"/>
                  </a:lnTo>
                  <a:lnTo>
                    <a:pt x="821488" y="1129907"/>
                  </a:lnTo>
                  <a:lnTo>
                    <a:pt x="821488" y="1143129"/>
                  </a:lnTo>
                  <a:lnTo>
                    <a:pt x="821753" y="1156086"/>
                  </a:lnTo>
                  <a:lnTo>
                    <a:pt x="822546" y="1168514"/>
                  </a:lnTo>
                  <a:lnTo>
                    <a:pt x="824133" y="1180413"/>
                  </a:lnTo>
                  <a:lnTo>
                    <a:pt x="825984" y="1192048"/>
                  </a:lnTo>
                  <a:lnTo>
                    <a:pt x="828100" y="1203154"/>
                  </a:lnTo>
                  <a:lnTo>
                    <a:pt x="830745" y="1213731"/>
                  </a:lnTo>
                  <a:lnTo>
                    <a:pt x="833654" y="1224044"/>
                  </a:lnTo>
                  <a:lnTo>
                    <a:pt x="836828" y="1233828"/>
                  </a:lnTo>
                  <a:lnTo>
                    <a:pt x="840531" y="1243348"/>
                  </a:lnTo>
                  <a:lnTo>
                    <a:pt x="844763" y="1252338"/>
                  </a:lnTo>
                  <a:lnTo>
                    <a:pt x="848994" y="1260800"/>
                  </a:lnTo>
                  <a:lnTo>
                    <a:pt x="853491" y="1269262"/>
                  </a:lnTo>
                  <a:lnTo>
                    <a:pt x="858516" y="1276930"/>
                  </a:lnTo>
                  <a:lnTo>
                    <a:pt x="863806" y="1284334"/>
                  </a:lnTo>
                  <a:lnTo>
                    <a:pt x="869360" y="1291474"/>
                  </a:lnTo>
                  <a:lnTo>
                    <a:pt x="874914" y="1298349"/>
                  </a:lnTo>
                  <a:lnTo>
                    <a:pt x="880997" y="1304960"/>
                  </a:lnTo>
                  <a:lnTo>
                    <a:pt x="887080" y="1311042"/>
                  </a:lnTo>
                  <a:lnTo>
                    <a:pt x="893428" y="1316859"/>
                  </a:lnTo>
                  <a:lnTo>
                    <a:pt x="900040" y="1322412"/>
                  </a:lnTo>
                  <a:lnTo>
                    <a:pt x="906652" y="1327436"/>
                  </a:lnTo>
                  <a:lnTo>
                    <a:pt x="913264" y="1332196"/>
                  </a:lnTo>
                  <a:lnTo>
                    <a:pt x="920405" y="1336956"/>
                  </a:lnTo>
                  <a:lnTo>
                    <a:pt x="927546" y="1341187"/>
                  </a:lnTo>
                  <a:lnTo>
                    <a:pt x="934687" y="1345417"/>
                  </a:lnTo>
                  <a:lnTo>
                    <a:pt x="941828" y="1349119"/>
                  </a:lnTo>
                  <a:lnTo>
                    <a:pt x="949234" y="1352821"/>
                  </a:lnTo>
                  <a:lnTo>
                    <a:pt x="956904" y="1355995"/>
                  </a:lnTo>
                  <a:lnTo>
                    <a:pt x="964310" y="1358903"/>
                  </a:lnTo>
                  <a:lnTo>
                    <a:pt x="971715" y="1361812"/>
                  </a:lnTo>
                  <a:lnTo>
                    <a:pt x="979121" y="1364456"/>
                  </a:lnTo>
                  <a:lnTo>
                    <a:pt x="986526" y="1366836"/>
                  </a:lnTo>
                  <a:lnTo>
                    <a:pt x="993932" y="1368952"/>
                  </a:lnTo>
                  <a:lnTo>
                    <a:pt x="1008479" y="1372654"/>
                  </a:lnTo>
                  <a:lnTo>
                    <a:pt x="1023025" y="1375562"/>
                  </a:lnTo>
                  <a:lnTo>
                    <a:pt x="1037043" y="1378471"/>
                  </a:lnTo>
                  <a:lnTo>
                    <a:pt x="1050532" y="1380058"/>
                  </a:lnTo>
                  <a:lnTo>
                    <a:pt x="1063227" y="1381380"/>
                  </a:lnTo>
                  <a:lnTo>
                    <a:pt x="1075129" y="1382438"/>
                  </a:lnTo>
                  <a:lnTo>
                    <a:pt x="1086237" y="1382702"/>
                  </a:lnTo>
                  <a:lnTo>
                    <a:pt x="1096287" y="1383231"/>
                  </a:lnTo>
                  <a:lnTo>
                    <a:pt x="1105015" y="1383495"/>
                  </a:lnTo>
                  <a:lnTo>
                    <a:pt x="1112421" y="1383231"/>
                  </a:lnTo>
                  <a:lnTo>
                    <a:pt x="1122736" y="1382702"/>
                  </a:lnTo>
                  <a:lnTo>
                    <a:pt x="1126703" y="1382438"/>
                  </a:lnTo>
                  <a:lnTo>
                    <a:pt x="1126703" y="1394337"/>
                  </a:lnTo>
                  <a:lnTo>
                    <a:pt x="1126968" y="1406236"/>
                  </a:lnTo>
                  <a:lnTo>
                    <a:pt x="1127232" y="1417607"/>
                  </a:lnTo>
                  <a:lnTo>
                    <a:pt x="1128025" y="1428977"/>
                  </a:lnTo>
                  <a:lnTo>
                    <a:pt x="1129083" y="1439554"/>
                  </a:lnTo>
                  <a:lnTo>
                    <a:pt x="1130141" y="1450131"/>
                  </a:lnTo>
                  <a:lnTo>
                    <a:pt x="1131728" y="1460444"/>
                  </a:lnTo>
                  <a:lnTo>
                    <a:pt x="1133580" y="1470228"/>
                  </a:lnTo>
                  <a:lnTo>
                    <a:pt x="1135431" y="1480012"/>
                  </a:lnTo>
                  <a:lnTo>
                    <a:pt x="1137547" y="1489267"/>
                  </a:lnTo>
                  <a:lnTo>
                    <a:pt x="1139927" y="1498522"/>
                  </a:lnTo>
                  <a:lnTo>
                    <a:pt x="1142572" y="1507513"/>
                  </a:lnTo>
                  <a:lnTo>
                    <a:pt x="1145481" y="1515710"/>
                  </a:lnTo>
                  <a:lnTo>
                    <a:pt x="1148391" y="1524172"/>
                  </a:lnTo>
                  <a:lnTo>
                    <a:pt x="1151564" y="1532105"/>
                  </a:lnTo>
                  <a:lnTo>
                    <a:pt x="1155003" y="1539773"/>
                  </a:lnTo>
                  <a:lnTo>
                    <a:pt x="1158441" y="1547442"/>
                  </a:lnTo>
                  <a:lnTo>
                    <a:pt x="1162408" y="1554581"/>
                  </a:lnTo>
                  <a:lnTo>
                    <a:pt x="1166111" y="1561721"/>
                  </a:lnTo>
                  <a:lnTo>
                    <a:pt x="1170078" y="1568596"/>
                  </a:lnTo>
                  <a:lnTo>
                    <a:pt x="1174575" y="1575207"/>
                  </a:lnTo>
                  <a:lnTo>
                    <a:pt x="1178806" y="1581553"/>
                  </a:lnTo>
                  <a:lnTo>
                    <a:pt x="1183038" y="1587370"/>
                  </a:lnTo>
                  <a:lnTo>
                    <a:pt x="1187799" y="1593452"/>
                  </a:lnTo>
                  <a:lnTo>
                    <a:pt x="1192560" y="1599005"/>
                  </a:lnTo>
                  <a:lnTo>
                    <a:pt x="1197320" y="1604558"/>
                  </a:lnTo>
                  <a:lnTo>
                    <a:pt x="1202346" y="1609582"/>
                  </a:lnTo>
                  <a:lnTo>
                    <a:pt x="1207635" y="1614607"/>
                  </a:lnTo>
                  <a:lnTo>
                    <a:pt x="1212660" y="1619366"/>
                  </a:lnTo>
                  <a:lnTo>
                    <a:pt x="1217950" y="1624126"/>
                  </a:lnTo>
                  <a:lnTo>
                    <a:pt x="1223240" y="1628357"/>
                  </a:lnTo>
                  <a:lnTo>
                    <a:pt x="1229058" y="1632852"/>
                  </a:lnTo>
                  <a:lnTo>
                    <a:pt x="1234348" y="1636819"/>
                  </a:lnTo>
                  <a:lnTo>
                    <a:pt x="1239902" y="1640521"/>
                  </a:lnTo>
                  <a:lnTo>
                    <a:pt x="1245721" y="1644487"/>
                  </a:lnTo>
                  <a:lnTo>
                    <a:pt x="1251540" y="1647660"/>
                  </a:lnTo>
                  <a:lnTo>
                    <a:pt x="1263177" y="1654271"/>
                  </a:lnTo>
                  <a:lnTo>
                    <a:pt x="1274814" y="1660353"/>
                  </a:lnTo>
                  <a:lnTo>
                    <a:pt x="1286716" y="1665377"/>
                  </a:lnTo>
                  <a:lnTo>
                    <a:pt x="1298882" y="1670137"/>
                  </a:lnTo>
                  <a:lnTo>
                    <a:pt x="1310784" y="1673839"/>
                  </a:lnTo>
                  <a:lnTo>
                    <a:pt x="1322686" y="1677541"/>
                  </a:lnTo>
                  <a:lnTo>
                    <a:pt x="1334588" y="1680714"/>
                  </a:lnTo>
                  <a:lnTo>
                    <a:pt x="1346225" y="1683094"/>
                  </a:lnTo>
                  <a:lnTo>
                    <a:pt x="1357862" y="1685474"/>
                  </a:lnTo>
                  <a:lnTo>
                    <a:pt x="1368971" y="1687325"/>
                  </a:lnTo>
                  <a:lnTo>
                    <a:pt x="1380079" y="1688382"/>
                  </a:lnTo>
                  <a:lnTo>
                    <a:pt x="1390658" y="1689705"/>
                  </a:lnTo>
                  <a:lnTo>
                    <a:pt x="1401238" y="1690498"/>
                  </a:lnTo>
                  <a:lnTo>
                    <a:pt x="1411024" y="1690762"/>
                  </a:lnTo>
                  <a:lnTo>
                    <a:pt x="1411817" y="1709537"/>
                  </a:lnTo>
                  <a:lnTo>
                    <a:pt x="1412346" y="1728311"/>
                  </a:lnTo>
                  <a:lnTo>
                    <a:pt x="1412875" y="1747086"/>
                  </a:lnTo>
                  <a:lnTo>
                    <a:pt x="1412875" y="1766125"/>
                  </a:lnTo>
                  <a:lnTo>
                    <a:pt x="1412346" y="1792832"/>
                  </a:lnTo>
                  <a:lnTo>
                    <a:pt x="1411553" y="1819275"/>
                  </a:lnTo>
                  <a:lnTo>
                    <a:pt x="793" y="1811078"/>
                  </a:lnTo>
                  <a:lnTo>
                    <a:pt x="264" y="1784635"/>
                  </a:lnTo>
                  <a:lnTo>
                    <a:pt x="0" y="1757928"/>
                  </a:lnTo>
                  <a:lnTo>
                    <a:pt x="529" y="1733071"/>
                  </a:lnTo>
                  <a:lnTo>
                    <a:pt x="1058" y="1708215"/>
                  </a:lnTo>
                  <a:lnTo>
                    <a:pt x="2645" y="1683623"/>
                  </a:lnTo>
                  <a:lnTo>
                    <a:pt x="4232" y="1659031"/>
                  </a:lnTo>
                  <a:lnTo>
                    <a:pt x="6612" y="1634968"/>
                  </a:lnTo>
                  <a:lnTo>
                    <a:pt x="8992" y="1610905"/>
                  </a:lnTo>
                  <a:lnTo>
                    <a:pt x="12166" y="1587106"/>
                  </a:lnTo>
                  <a:lnTo>
                    <a:pt x="15340" y="1563307"/>
                  </a:lnTo>
                  <a:lnTo>
                    <a:pt x="19307" y="1539773"/>
                  </a:lnTo>
                  <a:lnTo>
                    <a:pt x="23804" y="1516503"/>
                  </a:lnTo>
                  <a:lnTo>
                    <a:pt x="28300" y="1493762"/>
                  </a:lnTo>
                  <a:lnTo>
                    <a:pt x="33590" y="1470757"/>
                  </a:lnTo>
                  <a:lnTo>
                    <a:pt x="38879" y="1448280"/>
                  </a:lnTo>
                  <a:lnTo>
                    <a:pt x="44962" y="1425804"/>
                  </a:lnTo>
                  <a:lnTo>
                    <a:pt x="51045" y="1403856"/>
                  </a:lnTo>
                  <a:lnTo>
                    <a:pt x="57658" y="1382173"/>
                  </a:lnTo>
                  <a:lnTo>
                    <a:pt x="64799" y="1360754"/>
                  </a:lnTo>
                  <a:lnTo>
                    <a:pt x="72204" y="1339336"/>
                  </a:lnTo>
                  <a:lnTo>
                    <a:pt x="79874" y="1318710"/>
                  </a:lnTo>
                  <a:lnTo>
                    <a:pt x="88073" y="1298085"/>
                  </a:lnTo>
                  <a:lnTo>
                    <a:pt x="96272" y="1277459"/>
                  </a:lnTo>
                  <a:lnTo>
                    <a:pt x="105265" y="1257627"/>
                  </a:lnTo>
                  <a:lnTo>
                    <a:pt x="114522" y="1238059"/>
                  </a:lnTo>
                  <a:lnTo>
                    <a:pt x="123779" y="1218491"/>
                  </a:lnTo>
                  <a:lnTo>
                    <a:pt x="133565" y="1199452"/>
                  </a:lnTo>
                  <a:lnTo>
                    <a:pt x="143615" y="1180678"/>
                  </a:lnTo>
                  <a:lnTo>
                    <a:pt x="153930" y="1162432"/>
                  </a:lnTo>
                  <a:lnTo>
                    <a:pt x="165038" y="1144451"/>
                  </a:lnTo>
                  <a:lnTo>
                    <a:pt x="176147" y="1126734"/>
                  </a:lnTo>
                  <a:lnTo>
                    <a:pt x="187255" y="1109546"/>
                  </a:lnTo>
                  <a:lnTo>
                    <a:pt x="198892" y="1092623"/>
                  </a:lnTo>
                  <a:lnTo>
                    <a:pt x="210794" y="1075964"/>
                  </a:lnTo>
                  <a:lnTo>
                    <a:pt x="222960" y="1059834"/>
                  </a:lnTo>
                  <a:lnTo>
                    <a:pt x="235391" y="1044232"/>
                  </a:lnTo>
                  <a:lnTo>
                    <a:pt x="248351" y="1028895"/>
                  </a:lnTo>
                  <a:lnTo>
                    <a:pt x="261310" y="1013823"/>
                  </a:lnTo>
                  <a:lnTo>
                    <a:pt x="274799" y="999544"/>
                  </a:lnTo>
                  <a:lnTo>
                    <a:pt x="288288" y="985529"/>
                  </a:lnTo>
                  <a:lnTo>
                    <a:pt x="302041" y="971779"/>
                  </a:lnTo>
                  <a:lnTo>
                    <a:pt x="316059" y="958557"/>
                  </a:lnTo>
                  <a:lnTo>
                    <a:pt x="330341" y="946129"/>
                  </a:lnTo>
                  <a:lnTo>
                    <a:pt x="344888" y="933965"/>
                  </a:lnTo>
                  <a:lnTo>
                    <a:pt x="359963" y="922066"/>
                  </a:lnTo>
                  <a:lnTo>
                    <a:pt x="374774" y="910695"/>
                  </a:lnTo>
                  <a:lnTo>
                    <a:pt x="389850" y="899589"/>
                  </a:lnTo>
                  <a:lnTo>
                    <a:pt x="405454" y="889541"/>
                  </a:lnTo>
                  <a:lnTo>
                    <a:pt x="420794" y="879757"/>
                  </a:lnTo>
                  <a:lnTo>
                    <a:pt x="436664" y="870238"/>
                  </a:lnTo>
                  <a:lnTo>
                    <a:pt x="452533" y="861511"/>
                  </a:lnTo>
                  <a:lnTo>
                    <a:pt x="468666" y="853314"/>
                  </a:lnTo>
                  <a:lnTo>
                    <a:pt x="485064" y="845646"/>
                  </a:lnTo>
                  <a:lnTo>
                    <a:pt x="501727" y="838242"/>
                  </a:lnTo>
                  <a:lnTo>
                    <a:pt x="518389" y="831631"/>
                  </a:lnTo>
                  <a:lnTo>
                    <a:pt x="535316" y="825285"/>
                  </a:lnTo>
                  <a:lnTo>
                    <a:pt x="552243" y="819732"/>
                  </a:lnTo>
                  <a:lnTo>
                    <a:pt x="569435" y="814972"/>
                  </a:lnTo>
                  <a:lnTo>
                    <a:pt x="586891" y="810477"/>
                  </a:lnTo>
                  <a:lnTo>
                    <a:pt x="604347" y="806510"/>
                  </a:lnTo>
                  <a:lnTo>
                    <a:pt x="622067" y="803337"/>
                  </a:lnTo>
                  <a:lnTo>
                    <a:pt x="639787" y="800693"/>
                  </a:lnTo>
                  <a:lnTo>
                    <a:pt x="657508" y="798577"/>
                  </a:lnTo>
                  <a:lnTo>
                    <a:pt x="675757" y="796991"/>
                  </a:lnTo>
                  <a:lnTo>
                    <a:pt x="693742" y="796197"/>
                  </a:lnTo>
                  <a:lnTo>
                    <a:pt x="711992" y="795933"/>
                  </a:lnTo>
                  <a:close/>
                  <a:moveTo>
                    <a:pt x="1463280" y="660400"/>
                  </a:moveTo>
                  <a:lnTo>
                    <a:pt x="1469893" y="660400"/>
                  </a:lnTo>
                  <a:lnTo>
                    <a:pt x="1477034" y="660665"/>
                  </a:lnTo>
                  <a:lnTo>
                    <a:pt x="1483912" y="660929"/>
                  </a:lnTo>
                  <a:lnTo>
                    <a:pt x="1490789" y="661988"/>
                  </a:lnTo>
                  <a:lnTo>
                    <a:pt x="1497666" y="663046"/>
                  </a:lnTo>
                  <a:lnTo>
                    <a:pt x="1504279" y="664898"/>
                  </a:lnTo>
                  <a:lnTo>
                    <a:pt x="1510891" y="666750"/>
                  </a:lnTo>
                  <a:lnTo>
                    <a:pt x="1516975" y="668867"/>
                  </a:lnTo>
                  <a:lnTo>
                    <a:pt x="1523323" y="671248"/>
                  </a:lnTo>
                  <a:lnTo>
                    <a:pt x="1529142" y="673894"/>
                  </a:lnTo>
                  <a:lnTo>
                    <a:pt x="1535226" y="676804"/>
                  </a:lnTo>
                  <a:lnTo>
                    <a:pt x="1540780" y="679979"/>
                  </a:lnTo>
                  <a:lnTo>
                    <a:pt x="1546599" y="683683"/>
                  </a:lnTo>
                  <a:lnTo>
                    <a:pt x="1551625" y="687123"/>
                  </a:lnTo>
                  <a:lnTo>
                    <a:pt x="1556915" y="691356"/>
                  </a:lnTo>
                  <a:lnTo>
                    <a:pt x="1561676" y="695590"/>
                  </a:lnTo>
                  <a:lnTo>
                    <a:pt x="1566437" y="700088"/>
                  </a:lnTo>
                  <a:lnTo>
                    <a:pt x="1570934" y="704850"/>
                  </a:lnTo>
                  <a:lnTo>
                    <a:pt x="1575431" y="709613"/>
                  </a:lnTo>
                  <a:lnTo>
                    <a:pt x="1579134" y="714640"/>
                  </a:lnTo>
                  <a:lnTo>
                    <a:pt x="1583101" y="719931"/>
                  </a:lnTo>
                  <a:lnTo>
                    <a:pt x="1586540" y="725223"/>
                  </a:lnTo>
                  <a:lnTo>
                    <a:pt x="1589978" y="731044"/>
                  </a:lnTo>
                  <a:lnTo>
                    <a:pt x="1592888" y="736600"/>
                  </a:lnTo>
                  <a:lnTo>
                    <a:pt x="1595533" y="742685"/>
                  </a:lnTo>
                  <a:lnTo>
                    <a:pt x="1597914" y="748771"/>
                  </a:lnTo>
                  <a:lnTo>
                    <a:pt x="1600030" y="754856"/>
                  </a:lnTo>
                  <a:lnTo>
                    <a:pt x="1601881" y="761206"/>
                  </a:lnTo>
                  <a:lnTo>
                    <a:pt x="1603204" y="767556"/>
                  </a:lnTo>
                  <a:lnTo>
                    <a:pt x="1604526" y="774435"/>
                  </a:lnTo>
                  <a:lnTo>
                    <a:pt x="1605320" y="781050"/>
                  </a:lnTo>
                  <a:lnTo>
                    <a:pt x="1605584" y="787665"/>
                  </a:lnTo>
                  <a:lnTo>
                    <a:pt x="1605849" y="794544"/>
                  </a:lnTo>
                  <a:lnTo>
                    <a:pt x="1604791" y="967581"/>
                  </a:lnTo>
                  <a:lnTo>
                    <a:pt x="1781745" y="968375"/>
                  </a:lnTo>
                  <a:lnTo>
                    <a:pt x="1788887" y="968640"/>
                  </a:lnTo>
                  <a:lnTo>
                    <a:pt x="1795764" y="969169"/>
                  </a:lnTo>
                  <a:lnTo>
                    <a:pt x="1802641" y="970227"/>
                  </a:lnTo>
                  <a:lnTo>
                    <a:pt x="1809518" y="971285"/>
                  </a:lnTo>
                  <a:lnTo>
                    <a:pt x="1815866" y="972873"/>
                  </a:lnTo>
                  <a:lnTo>
                    <a:pt x="1822479" y="974725"/>
                  </a:lnTo>
                  <a:lnTo>
                    <a:pt x="1828827" y="977106"/>
                  </a:lnTo>
                  <a:lnTo>
                    <a:pt x="1834911" y="979488"/>
                  </a:lnTo>
                  <a:lnTo>
                    <a:pt x="1840994" y="982133"/>
                  </a:lnTo>
                  <a:lnTo>
                    <a:pt x="1846813" y="985044"/>
                  </a:lnTo>
                  <a:lnTo>
                    <a:pt x="1852633" y="988219"/>
                  </a:lnTo>
                  <a:lnTo>
                    <a:pt x="1857923" y="991923"/>
                  </a:lnTo>
                  <a:lnTo>
                    <a:pt x="1863213" y="995363"/>
                  </a:lnTo>
                  <a:lnTo>
                    <a:pt x="1868503" y="999596"/>
                  </a:lnTo>
                  <a:lnTo>
                    <a:pt x="1873264" y="1003829"/>
                  </a:lnTo>
                  <a:lnTo>
                    <a:pt x="1878025" y="1008327"/>
                  </a:lnTo>
                  <a:lnTo>
                    <a:pt x="1882522" y="1012825"/>
                  </a:lnTo>
                  <a:lnTo>
                    <a:pt x="1886754" y="1017852"/>
                  </a:lnTo>
                  <a:lnTo>
                    <a:pt x="1890986" y="1022879"/>
                  </a:lnTo>
                  <a:lnTo>
                    <a:pt x="1894689" y="1027906"/>
                  </a:lnTo>
                  <a:lnTo>
                    <a:pt x="1898128" y="1033463"/>
                  </a:lnTo>
                  <a:lnTo>
                    <a:pt x="1901302" y="1039283"/>
                  </a:lnTo>
                  <a:lnTo>
                    <a:pt x="1904211" y="1044840"/>
                  </a:lnTo>
                  <a:lnTo>
                    <a:pt x="1907385" y="1050660"/>
                  </a:lnTo>
                  <a:lnTo>
                    <a:pt x="1909766" y="1056746"/>
                  </a:lnTo>
                  <a:lnTo>
                    <a:pt x="1911882" y="1063096"/>
                  </a:lnTo>
                  <a:lnTo>
                    <a:pt x="1913469" y="1069181"/>
                  </a:lnTo>
                  <a:lnTo>
                    <a:pt x="1915056" y="1075796"/>
                  </a:lnTo>
                  <a:lnTo>
                    <a:pt x="1916114" y="1082410"/>
                  </a:lnTo>
                  <a:lnTo>
                    <a:pt x="1916908" y="1089290"/>
                  </a:lnTo>
                  <a:lnTo>
                    <a:pt x="1917436" y="1095640"/>
                  </a:lnTo>
                  <a:lnTo>
                    <a:pt x="1917701" y="1102783"/>
                  </a:lnTo>
                  <a:lnTo>
                    <a:pt x="1917436" y="1109663"/>
                  </a:lnTo>
                  <a:lnTo>
                    <a:pt x="1916908" y="1116277"/>
                  </a:lnTo>
                  <a:lnTo>
                    <a:pt x="1915849" y="1123156"/>
                  </a:lnTo>
                  <a:lnTo>
                    <a:pt x="1914791" y="1129506"/>
                  </a:lnTo>
                  <a:lnTo>
                    <a:pt x="1913204" y="1136121"/>
                  </a:lnTo>
                  <a:lnTo>
                    <a:pt x="1911088" y="1142471"/>
                  </a:lnTo>
                  <a:lnTo>
                    <a:pt x="1908972" y="1148556"/>
                  </a:lnTo>
                  <a:lnTo>
                    <a:pt x="1906592" y="1154642"/>
                  </a:lnTo>
                  <a:lnTo>
                    <a:pt x="1903682" y="1160463"/>
                  </a:lnTo>
                  <a:lnTo>
                    <a:pt x="1900773" y="1166283"/>
                  </a:lnTo>
                  <a:lnTo>
                    <a:pt x="1897599" y="1171840"/>
                  </a:lnTo>
                  <a:lnTo>
                    <a:pt x="1893896" y="1177131"/>
                  </a:lnTo>
                  <a:lnTo>
                    <a:pt x="1889928" y="1182158"/>
                  </a:lnTo>
                  <a:lnTo>
                    <a:pt x="1885960" y="1187450"/>
                  </a:lnTo>
                  <a:lnTo>
                    <a:pt x="1881728" y="1192213"/>
                  </a:lnTo>
                  <a:lnTo>
                    <a:pt x="1876967" y="1196975"/>
                  </a:lnTo>
                  <a:lnTo>
                    <a:pt x="1872206" y="1201208"/>
                  </a:lnTo>
                  <a:lnTo>
                    <a:pt x="1867445" y="1205442"/>
                  </a:lnTo>
                  <a:lnTo>
                    <a:pt x="1862155" y="1209411"/>
                  </a:lnTo>
                  <a:lnTo>
                    <a:pt x="1856600" y="1212850"/>
                  </a:lnTo>
                  <a:lnTo>
                    <a:pt x="1851046" y="1216554"/>
                  </a:lnTo>
                  <a:lnTo>
                    <a:pt x="1845491" y="1219465"/>
                  </a:lnTo>
                  <a:lnTo>
                    <a:pt x="1839407" y="1222375"/>
                  </a:lnTo>
                  <a:lnTo>
                    <a:pt x="1833588" y="1225021"/>
                  </a:lnTo>
                  <a:lnTo>
                    <a:pt x="1827240" y="1227402"/>
                  </a:lnTo>
                  <a:lnTo>
                    <a:pt x="1821156" y="1229519"/>
                  </a:lnTo>
                  <a:lnTo>
                    <a:pt x="1814544" y="1231371"/>
                  </a:lnTo>
                  <a:lnTo>
                    <a:pt x="1807931" y="1232958"/>
                  </a:lnTo>
                  <a:lnTo>
                    <a:pt x="1801054" y="1234017"/>
                  </a:lnTo>
                  <a:lnTo>
                    <a:pt x="1794177" y="1234546"/>
                  </a:lnTo>
                  <a:lnTo>
                    <a:pt x="1787300" y="1235340"/>
                  </a:lnTo>
                  <a:lnTo>
                    <a:pt x="1780158" y="1235340"/>
                  </a:lnTo>
                  <a:lnTo>
                    <a:pt x="1603204" y="1234281"/>
                  </a:lnTo>
                  <a:lnTo>
                    <a:pt x="1602410" y="1407319"/>
                  </a:lnTo>
                  <a:lnTo>
                    <a:pt x="1602146" y="1413933"/>
                  </a:lnTo>
                  <a:lnTo>
                    <a:pt x="1601617" y="1420813"/>
                  </a:lnTo>
                  <a:lnTo>
                    <a:pt x="1600559" y="1427692"/>
                  </a:lnTo>
                  <a:lnTo>
                    <a:pt x="1599501" y="1434306"/>
                  </a:lnTo>
                  <a:lnTo>
                    <a:pt x="1597914" y="1440392"/>
                  </a:lnTo>
                  <a:lnTo>
                    <a:pt x="1595798" y="1446742"/>
                  </a:lnTo>
                  <a:lnTo>
                    <a:pt x="1593682" y="1453092"/>
                  </a:lnTo>
                  <a:lnTo>
                    <a:pt x="1591301" y="1459177"/>
                  </a:lnTo>
                  <a:lnTo>
                    <a:pt x="1588656" y="1464998"/>
                  </a:lnTo>
                  <a:lnTo>
                    <a:pt x="1585482" y="1470819"/>
                  </a:lnTo>
                  <a:lnTo>
                    <a:pt x="1582043" y="1476111"/>
                  </a:lnTo>
                  <a:lnTo>
                    <a:pt x="1578605" y="1481931"/>
                  </a:lnTo>
                  <a:lnTo>
                    <a:pt x="1574637" y="1486958"/>
                  </a:lnTo>
                  <a:lnTo>
                    <a:pt x="1570670" y="1491986"/>
                  </a:lnTo>
                  <a:lnTo>
                    <a:pt x="1566437" y="1496748"/>
                  </a:lnTo>
                  <a:lnTo>
                    <a:pt x="1561941" y="1501511"/>
                  </a:lnTo>
                  <a:lnTo>
                    <a:pt x="1557180" y="1505744"/>
                  </a:lnTo>
                  <a:lnTo>
                    <a:pt x="1552154" y="1509713"/>
                  </a:lnTo>
                  <a:lnTo>
                    <a:pt x="1546864" y="1513946"/>
                  </a:lnTo>
                  <a:lnTo>
                    <a:pt x="1541309" y="1517650"/>
                  </a:lnTo>
                  <a:lnTo>
                    <a:pt x="1536019" y="1521090"/>
                  </a:lnTo>
                  <a:lnTo>
                    <a:pt x="1530200" y="1524000"/>
                  </a:lnTo>
                  <a:lnTo>
                    <a:pt x="1524381" y="1527175"/>
                  </a:lnTo>
                  <a:lnTo>
                    <a:pt x="1518297" y="1529821"/>
                  </a:lnTo>
                  <a:lnTo>
                    <a:pt x="1511949" y="1532202"/>
                  </a:lnTo>
                  <a:lnTo>
                    <a:pt x="1505601" y="1534319"/>
                  </a:lnTo>
                  <a:lnTo>
                    <a:pt x="1499253" y="1535906"/>
                  </a:lnTo>
                  <a:lnTo>
                    <a:pt x="1492640" y="1537494"/>
                  </a:lnTo>
                  <a:lnTo>
                    <a:pt x="1485763" y="1538288"/>
                  </a:lnTo>
                  <a:lnTo>
                    <a:pt x="1478886" y="1539346"/>
                  </a:lnTo>
                  <a:lnTo>
                    <a:pt x="1472009" y="1539875"/>
                  </a:lnTo>
                  <a:lnTo>
                    <a:pt x="1464867" y="1539875"/>
                  </a:lnTo>
                  <a:lnTo>
                    <a:pt x="1458255" y="1539611"/>
                  </a:lnTo>
                  <a:lnTo>
                    <a:pt x="1451113" y="1539346"/>
                  </a:lnTo>
                  <a:lnTo>
                    <a:pt x="1444236" y="1538288"/>
                  </a:lnTo>
                  <a:lnTo>
                    <a:pt x="1437623" y="1536965"/>
                  </a:lnTo>
                  <a:lnTo>
                    <a:pt x="1431010" y="1535377"/>
                  </a:lnTo>
                  <a:lnTo>
                    <a:pt x="1424398" y="1533525"/>
                  </a:lnTo>
                  <a:lnTo>
                    <a:pt x="1418314" y="1531673"/>
                  </a:lnTo>
                  <a:lnTo>
                    <a:pt x="1411966" y="1529292"/>
                  </a:lnTo>
                  <a:lnTo>
                    <a:pt x="1406147" y="1526381"/>
                  </a:lnTo>
                  <a:lnTo>
                    <a:pt x="1400063" y="1523471"/>
                  </a:lnTo>
                  <a:lnTo>
                    <a:pt x="1394509" y="1520296"/>
                  </a:lnTo>
                  <a:lnTo>
                    <a:pt x="1388690" y="1516592"/>
                  </a:lnTo>
                  <a:lnTo>
                    <a:pt x="1383399" y="1512888"/>
                  </a:lnTo>
                  <a:lnTo>
                    <a:pt x="1378374" y="1508919"/>
                  </a:lnTo>
                  <a:lnTo>
                    <a:pt x="1373348" y="1504686"/>
                  </a:lnTo>
                  <a:lnTo>
                    <a:pt x="1368852" y="1500188"/>
                  </a:lnTo>
                  <a:lnTo>
                    <a:pt x="1364355" y="1495425"/>
                  </a:lnTo>
                  <a:lnTo>
                    <a:pt x="1359858" y="1490663"/>
                  </a:lnTo>
                  <a:lnTo>
                    <a:pt x="1356155" y="1485636"/>
                  </a:lnTo>
                  <a:lnTo>
                    <a:pt x="1352188" y="1480344"/>
                  </a:lnTo>
                  <a:lnTo>
                    <a:pt x="1348749" y="1475052"/>
                  </a:lnTo>
                  <a:lnTo>
                    <a:pt x="1345311" y="1469496"/>
                  </a:lnTo>
                  <a:lnTo>
                    <a:pt x="1342401" y="1463675"/>
                  </a:lnTo>
                  <a:lnTo>
                    <a:pt x="1339756" y="1457854"/>
                  </a:lnTo>
                  <a:lnTo>
                    <a:pt x="1337375" y="1451504"/>
                  </a:lnTo>
                  <a:lnTo>
                    <a:pt x="1335259" y="1445154"/>
                  </a:lnTo>
                  <a:lnTo>
                    <a:pt x="1333408" y="1439069"/>
                  </a:lnTo>
                  <a:lnTo>
                    <a:pt x="1332085" y="1432454"/>
                  </a:lnTo>
                  <a:lnTo>
                    <a:pt x="1330763" y="1425840"/>
                  </a:lnTo>
                  <a:lnTo>
                    <a:pt x="1329969" y="1419490"/>
                  </a:lnTo>
                  <a:lnTo>
                    <a:pt x="1329440" y="1412611"/>
                  </a:lnTo>
                  <a:lnTo>
                    <a:pt x="1329440" y="1405731"/>
                  </a:lnTo>
                  <a:lnTo>
                    <a:pt x="1330234" y="1232958"/>
                  </a:lnTo>
                  <a:lnTo>
                    <a:pt x="1153279" y="1231636"/>
                  </a:lnTo>
                  <a:lnTo>
                    <a:pt x="1146402" y="1231371"/>
                  </a:lnTo>
                  <a:lnTo>
                    <a:pt x="1139525" y="1231106"/>
                  </a:lnTo>
                  <a:lnTo>
                    <a:pt x="1132648" y="1230048"/>
                  </a:lnTo>
                  <a:lnTo>
                    <a:pt x="1125771" y="1228990"/>
                  </a:lnTo>
                  <a:lnTo>
                    <a:pt x="1119423" y="1227138"/>
                  </a:lnTo>
                  <a:lnTo>
                    <a:pt x="1112810" y="1225286"/>
                  </a:lnTo>
                  <a:lnTo>
                    <a:pt x="1106462" y="1223433"/>
                  </a:lnTo>
                  <a:lnTo>
                    <a:pt x="1100378" y="1221052"/>
                  </a:lnTo>
                  <a:lnTo>
                    <a:pt x="1094295" y="1218406"/>
                  </a:lnTo>
                  <a:lnTo>
                    <a:pt x="1088476" y="1215231"/>
                  </a:lnTo>
                  <a:lnTo>
                    <a:pt x="1082656" y="1212056"/>
                  </a:lnTo>
                  <a:lnTo>
                    <a:pt x="1077102" y="1208352"/>
                  </a:lnTo>
                  <a:lnTo>
                    <a:pt x="1071812" y="1204648"/>
                  </a:lnTo>
                  <a:lnTo>
                    <a:pt x="1066786" y="1200679"/>
                  </a:lnTo>
                  <a:lnTo>
                    <a:pt x="1062025" y="1196446"/>
                  </a:lnTo>
                  <a:lnTo>
                    <a:pt x="1057264" y="1192213"/>
                  </a:lnTo>
                  <a:lnTo>
                    <a:pt x="1052767" y="1187450"/>
                  </a:lnTo>
                  <a:lnTo>
                    <a:pt x="1048271" y="1182688"/>
                  </a:lnTo>
                  <a:lnTo>
                    <a:pt x="1044303" y="1177396"/>
                  </a:lnTo>
                  <a:lnTo>
                    <a:pt x="1040600" y="1172104"/>
                  </a:lnTo>
                  <a:lnTo>
                    <a:pt x="1036897" y="1166813"/>
                  </a:lnTo>
                  <a:lnTo>
                    <a:pt x="1033723" y="1161256"/>
                  </a:lnTo>
                  <a:lnTo>
                    <a:pt x="1030549" y="1155435"/>
                  </a:lnTo>
                  <a:lnTo>
                    <a:pt x="1027904" y="1149615"/>
                  </a:lnTo>
                  <a:lnTo>
                    <a:pt x="1025523" y="1143265"/>
                  </a:lnTo>
                  <a:lnTo>
                    <a:pt x="1023407" y="1137444"/>
                  </a:lnTo>
                  <a:lnTo>
                    <a:pt x="1021820" y="1130829"/>
                  </a:lnTo>
                  <a:lnTo>
                    <a:pt x="1020233" y="1124215"/>
                  </a:lnTo>
                  <a:lnTo>
                    <a:pt x="1019175" y="1117600"/>
                  </a:lnTo>
                  <a:lnTo>
                    <a:pt x="1018117" y="1111250"/>
                  </a:lnTo>
                  <a:lnTo>
                    <a:pt x="1017853" y="1104371"/>
                  </a:lnTo>
                  <a:lnTo>
                    <a:pt x="1017588" y="1097492"/>
                  </a:lnTo>
                  <a:lnTo>
                    <a:pt x="1017853" y="1090613"/>
                  </a:lnTo>
                  <a:lnTo>
                    <a:pt x="1018382" y="1083733"/>
                  </a:lnTo>
                  <a:lnTo>
                    <a:pt x="1019440" y="1077383"/>
                  </a:lnTo>
                  <a:lnTo>
                    <a:pt x="1020498" y="1070769"/>
                  </a:lnTo>
                  <a:lnTo>
                    <a:pt x="1022085" y="1064154"/>
                  </a:lnTo>
                  <a:lnTo>
                    <a:pt x="1024201" y="1057804"/>
                  </a:lnTo>
                  <a:lnTo>
                    <a:pt x="1026317" y="1051719"/>
                  </a:lnTo>
                  <a:lnTo>
                    <a:pt x="1028697" y="1045633"/>
                  </a:lnTo>
                  <a:lnTo>
                    <a:pt x="1031607" y="1039813"/>
                  </a:lnTo>
                  <a:lnTo>
                    <a:pt x="1034516" y="1033992"/>
                  </a:lnTo>
                  <a:lnTo>
                    <a:pt x="1037690" y="1028435"/>
                  </a:lnTo>
                  <a:lnTo>
                    <a:pt x="1041394" y="1023144"/>
                  </a:lnTo>
                  <a:lnTo>
                    <a:pt x="1045361" y="1017852"/>
                  </a:lnTo>
                  <a:lnTo>
                    <a:pt x="1049329" y="1012825"/>
                  </a:lnTo>
                  <a:lnTo>
                    <a:pt x="1053561" y="1008063"/>
                  </a:lnTo>
                  <a:lnTo>
                    <a:pt x="1058057" y="1003565"/>
                  </a:lnTo>
                  <a:lnTo>
                    <a:pt x="1062818" y="999067"/>
                  </a:lnTo>
                  <a:lnTo>
                    <a:pt x="1067844" y="994833"/>
                  </a:lnTo>
                  <a:lnTo>
                    <a:pt x="1073134" y="990865"/>
                  </a:lnTo>
                  <a:lnTo>
                    <a:pt x="1078689" y="987160"/>
                  </a:lnTo>
                  <a:lnTo>
                    <a:pt x="1083979" y="983721"/>
                  </a:lnTo>
                  <a:lnTo>
                    <a:pt x="1089798" y="980546"/>
                  </a:lnTo>
                  <a:lnTo>
                    <a:pt x="1095617" y="977635"/>
                  </a:lnTo>
                  <a:lnTo>
                    <a:pt x="1101701" y="975254"/>
                  </a:lnTo>
                  <a:lnTo>
                    <a:pt x="1108049" y="972873"/>
                  </a:lnTo>
                  <a:lnTo>
                    <a:pt x="1114133" y="970756"/>
                  </a:lnTo>
                  <a:lnTo>
                    <a:pt x="1120745" y="968904"/>
                  </a:lnTo>
                  <a:lnTo>
                    <a:pt x="1127358" y="967581"/>
                  </a:lnTo>
                  <a:lnTo>
                    <a:pt x="1134235" y="966258"/>
                  </a:lnTo>
                  <a:lnTo>
                    <a:pt x="1141112" y="965465"/>
                  </a:lnTo>
                  <a:lnTo>
                    <a:pt x="1147989" y="965200"/>
                  </a:lnTo>
                  <a:lnTo>
                    <a:pt x="1155131" y="964935"/>
                  </a:lnTo>
                  <a:lnTo>
                    <a:pt x="1332085" y="965994"/>
                  </a:lnTo>
                  <a:lnTo>
                    <a:pt x="1332879" y="793221"/>
                  </a:lnTo>
                  <a:lnTo>
                    <a:pt x="1333143" y="786342"/>
                  </a:lnTo>
                  <a:lnTo>
                    <a:pt x="1333672" y="779463"/>
                  </a:lnTo>
                  <a:lnTo>
                    <a:pt x="1334730" y="772583"/>
                  </a:lnTo>
                  <a:lnTo>
                    <a:pt x="1335788" y="765969"/>
                  </a:lnTo>
                  <a:lnTo>
                    <a:pt x="1337375" y="759883"/>
                  </a:lnTo>
                  <a:lnTo>
                    <a:pt x="1339227" y="753269"/>
                  </a:lnTo>
                  <a:lnTo>
                    <a:pt x="1341608" y="747448"/>
                  </a:lnTo>
                  <a:lnTo>
                    <a:pt x="1343988" y="741098"/>
                  </a:lnTo>
                  <a:lnTo>
                    <a:pt x="1346633" y="735013"/>
                  </a:lnTo>
                  <a:lnTo>
                    <a:pt x="1349807" y="729456"/>
                  </a:lnTo>
                  <a:lnTo>
                    <a:pt x="1353246" y="723900"/>
                  </a:lnTo>
                  <a:lnTo>
                    <a:pt x="1356684" y="718344"/>
                  </a:lnTo>
                  <a:lnTo>
                    <a:pt x="1360652" y="713317"/>
                  </a:lnTo>
                  <a:lnTo>
                    <a:pt x="1364355" y="708290"/>
                  </a:lnTo>
                  <a:lnTo>
                    <a:pt x="1368852" y="703527"/>
                  </a:lnTo>
                  <a:lnTo>
                    <a:pt x="1373348" y="698765"/>
                  </a:lnTo>
                  <a:lnTo>
                    <a:pt x="1378109" y="694267"/>
                  </a:lnTo>
                  <a:lnTo>
                    <a:pt x="1383135" y="690298"/>
                  </a:lnTo>
                  <a:lnTo>
                    <a:pt x="1388161" y="686329"/>
                  </a:lnTo>
                  <a:lnTo>
                    <a:pt x="1393451" y="682890"/>
                  </a:lnTo>
                  <a:lnTo>
                    <a:pt x="1399270" y="679186"/>
                  </a:lnTo>
                  <a:lnTo>
                    <a:pt x="1404824" y="676275"/>
                  </a:lnTo>
                  <a:lnTo>
                    <a:pt x="1410908" y="673365"/>
                  </a:lnTo>
                  <a:lnTo>
                    <a:pt x="1416992" y="670454"/>
                  </a:lnTo>
                  <a:lnTo>
                    <a:pt x="1423075" y="668073"/>
                  </a:lnTo>
                  <a:lnTo>
                    <a:pt x="1429688" y="666221"/>
                  </a:lnTo>
                  <a:lnTo>
                    <a:pt x="1436036" y="664369"/>
                  </a:lnTo>
                  <a:lnTo>
                    <a:pt x="1442649" y="662781"/>
                  </a:lnTo>
                  <a:lnTo>
                    <a:pt x="1449261" y="661988"/>
                  </a:lnTo>
                  <a:lnTo>
                    <a:pt x="1456138" y="660929"/>
                  </a:lnTo>
                  <a:lnTo>
                    <a:pt x="1463280" y="660400"/>
                  </a:lnTo>
                  <a:close/>
                  <a:moveTo>
                    <a:pt x="714108" y="0"/>
                  </a:moveTo>
                  <a:lnTo>
                    <a:pt x="723364" y="0"/>
                  </a:lnTo>
                  <a:lnTo>
                    <a:pt x="732621" y="264"/>
                  </a:lnTo>
                  <a:lnTo>
                    <a:pt x="741349" y="529"/>
                  </a:lnTo>
                  <a:lnTo>
                    <a:pt x="750606" y="1058"/>
                  </a:lnTo>
                  <a:lnTo>
                    <a:pt x="759599" y="2115"/>
                  </a:lnTo>
                  <a:lnTo>
                    <a:pt x="768591" y="3173"/>
                  </a:lnTo>
                  <a:lnTo>
                    <a:pt x="777319" y="4495"/>
                  </a:lnTo>
                  <a:lnTo>
                    <a:pt x="786312" y="5817"/>
                  </a:lnTo>
                  <a:lnTo>
                    <a:pt x="795040" y="7404"/>
                  </a:lnTo>
                  <a:lnTo>
                    <a:pt x="803503" y="9520"/>
                  </a:lnTo>
                  <a:lnTo>
                    <a:pt x="812231" y="11635"/>
                  </a:lnTo>
                  <a:lnTo>
                    <a:pt x="820959" y="14015"/>
                  </a:lnTo>
                  <a:lnTo>
                    <a:pt x="829158" y="16395"/>
                  </a:lnTo>
                  <a:lnTo>
                    <a:pt x="837622" y="19039"/>
                  </a:lnTo>
                  <a:lnTo>
                    <a:pt x="845821" y="21948"/>
                  </a:lnTo>
                  <a:lnTo>
                    <a:pt x="853755" y="24856"/>
                  </a:lnTo>
                  <a:lnTo>
                    <a:pt x="861954" y="28294"/>
                  </a:lnTo>
                  <a:lnTo>
                    <a:pt x="869889" y="31732"/>
                  </a:lnTo>
                  <a:lnTo>
                    <a:pt x="877559" y="35434"/>
                  </a:lnTo>
                  <a:lnTo>
                    <a:pt x="885493" y="39136"/>
                  </a:lnTo>
                  <a:lnTo>
                    <a:pt x="892899" y="43102"/>
                  </a:lnTo>
                  <a:lnTo>
                    <a:pt x="900569" y="47333"/>
                  </a:lnTo>
                  <a:lnTo>
                    <a:pt x="907710" y="51299"/>
                  </a:lnTo>
                  <a:lnTo>
                    <a:pt x="915116" y="56059"/>
                  </a:lnTo>
                  <a:lnTo>
                    <a:pt x="922257" y="60554"/>
                  </a:lnTo>
                  <a:lnTo>
                    <a:pt x="929398" y="65314"/>
                  </a:lnTo>
                  <a:lnTo>
                    <a:pt x="936274" y="70338"/>
                  </a:lnTo>
                  <a:lnTo>
                    <a:pt x="943151" y="75362"/>
                  </a:lnTo>
                  <a:lnTo>
                    <a:pt x="949763" y="80915"/>
                  </a:lnTo>
                  <a:lnTo>
                    <a:pt x="956111" y="86204"/>
                  </a:lnTo>
                  <a:lnTo>
                    <a:pt x="962458" y="91757"/>
                  </a:lnTo>
                  <a:lnTo>
                    <a:pt x="968806" y="97575"/>
                  </a:lnTo>
                  <a:lnTo>
                    <a:pt x="974889" y="103392"/>
                  </a:lnTo>
                  <a:lnTo>
                    <a:pt x="980972" y="109474"/>
                  </a:lnTo>
                  <a:lnTo>
                    <a:pt x="986526" y="115556"/>
                  </a:lnTo>
                  <a:lnTo>
                    <a:pt x="992080" y="121902"/>
                  </a:lnTo>
                  <a:lnTo>
                    <a:pt x="997635" y="128513"/>
                  </a:lnTo>
                  <a:lnTo>
                    <a:pt x="1002924" y="134859"/>
                  </a:lnTo>
                  <a:lnTo>
                    <a:pt x="1008214" y="141470"/>
                  </a:lnTo>
                  <a:lnTo>
                    <a:pt x="1013239" y="148345"/>
                  </a:lnTo>
                  <a:lnTo>
                    <a:pt x="1018000" y="155220"/>
                  </a:lnTo>
                  <a:lnTo>
                    <a:pt x="1022761" y="162360"/>
                  </a:lnTo>
                  <a:lnTo>
                    <a:pt x="1027257" y="169499"/>
                  </a:lnTo>
                  <a:lnTo>
                    <a:pt x="1031489" y="176903"/>
                  </a:lnTo>
                  <a:lnTo>
                    <a:pt x="1035720" y="184043"/>
                  </a:lnTo>
                  <a:lnTo>
                    <a:pt x="1039688" y="191711"/>
                  </a:lnTo>
                  <a:lnTo>
                    <a:pt x="1043655" y="199115"/>
                  </a:lnTo>
                  <a:lnTo>
                    <a:pt x="1047093" y="206784"/>
                  </a:lnTo>
                  <a:lnTo>
                    <a:pt x="1050532" y="214717"/>
                  </a:lnTo>
                  <a:lnTo>
                    <a:pt x="1053705" y="222650"/>
                  </a:lnTo>
                  <a:lnTo>
                    <a:pt x="1057144" y="230318"/>
                  </a:lnTo>
                  <a:lnTo>
                    <a:pt x="1059788" y="238780"/>
                  </a:lnTo>
                  <a:lnTo>
                    <a:pt x="1062433" y="246713"/>
                  </a:lnTo>
                  <a:lnTo>
                    <a:pt x="1064814" y="255175"/>
                  </a:lnTo>
                  <a:lnTo>
                    <a:pt x="1067194" y="263372"/>
                  </a:lnTo>
                  <a:lnTo>
                    <a:pt x="1069310" y="271834"/>
                  </a:lnTo>
                  <a:lnTo>
                    <a:pt x="1070897" y="280031"/>
                  </a:lnTo>
                  <a:lnTo>
                    <a:pt x="1072484" y="288757"/>
                  </a:lnTo>
                  <a:lnTo>
                    <a:pt x="1074071" y="297219"/>
                  </a:lnTo>
                  <a:lnTo>
                    <a:pt x="1075129" y="305945"/>
                  </a:lnTo>
                  <a:lnTo>
                    <a:pt x="1076186" y="314936"/>
                  </a:lnTo>
                  <a:lnTo>
                    <a:pt x="1076980" y="323397"/>
                  </a:lnTo>
                  <a:lnTo>
                    <a:pt x="1077509" y="332388"/>
                  </a:lnTo>
                  <a:lnTo>
                    <a:pt x="1077773" y="341379"/>
                  </a:lnTo>
                  <a:lnTo>
                    <a:pt x="1077773" y="350369"/>
                  </a:lnTo>
                  <a:lnTo>
                    <a:pt x="1077509" y="359360"/>
                  </a:lnTo>
                  <a:lnTo>
                    <a:pt x="1077244" y="368350"/>
                  </a:lnTo>
                  <a:lnTo>
                    <a:pt x="1076716" y="377341"/>
                  </a:lnTo>
                  <a:lnTo>
                    <a:pt x="1075658" y="385803"/>
                  </a:lnTo>
                  <a:lnTo>
                    <a:pt x="1074600" y="394793"/>
                  </a:lnTo>
                  <a:lnTo>
                    <a:pt x="1073277" y="403519"/>
                  </a:lnTo>
                  <a:lnTo>
                    <a:pt x="1071955" y="411981"/>
                  </a:lnTo>
                  <a:lnTo>
                    <a:pt x="1070103" y="420707"/>
                  </a:lnTo>
                  <a:lnTo>
                    <a:pt x="1068252" y="428905"/>
                  </a:lnTo>
                  <a:lnTo>
                    <a:pt x="1065872" y="437366"/>
                  </a:lnTo>
                  <a:lnTo>
                    <a:pt x="1063756" y="445564"/>
                  </a:lnTo>
                  <a:lnTo>
                    <a:pt x="1061111" y="454026"/>
                  </a:lnTo>
                  <a:lnTo>
                    <a:pt x="1058466" y="461958"/>
                  </a:lnTo>
                  <a:lnTo>
                    <a:pt x="1055557" y="469891"/>
                  </a:lnTo>
                  <a:lnTo>
                    <a:pt x="1052383" y="478089"/>
                  </a:lnTo>
                  <a:lnTo>
                    <a:pt x="1048945" y="485757"/>
                  </a:lnTo>
                  <a:lnTo>
                    <a:pt x="1045506" y="493426"/>
                  </a:lnTo>
                  <a:lnTo>
                    <a:pt x="1041804" y="501358"/>
                  </a:lnTo>
                  <a:lnTo>
                    <a:pt x="1038101" y="508762"/>
                  </a:lnTo>
                  <a:lnTo>
                    <a:pt x="1033869" y="516166"/>
                  </a:lnTo>
                  <a:lnTo>
                    <a:pt x="1029637" y="523570"/>
                  </a:lnTo>
                  <a:lnTo>
                    <a:pt x="1025141" y="530710"/>
                  </a:lnTo>
                  <a:lnTo>
                    <a:pt x="1020380" y="537850"/>
                  </a:lnTo>
                  <a:lnTo>
                    <a:pt x="1015620" y="544725"/>
                  </a:lnTo>
                  <a:lnTo>
                    <a:pt x="1010859" y="551864"/>
                  </a:lnTo>
                  <a:lnTo>
                    <a:pt x="1005834" y="558211"/>
                  </a:lnTo>
                  <a:lnTo>
                    <a:pt x="1000544" y="564821"/>
                  </a:lnTo>
                  <a:lnTo>
                    <a:pt x="995254" y="571432"/>
                  </a:lnTo>
                  <a:lnTo>
                    <a:pt x="989436" y="578043"/>
                  </a:lnTo>
                  <a:lnTo>
                    <a:pt x="983882" y="584125"/>
                  </a:lnTo>
                  <a:lnTo>
                    <a:pt x="977798" y="590207"/>
                  </a:lnTo>
                  <a:lnTo>
                    <a:pt x="971980" y="596024"/>
                  </a:lnTo>
                  <a:lnTo>
                    <a:pt x="965632" y="601842"/>
                  </a:lnTo>
                  <a:lnTo>
                    <a:pt x="959549" y="607659"/>
                  </a:lnTo>
                  <a:lnTo>
                    <a:pt x="953201" y="612948"/>
                  </a:lnTo>
                  <a:lnTo>
                    <a:pt x="946325" y="618501"/>
                  </a:lnTo>
                  <a:lnTo>
                    <a:pt x="939713" y="623789"/>
                  </a:lnTo>
                  <a:lnTo>
                    <a:pt x="933100" y="628813"/>
                  </a:lnTo>
                  <a:lnTo>
                    <a:pt x="926224" y="633573"/>
                  </a:lnTo>
                  <a:lnTo>
                    <a:pt x="919083" y="638333"/>
                  </a:lnTo>
                  <a:lnTo>
                    <a:pt x="911942" y="642828"/>
                  </a:lnTo>
                  <a:lnTo>
                    <a:pt x="904536" y="647323"/>
                  </a:lnTo>
                  <a:lnTo>
                    <a:pt x="897131" y="651290"/>
                  </a:lnTo>
                  <a:lnTo>
                    <a:pt x="889461" y="655521"/>
                  </a:lnTo>
                  <a:lnTo>
                    <a:pt x="881791" y="659487"/>
                  </a:lnTo>
                  <a:lnTo>
                    <a:pt x="874120" y="663189"/>
                  </a:lnTo>
                  <a:lnTo>
                    <a:pt x="866186" y="666627"/>
                  </a:lnTo>
                  <a:lnTo>
                    <a:pt x="857987" y="670064"/>
                  </a:lnTo>
                  <a:lnTo>
                    <a:pt x="850052" y="672973"/>
                  </a:lnTo>
                  <a:lnTo>
                    <a:pt x="841853" y="676146"/>
                  </a:lnTo>
                  <a:lnTo>
                    <a:pt x="833654" y="679055"/>
                  </a:lnTo>
                  <a:lnTo>
                    <a:pt x="825455" y="681699"/>
                  </a:lnTo>
                  <a:lnTo>
                    <a:pt x="816992" y="684079"/>
                  </a:lnTo>
                  <a:lnTo>
                    <a:pt x="808264" y="686195"/>
                  </a:lnTo>
                  <a:lnTo>
                    <a:pt x="799800" y="688310"/>
                  </a:lnTo>
                  <a:lnTo>
                    <a:pt x="791072" y="690161"/>
                  </a:lnTo>
                  <a:lnTo>
                    <a:pt x="782609" y="691483"/>
                  </a:lnTo>
                  <a:lnTo>
                    <a:pt x="773616" y="693070"/>
                  </a:lnTo>
                  <a:lnTo>
                    <a:pt x="764624" y="694128"/>
                  </a:lnTo>
                  <a:lnTo>
                    <a:pt x="755632" y="695185"/>
                  </a:lnTo>
                  <a:lnTo>
                    <a:pt x="746639" y="695714"/>
                  </a:lnTo>
                  <a:lnTo>
                    <a:pt x="737647" y="696243"/>
                  </a:lnTo>
                  <a:lnTo>
                    <a:pt x="728390" y="696507"/>
                  </a:lnTo>
                  <a:lnTo>
                    <a:pt x="719133" y="696507"/>
                  </a:lnTo>
                  <a:lnTo>
                    <a:pt x="709876" y="696507"/>
                  </a:lnTo>
                  <a:lnTo>
                    <a:pt x="700883" y="695979"/>
                  </a:lnTo>
                  <a:lnTo>
                    <a:pt x="691891" y="695450"/>
                  </a:lnTo>
                  <a:lnTo>
                    <a:pt x="682898" y="694392"/>
                  </a:lnTo>
                  <a:lnTo>
                    <a:pt x="673906" y="693599"/>
                  </a:lnTo>
                  <a:lnTo>
                    <a:pt x="664913" y="692541"/>
                  </a:lnTo>
                  <a:lnTo>
                    <a:pt x="656186" y="690954"/>
                  </a:lnTo>
                  <a:lnTo>
                    <a:pt x="647458" y="689103"/>
                  </a:lnTo>
                  <a:lnTo>
                    <a:pt x="638730" y="687252"/>
                  </a:lnTo>
                  <a:lnTo>
                    <a:pt x="630266" y="684872"/>
                  </a:lnTo>
                  <a:lnTo>
                    <a:pt x="621538" y="683021"/>
                  </a:lnTo>
                  <a:lnTo>
                    <a:pt x="613339" y="680113"/>
                  </a:lnTo>
                  <a:lnTo>
                    <a:pt x="604876" y="677468"/>
                  </a:lnTo>
                  <a:lnTo>
                    <a:pt x="596676" y="674824"/>
                  </a:lnTo>
                  <a:lnTo>
                    <a:pt x="588478" y="671651"/>
                  </a:lnTo>
                  <a:lnTo>
                    <a:pt x="580543" y="668213"/>
                  </a:lnTo>
                  <a:lnTo>
                    <a:pt x="572873" y="665040"/>
                  </a:lnTo>
                  <a:lnTo>
                    <a:pt x="564674" y="661603"/>
                  </a:lnTo>
                  <a:lnTo>
                    <a:pt x="557004" y="657636"/>
                  </a:lnTo>
                  <a:lnTo>
                    <a:pt x="549598" y="653405"/>
                  </a:lnTo>
                  <a:lnTo>
                    <a:pt x="541928" y="649439"/>
                  </a:lnTo>
                  <a:lnTo>
                    <a:pt x="534787" y="645208"/>
                  </a:lnTo>
                  <a:lnTo>
                    <a:pt x="527382" y="640713"/>
                  </a:lnTo>
                  <a:lnTo>
                    <a:pt x="520241" y="635953"/>
                  </a:lnTo>
                  <a:lnTo>
                    <a:pt x="513364" y="631193"/>
                  </a:lnTo>
                  <a:lnTo>
                    <a:pt x="506223" y="626169"/>
                  </a:lnTo>
                  <a:lnTo>
                    <a:pt x="499611" y="621145"/>
                  </a:lnTo>
                  <a:lnTo>
                    <a:pt x="492734" y="615592"/>
                  </a:lnTo>
                  <a:lnTo>
                    <a:pt x="486122" y="610303"/>
                  </a:lnTo>
                  <a:lnTo>
                    <a:pt x="480039" y="604750"/>
                  </a:lnTo>
                  <a:lnTo>
                    <a:pt x="473691" y="598933"/>
                  </a:lnTo>
                  <a:lnTo>
                    <a:pt x="467873" y="593115"/>
                  </a:lnTo>
                  <a:lnTo>
                    <a:pt x="461790" y="587298"/>
                  </a:lnTo>
                  <a:lnTo>
                    <a:pt x="455971" y="580952"/>
                  </a:lnTo>
                  <a:lnTo>
                    <a:pt x="450152" y="574605"/>
                  </a:lnTo>
                  <a:lnTo>
                    <a:pt x="444863" y="568523"/>
                  </a:lnTo>
                  <a:lnTo>
                    <a:pt x="439573" y="561913"/>
                  </a:lnTo>
                  <a:lnTo>
                    <a:pt x="434283" y="555038"/>
                  </a:lnTo>
                  <a:lnTo>
                    <a:pt x="429258" y="548162"/>
                  </a:lnTo>
                  <a:lnTo>
                    <a:pt x="424497" y="541287"/>
                  </a:lnTo>
                  <a:lnTo>
                    <a:pt x="419737" y="534148"/>
                  </a:lnTo>
                  <a:lnTo>
                    <a:pt x="415240" y="527008"/>
                  </a:lnTo>
                  <a:lnTo>
                    <a:pt x="411009" y="519868"/>
                  </a:lnTo>
                  <a:lnTo>
                    <a:pt x="406777" y="512464"/>
                  </a:lnTo>
                  <a:lnTo>
                    <a:pt x="402545" y="505060"/>
                  </a:lnTo>
                  <a:lnTo>
                    <a:pt x="398842" y="497392"/>
                  </a:lnTo>
                  <a:lnTo>
                    <a:pt x="395140" y="489988"/>
                  </a:lnTo>
                  <a:lnTo>
                    <a:pt x="391966" y="481791"/>
                  </a:lnTo>
                  <a:lnTo>
                    <a:pt x="388792" y="474122"/>
                  </a:lnTo>
                  <a:lnTo>
                    <a:pt x="385618" y="466189"/>
                  </a:lnTo>
                  <a:lnTo>
                    <a:pt x="382709" y="458256"/>
                  </a:lnTo>
                  <a:lnTo>
                    <a:pt x="380064" y="449795"/>
                  </a:lnTo>
                  <a:lnTo>
                    <a:pt x="377684" y="441862"/>
                  </a:lnTo>
                  <a:lnTo>
                    <a:pt x="375303" y="433400"/>
                  </a:lnTo>
                  <a:lnTo>
                    <a:pt x="373187" y="425203"/>
                  </a:lnTo>
                  <a:lnTo>
                    <a:pt x="371336" y="416477"/>
                  </a:lnTo>
                  <a:lnTo>
                    <a:pt x="370014" y="407750"/>
                  </a:lnTo>
                  <a:lnTo>
                    <a:pt x="368427" y="399289"/>
                  </a:lnTo>
                  <a:lnTo>
                    <a:pt x="367369" y="390562"/>
                  </a:lnTo>
                  <a:lnTo>
                    <a:pt x="366311" y="382101"/>
                  </a:lnTo>
                  <a:lnTo>
                    <a:pt x="365517" y="373110"/>
                  </a:lnTo>
                  <a:lnTo>
                    <a:pt x="364988" y="364120"/>
                  </a:lnTo>
                  <a:lnTo>
                    <a:pt x="364724" y="355129"/>
                  </a:lnTo>
                  <a:lnTo>
                    <a:pt x="364724" y="346403"/>
                  </a:lnTo>
                  <a:lnTo>
                    <a:pt x="364988" y="337412"/>
                  </a:lnTo>
                  <a:lnTo>
                    <a:pt x="365253" y="328422"/>
                  </a:lnTo>
                  <a:lnTo>
                    <a:pt x="365782" y="319695"/>
                  </a:lnTo>
                  <a:lnTo>
                    <a:pt x="366575" y="310705"/>
                  </a:lnTo>
                  <a:lnTo>
                    <a:pt x="367898" y="301979"/>
                  </a:lnTo>
                  <a:lnTo>
                    <a:pt x="368956" y="292988"/>
                  </a:lnTo>
                  <a:lnTo>
                    <a:pt x="370542" y="284791"/>
                  </a:lnTo>
                  <a:lnTo>
                    <a:pt x="372394" y="276064"/>
                  </a:lnTo>
                  <a:lnTo>
                    <a:pt x="374245" y="267603"/>
                  </a:lnTo>
                  <a:lnTo>
                    <a:pt x="376626" y="259141"/>
                  </a:lnTo>
                  <a:lnTo>
                    <a:pt x="378477" y="250944"/>
                  </a:lnTo>
                  <a:lnTo>
                    <a:pt x="381386" y="242746"/>
                  </a:lnTo>
                  <a:lnTo>
                    <a:pt x="384031" y="234549"/>
                  </a:lnTo>
                  <a:lnTo>
                    <a:pt x="386940" y="226616"/>
                  </a:lnTo>
                  <a:lnTo>
                    <a:pt x="390114" y="218683"/>
                  </a:lnTo>
                  <a:lnTo>
                    <a:pt x="393553" y="210750"/>
                  </a:lnTo>
                  <a:lnTo>
                    <a:pt x="396991" y="203082"/>
                  </a:lnTo>
                  <a:lnTo>
                    <a:pt x="400694" y="195678"/>
                  </a:lnTo>
                  <a:lnTo>
                    <a:pt x="404396" y="187745"/>
                  </a:lnTo>
                  <a:lnTo>
                    <a:pt x="408628" y="180341"/>
                  </a:lnTo>
                  <a:lnTo>
                    <a:pt x="412860" y="173201"/>
                  </a:lnTo>
                  <a:lnTo>
                    <a:pt x="417356" y="165797"/>
                  </a:lnTo>
                  <a:lnTo>
                    <a:pt x="422117" y="158658"/>
                  </a:lnTo>
                  <a:lnTo>
                    <a:pt x="426878" y="151783"/>
                  </a:lnTo>
                  <a:lnTo>
                    <a:pt x="431638" y="144907"/>
                  </a:lnTo>
                  <a:lnTo>
                    <a:pt x="436664" y="138297"/>
                  </a:lnTo>
                  <a:lnTo>
                    <a:pt x="441953" y="131686"/>
                  </a:lnTo>
                  <a:lnTo>
                    <a:pt x="447243" y="125075"/>
                  </a:lnTo>
                  <a:lnTo>
                    <a:pt x="453062" y="118993"/>
                  </a:lnTo>
                  <a:lnTo>
                    <a:pt x="458616" y="112647"/>
                  </a:lnTo>
                  <a:lnTo>
                    <a:pt x="464434" y="106301"/>
                  </a:lnTo>
                  <a:lnTo>
                    <a:pt x="470518" y="100483"/>
                  </a:lnTo>
                  <a:lnTo>
                    <a:pt x="476865" y="94666"/>
                  </a:lnTo>
                  <a:lnTo>
                    <a:pt x="482948" y="89113"/>
                  </a:lnTo>
                  <a:lnTo>
                    <a:pt x="489560" y="83560"/>
                  </a:lnTo>
                  <a:lnTo>
                    <a:pt x="496172" y="78271"/>
                  </a:lnTo>
                  <a:lnTo>
                    <a:pt x="502520" y="72983"/>
                  </a:lnTo>
                  <a:lnTo>
                    <a:pt x="509397" y="67958"/>
                  </a:lnTo>
                  <a:lnTo>
                    <a:pt x="516538" y="62934"/>
                  </a:lnTo>
                  <a:lnTo>
                    <a:pt x="523414" y="58175"/>
                  </a:lnTo>
                  <a:lnTo>
                    <a:pt x="530820" y="53679"/>
                  </a:lnTo>
                  <a:lnTo>
                    <a:pt x="537961" y="49184"/>
                  </a:lnTo>
                  <a:lnTo>
                    <a:pt x="545367" y="45217"/>
                  </a:lnTo>
                  <a:lnTo>
                    <a:pt x="553301" y="40987"/>
                  </a:lnTo>
                  <a:lnTo>
                    <a:pt x="560707" y="37020"/>
                  </a:lnTo>
                  <a:lnTo>
                    <a:pt x="568377" y="33583"/>
                  </a:lnTo>
                  <a:lnTo>
                    <a:pt x="576311" y="29881"/>
                  </a:lnTo>
                  <a:lnTo>
                    <a:pt x="584510" y="26707"/>
                  </a:lnTo>
                  <a:lnTo>
                    <a:pt x="592445" y="23534"/>
                  </a:lnTo>
                  <a:lnTo>
                    <a:pt x="600379" y="20361"/>
                  </a:lnTo>
                  <a:lnTo>
                    <a:pt x="608843" y="17717"/>
                  </a:lnTo>
                  <a:lnTo>
                    <a:pt x="617042" y="15073"/>
                  </a:lnTo>
                  <a:lnTo>
                    <a:pt x="625505" y="12693"/>
                  </a:lnTo>
                  <a:lnTo>
                    <a:pt x="633969" y="10313"/>
                  </a:lnTo>
                  <a:lnTo>
                    <a:pt x="642697" y="8462"/>
                  </a:lnTo>
                  <a:lnTo>
                    <a:pt x="651425" y="6875"/>
                  </a:lnTo>
                  <a:lnTo>
                    <a:pt x="659888" y="5024"/>
                  </a:lnTo>
                  <a:lnTo>
                    <a:pt x="668881" y="3702"/>
                  </a:lnTo>
                  <a:lnTo>
                    <a:pt x="677873" y="2644"/>
                  </a:lnTo>
                  <a:lnTo>
                    <a:pt x="686601" y="1851"/>
                  </a:lnTo>
                  <a:lnTo>
                    <a:pt x="695858" y="793"/>
                  </a:lnTo>
                  <a:lnTo>
                    <a:pt x="704851" y="264"/>
                  </a:lnTo>
                  <a:lnTo>
                    <a:pt x="714108" y="0"/>
                  </a:lnTo>
                  <a:close/>
                </a:path>
              </a:pathLst>
            </a:custGeom>
            <a:solidFill>
              <a:srgbClr val="0179D0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KSO_Shape"/>
            <p:cNvSpPr/>
            <p:nvPr/>
          </p:nvSpPr>
          <p:spPr bwMode="auto">
            <a:xfrm>
              <a:off x="4923055" y="2450306"/>
              <a:ext cx="894512" cy="609759"/>
            </a:xfrm>
            <a:custGeom>
              <a:avLst/>
              <a:gdLst/>
              <a:ahLst/>
              <a:cxnLst/>
              <a:rect l="0" t="0" r="r" b="b"/>
              <a:pathLst>
                <a:path w="2608263" h="1778000">
                  <a:moveTo>
                    <a:pt x="1956693" y="381000"/>
                  </a:moveTo>
                  <a:lnTo>
                    <a:pt x="1966217" y="381397"/>
                  </a:lnTo>
                  <a:lnTo>
                    <a:pt x="1975740" y="382192"/>
                  </a:lnTo>
                  <a:lnTo>
                    <a:pt x="1986057" y="382986"/>
                  </a:lnTo>
                  <a:lnTo>
                    <a:pt x="1995581" y="384575"/>
                  </a:lnTo>
                  <a:lnTo>
                    <a:pt x="2005501" y="386562"/>
                  </a:lnTo>
                  <a:lnTo>
                    <a:pt x="2015819" y="388548"/>
                  </a:lnTo>
                  <a:lnTo>
                    <a:pt x="2025739" y="391726"/>
                  </a:lnTo>
                  <a:lnTo>
                    <a:pt x="2035263" y="394904"/>
                  </a:lnTo>
                  <a:lnTo>
                    <a:pt x="2045580" y="398876"/>
                  </a:lnTo>
                  <a:lnTo>
                    <a:pt x="2055500" y="403246"/>
                  </a:lnTo>
                  <a:lnTo>
                    <a:pt x="2065421" y="408807"/>
                  </a:lnTo>
                  <a:lnTo>
                    <a:pt x="2075738" y="414766"/>
                  </a:lnTo>
                  <a:lnTo>
                    <a:pt x="2101927" y="438998"/>
                  </a:lnTo>
                  <a:lnTo>
                    <a:pt x="2143990" y="446149"/>
                  </a:lnTo>
                  <a:lnTo>
                    <a:pt x="2147958" y="448929"/>
                  </a:lnTo>
                  <a:lnTo>
                    <a:pt x="2151926" y="452107"/>
                  </a:lnTo>
                  <a:lnTo>
                    <a:pt x="2155497" y="455683"/>
                  </a:lnTo>
                  <a:lnTo>
                    <a:pt x="2158672" y="459655"/>
                  </a:lnTo>
                  <a:lnTo>
                    <a:pt x="2161847" y="464025"/>
                  </a:lnTo>
                  <a:lnTo>
                    <a:pt x="2164624" y="468395"/>
                  </a:lnTo>
                  <a:lnTo>
                    <a:pt x="2169783" y="477531"/>
                  </a:lnTo>
                  <a:lnTo>
                    <a:pt x="2173751" y="485874"/>
                  </a:lnTo>
                  <a:lnTo>
                    <a:pt x="2176529" y="493024"/>
                  </a:lnTo>
                  <a:lnTo>
                    <a:pt x="2179306" y="499380"/>
                  </a:lnTo>
                  <a:lnTo>
                    <a:pt x="2182878" y="516064"/>
                  </a:lnTo>
                  <a:lnTo>
                    <a:pt x="2186052" y="532749"/>
                  </a:lnTo>
                  <a:lnTo>
                    <a:pt x="2188036" y="549433"/>
                  </a:lnTo>
                  <a:lnTo>
                    <a:pt x="2189623" y="565720"/>
                  </a:lnTo>
                  <a:lnTo>
                    <a:pt x="2190417" y="582008"/>
                  </a:lnTo>
                  <a:lnTo>
                    <a:pt x="2190814" y="598692"/>
                  </a:lnTo>
                  <a:lnTo>
                    <a:pt x="2190814" y="615376"/>
                  </a:lnTo>
                  <a:lnTo>
                    <a:pt x="2190417" y="632855"/>
                  </a:lnTo>
                  <a:lnTo>
                    <a:pt x="2190020" y="642389"/>
                  </a:lnTo>
                  <a:lnTo>
                    <a:pt x="2188830" y="656293"/>
                  </a:lnTo>
                  <a:lnTo>
                    <a:pt x="2185259" y="692840"/>
                  </a:lnTo>
                  <a:lnTo>
                    <a:pt x="2183671" y="711908"/>
                  </a:lnTo>
                  <a:lnTo>
                    <a:pt x="2182878" y="730578"/>
                  </a:lnTo>
                  <a:lnTo>
                    <a:pt x="2182084" y="746468"/>
                  </a:lnTo>
                  <a:lnTo>
                    <a:pt x="2182481" y="753221"/>
                  </a:lnTo>
                  <a:lnTo>
                    <a:pt x="2182878" y="758386"/>
                  </a:lnTo>
                  <a:lnTo>
                    <a:pt x="2183671" y="765139"/>
                  </a:lnTo>
                  <a:lnTo>
                    <a:pt x="2184862" y="771098"/>
                  </a:lnTo>
                  <a:lnTo>
                    <a:pt x="2186449" y="775865"/>
                  </a:lnTo>
                  <a:lnTo>
                    <a:pt x="2188433" y="779837"/>
                  </a:lnTo>
                  <a:lnTo>
                    <a:pt x="2192798" y="787782"/>
                  </a:lnTo>
                  <a:lnTo>
                    <a:pt x="2195179" y="792152"/>
                  </a:lnTo>
                  <a:lnTo>
                    <a:pt x="2198353" y="798508"/>
                  </a:lnTo>
                  <a:lnTo>
                    <a:pt x="2200734" y="804069"/>
                  </a:lnTo>
                  <a:lnTo>
                    <a:pt x="2202719" y="810028"/>
                  </a:lnTo>
                  <a:lnTo>
                    <a:pt x="2204306" y="815987"/>
                  </a:lnTo>
                  <a:lnTo>
                    <a:pt x="2205496" y="822343"/>
                  </a:lnTo>
                  <a:lnTo>
                    <a:pt x="2206687" y="829096"/>
                  </a:lnTo>
                  <a:lnTo>
                    <a:pt x="2207480" y="835452"/>
                  </a:lnTo>
                  <a:lnTo>
                    <a:pt x="2207877" y="842205"/>
                  </a:lnTo>
                  <a:lnTo>
                    <a:pt x="2207877" y="848561"/>
                  </a:lnTo>
                  <a:lnTo>
                    <a:pt x="2207480" y="862465"/>
                  </a:lnTo>
                  <a:lnTo>
                    <a:pt x="2206290" y="875177"/>
                  </a:lnTo>
                  <a:lnTo>
                    <a:pt x="2204306" y="887889"/>
                  </a:lnTo>
                  <a:lnTo>
                    <a:pt x="2202321" y="899806"/>
                  </a:lnTo>
                  <a:lnTo>
                    <a:pt x="2199544" y="913312"/>
                  </a:lnTo>
                  <a:lnTo>
                    <a:pt x="2197560" y="920463"/>
                  </a:lnTo>
                  <a:lnTo>
                    <a:pt x="2195179" y="927613"/>
                  </a:lnTo>
                  <a:lnTo>
                    <a:pt x="2192798" y="934367"/>
                  </a:lnTo>
                  <a:lnTo>
                    <a:pt x="2190020" y="941517"/>
                  </a:lnTo>
                  <a:lnTo>
                    <a:pt x="2186846" y="947873"/>
                  </a:lnTo>
                  <a:lnTo>
                    <a:pt x="2183275" y="953037"/>
                  </a:lnTo>
                  <a:lnTo>
                    <a:pt x="2181291" y="955818"/>
                  </a:lnTo>
                  <a:lnTo>
                    <a:pt x="2178909" y="958201"/>
                  </a:lnTo>
                  <a:lnTo>
                    <a:pt x="2176132" y="960188"/>
                  </a:lnTo>
                  <a:lnTo>
                    <a:pt x="2173354" y="961777"/>
                  </a:lnTo>
                  <a:lnTo>
                    <a:pt x="2167799" y="965749"/>
                  </a:lnTo>
                  <a:lnTo>
                    <a:pt x="2162243" y="968530"/>
                  </a:lnTo>
                  <a:lnTo>
                    <a:pt x="2156291" y="971708"/>
                  </a:lnTo>
                  <a:lnTo>
                    <a:pt x="2151133" y="975283"/>
                  </a:lnTo>
                  <a:lnTo>
                    <a:pt x="2147958" y="977269"/>
                  </a:lnTo>
                  <a:lnTo>
                    <a:pt x="2145974" y="979653"/>
                  </a:lnTo>
                  <a:lnTo>
                    <a:pt x="2143593" y="982434"/>
                  </a:lnTo>
                  <a:lnTo>
                    <a:pt x="2142006" y="985612"/>
                  </a:lnTo>
                  <a:lnTo>
                    <a:pt x="2139625" y="990379"/>
                  </a:lnTo>
                  <a:lnTo>
                    <a:pt x="2137641" y="995543"/>
                  </a:lnTo>
                  <a:lnTo>
                    <a:pt x="2136450" y="1000707"/>
                  </a:lnTo>
                  <a:lnTo>
                    <a:pt x="2135260" y="1005871"/>
                  </a:lnTo>
                  <a:lnTo>
                    <a:pt x="2134466" y="1011433"/>
                  </a:lnTo>
                  <a:lnTo>
                    <a:pt x="2133673" y="1016597"/>
                  </a:lnTo>
                  <a:lnTo>
                    <a:pt x="2132879" y="1028514"/>
                  </a:lnTo>
                  <a:lnTo>
                    <a:pt x="2132085" y="1039637"/>
                  </a:lnTo>
                  <a:lnTo>
                    <a:pt x="2131292" y="1051158"/>
                  </a:lnTo>
                  <a:lnTo>
                    <a:pt x="2130895" y="1056719"/>
                  </a:lnTo>
                  <a:lnTo>
                    <a:pt x="2130101" y="1061883"/>
                  </a:lnTo>
                  <a:lnTo>
                    <a:pt x="2128911" y="1067445"/>
                  </a:lnTo>
                  <a:lnTo>
                    <a:pt x="2127721" y="1072212"/>
                  </a:lnTo>
                  <a:lnTo>
                    <a:pt x="2125736" y="1078170"/>
                  </a:lnTo>
                  <a:lnTo>
                    <a:pt x="2123355" y="1082937"/>
                  </a:lnTo>
                  <a:lnTo>
                    <a:pt x="2120578" y="1087307"/>
                  </a:lnTo>
                  <a:lnTo>
                    <a:pt x="2117800" y="1091280"/>
                  </a:lnTo>
                  <a:lnTo>
                    <a:pt x="2112245" y="1098430"/>
                  </a:lnTo>
                  <a:lnTo>
                    <a:pt x="2106293" y="1105183"/>
                  </a:lnTo>
                  <a:lnTo>
                    <a:pt x="2103515" y="1109156"/>
                  </a:lnTo>
                  <a:lnTo>
                    <a:pt x="2101134" y="1112731"/>
                  </a:lnTo>
                  <a:lnTo>
                    <a:pt x="2098356" y="1116703"/>
                  </a:lnTo>
                  <a:lnTo>
                    <a:pt x="2096372" y="1121470"/>
                  </a:lnTo>
                  <a:lnTo>
                    <a:pt x="2093991" y="1126237"/>
                  </a:lnTo>
                  <a:lnTo>
                    <a:pt x="2092801" y="1131799"/>
                  </a:lnTo>
                  <a:lnTo>
                    <a:pt x="2091610" y="1138155"/>
                  </a:lnTo>
                  <a:lnTo>
                    <a:pt x="2090817" y="1145305"/>
                  </a:lnTo>
                  <a:lnTo>
                    <a:pt x="2127721" y="1150470"/>
                  </a:lnTo>
                  <a:lnTo>
                    <a:pt x="2138435" y="1173907"/>
                  </a:lnTo>
                  <a:lnTo>
                    <a:pt x="2144783" y="1187016"/>
                  </a:lnTo>
                  <a:lnTo>
                    <a:pt x="2152323" y="1201317"/>
                  </a:lnTo>
                  <a:lnTo>
                    <a:pt x="2159863" y="1214426"/>
                  </a:lnTo>
                  <a:lnTo>
                    <a:pt x="2163831" y="1220782"/>
                  </a:lnTo>
                  <a:lnTo>
                    <a:pt x="2167799" y="1226741"/>
                  </a:lnTo>
                  <a:lnTo>
                    <a:pt x="2171767" y="1231905"/>
                  </a:lnTo>
                  <a:lnTo>
                    <a:pt x="2175735" y="1236672"/>
                  </a:lnTo>
                  <a:lnTo>
                    <a:pt x="2180497" y="1240645"/>
                  </a:lnTo>
                  <a:lnTo>
                    <a:pt x="2184862" y="1243823"/>
                  </a:lnTo>
                  <a:lnTo>
                    <a:pt x="2241606" y="1259713"/>
                  </a:lnTo>
                  <a:lnTo>
                    <a:pt x="2293192" y="1281164"/>
                  </a:lnTo>
                  <a:lnTo>
                    <a:pt x="2345572" y="1303807"/>
                  </a:lnTo>
                  <a:lnTo>
                    <a:pt x="2397951" y="1326053"/>
                  </a:lnTo>
                  <a:lnTo>
                    <a:pt x="2449140" y="1347902"/>
                  </a:lnTo>
                  <a:lnTo>
                    <a:pt x="2461045" y="1352669"/>
                  </a:lnTo>
                  <a:lnTo>
                    <a:pt x="2472552" y="1356641"/>
                  </a:lnTo>
                  <a:lnTo>
                    <a:pt x="2496361" y="1365381"/>
                  </a:lnTo>
                  <a:lnTo>
                    <a:pt x="2519773" y="1373723"/>
                  </a:lnTo>
                  <a:lnTo>
                    <a:pt x="2530884" y="1378093"/>
                  </a:lnTo>
                  <a:lnTo>
                    <a:pt x="2541995" y="1382860"/>
                  </a:lnTo>
                  <a:lnTo>
                    <a:pt x="2552312" y="1388421"/>
                  </a:lnTo>
                  <a:lnTo>
                    <a:pt x="2562233" y="1394380"/>
                  </a:lnTo>
                  <a:lnTo>
                    <a:pt x="2566597" y="1397558"/>
                  </a:lnTo>
                  <a:lnTo>
                    <a:pt x="2571756" y="1400736"/>
                  </a:lnTo>
                  <a:lnTo>
                    <a:pt x="2576121" y="1404311"/>
                  </a:lnTo>
                  <a:lnTo>
                    <a:pt x="2580089" y="1407886"/>
                  </a:lnTo>
                  <a:lnTo>
                    <a:pt x="2584057" y="1411859"/>
                  </a:lnTo>
                  <a:lnTo>
                    <a:pt x="2587629" y="1416228"/>
                  </a:lnTo>
                  <a:lnTo>
                    <a:pt x="2591200" y="1420598"/>
                  </a:lnTo>
                  <a:lnTo>
                    <a:pt x="2594375" y="1425365"/>
                  </a:lnTo>
                  <a:lnTo>
                    <a:pt x="2597946" y="1430132"/>
                  </a:lnTo>
                  <a:lnTo>
                    <a:pt x="2600723" y="1435296"/>
                  </a:lnTo>
                  <a:lnTo>
                    <a:pt x="2603105" y="1440858"/>
                  </a:lnTo>
                  <a:lnTo>
                    <a:pt x="2605089" y="1446817"/>
                  </a:lnTo>
                  <a:lnTo>
                    <a:pt x="2605485" y="1465487"/>
                  </a:lnTo>
                  <a:lnTo>
                    <a:pt x="2605882" y="1488528"/>
                  </a:lnTo>
                  <a:lnTo>
                    <a:pt x="2607073" y="1542951"/>
                  </a:lnTo>
                  <a:lnTo>
                    <a:pt x="2608263" y="1599757"/>
                  </a:lnTo>
                  <a:lnTo>
                    <a:pt x="2608263" y="1625975"/>
                  </a:lnTo>
                  <a:lnTo>
                    <a:pt x="2608263" y="1649413"/>
                  </a:lnTo>
                  <a:lnTo>
                    <a:pt x="2308271" y="1649413"/>
                  </a:lnTo>
                  <a:lnTo>
                    <a:pt x="2307081" y="1594196"/>
                  </a:lnTo>
                  <a:lnTo>
                    <a:pt x="2305493" y="1538581"/>
                  </a:lnTo>
                  <a:lnTo>
                    <a:pt x="2305097" y="1494486"/>
                  </a:lnTo>
                  <a:lnTo>
                    <a:pt x="2305097" y="1482172"/>
                  </a:lnTo>
                  <a:lnTo>
                    <a:pt x="2301129" y="1470651"/>
                  </a:lnTo>
                  <a:lnTo>
                    <a:pt x="2297557" y="1461117"/>
                  </a:lnTo>
                  <a:lnTo>
                    <a:pt x="2293986" y="1451981"/>
                  </a:lnTo>
                  <a:lnTo>
                    <a:pt x="2289224" y="1443241"/>
                  </a:lnTo>
                  <a:lnTo>
                    <a:pt x="2284859" y="1434899"/>
                  </a:lnTo>
                  <a:lnTo>
                    <a:pt x="2280097" y="1426954"/>
                  </a:lnTo>
                  <a:lnTo>
                    <a:pt x="2275335" y="1419406"/>
                  </a:lnTo>
                  <a:lnTo>
                    <a:pt x="2270177" y="1411859"/>
                  </a:lnTo>
                  <a:lnTo>
                    <a:pt x="2264621" y="1405106"/>
                  </a:lnTo>
                  <a:lnTo>
                    <a:pt x="2258669" y="1398352"/>
                  </a:lnTo>
                  <a:lnTo>
                    <a:pt x="2252717" y="1391996"/>
                  </a:lnTo>
                  <a:lnTo>
                    <a:pt x="2246765" y="1386435"/>
                  </a:lnTo>
                  <a:lnTo>
                    <a:pt x="2240416" y="1380079"/>
                  </a:lnTo>
                  <a:lnTo>
                    <a:pt x="2234067" y="1374915"/>
                  </a:lnTo>
                  <a:lnTo>
                    <a:pt x="2226924" y="1369750"/>
                  </a:lnTo>
                  <a:lnTo>
                    <a:pt x="2220178" y="1364983"/>
                  </a:lnTo>
                  <a:lnTo>
                    <a:pt x="2213433" y="1360217"/>
                  </a:lnTo>
                  <a:lnTo>
                    <a:pt x="2206290" y="1355450"/>
                  </a:lnTo>
                  <a:lnTo>
                    <a:pt x="2198750" y="1351080"/>
                  </a:lnTo>
                  <a:lnTo>
                    <a:pt x="2184465" y="1343532"/>
                  </a:lnTo>
                  <a:lnTo>
                    <a:pt x="2169386" y="1336382"/>
                  </a:lnTo>
                  <a:lnTo>
                    <a:pt x="2154307" y="1330026"/>
                  </a:lnTo>
                  <a:lnTo>
                    <a:pt x="2139228" y="1323670"/>
                  </a:lnTo>
                  <a:lnTo>
                    <a:pt x="2124546" y="1318108"/>
                  </a:lnTo>
                  <a:lnTo>
                    <a:pt x="2095578" y="1307780"/>
                  </a:lnTo>
                  <a:lnTo>
                    <a:pt x="2067405" y="1297849"/>
                  </a:lnTo>
                  <a:lnTo>
                    <a:pt x="2053913" y="1293082"/>
                  </a:lnTo>
                  <a:lnTo>
                    <a:pt x="2041215" y="1287917"/>
                  </a:lnTo>
                  <a:lnTo>
                    <a:pt x="1985264" y="1263685"/>
                  </a:lnTo>
                  <a:lnTo>
                    <a:pt x="1926932" y="1239056"/>
                  </a:lnTo>
                  <a:lnTo>
                    <a:pt x="1840427" y="1202112"/>
                  </a:lnTo>
                  <a:lnTo>
                    <a:pt x="1797571" y="1183441"/>
                  </a:lnTo>
                  <a:lnTo>
                    <a:pt x="1755111" y="1166359"/>
                  </a:lnTo>
                  <a:lnTo>
                    <a:pt x="1762651" y="1150470"/>
                  </a:lnTo>
                  <a:lnTo>
                    <a:pt x="1790031" y="1143716"/>
                  </a:lnTo>
                  <a:lnTo>
                    <a:pt x="1788047" y="1138155"/>
                  </a:lnTo>
                  <a:lnTo>
                    <a:pt x="1786460" y="1132196"/>
                  </a:lnTo>
                  <a:lnTo>
                    <a:pt x="1784873" y="1127429"/>
                  </a:lnTo>
                  <a:lnTo>
                    <a:pt x="1782492" y="1123457"/>
                  </a:lnTo>
                  <a:lnTo>
                    <a:pt x="1780111" y="1119484"/>
                  </a:lnTo>
                  <a:lnTo>
                    <a:pt x="1777730" y="1115909"/>
                  </a:lnTo>
                  <a:lnTo>
                    <a:pt x="1772571" y="1109950"/>
                  </a:lnTo>
                  <a:lnTo>
                    <a:pt x="1767413" y="1103594"/>
                  </a:lnTo>
                  <a:lnTo>
                    <a:pt x="1762254" y="1097636"/>
                  </a:lnTo>
                  <a:lnTo>
                    <a:pt x="1759476" y="1094458"/>
                  </a:lnTo>
                  <a:lnTo>
                    <a:pt x="1757095" y="1091280"/>
                  </a:lnTo>
                  <a:lnTo>
                    <a:pt x="1755111" y="1087307"/>
                  </a:lnTo>
                  <a:lnTo>
                    <a:pt x="1753524" y="1082937"/>
                  </a:lnTo>
                  <a:lnTo>
                    <a:pt x="1743207" y="973694"/>
                  </a:lnTo>
                  <a:lnTo>
                    <a:pt x="1743207" y="974091"/>
                  </a:lnTo>
                  <a:lnTo>
                    <a:pt x="1742413" y="974091"/>
                  </a:lnTo>
                  <a:lnTo>
                    <a:pt x="1739636" y="973694"/>
                  </a:lnTo>
                  <a:lnTo>
                    <a:pt x="1730112" y="972105"/>
                  </a:lnTo>
                  <a:lnTo>
                    <a:pt x="1720985" y="969324"/>
                  </a:lnTo>
                  <a:lnTo>
                    <a:pt x="1717414" y="968133"/>
                  </a:lnTo>
                  <a:lnTo>
                    <a:pt x="1715033" y="967338"/>
                  </a:lnTo>
                  <a:lnTo>
                    <a:pt x="1711065" y="963763"/>
                  </a:lnTo>
                  <a:lnTo>
                    <a:pt x="1707097" y="960188"/>
                  </a:lnTo>
                  <a:lnTo>
                    <a:pt x="1703129" y="955818"/>
                  </a:lnTo>
                  <a:lnTo>
                    <a:pt x="1699954" y="950654"/>
                  </a:lnTo>
                  <a:lnTo>
                    <a:pt x="1697177" y="945490"/>
                  </a:lnTo>
                  <a:lnTo>
                    <a:pt x="1694399" y="939531"/>
                  </a:lnTo>
                  <a:lnTo>
                    <a:pt x="1692018" y="932778"/>
                  </a:lnTo>
                  <a:lnTo>
                    <a:pt x="1689637" y="926422"/>
                  </a:lnTo>
                  <a:lnTo>
                    <a:pt x="1688050" y="919668"/>
                  </a:lnTo>
                  <a:lnTo>
                    <a:pt x="1686066" y="912518"/>
                  </a:lnTo>
                  <a:lnTo>
                    <a:pt x="1683288" y="897423"/>
                  </a:lnTo>
                  <a:lnTo>
                    <a:pt x="1681304" y="882327"/>
                  </a:lnTo>
                  <a:lnTo>
                    <a:pt x="1679717" y="867232"/>
                  </a:lnTo>
                  <a:lnTo>
                    <a:pt x="1684875" y="862465"/>
                  </a:lnTo>
                  <a:lnTo>
                    <a:pt x="1689637" y="857698"/>
                  </a:lnTo>
                  <a:lnTo>
                    <a:pt x="1694796" y="851739"/>
                  </a:lnTo>
                  <a:lnTo>
                    <a:pt x="1699161" y="845780"/>
                  </a:lnTo>
                  <a:lnTo>
                    <a:pt x="1703525" y="839424"/>
                  </a:lnTo>
                  <a:lnTo>
                    <a:pt x="1707891" y="832671"/>
                  </a:lnTo>
                  <a:lnTo>
                    <a:pt x="1711462" y="825918"/>
                  </a:lnTo>
                  <a:lnTo>
                    <a:pt x="1715033" y="818767"/>
                  </a:lnTo>
                  <a:lnTo>
                    <a:pt x="1718208" y="811617"/>
                  </a:lnTo>
                  <a:lnTo>
                    <a:pt x="1720985" y="804466"/>
                  </a:lnTo>
                  <a:lnTo>
                    <a:pt x="1726144" y="790166"/>
                  </a:lnTo>
                  <a:lnTo>
                    <a:pt x="1730509" y="776262"/>
                  </a:lnTo>
                  <a:lnTo>
                    <a:pt x="1734080" y="762755"/>
                  </a:lnTo>
                  <a:lnTo>
                    <a:pt x="1736858" y="750838"/>
                  </a:lnTo>
                  <a:lnTo>
                    <a:pt x="1738842" y="740510"/>
                  </a:lnTo>
                  <a:lnTo>
                    <a:pt x="1742413" y="720647"/>
                  </a:lnTo>
                  <a:lnTo>
                    <a:pt x="1743604" y="709524"/>
                  </a:lnTo>
                  <a:lnTo>
                    <a:pt x="1745191" y="698798"/>
                  </a:lnTo>
                  <a:lnTo>
                    <a:pt x="1746381" y="687278"/>
                  </a:lnTo>
                  <a:lnTo>
                    <a:pt x="1747175" y="675361"/>
                  </a:lnTo>
                  <a:lnTo>
                    <a:pt x="1747572" y="663443"/>
                  </a:lnTo>
                  <a:lnTo>
                    <a:pt x="1747572" y="651129"/>
                  </a:lnTo>
                  <a:lnTo>
                    <a:pt x="1747175" y="638814"/>
                  </a:lnTo>
                  <a:lnTo>
                    <a:pt x="1746381" y="626102"/>
                  </a:lnTo>
                  <a:lnTo>
                    <a:pt x="1744794" y="613787"/>
                  </a:lnTo>
                  <a:lnTo>
                    <a:pt x="1742810" y="601473"/>
                  </a:lnTo>
                  <a:lnTo>
                    <a:pt x="1740033" y="589158"/>
                  </a:lnTo>
                  <a:lnTo>
                    <a:pt x="1736461" y="576843"/>
                  </a:lnTo>
                  <a:lnTo>
                    <a:pt x="1732096" y="564529"/>
                  </a:lnTo>
                  <a:lnTo>
                    <a:pt x="1726937" y="553008"/>
                  </a:lnTo>
                  <a:lnTo>
                    <a:pt x="1723366" y="546255"/>
                  </a:lnTo>
                  <a:lnTo>
                    <a:pt x="1720192" y="539899"/>
                  </a:lnTo>
                  <a:lnTo>
                    <a:pt x="1715033" y="530365"/>
                  </a:lnTo>
                  <a:lnTo>
                    <a:pt x="1712652" y="526393"/>
                  </a:lnTo>
                  <a:lnTo>
                    <a:pt x="1711859" y="521229"/>
                  </a:lnTo>
                  <a:lnTo>
                    <a:pt x="1711859" y="516064"/>
                  </a:lnTo>
                  <a:lnTo>
                    <a:pt x="1711462" y="509708"/>
                  </a:lnTo>
                  <a:lnTo>
                    <a:pt x="1712255" y="493421"/>
                  </a:lnTo>
                  <a:lnTo>
                    <a:pt x="1716223" y="486271"/>
                  </a:lnTo>
                  <a:lnTo>
                    <a:pt x="1720192" y="479915"/>
                  </a:lnTo>
                  <a:lnTo>
                    <a:pt x="1724557" y="473559"/>
                  </a:lnTo>
                  <a:lnTo>
                    <a:pt x="1728922" y="467600"/>
                  </a:lnTo>
                  <a:lnTo>
                    <a:pt x="1734080" y="462039"/>
                  </a:lnTo>
                  <a:lnTo>
                    <a:pt x="1738842" y="456477"/>
                  </a:lnTo>
                  <a:lnTo>
                    <a:pt x="1743604" y="451313"/>
                  </a:lnTo>
                  <a:lnTo>
                    <a:pt x="1748762" y="446546"/>
                  </a:lnTo>
                  <a:lnTo>
                    <a:pt x="1754318" y="442176"/>
                  </a:lnTo>
                  <a:lnTo>
                    <a:pt x="1759476" y="438204"/>
                  </a:lnTo>
                  <a:lnTo>
                    <a:pt x="1765429" y="434231"/>
                  </a:lnTo>
                  <a:lnTo>
                    <a:pt x="1771381" y="430259"/>
                  </a:lnTo>
                  <a:lnTo>
                    <a:pt x="1776936" y="427081"/>
                  </a:lnTo>
                  <a:lnTo>
                    <a:pt x="1782888" y="424300"/>
                  </a:lnTo>
                  <a:lnTo>
                    <a:pt x="1789634" y="421917"/>
                  </a:lnTo>
                  <a:lnTo>
                    <a:pt x="1795587" y="419533"/>
                  </a:lnTo>
                  <a:lnTo>
                    <a:pt x="1820983" y="409999"/>
                  </a:lnTo>
                  <a:lnTo>
                    <a:pt x="1834871" y="404438"/>
                  </a:lnTo>
                  <a:lnTo>
                    <a:pt x="1849950" y="399273"/>
                  </a:lnTo>
                  <a:lnTo>
                    <a:pt x="1865823" y="394506"/>
                  </a:lnTo>
                  <a:lnTo>
                    <a:pt x="1882886" y="390137"/>
                  </a:lnTo>
                  <a:lnTo>
                    <a:pt x="1900742" y="386562"/>
                  </a:lnTo>
                  <a:lnTo>
                    <a:pt x="1909472" y="384973"/>
                  </a:lnTo>
                  <a:lnTo>
                    <a:pt x="1918599" y="383384"/>
                  </a:lnTo>
                  <a:lnTo>
                    <a:pt x="1927726" y="382589"/>
                  </a:lnTo>
                  <a:lnTo>
                    <a:pt x="1937249" y="381795"/>
                  </a:lnTo>
                  <a:lnTo>
                    <a:pt x="1946773" y="381397"/>
                  </a:lnTo>
                  <a:lnTo>
                    <a:pt x="1956693" y="381000"/>
                  </a:lnTo>
                  <a:close/>
                  <a:moveTo>
                    <a:pt x="674585" y="381000"/>
                  </a:moveTo>
                  <a:lnTo>
                    <a:pt x="684505" y="381397"/>
                  </a:lnTo>
                  <a:lnTo>
                    <a:pt x="694029" y="382192"/>
                  </a:lnTo>
                  <a:lnTo>
                    <a:pt x="703552" y="382986"/>
                  </a:lnTo>
                  <a:lnTo>
                    <a:pt x="713870" y="384575"/>
                  </a:lnTo>
                  <a:lnTo>
                    <a:pt x="723790" y="386562"/>
                  </a:lnTo>
                  <a:lnTo>
                    <a:pt x="733710" y="388548"/>
                  </a:lnTo>
                  <a:lnTo>
                    <a:pt x="743631" y="391726"/>
                  </a:lnTo>
                  <a:lnTo>
                    <a:pt x="753551" y="394904"/>
                  </a:lnTo>
                  <a:lnTo>
                    <a:pt x="763868" y="398876"/>
                  </a:lnTo>
                  <a:lnTo>
                    <a:pt x="773789" y="403246"/>
                  </a:lnTo>
                  <a:lnTo>
                    <a:pt x="783709" y="408807"/>
                  </a:lnTo>
                  <a:lnTo>
                    <a:pt x="793629" y="414766"/>
                  </a:lnTo>
                  <a:lnTo>
                    <a:pt x="820216" y="438998"/>
                  </a:lnTo>
                  <a:lnTo>
                    <a:pt x="861088" y="446149"/>
                  </a:lnTo>
                  <a:lnTo>
                    <a:pt x="863866" y="468792"/>
                  </a:lnTo>
                  <a:lnTo>
                    <a:pt x="867040" y="491832"/>
                  </a:lnTo>
                  <a:lnTo>
                    <a:pt x="871008" y="514873"/>
                  </a:lnTo>
                  <a:lnTo>
                    <a:pt x="876167" y="539105"/>
                  </a:lnTo>
                  <a:lnTo>
                    <a:pt x="871405" y="548241"/>
                  </a:lnTo>
                  <a:lnTo>
                    <a:pt x="868231" y="554200"/>
                  </a:lnTo>
                  <a:lnTo>
                    <a:pt x="864659" y="560556"/>
                  </a:lnTo>
                  <a:lnTo>
                    <a:pt x="861088" y="568501"/>
                  </a:lnTo>
                  <a:lnTo>
                    <a:pt x="858310" y="577241"/>
                  </a:lnTo>
                  <a:lnTo>
                    <a:pt x="855533" y="586377"/>
                  </a:lnTo>
                  <a:lnTo>
                    <a:pt x="854342" y="591144"/>
                  </a:lnTo>
                  <a:lnTo>
                    <a:pt x="853548" y="596309"/>
                  </a:lnTo>
                  <a:lnTo>
                    <a:pt x="853152" y="602267"/>
                  </a:lnTo>
                  <a:lnTo>
                    <a:pt x="852755" y="607431"/>
                  </a:lnTo>
                  <a:lnTo>
                    <a:pt x="852755" y="613390"/>
                  </a:lnTo>
                  <a:lnTo>
                    <a:pt x="853152" y="619349"/>
                  </a:lnTo>
                  <a:lnTo>
                    <a:pt x="854739" y="642786"/>
                  </a:lnTo>
                  <a:lnTo>
                    <a:pt x="856723" y="670991"/>
                  </a:lnTo>
                  <a:lnTo>
                    <a:pt x="857913" y="686087"/>
                  </a:lnTo>
                  <a:lnTo>
                    <a:pt x="859501" y="700785"/>
                  </a:lnTo>
                  <a:lnTo>
                    <a:pt x="861485" y="716675"/>
                  </a:lnTo>
                  <a:lnTo>
                    <a:pt x="863469" y="732167"/>
                  </a:lnTo>
                  <a:lnTo>
                    <a:pt x="866247" y="748057"/>
                  </a:lnTo>
                  <a:lnTo>
                    <a:pt x="869818" y="763153"/>
                  </a:lnTo>
                  <a:lnTo>
                    <a:pt x="873786" y="779043"/>
                  </a:lnTo>
                  <a:lnTo>
                    <a:pt x="878548" y="793741"/>
                  </a:lnTo>
                  <a:lnTo>
                    <a:pt x="883706" y="808439"/>
                  </a:lnTo>
                  <a:lnTo>
                    <a:pt x="886881" y="815589"/>
                  </a:lnTo>
                  <a:lnTo>
                    <a:pt x="890055" y="822343"/>
                  </a:lnTo>
                  <a:lnTo>
                    <a:pt x="893230" y="829493"/>
                  </a:lnTo>
                  <a:lnTo>
                    <a:pt x="896801" y="835849"/>
                  </a:lnTo>
                  <a:lnTo>
                    <a:pt x="901166" y="842205"/>
                  </a:lnTo>
                  <a:lnTo>
                    <a:pt x="905134" y="848561"/>
                  </a:lnTo>
                  <a:lnTo>
                    <a:pt x="909896" y="854520"/>
                  </a:lnTo>
                  <a:lnTo>
                    <a:pt x="914261" y="860081"/>
                  </a:lnTo>
                  <a:lnTo>
                    <a:pt x="919420" y="865643"/>
                  </a:lnTo>
                  <a:lnTo>
                    <a:pt x="924578" y="870807"/>
                  </a:lnTo>
                  <a:lnTo>
                    <a:pt x="922594" y="885902"/>
                  </a:lnTo>
                  <a:lnTo>
                    <a:pt x="920213" y="899806"/>
                  </a:lnTo>
                  <a:lnTo>
                    <a:pt x="917436" y="913312"/>
                  </a:lnTo>
                  <a:lnTo>
                    <a:pt x="915451" y="920463"/>
                  </a:lnTo>
                  <a:lnTo>
                    <a:pt x="913467" y="927613"/>
                  </a:lnTo>
                  <a:lnTo>
                    <a:pt x="911087" y="934367"/>
                  </a:lnTo>
                  <a:lnTo>
                    <a:pt x="908309" y="941517"/>
                  </a:lnTo>
                  <a:lnTo>
                    <a:pt x="905134" y="947873"/>
                  </a:lnTo>
                  <a:lnTo>
                    <a:pt x="901563" y="953037"/>
                  </a:lnTo>
                  <a:lnTo>
                    <a:pt x="899182" y="955818"/>
                  </a:lnTo>
                  <a:lnTo>
                    <a:pt x="896801" y="958201"/>
                  </a:lnTo>
                  <a:lnTo>
                    <a:pt x="894420" y="960188"/>
                  </a:lnTo>
                  <a:lnTo>
                    <a:pt x="891643" y="961777"/>
                  </a:lnTo>
                  <a:lnTo>
                    <a:pt x="886087" y="965749"/>
                  </a:lnTo>
                  <a:lnTo>
                    <a:pt x="880532" y="968530"/>
                  </a:lnTo>
                  <a:lnTo>
                    <a:pt x="874580" y="971708"/>
                  </a:lnTo>
                  <a:lnTo>
                    <a:pt x="869024" y="975283"/>
                  </a:lnTo>
                  <a:lnTo>
                    <a:pt x="866247" y="977269"/>
                  </a:lnTo>
                  <a:lnTo>
                    <a:pt x="863866" y="979653"/>
                  </a:lnTo>
                  <a:lnTo>
                    <a:pt x="861881" y="982434"/>
                  </a:lnTo>
                  <a:lnTo>
                    <a:pt x="859897" y="985612"/>
                  </a:lnTo>
                  <a:lnTo>
                    <a:pt x="857913" y="990379"/>
                  </a:lnTo>
                  <a:lnTo>
                    <a:pt x="855929" y="995543"/>
                  </a:lnTo>
                  <a:lnTo>
                    <a:pt x="854342" y="1000707"/>
                  </a:lnTo>
                  <a:lnTo>
                    <a:pt x="853152" y="1005871"/>
                  </a:lnTo>
                  <a:lnTo>
                    <a:pt x="852358" y="1011433"/>
                  </a:lnTo>
                  <a:lnTo>
                    <a:pt x="851961" y="1016597"/>
                  </a:lnTo>
                  <a:lnTo>
                    <a:pt x="851167" y="1028514"/>
                  </a:lnTo>
                  <a:lnTo>
                    <a:pt x="850374" y="1039637"/>
                  </a:lnTo>
                  <a:lnTo>
                    <a:pt x="849580" y="1051158"/>
                  </a:lnTo>
                  <a:lnTo>
                    <a:pt x="849183" y="1056719"/>
                  </a:lnTo>
                  <a:lnTo>
                    <a:pt x="848390" y="1061883"/>
                  </a:lnTo>
                  <a:lnTo>
                    <a:pt x="847199" y="1067445"/>
                  </a:lnTo>
                  <a:lnTo>
                    <a:pt x="845612" y="1072212"/>
                  </a:lnTo>
                  <a:lnTo>
                    <a:pt x="843231" y="1078170"/>
                  </a:lnTo>
                  <a:lnTo>
                    <a:pt x="841247" y="1082937"/>
                  </a:lnTo>
                  <a:lnTo>
                    <a:pt x="838469" y="1087307"/>
                  </a:lnTo>
                  <a:lnTo>
                    <a:pt x="836089" y="1091280"/>
                  </a:lnTo>
                  <a:lnTo>
                    <a:pt x="830136" y="1098430"/>
                  </a:lnTo>
                  <a:lnTo>
                    <a:pt x="824581" y="1105183"/>
                  </a:lnTo>
                  <a:lnTo>
                    <a:pt x="821803" y="1109156"/>
                  </a:lnTo>
                  <a:lnTo>
                    <a:pt x="819026" y="1112731"/>
                  </a:lnTo>
                  <a:lnTo>
                    <a:pt x="816248" y="1116703"/>
                  </a:lnTo>
                  <a:lnTo>
                    <a:pt x="814264" y="1121470"/>
                  </a:lnTo>
                  <a:lnTo>
                    <a:pt x="812280" y="1126237"/>
                  </a:lnTo>
                  <a:lnTo>
                    <a:pt x="810692" y="1131799"/>
                  </a:lnTo>
                  <a:lnTo>
                    <a:pt x="809899" y="1138155"/>
                  </a:lnTo>
                  <a:lnTo>
                    <a:pt x="809105" y="1145305"/>
                  </a:lnTo>
                  <a:lnTo>
                    <a:pt x="845612" y="1150470"/>
                  </a:lnTo>
                  <a:lnTo>
                    <a:pt x="853152" y="1166757"/>
                  </a:lnTo>
                  <a:lnTo>
                    <a:pt x="811089" y="1183838"/>
                  </a:lnTo>
                  <a:lnTo>
                    <a:pt x="768233" y="1202112"/>
                  </a:lnTo>
                  <a:lnTo>
                    <a:pt x="682521" y="1239056"/>
                  </a:lnTo>
                  <a:lnTo>
                    <a:pt x="624586" y="1263685"/>
                  </a:lnTo>
                  <a:lnTo>
                    <a:pt x="568635" y="1287917"/>
                  </a:lnTo>
                  <a:lnTo>
                    <a:pt x="555541" y="1293082"/>
                  </a:lnTo>
                  <a:lnTo>
                    <a:pt x="542446" y="1297849"/>
                  </a:lnTo>
                  <a:lnTo>
                    <a:pt x="514669" y="1307780"/>
                  </a:lnTo>
                  <a:lnTo>
                    <a:pt x="485304" y="1318108"/>
                  </a:lnTo>
                  <a:lnTo>
                    <a:pt x="470225" y="1323670"/>
                  </a:lnTo>
                  <a:lnTo>
                    <a:pt x="455146" y="1330026"/>
                  </a:lnTo>
                  <a:lnTo>
                    <a:pt x="440464" y="1336382"/>
                  </a:lnTo>
                  <a:lnTo>
                    <a:pt x="425385" y="1343532"/>
                  </a:lnTo>
                  <a:lnTo>
                    <a:pt x="410703" y="1351080"/>
                  </a:lnTo>
                  <a:lnTo>
                    <a:pt x="403561" y="1355450"/>
                  </a:lnTo>
                  <a:lnTo>
                    <a:pt x="396418" y="1360217"/>
                  </a:lnTo>
                  <a:lnTo>
                    <a:pt x="389275" y="1364983"/>
                  </a:lnTo>
                  <a:lnTo>
                    <a:pt x="382529" y="1369750"/>
                  </a:lnTo>
                  <a:lnTo>
                    <a:pt x="376180" y="1374915"/>
                  </a:lnTo>
                  <a:lnTo>
                    <a:pt x="369038" y="1380079"/>
                  </a:lnTo>
                  <a:lnTo>
                    <a:pt x="363085" y="1386435"/>
                  </a:lnTo>
                  <a:lnTo>
                    <a:pt x="356736" y="1391996"/>
                  </a:lnTo>
                  <a:lnTo>
                    <a:pt x="350784" y="1398352"/>
                  </a:lnTo>
                  <a:lnTo>
                    <a:pt x="345229" y="1405106"/>
                  </a:lnTo>
                  <a:lnTo>
                    <a:pt x="339277" y="1411859"/>
                  </a:lnTo>
                  <a:lnTo>
                    <a:pt x="334118" y="1419406"/>
                  </a:lnTo>
                  <a:lnTo>
                    <a:pt x="329356" y="1426954"/>
                  </a:lnTo>
                  <a:lnTo>
                    <a:pt x="324594" y="1434899"/>
                  </a:lnTo>
                  <a:lnTo>
                    <a:pt x="320229" y="1443241"/>
                  </a:lnTo>
                  <a:lnTo>
                    <a:pt x="315865" y="1451981"/>
                  </a:lnTo>
                  <a:lnTo>
                    <a:pt x="311896" y="1461117"/>
                  </a:lnTo>
                  <a:lnTo>
                    <a:pt x="308325" y="1470651"/>
                  </a:lnTo>
                  <a:lnTo>
                    <a:pt x="304357" y="1482172"/>
                  </a:lnTo>
                  <a:lnTo>
                    <a:pt x="304357" y="1494486"/>
                  </a:lnTo>
                  <a:lnTo>
                    <a:pt x="303960" y="1538581"/>
                  </a:lnTo>
                  <a:lnTo>
                    <a:pt x="302770" y="1594196"/>
                  </a:lnTo>
                  <a:lnTo>
                    <a:pt x="301182" y="1649413"/>
                  </a:lnTo>
                  <a:lnTo>
                    <a:pt x="0" y="1649413"/>
                  </a:lnTo>
                  <a:lnTo>
                    <a:pt x="0" y="1625975"/>
                  </a:lnTo>
                  <a:lnTo>
                    <a:pt x="0" y="1599757"/>
                  </a:lnTo>
                  <a:lnTo>
                    <a:pt x="1190" y="1542951"/>
                  </a:lnTo>
                  <a:lnTo>
                    <a:pt x="2381" y="1488528"/>
                  </a:lnTo>
                  <a:lnTo>
                    <a:pt x="2778" y="1465487"/>
                  </a:lnTo>
                  <a:lnTo>
                    <a:pt x="2778" y="1446817"/>
                  </a:lnTo>
                  <a:lnTo>
                    <a:pt x="5159" y="1440858"/>
                  </a:lnTo>
                  <a:lnTo>
                    <a:pt x="7539" y="1435296"/>
                  </a:lnTo>
                  <a:lnTo>
                    <a:pt x="10317" y="1430132"/>
                  </a:lnTo>
                  <a:lnTo>
                    <a:pt x="13889" y="1425365"/>
                  </a:lnTo>
                  <a:lnTo>
                    <a:pt x="17063" y="1420598"/>
                  </a:lnTo>
                  <a:lnTo>
                    <a:pt x="20634" y="1416228"/>
                  </a:lnTo>
                  <a:lnTo>
                    <a:pt x="24206" y="1411859"/>
                  </a:lnTo>
                  <a:lnTo>
                    <a:pt x="28174" y="1407886"/>
                  </a:lnTo>
                  <a:lnTo>
                    <a:pt x="32142" y="1404311"/>
                  </a:lnTo>
                  <a:lnTo>
                    <a:pt x="36507" y="1400736"/>
                  </a:lnTo>
                  <a:lnTo>
                    <a:pt x="41269" y="1397558"/>
                  </a:lnTo>
                  <a:lnTo>
                    <a:pt x="46031" y="1394380"/>
                  </a:lnTo>
                  <a:lnTo>
                    <a:pt x="55951" y="1388421"/>
                  </a:lnTo>
                  <a:lnTo>
                    <a:pt x="66665" y="1382860"/>
                  </a:lnTo>
                  <a:lnTo>
                    <a:pt x="77379" y="1378093"/>
                  </a:lnTo>
                  <a:lnTo>
                    <a:pt x="88490" y="1373723"/>
                  </a:lnTo>
                  <a:lnTo>
                    <a:pt x="111902" y="1365381"/>
                  </a:lnTo>
                  <a:lnTo>
                    <a:pt x="135711" y="1356641"/>
                  </a:lnTo>
                  <a:lnTo>
                    <a:pt x="147218" y="1352669"/>
                  </a:lnTo>
                  <a:lnTo>
                    <a:pt x="158726" y="1347902"/>
                  </a:lnTo>
                  <a:lnTo>
                    <a:pt x="210312" y="1326053"/>
                  </a:lnTo>
                  <a:lnTo>
                    <a:pt x="263088" y="1303807"/>
                  </a:lnTo>
                  <a:lnTo>
                    <a:pt x="315071" y="1281164"/>
                  </a:lnTo>
                  <a:lnTo>
                    <a:pt x="366260" y="1259713"/>
                  </a:lnTo>
                  <a:lnTo>
                    <a:pt x="423401" y="1243823"/>
                  </a:lnTo>
                  <a:lnTo>
                    <a:pt x="428163" y="1240645"/>
                  </a:lnTo>
                  <a:lnTo>
                    <a:pt x="432131" y="1236672"/>
                  </a:lnTo>
                  <a:lnTo>
                    <a:pt x="436496" y="1231905"/>
                  </a:lnTo>
                  <a:lnTo>
                    <a:pt x="440464" y="1226741"/>
                  </a:lnTo>
                  <a:lnTo>
                    <a:pt x="444432" y="1220782"/>
                  </a:lnTo>
                  <a:lnTo>
                    <a:pt x="448401" y="1214426"/>
                  </a:lnTo>
                  <a:lnTo>
                    <a:pt x="456337" y="1201317"/>
                  </a:lnTo>
                  <a:lnTo>
                    <a:pt x="463480" y="1187016"/>
                  </a:lnTo>
                  <a:lnTo>
                    <a:pt x="469829" y="1173907"/>
                  </a:lnTo>
                  <a:lnTo>
                    <a:pt x="480543" y="1150470"/>
                  </a:lnTo>
                  <a:lnTo>
                    <a:pt x="507526" y="1143716"/>
                  </a:lnTo>
                  <a:lnTo>
                    <a:pt x="506336" y="1138155"/>
                  </a:lnTo>
                  <a:lnTo>
                    <a:pt x="504748" y="1132196"/>
                  </a:lnTo>
                  <a:lnTo>
                    <a:pt x="502764" y="1127429"/>
                  </a:lnTo>
                  <a:lnTo>
                    <a:pt x="500780" y="1123457"/>
                  </a:lnTo>
                  <a:lnTo>
                    <a:pt x="498399" y="1119484"/>
                  </a:lnTo>
                  <a:lnTo>
                    <a:pt x="496018" y="1115909"/>
                  </a:lnTo>
                  <a:lnTo>
                    <a:pt x="490860" y="1109950"/>
                  </a:lnTo>
                  <a:lnTo>
                    <a:pt x="485701" y="1103594"/>
                  </a:lnTo>
                  <a:lnTo>
                    <a:pt x="480146" y="1097636"/>
                  </a:lnTo>
                  <a:lnTo>
                    <a:pt x="477765" y="1094458"/>
                  </a:lnTo>
                  <a:lnTo>
                    <a:pt x="475384" y="1091280"/>
                  </a:lnTo>
                  <a:lnTo>
                    <a:pt x="473400" y="1087307"/>
                  </a:lnTo>
                  <a:lnTo>
                    <a:pt x="471813" y="1082937"/>
                  </a:lnTo>
                  <a:lnTo>
                    <a:pt x="461495" y="973694"/>
                  </a:lnTo>
                  <a:lnTo>
                    <a:pt x="461099" y="974091"/>
                  </a:lnTo>
                  <a:lnTo>
                    <a:pt x="460305" y="974091"/>
                  </a:lnTo>
                  <a:lnTo>
                    <a:pt x="457527" y="973694"/>
                  </a:lnTo>
                  <a:lnTo>
                    <a:pt x="448401" y="972105"/>
                  </a:lnTo>
                  <a:lnTo>
                    <a:pt x="438877" y="969324"/>
                  </a:lnTo>
                  <a:lnTo>
                    <a:pt x="435306" y="968133"/>
                  </a:lnTo>
                  <a:lnTo>
                    <a:pt x="433322" y="967338"/>
                  </a:lnTo>
                  <a:lnTo>
                    <a:pt x="430147" y="964557"/>
                  </a:lnTo>
                  <a:lnTo>
                    <a:pt x="426973" y="962174"/>
                  </a:lnTo>
                  <a:lnTo>
                    <a:pt x="424195" y="958996"/>
                  </a:lnTo>
                  <a:lnTo>
                    <a:pt x="421417" y="955818"/>
                  </a:lnTo>
                  <a:lnTo>
                    <a:pt x="419036" y="952243"/>
                  </a:lnTo>
                  <a:lnTo>
                    <a:pt x="416655" y="948270"/>
                  </a:lnTo>
                  <a:lnTo>
                    <a:pt x="414671" y="944298"/>
                  </a:lnTo>
                  <a:lnTo>
                    <a:pt x="412687" y="939928"/>
                  </a:lnTo>
                  <a:lnTo>
                    <a:pt x="409116" y="929997"/>
                  </a:lnTo>
                  <a:lnTo>
                    <a:pt x="406338" y="920066"/>
                  </a:lnTo>
                  <a:lnTo>
                    <a:pt x="403957" y="908943"/>
                  </a:lnTo>
                  <a:lnTo>
                    <a:pt x="401576" y="898217"/>
                  </a:lnTo>
                  <a:lnTo>
                    <a:pt x="399989" y="887094"/>
                  </a:lnTo>
                  <a:lnTo>
                    <a:pt x="398402" y="875574"/>
                  </a:lnTo>
                  <a:lnTo>
                    <a:pt x="396418" y="854122"/>
                  </a:lnTo>
                  <a:lnTo>
                    <a:pt x="394831" y="834260"/>
                  </a:lnTo>
                  <a:lnTo>
                    <a:pt x="393640" y="817576"/>
                  </a:lnTo>
                  <a:lnTo>
                    <a:pt x="393640" y="814795"/>
                  </a:lnTo>
                  <a:lnTo>
                    <a:pt x="394037" y="811617"/>
                  </a:lnTo>
                  <a:lnTo>
                    <a:pt x="395227" y="808439"/>
                  </a:lnTo>
                  <a:lnTo>
                    <a:pt x="396418" y="805261"/>
                  </a:lnTo>
                  <a:lnTo>
                    <a:pt x="399989" y="798905"/>
                  </a:lnTo>
                  <a:lnTo>
                    <a:pt x="403561" y="791755"/>
                  </a:lnTo>
                  <a:lnTo>
                    <a:pt x="407132" y="784604"/>
                  </a:lnTo>
                  <a:lnTo>
                    <a:pt x="408322" y="780234"/>
                  </a:lnTo>
                  <a:lnTo>
                    <a:pt x="409513" y="776262"/>
                  </a:lnTo>
                  <a:lnTo>
                    <a:pt x="410306" y="771495"/>
                  </a:lnTo>
                  <a:lnTo>
                    <a:pt x="410703" y="766331"/>
                  </a:lnTo>
                  <a:lnTo>
                    <a:pt x="410306" y="761166"/>
                  </a:lnTo>
                  <a:lnTo>
                    <a:pt x="409513" y="755605"/>
                  </a:lnTo>
                  <a:lnTo>
                    <a:pt x="406338" y="738126"/>
                  </a:lnTo>
                  <a:lnTo>
                    <a:pt x="403561" y="721839"/>
                  </a:lnTo>
                  <a:lnTo>
                    <a:pt x="401180" y="705552"/>
                  </a:lnTo>
                  <a:lnTo>
                    <a:pt x="399196" y="689662"/>
                  </a:lnTo>
                  <a:lnTo>
                    <a:pt x="397608" y="673772"/>
                  </a:lnTo>
                  <a:lnTo>
                    <a:pt x="397211" y="659074"/>
                  </a:lnTo>
                  <a:lnTo>
                    <a:pt x="396815" y="643978"/>
                  </a:lnTo>
                  <a:lnTo>
                    <a:pt x="396815" y="629677"/>
                  </a:lnTo>
                  <a:lnTo>
                    <a:pt x="397608" y="615774"/>
                  </a:lnTo>
                  <a:lnTo>
                    <a:pt x="398799" y="602267"/>
                  </a:lnTo>
                  <a:lnTo>
                    <a:pt x="400386" y="588761"/>
                  </a:lnTo>
                  <a:lnTo>
                    <a:pt x="402370" y="576446"/>
                  </a:lnTo>
                  <a:lnTo>
                    <a:pt x="404751" y="563734"/>
                  </a:lnTo>
                  <a:lnTo>
                    <a:pt x="407529" y="552214"/>
                  </a:lnTo>
                  <a:lnTo>
                    <a:pt x="410703" y="540297"/>
                  </a:lnTo>
                  <a:lnTo>
                    <a:pt x="414275" y="529571"/>
                  </a:lnTo>
                  <a:lnTo>
                    <a:pt x="418243" y="519242"/>
                  </a:lnTo>
                  <a:lnTo>
                    <a:pt x="422211" y="508914"/>
                  </a:lnTo>
                  <a:lnTo>
                    <a:pt x="426973" y="499380"/>
                  </a:lnTo>
                  <a:lnTo>
                    <a:pt x="432131" y="490243"/>
                  </a:lnTo>
                  <a:lnTo>
                    <a:pt x="437290" y="481504"/>
                  </a:lnTo>
                  <a:lnTo>
                    <a:pt x="442845" y="473162"/>
                  </a:lnTo>
                  <a:lnTo>
                    <a:pt x="448797" y="465614"/>
                  </a:lnTo>
                  <a:lnTo>
                    <a:pt x="454750" y="458066"/>
                  </a:lnTo>
                  <a:lnTo>
                    <a:pt x="461495" y="451710"/>
                  </a:lnTo>
                  <a:lnTo>
                    <a:pt x="468241" y="445752"/>
                  </a:lnTo>
                  <a:lnTo>
                    <a:pt x="474987" y="440190"/>
                  </a:lnTo>
                  <a:lnTo>
                    <a:pt x="482130" y="435026"/>
                  </a:lnTo>
                  <a:lnTo>
                    <a:pt x="490066" y="429862"/>
                  </a:lnTo>
                  <a:lnTo>
                    <a:pt x="497606" y="425889"/>
                  </a:lnTo>
                  <a:lnTo>
                    <a:pt x="505542" y="422711"/>
                  </a:lnTo>
                  <a:lnTo>
                    <a:pt x="513875" y="419533"/>
                  </a:lnTo>
                  <a:lnTo>
                    <a:pt x="538478" y="409999"/>
                  </a:lnTo>
                  <a:lnTo>
                    <a:pt x="553160" y="404438"/>
                  </a:lnTo>
                  <a:lnTo>
                    <a:pt x="568239" y="399273"/>
                  </a:lnTo>
                  <a:lnTo>
                    <a:pt x="584111" y="394506"/>
                  </a:lnTo>
                  <a:lnTo>
                    <a:pt x="601174" y="390137"/>
                  </a:lnTo>
                  <a:lnTo>
                    <a:pt x="618634" y="386562"/>
                  </a:lnTo>
                  <a:lnTo>
                    <a:pt x="627761" y="384973"/>
                  </a:lnTo>
                  <a:lnTo>
                    <a:pt x="636888" y="383384"/>
                  </a:lnTo>
                  <a:lnTo>
                    <a:pt x="646014" y="382589"/>
                  </a:lnTo>
                  <a:lnTo>
                    <a:pt x="655538" y="381795"/>
                  </a:lnTo>
                  <a:lnTo>
                    <a:pt x="665061" y="381397"/>
                  </a:lnTo>
                  <a:lnTo>
                    <a:pt x="674585" y="381000"/>
                  </a:lnTo>
                  <a:close/>
                  <a:moveTo>
                    <a:pt x="1307704" y="0"/>
                  </a:moveTo>
                  <a:lnTo>
                    <a:pt x="1321601" y="0"/>
                  </a:lnTo>
                  <a:lnTo>
                    <a:pt x="1335100" y="0"/>
                  </a:lnTo>
                  <a:lnTo>
                    <a:pt x="1348997" y="1191"/>
                  </a:lnTo>
                  <a:lnTo>
                    <a:pt x="1362496" y="2381"/>
                  </a:lnTo>
                  <a:lnTo>
                    <a:pt x="1376790" y="4366"/>
                  </a:lnTo>
                  <a:lnTo>
                    <a:pt x="1390289" y="7144"/>
                  </a:lnTo>
                  <a:lnTo>
                    <a:pt x="1404583" y="10319"/>
                  </a:lnTo>
                  <a:lnTo>
                    <a:pt x="1418480" y="14684"/>
                  </a:lnTo>
                  <a:lnTo>
                    <a:pt x="1432773" y="19447"/>
                  </a:lnTo>
                  <a:lnTo>
                    <a:pt x="1446670" y="25003"/>
                  </a:lnTo>
                  <a:lnTo>
                    <a:pt x="1460566" y="31353"/>
                  </a:lnTo>
                  <a:lnTo>
                    <a:pt x="1474463" y="38497"/>
                  </a:lnTo>
                  <a:lnTo>
                    <a:pt x="1488757" y="46831"/>
                  </a:lnTo>
                  <a:lnTo>
                    <a:pt x="1525285" y="80963"/>
                  </a:lnTo>
                  <a:lnTo>
                    <a:pt x="1584841" y="90884"/>
                  </a:lnTo>
                  <a:lnTo>
                    <a:pt x="1590400" y="94853"/>
                  </a:lnTo>
                  <a:lnTo>
                    <a:pt x="1595958" y="99616"/>
                  </a:lnTo>
                  <a:lnTo>
                    <a:pt x="1600723" y="104775"/>
                  </a:lnTo>
                  <a:lnTo>
                    <a:pt x="1605487" y="110331"/>
                  </a:lnTo>
                  <a:lnTo>
                    <a:pt x="1609855" y="115888"/>
                  </a:lnTo>
                  <a:lnTo>
                    <a:pt x="1613825" y="122238"/>
                  </a:lnTo>
                  <a:lnTo>
                    <a:pt x="1617399" y="128984"/>
                  </a:lnTo>
                  <a:lnTo>
                    <a:pt x="1620575" y="134938"/>
                  </a:lnTo>
                  <a:lnTo>
                    <a:pt x="1626531" y="146447"/>
                  </a:lnTo>
                  <a:lnTo>
                    <a:pt x="1630898" y="156766"/>
                  </a:lnTo>
                  <a:lnTo>
                    <a:pt x="1634075" y="165894"/>
                  </a:lnTo>
                  <a:lnTo>
                    <a:pt x="1636854" y="177403"/>
                  </a:lnTo>
                  <a:lnTo>
                    <a:pt x="1639236" y="189309"/>
                  </a:lnTo>
                  <a:lnTo>
                    <a:pt x="1641619" y="200819"/>
                  </a:lnTo>
                  <a:lnTo>
                    <a:pt x="1643207" y="212725"/>
                  </a:lnTo>
                  <a:lnTo>
                    <a:pt x="1644795" y="223838"/>
                  </a:lnTo>
                  <a:lnTo>
                    <a:pt x="1646383" y="235347"/>
                  </a:lnTo>
                  <a:lnTo>
                    <a:pt x="1648368" y="258366"/>
                  </a:lnTo>
                  <a:lnTo>
                    <a:pt x="1649559" y="281781"/>
                  </a:lnTo>
                  <a:lnTo>
                    <a:pt x="1649957" y="304800"/>
                  </a:lnTo>
                  <a:lnTo>
                    <a:pt x="1649957" y="328613"/>
                  </a:lnTo>
                  <a:lnTo>
                    <a:pt x="1649559" y="352822"/>
                  </a:lnTo>
                  <a:lnTo>
                    <a:pt x="1648765" y="365919"/>
                  </a:lnTo>
                  <a:lnTo>
                    <a:pt x="1647177" y="385763"/>
                  </a:lnTo>
                  <a:lnTo>
                    <a:pt x="1642413" y="436959"/>
                  </a:lnTo>
                  <a:lnTo>
                    <a:pt x="1640427" y="464344"/>
                  </a:lnTo>
                  <a:lnTo>
                    <a:pt x="1638839" y="490141"/>
                  </a:lnTo>
                  <a:lnTo>
                    <a:pt x="1638442" y="501650"/>
                  </a:lnTo>
                  <a:lnTo>
                    <a:pt x="1638045" y="511969"/>
                  </a:lnTo>
                  <a:lnTo>
                    <a:pt x="1638442" y="521494"/>
                  </a:lnTo>
                  <a:lnTo>
                    <a:pt x="1638839" y="529034"/>
                  </a:lnTo>
                  <a:lnTo>
                    <a:pt x="1640030" y="538559"/>
                  </a:lnTo>
                  <a:lnTo>
                    <a:pt x="1642016" y="546497"/>
                  </a:lnTo>
                  <a:lnTo>
                    <a:pt x="1644001" y="553244"/>
                  </a:lnTo>
                  <a:lnTo>
                    <a:pt x="1646780" y="558800"/>
                  </a:lnTo>
                  <a:lnTo>
                    <a:pt x="1649559" y="563959"/>
                  </a:lnTo>
                  <a:lnTo>
                    <a:pt x="1653133" y="569516"/>
                  </a:lnTo>
                  <a:lnTo>
                    <a:pt x="1656706" y="576659"/>
                  </a:lnTo>
                  <a:lnTo>
                    <a:pt x="1661074" y="584597"/>
                  </a:lnTo>
                  <a:lnTo>
                    <a:pt x="1664250" y="592534"/>
                  </a:lnTo>
                  <a:lnTo>
                    <a:pt x="1667029" y="600869"/>
                  </a:lnTo>
                  <a:lnTo>
                    <a:pt x="1669412" y="609600"/>
                  </a:lnTo>
                  <a:lnTo>
                    <a:pt x="1671397" y="618331"/>
                  </a:lnTo>
                  <a:lnTo>
                    <a:pt x="1672588" y="627459"/>
                  </a:lnTo>
                  <a:lnTo>
                    <a:pt x="1673382" y="636984"/>
                  </a:lnTo>
                  <a:lnTo>
                    <a:pt x="1673779" y="646113"/>
                  </a:lnTo>
                  <a:lnTo>
                    <a:pt x="1674176" y="655241"/>
                  </a:lnTo>
                  <a:lnTo>
                    <a:pt x="1673779" y="665163"/>
                  </a:lnTo>
                  <a:lnTo>
                    <a:pt x="1673382" y="674291"/>
                  </a:lnTo>
                  <a:lnTo>
                    <a:pt x="1671794" y="692547"/>
                  </a:lnTo>
                  <a:lnTo>
                    <a:pt x="1669412" y="710009"/>
                  </a:lnTo>
                  <a:lnTo>
                    <a:pt x="1666632" y="726678"/>
                  </a:lnTo>
                  <a:lnTo>
                    <a:pt x="1664647" y="735806"/>
                  </a:lnTo>
                  <a:lnTo>
                    <a:pt x="1662662" y="745728"/>
                  </a:lnTo>
                  <a:lnTo>
                    <a:pt x="1659883" y="755650"/>
                  </a:lnTo>
                  <a:lnTo>
                    <a:pt x="1656706" y="765572"/>
                  </a:lnTo>
                  <a:lnTo>
                    <a:pt x="1653133" y="775891"/>
                  </a:lnTo>
                  <a:lnTo>
                    <a:pt x="1649162" y="785416"/>
                  </a:lnTo>
                  <a:lnTo>
                    <a:pt x="1644795" y="793750"/>
                  </a:lnTo>
                  <a:lnTo>
                    <a:pt x="1642413" y="798116"/>
                  </a:lnTo>
                  <a:lnTo>
                    <a:pt x="1639633" y="802084"/>
                  </a:lnTo>
                  <a:lnTo>
                    <a:pt x="1636854" y="805656"/>
                  </a:lnTo>
                  <a:lnTo>
                    <a:pt x="1633678" y="808831"/>
                  </a:lnTo>
                  <a:lnTo>
                    <a:pt x="1630104" y="811609"/>
                  </a:lnTo>
                  <a:lnTo>
                    <a:pt x="1626531" y="814388"/>
                  </a:lnTo>
                  <a:lnTo>
                    <a:pt x="1618193" y="818753"/>
                  </a:lnTo>
                  <a:lnTo>
                    <a:pt x="1610252" y="823119"/>
                  </a:lnTo>
                  <a:lnTo>
                    <a:pt x="1602311" y="827881"/>
                  </a:lnTo>
                  <a:lnTo>
                    <a:pt x="1598341" y="830263"/>
                  </a:lnTo>
                  <a:lnTo>
                    <a:pt x="1593973" y="832644"/>
                  </a:lnTo>
                  <a:lnTo>
                    <a:pt x="1590797" y="835819"/>
                  </a:lnTo>
                  <a:lnTo>
                    <a:pt x="1587223" y="838994"/>
                  </a:lnTo>
                  <a:lnTo>
                    <a:pt x="1584444" y="842963"/>
                  </a:lnTo>
                  <a:lnTo>
                    <a:pt x="1581665" y="846931"/>
                  </a:lnTo>
                  <a:lnTo>
                    <a:pt x="1578489" y="854075"/>
                  </a:lnTo>
                  <a:lnTo>
                    <a:pt x="1576106" y="860822"/>
                  </a:lnTo>
                  <a:lnTo>
                    <a:pt x="1574121" y="867966"/>
                  </a:lnTo>
                  <a:lnTo>
                    <a:pt x="1572533" y="875506"/>
                  </a:lnTo>
                  <a:lnTo>
                    <a:pt x="1571342" y="883444"/>
                  </a:lnTo>
                  <a:lnTo>
                    <a:pt x="1570151" y="890984"/>
                  </a:lnTo>
                  <a:lnTo>
                    <a:pt x="1568959" y="906859"/>
                  </a:lnTo>
                  <a:lnTo>
                    <a:pt x="1568165" y="923131"/>
                  </a:lnTo>
                  <a:lnTo>
                    <a:pt x="1566974" y="939006"/>
                  </a:lnTo>
                  <a:lnTo>
                    <a:pt x="1565783" y="946944"/>
                  </a:lnTo>
                  <a:lnTo>
                    <a:pt x="1564989" y="954484"/>
                  </a:lnTo>
                  <a:lnTo>
                    <a:pt x="1563401" y="961628"/>
                  </a:lnTo>
                  <a:lnTo>
                    <a:pt x="1561415" y="969169"/>
                  </a:lnTo>
                  <a:lnTo>
                    <a:pt x="1558636" y="976709"/>
                  </a:lnTo>
                  <a:lnTo>
                    <a:pt x="1555460" y="983456"/>
                  </a:lnTo>
                  <a:lnTo>
                    <a:pt x="1551887" y="989409"/>
                  </a:lnTo>
                  <a:lnTo>
                    <a:pt x="1548313" y="995363"/>
                  </a:lnTo>
                  <a:lnTo>
                    <a:pt x="1544343" y="1000522"/>
                  </a:lnTo>
                  <a:lnTo>
                    <a:pt x="1539578" y="1005284"/>
                  </a:lnTo>
                  <a:lnTo>
                    <a:pt x="1531637" y="1014809"/>
                  </a:lnTo>
                  <a:lnTo>
                    <a:pt x="1527667" y="1019969"/>
                  </a:lnTo>
                  <a:lnTo>
                    <a:pt x="1524093" y="1025525"/>
                  </a:lnTo>
                  <a:lnTo>
                    <a:pt x="1520520" y="1031081"/>
                  </a:lnTo>
                  <a:lnTo>
                    <a:pt x="1517741" y="1037431"/>
                  </a:lnTo>
                  <a:lnTo>
                    <a:pt x="1514961" y="1044178"/>
                  </a:lnTo>
                  <a:lnTo>
                    <a:pt x="1512976" y="1052513"/>
                  </a:lnTo>
                  <a:lnTo>
                    <a:pt x="1510991" y="1061244"/>
                  </a:lnTo>
                  <a:lnTo>
                    <a:pt x="1510197" y="1070769"/>
                  </a:lnTo>
                  <a:lnTo>
                    <a:pt x="1561415" y="1078309"/>
                  </a:lnTo>
                  <a:lnTo>
                    <a:pt x="1576900" y="1111250"/>
                  </a:lnTo>
                  <a:lnTo>
                    <a:pt x="1585635" y="1129903"/>
                  </a:lnTo>
                  <a:lnTo>
                    <a:pt x="1596355" y="1149350"/>
                  </a:lnTo>
                  <a:lnTo>
                    <a:pt x="1601517" y="1158478"/>
                  </a:lnTo>
                  <a:lnTo>
                    <a:pt x="1606679" y="1168003"/>
                  </a:lnTo>
                  <a:lnTo>
                    <a:pt x="1612237" y="1176734"/>
                  </a:lnTo>
                  <a:lnTo>
                    <a:pt x="1617796" y="1184672"/>
                  </a:lnTo>
                  <a:lnTo>
                    <a:pt x="1624149" y="1192609"/>
                  </a:lnTo>
                  <a:lnTo>
                    <a:pt x="1629707" y="1198959"/>
                  </a:lnTo>
                  <a:lnTo>
                    <a:pt x="1635663" y="1204516"/>
                  </a:lnTo>
                  <a:lnTo>
                    <a:pt x="1641619" y="1209278"/>
                  </a:lnTo>
                  <a:lnTo>
                    <a:pt x="1721821" y="1231106"/>
                  </a:lnTo>
                  <a:lnTo>
                    <a:pt x="1793687" y="1261269"/>
                  </a:lnTo>
                  <a:lnTo>
                    <a:pt x="1867537" y="1292622"/>
                  </a:lnTo>
                  <a:lnTo>
                    <a:pt x="1941387" y="1324372"/>
                  </a:lnTo>
                  <a:lnTo>
                    <a:pt x="2013649" y="1354931"/>
                  </a:lnTo>
                  <a:lnTo>
                    <a:pt x="2029531" y="1361678"/>
                  </a:lnTo>
                  <a:lnTo>
                    <a:pt x="2046207" y="1367631"/>
                  </a:lnTo>
                  <a:lnTo>
                    <a:pt x="2079161" y="1379141"/>
                  </a:lnTo>
                  <a:lnTo>
                    <a:pt x="2095440" y="1385094"/>
                  </a:lnTo>
                  <a:lnTo>
                    <a:pt x="2112116" y="1391444"/>
                  </a:lnTo>
                  <a:lnTo>
                    <a:pt x="2127998" y="1397397"/>
                  </a:lnTo>
                  <a:lnTo>
                    <a:pt x="2143085" y="1404144"/>
                  </a:lnTo>
                  <a:lnTo>
                    <a:pt x="2150232" y="1407716"/>
                  </a:lnTo>
                  <a:lnTo>
                    <a:pt x="2157776" y="1411684"/>
                  </a:lnTo>
                  <a:lnTo>
                    <a:pt x="2164923" y="1416050"/>
                  </a:lnTo>
                  <a:lnTo>
                    <a:pt x="2171673" y="1420019"/>
                  </a:lnTo>
                  <a:lnTo>
                    <a:pt x="2178423" y="1424384"/>
                  </a:lnTo>
                  <a:lnTo>
                    <a:pt x="2184775" y="1429147"/>
                  </a:lnTo>
                  <a:lnTo>
                    <a:pt x="2191128" y="1433909"/>
                  </a:lnTo>
                  <a:lnTo>
                    <a:pt x="2196687" y="1439069"/>
                  </a:lnTo>
                  <a:lnTo>
                    <a:pt x="2202245" y="1445022"/>
                  </a:lnTo>
                  <a:lnTo>
                    <a:pt x="2207804" y="1450578"/>
                  </a:lnTo>
                  <a:lnTo>
                    <a:pt x="2212965" y="1456928"/>
                  </a:lnTo>
                  <a:lnTo>
                    <a:pt x="2217333" y="1463278"/>
                  </a:lnTo>
                  <a:lnTo>
                    <a:pt x="2221700" y="1470422"/>
                  </a:lnTo>
                  <a:lnTo>
                    <a:pt x="2225274" y="1477566"/>
                  </a:lnTo>
                  <a:lnTo>
                    <a:pt x="2228847" y="1485503"/>
                  </a:lnTo>
                  <a:lnTo>
                    <a:pt x="2232023" y="1493441"/>
                  </a:lnTo>
                  <a:lnTo>
                    <a:pt x="2232023" y="1519634"/>
                  </a:lnTo>
                  <a:lnTo>
                    <a:pt x="2232817" y="1552178"/>
                  </a:lnTo>
                  <a:lnTo>
                    <a:pt x="2234406" y="1628378"/>
                  </a:lnTo>
                  <a:lnTo>
                    <a:pt x="2235597" y="1668859"/>
                  </a:lnTo>
                  <a:lnTo>
                    <a:pt x="2236391" y="1708150"/>
                  </a:lnTo>
                  <a:lnTo>
                    <a:pt x="2236788" y="1745059"/>
                  </a:lnTo>
                  <a:lnTo>
                    <a:pt x="2236391" y="1778000"/>
                  </a:lnTo>
                  <a:lnTo>
                    <a:pt x="374650" y="1778000"/>
                  </a:lnTo>
                  <a:lnTo>
                    <a:pt x="374650" y="1745059"/>
                  </a:lnTo>
                  <a:lnTo>
                    <a:pt x="374650" y="1708150"/>
                  </a:lnTo>
                  <a:lnTo>
                    <a:pt x="375444" y="1668859"/>
                  </a:lnTo>
                  <a:lnTo>
                    <a:pt x="376238" y="1628378"/>
                  </a:lnTo>
                  <a:lnTo>
                    <a:pt x="377826" y="1552178"/>
                  </a:lnTo>
                  <a:lnTo>
                    <a:pt x="378620" y="1519634"/>
                  </a:lnTo>
                  <a:lnTo>
                    <a:pt x="379017" y="1493441"/>
                  </a:lnTo>
                  <a:lnTo>
                    <a:pt x="381797" y="1485503"/>
                  </a:lnTo>
                  <a:lnTo>
                    <a:pt x="385370" y="1477566"/>
                  </a:lnTo>
                  <a:lnTo>
                    <a:pt x="389341" y="1470422"/>
                  </a:lnTo>
                  <a:lnTo>
                    <a:pt x="393311" y="1463278"/>
                  </a:lnTo>
                  <a:lnTo>
                    <a:pt x="398076" y="1456928"/>
                  </a:lnTo>
                  <a:lnTo>
                    <a:pt x="403237" y="1450578"/>
                  </a:lnTo>
                  <a:lnTo>
                    <a:pt x="408399" y="1445022"/>
                  </a:lnTo>
                  <a:lnTo>
                    <a:pt x="413957" y="1439069"/>
                  </a:lnTo>
                  <a:lnTo>
                    <a:pt x="419516" y="1433909"/>
                  </a:lnTo>
                  <a:lnTo>
                    <a:pt x="425869" y="1429147"/>
                  </a:lnTo>
                  <a:lnTo>
                    <a:pt x="432618" y="1424384"/>
                  </a:lnTo>
                  <a:lnTo>
                    <a:pt x="438971" y="1420019"/>
                  </a:lnTo>
                  <a:lnTo>
                    <a:pt x="445721" y="1416050"/>
                  </a:lnTo>
                  <a:lnTo>
                    <a:pt x="452868" y="1411684"/>
                  </a:lnTo>
                  <a:lnTo>
                    <a:pt x="460412" y="1407716"/>
                  </a:lnTo>
                  <a:lnTo>
                    <a:pt x="467558" y="1404144"/>
                  </a:lnTo>
                  <a:lnTo>
                    <a:pt x="482646" y="1397397"/>
                  </a:lnTo>
                  <a:lnTo>
                    <a:pt x="498925" y="1391444"/>
                  </a:lnTo>
                  <a:lnTo>
                    <a:pt x="515204" y="1385094"/>
                  </a:lnTo>
                  <a:lnTo>
                    <a:pt x="531483" y="1379141"/>
                  </a:lnTo>
                  <a:lnTo>
                    <a:pt x="564437" y="1367631"/>
                  </a:lnTo>
                  <a:lnTo>
                    <a:pt x="581113" y="1361678"/>
                  </a:lnTo>
                  <a:lnTo>
                    <a:pt x="597392" y="1354931"/>
                  </a:lnTo>
                  <a:lnTo>
                    <a:pt x="669257" y="1324372"/>
                  </a:lnTo>
                  <a:lnTo>
                    <a:pt x="743504" y="1292622"/>
                  </a:lnTo>
                  <a:lnTo>
                    <a:pt x="817354" y="1261269"/>
                  </a:lnTo>
                  <a:lnTo>
                    <a:pt x="888822" y="1231106"/>
                  </a:lnTo>
                  <a:lnTo>
                    <a:pt x="969025" y="1209278"/>
                  </a:lnTo>
                  <a:lnTo>
                    <a:pt x="974981" y="1204516"/>
                  </a:lnTo>
                  <a:lnTo>
                    <a:pt x="980937" y="1198959"/>
                  </a:lnTo>
                  <a:lnTo>
                    <a:pt x="986892" y="1192609"/>
                  </a:lnTo>
                  <a:lnTo>
                    <a:pt x="992848" y="1184672"/>
                  </a:lnTo>
                  <a:lnTo>
                    <a:pt x="998407" y="1176734"/>
                  </a:lnTo>
                  <a:lnTo>
                    <a:pt x="1003965" y="1168003"/>
                  </a:lnTo>
                  <a:lnTo>
                    <a:pt x="1009524" y="1158478"/>
                  </a:lnTo>
                  <a:lnTo>
                    <a:pt x="1015083" y="1149350"/>
                  </a:lnTo>
                  <a:lnTo>
                    <a:pt x="1025009" y="1129903"/>
                  </a:lnTo>
                  <a:lnTo>
                    <a:pt x="1034141" y="1111250"/>
                  </a:lnTo>
                  <a:lnTo>
                    <a:pt x="1049228" y="1078309"/>
                  </a:lnTo>
                  <a:lnTo>
                    <a:pt x="1087345" y="1068784"/>
                  </a:lnTo>
                  <a:lnTo>
                    <a:pt x="1085359" y="1060450"/>
                  </a:lnTo>
                  <a:lnTo>
                    <a:pt x="1082977" y="1053306"/>
                  </a:lnTo>
                  <a:lnTo>
                    <a:pt x="1080595" y="1046163"/>
                  </a:lnTo>
                  <a:lnTo>
                    <a:pt x="1077419" y="1040209"/>
                  </a:lnTo>
                  <a:lnTo>
                    <a:pt x="1074242" y="1034653"/>
                  </a:lnTo>
                  <a:lnTo>
                    <a:pt x="1071066" y="1029891"/>
                  </a:lnTo>
                  <a:lnTo>
                    <a:pt x="1067492" y="1025525"/>
                  </a:lnTo>
                  <a:lnTo>
                    <a:pt x="1063125" y="1020763"/>
                  </a:lnTo>
                  <a:lnTo>
                    <a:pt x="1055978" y="1012825"/>
                  </a:lnTo>
                  <a:lnTo>
                    <a:pt x="1048434" y="1004491"/>
                  </a:lnTo>
                  <a:lnTo>
                    <a:pt x="1045258" y="1000125"/>
                  </a:lnTo>
                  <a:lnTo>
                    <a:pt x="1042082" y="995363"/>
                  </a:lnTo>
                  <a:lnTo>
                    <a:pt x="1038905" y="989409"/>
                  </a:lnTo>
                  <a:lnTo>
                    <a:pt x="1036523" y="983456"/>
                  </a:lnTo>
                  <a:lnTo>
                    <a:pt x="1022229" y="830659"/>
                  </a:lnTo>
                  <a:lnTo>
                    <a:pt x="1021832" y="831056"/>
                  </a:lnTo>
                  <a:lnTo>
                    <a:pt x="1020641" y="831056"/>
                  </a:lnTo>
                  <a:lnTo>
                    <a:pt x="1016671" y="830659"/>
                  </a:lnTo>
                  <a:lnTo>
                    <a:pt x="1010715" y="829469"/>
                  </a:lnTo>
                  <a:lnTo>
                    <a:pt x="1003965" y="828278"/>
                  </a:lnTo>
                  <a:lnTo>
                    <a:pt x="990863" y="824309"/>
                  </a:lnTo>
                  <a:lnTo>
                    <a:pt x="985701" y="822325"/>
                  </a:lnTo>
                  <a:lnTo>
                    <a:pt x="982525" y="821134"/>
                  </a:lnTo>
                  <a:lnTo>
                    <a:pt x="978157" y="817959"/>
                  </a:lnTo>
                  <a:lnTo>
                    <a:pt x="973790" y="814388"/>
                  </a:lnTo>
                  <a:lnTo>
                    <a:pt x="969819" y="810419"/>
                  </a:lnTo>
                  <a:lnTo>
                    <a:pt x="966246" y="805656"/>
                  </a:lnTo>
                  <a:lnTo>
                    <a:pt x="962673" y="800497"/>
                  </a:lnTo>
                  <a:lnTo>
                    <a:pt x="959496" y="794941"/>
                  </a:lnTo>
                  <a:lnTo>
                    <a:pt x="956717" y="788988"/>
                  </a:lnTo>
                  <a:lnTo>
                    <a:pt x="953541" y="783034"/>
                  </a:lnTo>
                  <a:lnTo>
                    <a:pt x="951158" y="776684"/>
                  </a:lnTo>
                  <a:lnTo>
                    <a:pt x="948776" y="769541"/>
                  </a:lnTo>
                  <a:lnTo>
                    <a:pt x="944409" y="755253"/>
                  </a:lnTo>
                  <a:lnTo>
                    <a:pt x="941232" y="740172"/>
                  </a:lnTo>
                  <a:lnTo>
                    <a:pt x="938056" y="724694"/>
                  </a:lnTo>
                  <a:lnTo>
                    <a:pt x="935674" y="708819"/>
                  </a:lnTo>
                  <a:lnTo>
                    <a:pt x="934085" y="693341"/>
                  </a:lnTo>
                  <a:lnTo>
                    <a:pt x="932497" y="677466"/>
                  </a:lnTo>
                  <a:lnTo>
                    <a:pt x="931306" y="662781"/>
                  </a:lnTo>
                  <a:lnTo>
                    <a:pt x="929321" y="635000"/>
                  </a:lnTo>
                  <a:lnTo>
                    <a:pt x="926939" y="611981"/>
                  </a:lnTo>
                  <a:lnTo>
                    <a:pt x="926939" y="607616"/>
                  </a:lnTo>
                  <a:lnTo>
                    <a:pt x="927733" y="603250"/>
                  </a:lnTo>
                  <a:lnTo>
                    <a:pt x="929321" y="598884"/>
                  </a:lnTo>
                  <a:lnTo>
                    <a:pt x="931306" y="594519"/>
                  </a:lnTo>
                  <a:lnTo>
                    <a:pt x="935674" y="585391"/>
                  </a:lnTo>
                  <a:lnTo>
                    <a:pt x="940835" y="575866"/>
                  </a:lnTo>
                  <a:lnTo>
                    <a:pt x="943217" y="570706"/>
                  </a:lnTo>
                  <a:lnTo>
                    <a:pt x="945600" y="565150"/>
                  </a:lnTo>
                  <a:lnTo>
                    <a:pt x="947585" y="559594"/>
                  </a:lnTo>
                  <a:lnTo>
                    <a:pt x="949173" y="553641"/>
                  </a:lnTo>
                  <a:lnTo>
                    <a:pt x="950364" y="547291"/>
                  </a:lnTo>
                  <a:lnTo>
                    <a:pt x="950761" y="539750"/>
                  </a:lnTo>
                  <a:lnTo>
                    <a:pt x="950364" y="532606"/>
                  </a:lnTo>
                  <a:lnTo>
                    <a:pt x="949173" y="524669"/>
                  </a:lnTo>
                  <a:lnTo>
                    <a:pt x="944409" y="500856"/>
                  </a:lnTo>
                  <a:lnTo>
                    <a:pt x="940438" y="477441"/>
                  </a:lnTo>
                  <a:lnTo>
                    <a:pt x="937262" y="454422"/>
                  </a:lnTo>
                  <a:lnTo>
                    <a:pt x="934880" y="432197"/>
                  </a:lnTo>
                  <a:lnTo>
                    <a:pt x="933291" y="410766"/>
                  </a:lnTo>
                  <a:lnTo>
                    <a:pt x="932100" y="389334"/>
                  </a:lnTo>
                  <a:lnTo>
                    <a:pt x="931703" y="368300"/>
                  </a:lnTo>
                  <a:lnTo>
                    <a:pt x="932100" y="348059"/>
                  </a:lnTo>
                  <a:lnTo>
                    <a:pt x="932894" y="328613"/>
                  </a:lnTo>
                  <a:lnTo>
                    <a:pt x="934483" y="309563"/>
                  </a:lnTo>
                  <a:lnTo>
                    <a:pt x="936468" y="290909"/>
                  </a:lnTo>
                  <a:lnTo>
                    <a:pt x="939247" y="273447"/>
                  </a:lnTo>
                  <a:lnTo>
                    <a:pt x="942423" y="255984"/>
                  </a:lnTo>
                  <a:lnTo>
                    <a:pt x="946394" y="239713"/>
                  </a:lnTo>
                  <a:lnTo>
                    <a:pt x="950761" y="223441"/>
                  </a:lnTo>
                  <a:lnTo>
                    <a:pt x="956320" y="207566"/>
                  </a:lnTo>
                  <a:lnTo>
                    <a:pt x="961482" y="193278"/>
                  </a:lnTo>
                  <a:lnTo>
                    <a:pt x="967437" y="178991"/>
                  </a:lnTo>
                  <a:lnTo>
                    <a:pt x="973790" y="165497"/>
                  </a:lnTo>
                  <a:lnTo>
                    <a:pt x="980937" y="152400"/>
                  </a:lnTo>
                  <a:lnTo>
                    <a:pt x="988481" y="140494"/>
                  </a:lnTo>
                  <a:lnTo>
                    <a:pt x="996421" y="129381"/>
                  </a:lnTo>
                  <a:lnTo>
                    <a:pt x="1004362" y="118269"/>
                  </a:lnTo>
                  <a:lnTo>
                    <a:pt x="1013494" y="108347"/>
                  </a:lnTo>
                  <a:lnTo>
                    <a:pt x="1022229" y="99219"/>
                  </a:lnTo>
                  <a:lnTo>
                    <a:pt x="1031758" y="90091"/>
                  </a:lnTo>
                  <a:lnTo>
                    <a:pt x="1041685" y="82550"/>
                  </a:lnTo>
                  <a:lnTo>
                    <a:pt x="1051611" y="75406"/>
                  </a:lnTo>
                  <a:lnTo>
                    <a:pt x="1061934" y="68659"/>
                  </a:lnTo>
                  <a:lnTo>
                    <a:pt x="1073051" y="63103"/>
                  </a:lnTo>
                  <a:lnTo>
                    <a:pt x="1084168" y="58341"/>
                  </a:lnTo>
                  <a:lnTo>
                    <a:pt x="1095683" y="53975"/>
                  </a:lnTo>
                  <a:lnTo>
                    <a:pt x="1112358" y="47228"/>
                  </a:lnTo>
                  <a:lnTo>
                    <a:pt x="1131019" y="40084"/>
                  </a:lnTo>
                  <a:lnTo>
                    <a:pt x="1150872" y="32544"/>
                  </a:lnTo>
                  <a:lnTo>
                    <a:pt x="1171915" y="25400"/>
                  </a:lnTo>
                  <a:lnTo>
                    <a:pt x="1194547" y="18653"/>
                  </a:lnTo>
                  <a:lnTo>
                    <a:pt x="1206458" y="15875"/>
                  </a:lnTo>
                  <a:lnTo>
                    <a:pt x="1218369" y="12303"/>
                  </a:lnTo>
                  <a:lnTo>
                    <a:pt x="1230281" y="9525"/>
                  </a:lnTo>
                  <a:lnTo>
                    <a:pt x="1242986" y="7144"/>
                  </a:lnTo>
                  <a:lnTo>
                    <a:pt x="1255294" y="5159"/>
                  </a:lnTo>
                  <a:lnTo>
                    <a:pt x="1268397" y="3175"/>
                  </a:lnTo>
                  <a:lnTo>
                    <a:pt x="1281102" y="1588"/>
                  </a:lnTo>
                  <a:lnTo>
                    <a:pt x="1294602" y="794"/>
                  </a:lnTo>
                  <a:lnTo>
                    <a:pt x="1307704" y="0"/>
                  </a:lnTo>
                  <a:close/>
                </a:path>
              </a:pathLst>
            </a:custGeom>
            <a:solidFill>
              <a:srgbClr val="FFCE00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KSO_Shape"/>
            <p:cNvSpPr/>
            <p:nvPr/>
          </p:nvSpPr>
          <p:spPr bwMode="auto">
            <a:xfrm>
              <a:off x="3735890" y="4025900"/>
              <a:ext cx="666750" cy="658971"/>
            </a:xfrm>
            <a:custGeom>
              <a:avLst/>
              <a:gdLst>
                <a:gd name="T0" fmla="*/ 1597444 w 2032000"/>
                <a:gd name="T1" fmla="*/ 1645672 h 2008188"/>
                <a:gd name="T2" fmla="*/ 1652353 w 2032000"/>
                <a:gd name="T3" fmla="*/ 1676888 h 2008188"/>
                <a:gd name="T4" fmla="*/ 1871609 w 2032000"/>
                <a:gd name="T5" fmla="*/ 1719485 h 2008188"/>
                <a:gd name="T6" fmla="*/ 1360910 w 2032000"/>
                <a:gd name="T7" fmla="*/ 1744813 h 2008188"/>
                <a:gd name="T8" fmla="*/ 936837 w 2032000"/>
                <a:gd name="T9" fmla="*/ 1684544 h 2008188"/>
                <a:gd name="T10" fmla="*/ 956838 w 2032000"/>
                <a:gd name="T11" fmla="*/ 1648912 h 2008188"/>
                <a:gd name="T12" fmla="*/ 966352 w 2032000"/>
                <a:gd name="T13" fmla="*/ 1683940 h 2008188"/>
                <a:gd name="T14" fmla="*/ 1220099 w 2032000"/>
                <a:gd name="T15" fmla="*/ 1779974 h 2008188"/>
                <a:gd name="T16" fmla="*/ 712866 w 2032000"/>
                <a:gd name="T17" fmla="*/ 1689985 h 2008188"/>
                <a:gd name="T18" fmla="*/ 246101 w 2032000"/>
                <a:gd name="T19" fmla="*/ 1675121 h 2008188"/>
                <a:gd name="T20" fmla="*/ 310806 w 2032000"/>
                <a:gd name="T21" fmla="*/ 1642432 h 2008188"/>
                <a:gd name="T22" fmla="*/ 414491 w 2032000"/>
                <a:gd name="T23" fmla="*/ 1610425 h 2008188"/>
                <a:gd name="T24" fmla="*/ 556322 w 2032000"/>
                <a:gd name="T25" fmla="*/ 1840761 h 2008188"/>
                <a:gd name="T26" fmla="*/ 72253 w 2032000"/>
                <a:gd name="T27" fmla="*/ 1652440 h 2008188"/>
                <a:gd name="T28" fmla="*/ 1718751 w 2032000"/>
                <a:gd name="T29" fmla="*/ 1327617 h 2008188"/>
                <a:gd name="T30" fmla="*/ 1754684 w 2032000"/>
                <a:gd name="T31" fmla="*/ 1443411 h 2008188"/>
                <a:gd name="T32" fmla="*/ 1707465 w 2032000"/>
                <a:gd name="T33" fmla="*/ 1562778 h 2008188"/>
                <a:gd name="T34" fmla="*/ 1584518 w 2032000"/>
                <a:gd name="T35" fmla="*/ 1601774 h 2008188"/>
                <a:gd name="T36" fmla="*/ 1510868 w 2032000"/>
                <a:gd name="T37" fmla="*/ 1481216 h 2008188"/>
                <a:gd name="T38" fmla="*/ 1507899 w 2032000"/>
                <a:gd name="T39" fmla="*/ 1386854 h 2008188"/>
                <a:gd name="T40" fmla="*/ 951757 w 2032000"/>
                <a:gd name="T41" fmla="*/ 1290408 h 2008188"/>
                <a:gd name="T42" fmla="*/ 1069735 w 2032000"/>
                <a:gd name="T43" fmla="*/ 1394593 h 2008188"/>
                <a:gd name="T44" fmla="*/ 1065852 w 2032000"/>
                <a:gd name="T45" fmla="*/ 1483598 h 2008188"/>
                <a:gd name="T46" fmla="*/ 988195 w 2032000"/>
                <a:gd name="T47" fmla="*/ 1604155 h 2008188"/>
                <a:gd name="T48" fmla="*/ 866034 w 2032000"/>
                <a:gd name="T49" fmla="*/ 1558015 h 2008188"/>
                <a:gd name="T50" fmla="*/ 821531 w 2032000"/>
                <a:gd name="T51" fmla="*/ 1431803 h 2008188"/>
                <a:gd name="T52" fmla="*/ 866632 w 2032000"/>
                <a:gd name="T53" fmla="*/ 1319878 h 2008188"/>
                <a:gd name="T54" fmla="*/ 359455 w 2032000"/>
                <a:gd name="T55" fmla="*/ 1316306 h 2008188"/>
                <a:gd name="T56" fmla="*/ 408681 w 2032000"/>
                <a:gd name="T57" fmla="*/ 1428528 h 2008188"/>
                <a:gd name="T58" fmla="*/ 371091 w 2032000"/>
                <a:gd name="T59" fmla="*/ 1548490 h 2008188"/>
                <a:gd name="T60" fmla="*/ 252650 w 2032000"/>
                <a:gd name="T61" fmla="*/ 1608620 h 2008188"/>
                <a:gd name="T62" fmla="*/ 166430 w 2032000"/>
                <a:gd name="T63" fmla="*/ 1486574 h 2008188"/>
                <a:gd name="T64" fmla="*/ 161955 w 2032000"/>
                <a:gd name="T65" fmla="*/ 1402928 h 2008188"/>
                <a:gd name="T66" fmla="*/ 270252 w 2032000"/>
                <a:gd name="T67" fmla="*/ 1291003 h 2008188"/>
                <a:gd name="T68" fmla="*/ 970062 w 2032000"/>
                <a:gd name="T69" fmla="*/ 1212394 h 2008188"/>
                <a:gd name="T70" fmla="*/ 918270 w 2032000"/>
                <a:gd name="T71" fmla="*/ 1196587 h 2008188"/>
                <a:gd name="T72" fmla="*/ 1170357 w 2032000"/>
                <a:gd name="T73" fmla="*/ 915943 h 2008188"/>
                <a:gd name="T74" fmla="*/ 1541028 w 2032000"/>
                <a:gd name="T75" fmla="*/ 1039285 h 2008188"/>
                <a:gd name="T76" fmla="*/ 1644256 w 2032000"/>
                <a:gd name="T77" fmla="*/ 1115554 h 2008188"/>
                <a:gd name="T78" fmla="*/ 1612425 w 2032000"/>
                <a:gd name="T79" fmla="*/ 1254984 h 2008188"/>
                <a:gd name="T80" fmla="*/ 1560959 w 2032000"/>
                <a:gd name="T81" fmla="*/ 1100062 h 2008188"/>
                <a:gd name="T82" fmla="*/ 1137931 w 2032000"/>
                <a:gd name="T83" fmla="*/ 1050606 h 2008188"/>
                <a:gd name="T84" fmla="*/ 1144774 w 2032000"/>
                <a:gd name="T85" fmla="*/ 908197 h 2008188"/>
                <a:gd name="T86" fmla="*/ 769147 w 2032000"/>
                <a:gd name="T87" fmla="*/ 1048223 h 2008188"/>
                <a:gd name="T88" fmla="*/ 665918 w 2032000"/>
                <a:gd name="T89" fmla="*/ 1124194 h 2008188"/>
                <a:gd name="T90" fmla="*/ 295248 w 2032000"/>
                <a:gd name="T91" fmla="*/ 1248131 h 2008188"/>
                <a:gd name="T92" fmla="*/ 247352 w 2032000"/>
                <a:gd name="T93" fmla="*/ 1157264 h 2008188"/>
                <a:gd name="T94" fmla="*/ 328567 w 2032000"/>
                <a:gd name="T95" fmla="*/ 1070865 h 2008188"/>
                <a:gd name="T96" fmla="*/ 718573 w 2032000"/>
                <a:gd name="T97" fmla="*/ 927562 h 2008188"/>
                <a:gd name="T98" fmla="*/ 893970 w 2032000"/>
                <a:gd name="T99" fmla="*/ 556239 h 2008188"/>
                <a:gd name="T100" fmla="*/ 983187 w 2032000"/>
                <a:gd name="T101" fmla="*/ 527857 h 2008188"/>
                <a:gd name="T102" fmla="*/ 980792 w 2032000"/>
                <a:gd name="T103" fmla="*/ 582232 h 2008188"/>
                <a:gd name="T104" fmla="*/ 1344233 w 2032000"/>
                <a:gd name="T105" fmla="*/ 691790 h 2008188"/>
                <a:gd name="T106" fmla="*/ 589922 w 2032000"/>
                <a:gd name="T107" fmla="*/ 615884 h 2008188"/>
                <a:gd name="T108" fmla="*/ 983498 w 2032000"/>
                <a:gd name="T109" fmla="*/ 2684 h 2008188"/>
                <a:gd name="T110" fmla="*/ 1128682 w 2032000"/>
                <a:gd name="T111" fmla="*/ 120783 h 2008188"/>
                <a:gd name="T112" fmla="*/ 1146568 w 2032000"/>
                <a:gd name="T113" fmla="*/ 244847 h 2008188"/>
                <a:gd name="T114" fmla="*/ 1078598 w 2032000"/>
                <a:gd name="T115" fmla="*/ 402908 h 2008188"/>
                <a:gd name="T116" fmla="*/ 896447 w 2032000"/>
                <a:gd name="T117" fmla="*/ 460168 h 2008188"/>
                <a:gd name="T118" fmla="*/ 790614 w 2032000"/>
                <a:gd name="T119" fmla="*/ 290177 h 2008188"/>
                <a:gd name="T120" fmla="*/ 785844 w 2032000"/>
                <a:gd name="T121" fmla="*/ 179236 h 2008188"/>
                <a:gd name="T122" fmla="*/ 853220 w 2032000"/>
                <a:gd name="T123" fmla="*/ 28928 h 20081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032000" h="2008188">
                  <a:moveTo>
                    <a:pt x="1620816" y="1697038"/>
                  </a:moveTo>
                  <a:lnTo>
                    <a:pt x="1620867" y="1697102"/>
                  </a:lnTo>
                  <a:lnTo>
                    <a:pt x="1697900" y="1869077"/>
                  </a:lnTo>
                  <a:lnTo>
                    <a:pt x="1718975" y="1797019"/>
                  </a:lnTo>
                  <a:lnTo>
                    <a:pt x="1717237" y="1796753"/>
                  </a:lnTo>
                  <a:lnTo>
                    <a:pt x="1713121" y="1795497"/>
                  </a:lnTo>
                  <a:lnTo>
                    <a:pt x="1709639" y="1794241"/>
                  </a:lnTo>
                  <a:lnTo>
                    <a:pt x="1706156" y="1792670"/>
                  </a:lnTo>
                  <a:lnTo>
                    <a:pt x="1703307" y="1790785"/>
                  </a:lnTo>
                  <a:lnTo>
                    <a:pt x="1700141" y="1788901"/>
                  </a:lnTo>
                  <a:lnTo>
                    <a:pt x="1697608" y="1786702"/>
                  </a:lnTo>
                  <a:lnTo>
                    <a:pt x="1694759" y="1784189"/>
                  </a:lnTo>
                  <a:lnTo>
                    <a:pt x="1692542" y="1781990"/>
                  </a:lnTo>
                  <a:lnTo>
                    <a:pt x="1688427" y="1776965"/>
                  </a:lnTo>
                  <a:lnTo>
                    <a:pt x="1684944" y="1771625"/>
                  </a:lnTo>
                  <a:lnTo>
                    <a:pt x="1682095" y="1766599"/>
                  </a:lnTo>
                  <a:lnTo>
                    <a:pt x="1679879" y="1761574"/>
                  </a:lnTo>
                  <a:lnTo>
                    <a:pt x="1678296" y="1756862"/>
                  </a:lnTo>
                  <a:lnTo>
                    <a:pt x="1677029" y="1752464"/>
                  </a:lnTo>
                  <a:lnTo>
                    <a:pt x="1675130" y="1745868"/>
                  </a:lnTo>
                  <a:lnTo>
                    <a:pt x="1674813" y="1743669"/>
                  </a:lnTo>
                  <a:lnTo>
                    <a:pt x="1677662" y="1744926"/>
                  </a:lnTo>
                  <a:lnTo>
                    <a:pt x="1685261" y="1748695"/>
                  </a:lnTo>
                  <a:lnTo>
                    <a:pt x="1690643" y="1750894"/>
                  </a:lnTo>
                  <a:lnTo>
                    <a:pt x="1696975" y="1753407"/>
                  </a:lnTo>
                  <a:lnTo>
                    <a:pt x="1703940" y="1755291"/>
                  </a:lnTo>
                  <a:lnTo>
                    <a:pt x="1711538" y="1756862"/>
                  </a:lnTo>
                  <a:lnTo>
                    <a:pt x="1719770" y="1758118"/>
                  </a:lnTo>
                  <a:lnTo>
                    <a:pt x="1728951" y="1758747"/>
                  </a:lnTo>
                  <a:lnTo>
                    <a:pt x="1733383" y="1758747"/>
                  </a:lnTo>
                  <a:lnTo>
                    <a:pt x="1737816" y="1758747"/>
                  </a:lnTo>
                  <a:lnTo>
                    <a:pt x="1742565" y="1758432"/>
                  </a:lnTo>
                  <a:lnTo>
                    <a:pt x="1747630" y="1757490"/>
                  </a:lnTo>
                  <a:lnTo>
                    <a:pt x="1752062" y="1756862"/>
                  </a:lnTo>
                  <a:lnTo>
                    <a:pt x="1757128" y="1755605"/>
                  </a:lnTo>
                  <a:lnTo>
                    <a:pt x="1761877" y="1754035"/>
                  </a:lnTo>
                  <a:lnTo>
                    <a:pt x="1766942" y="1751836"/>
                  </a:lnTo>
                  <a:lnTo>
                    <a:pt x="1771375" y="1749637"/>
                  </a:lnTo>
                  <a:lnTo>
                    <a:pt x="1776124" y="1747125"/>
                  </a:lnTo>
                  <a:lnTo>
                    <a:pt x="1781189" y="1743669"/>
                  </a:lnTo>
                  <a:lnTo>
                    <a:pt x="1785938" y="1739900"/>
                  </a:lnTo>
                  <a:lnTo>
                    <a:pt x="1785622" y="1742727"/>
                  </a:lnTo>
                  <a:lnTo>
                    <a:pt x="1784355" y="1749009"/>
                  </a:lnTo>
                  <a:lnTo>
                    <a:pt x="1783089" y="1753407"/>
                  </a:lnTo>
                  <a:lnTo>
                    <a:pt x="1781822" y="1758118"/>
                  </a:lnTo>
                  <a:lnTo>
                    <a:pt x="1780239" y="1763144"/>
                  </a:lnTo>
                  <a:lnTo>
                    <a:pt x="1777707" y="1768484"/>
                  </a:lnTo>
                  <a:lnTo>
                    <a:pt x="1774857" y="1774138"/>
                  </a:lnTo>
                  <a:lnTo>
                    <a:pt x="1771375" y="1779163"/>
                  </a:lnTo>
                  <a:lnTo>
                    <a:pt x="1767259" y="1783875"/>
                  </a:lnTo>
                  <a:lnTo>
                    <a:pt x="1764726" y="1786388"/>
                  </a:lnTo>
                  <a:lnTo>
                    <a:pt x="1762510" y="1788587"/>
                  </a:lnTo>
                  <a:lnTo>
                    <a:pt x="1759977" y="1790471"/>
                  </a:lnTo>
                  <a:lnTo>
                    <a:pt x="1756811" y="1792356"/>
                  </a:lnTo>
                  <a:lnTo>
                    <a:pt x="1753962" y="1793927"/>
                  </a:lnTo>
                  <a:lnTo>
                    <a:pt x="1750479" y="1795497"/>
                  </a:lnTo>
                  <a:lnTo>
                    <a:pt x="1748394" y="1796061"/>
                  </a:lnTo>
                  <a:lnTo>
                    <a:pt x="1759510" y="1866209"/>
                  </a:lnTo>
                  <a:lnTo>
                    <a:pt x="1844644" y="1698694"/>
                  </a:lnTo>
                  <a:lnTo>
                    <a:pt x="1844694" y="1698627"/>
                  </a:lnTo>
                  <a:lnTo>
                    <a:pt x="1856142" y="1704984"/>
                  </a:lnTo>
                  <a:lnTo>
                    <a:pt x="1867590" y="1711340"/>
                  </a:lnTo>
                  <a:lnTo>
                    <a:pt x="1878403" y="1717697"/>
                  </a:lnTo>
                  <a:lnTo>
                    <a:pt x="1888579" y="1724053"/>
                  </a:lnTo>
                  <a:lnTo>
                    <a:pt x="1898755" y="1730728"/>
                  </a:lnTo>
                  <a:lnTo>
                    <a:pt x="1908931" y="1737402"/>
                  </a:lnTo>
                  <a:lnTo>
                    <a:pt x="1918153" y="1744394"/>
                  </a:lnTo>
                  <a:lnTo>
                    <a:pt x="1926740" y="1751386"/>
                  </a:lnTo>
                  <a:lnTo>
                    <a:pt x="1935644" y="1758378"/>
                  </a:lnTo>
                  <a:lnTo>
                    <a:pt x="1943912" y="1766324"/>
                  </a:lnTo>
                  <a:lnTo>
                    <a:pt x="1951544" y="1773634"/>
                  </a:lnTo>
                  <a:lnTo>
                    <a:pt x="1959176" y="1781579"/>
                  </a:lnTo>
                  <a:lnTo>
                    <a:pt x="1966173" y="1789525"/>
                  </a:lnTo>
                  <a:lnTo>
                    <a:pt x="1973169" y="1797788"/>
                  </a:lnTo>
                  <a:lnTo>
                    <a:pt x="1979529" y="1806688"/>
                  </a:lnTo>
                  <a:lnTo>
                    <a:pt x="1985253" y="1815269"/>
                  </a:lnTo>
                  <a:lnTo>
                    <a:pt x="1990977" y="1824804"/>
                  </a:lnTo>
                  <a:lnTo>
                    <a:pt x="1996383" y="1834021"/>
                  </a:lnTo>
                  <a:lnTo>
                    <a:pt x="2001153" y="1844191"/>
                  </a:lnTo>
                  <a:lnTo>
                    <a:pt x="2005924" y="1854043"/>
                  </a:lnTo>
                  <a:lnTo>
                    <a:pt x="2009740" y="1864532"/>
                  </a:lnTo>
                  <a:lnTo>
                    <a:pt x="2013874" y="1875656"/>
                  </a:lnTo>
                  <a:lnTo>
                    <a:pt x="2017054" y="1886779"/>
                  </a:lnTo>
                  <a:lnTo>
                    <a:pt x="2020234" y="1898539"/>
                  </a:lnTo>
                  <a:lnTo>
                    <a:pt x="2022778" y="1910616"/>
                  </a:lnTo>
                  <a:lnTo>
                    <a:pt x="2025322" y="1923011"/>
                  </a:lnTo>
                  <a:lnTo>
                    <a:pt x="2027230" y="1936042"/>
                  </a:lnTo>
                  <a:lnTo>
                    <a:pt x="2028820" y="1949391"/>
                  </a:lnTo>
                  <a:lnTo>
                    <a:pt x="2030092" y="1963375"/>
                  </a:lnTo>
                  <a:lnTo>
                    <a:pt x="2031364" y="1977677"/>
                  </a:lnTo>
                  <a:lnTo>
                    <a:pt x="2031682" y="1992933"/>
                  </a:lnTo>
                  <a:lnTo>
                    <a:pt x="2032000" y="2008188"/>
                  </a:lnTo>
                  <a:lnTo>
                    <a:pt x="1435100" y="2008188"/>
                  </a:lnTo>
                  <a:lnTo>
                    <a:pt x="1435100" y="1992297"/>
                  </a:lnTo>
                  <a:lnTo>
                    <a:pt x="1435418" y="1976724"/>
                  </a:lnTo>
                  <a:lnTo>
                    <a:pt x="1436054" y="1962104"/>
                  </a:lnTo>
                  <a:lnTo>
                    <a:pt x="1437008" y="1947802"/>
                  </a:lnTo>
                  <a:lnTo>
                    <a:pt x="1438280" y="1934135"/>
                  </a:lnTo>
                  <a:lnTo>
                    <a:pt x="1439552" y="1920787"/>
                  </a:lnTo>
                  <a:lnTo>
                    <a:pt x="1441460" y="1907438"/>
                  </a:lnTo>
                  <a:lnTo>
                    <a:pt x="1443368" y="1895361"/>
                  </a:lnTo>
                  <a:lnTo>
                    <a:pt x="1445912" y="1883601"/>
                  </a:lnTo>
                  <a:lnTo>
                    <a:pt x="1448456" y="1872159"/>
                  </a:lnTo>
                  <a:lnTo>
                    <a:pt x="1451637" y="1861036"/>
                  </a:lnTo>
                  <a:lnTo>
                    <a:pt x="1454817" y="1850547"/>
                  </a:lnTo>
                  <a:lnTo>
                    <a:pt x="1458951" y="1840059"/>
                  </a:lnTo>
                  <a:lnTo>
                    <a:pt x="1462767" y="1830524"/>
                  </a:lnTo>
                  <a:lnTo>
                    <a:pt x="1467537" y="1820672"/>
                  </a:lnTo>
                  <a:lnTo>
                    <a:pt x="1472625" y="1811773"/>
                  </a:lnTo>
                  <a:lnTo>
                    <a:pt x="1478349" y="1802556"/>
                  </a:lnTo>
                  <a:lnTo>
                    <a:pt x="1484073" y="1794292"/>
                  </a:lnTo>
                  <a:lnTo>
                    <a:pt x="1490433" y="1786029"/>
                  </a:lnTo>
                  <a:lnTo>
                    <a:pt x="1497430" y="1777766"/>
                  </a:lnTo>
                  <a:lnTo>
                    <a:pt x="1504744" y="1770138"/>
                  </a:lnTo>
                  <a:lnTo>
                    <a:pt x="1512376" y="1762510"/>
                  </a:lnTo>
                  <a:lnTo>
                    <a:pt x="1520644" y="1755200"/>
                  </a:lnTo>
                  <a:lnTo>
                    <a:pt x="1529548" y="1748208"/>
                  </a:lnTo>
                  <a:lnTo>
                    <a:pt x="1539089" y="1741534"/>
                  </a:lnTo>
                  <a:lnTo>
                    <a:pt x="1548947" y="1734859"/>
                  </a:lnTo>
                  <a:lnTo>
                    <a:pt x="1559441" y="1728185"/>
                  </a:lnTo>
                  <a:lnTo>
                    <a:pt x="1570571" y="1721828"/>
                  </a:lnTo>
                  <a:lnTo>
                    <a:pt x="1582338" y="1715472"/>
                  </a:lnTo>
                  <a:lnTo>
                    <a:pt x="1594740" y="1709115"/>
                  </a:lnTo>
                  <a:lnTo>
                    <a:pt x="1607460" y="1703077"/>
                  </a:lnTo>
                  <a:lnTo>
                    <a:pt x="1620816" y="1697038"/>
                  </a:lnTo>
                  <a:close/>
                  <a:moveTo>
                    <a:pt x="902871" y="1697038"/>
                  </a:moveTo>
                  <a:lnTo>
                    <a:pt x="903937" y="1698486"/>
                  </a:lnTo>
                  <a:lnTo>
                    <a:pt x="980372" y="1869126"/>
                  </a:lnTo>
                  <a:lnTo>
                    <a:pt x="1001527" y="1797092"/>
                  </a:lnTo>
                  <a:lnTo>
                    <a:pt x="999293" y="1796753"/>
                  </a:lnTo>
                  <a:lnTo>
                    <a:pt x="995791" y="1795497"/>
                  </a:lnTo>
                  <a:lnTo>
                    <a:pt x="991970" y="1794241"/>
                  </a:lnTo>
                  <a:lnTo>
                    <a:pt x="988786" y="1792670"/>
                  </a:lnTo>
                  <a:lnTo>
                    <a:pt x="985283" y="1790785"/>
                  </a:lnTo>
                  <a:lnTo>
                    <a:pt x="982417" y="1788901"/>
                  </a:lnTo>
                  <a:lnTo>
                    <a:pt x="979552" y="1786702"/>
                  </a:lnTo>
                  <a:lnTo>
                    <a:pt x="977323" y="1784189"/>
                  </a:lnTo>
                  <a:lnTo>
                    <a:pt x="975094" y="1781990"/>
                  </a:lnTo>
                  <a:lnTo>
                    <a:pt x="970636" y="1776965"/>
                  </a:lnTo>
                  <a:lnTo>
                    <a:pt x="967134" y="1771625"/>
                  </a:lnTo>
                  <a:lnTo>
                    <a:pt x="964268" y="1766599"/>
                  </a:lnTo>
                  <a:lnTo>
                    <a:pt x="962357" y="1761574"/>
                  </a:lnTo>
                  <a:lnTo>
                    <a:pt x="960129" y="1756862"/>
                  </a:lnTo>
                  <a:lnTo>
                    <a:pt x="958855" y="1752464"/>
                  </a:lnTo>
                  <a:lnTo>
                    <a:pt x="957581" y="1745868"/>
                  </a:lnTo>
                  <a:lnTo>
                    <a:pt x="957263" y="1743669"/>
                  </a:lnTo>
                  <a:lnTo>
                    <a:pt x="959810" y="1744926"/>
                  </a:lnTo>
                  <a:lnTo>
                    <a:pt x="967452" y="1748695"/>
                  </a:lnTo>
                  <a:lnTo>
                    <a:pt x="972865" y="1750894"/>
                  </a:lnTo>
                  <a:lnTo>
                    <a:pt x="979233" y="1753407"/>
                  </a:lnTo>
                  <a:lnTo>
                    <a:pt x="986238" y="1755291"/>
                  </a:lnTo>
                  <a:lnTo>
                    <a:pt x="994199" y="1756862"/>
                  </a:lnTo>
                  <a:lnTo>
                    <a:pt x="1002477" y="1758118"/>
                  </a:lnTo>
                  <a:lnTo>
                    <a:pt x="1011074" y="1758747"/>
                  </a:lnTo>
                  <a:lnTo>
                    <a:pt x="1015851" y="1758747"/>
                  </a:lnTo>
                  <a:lnTo>
                    <a:pt x="1020627" y="1758747"/>
                  </a:lnTo>
                  <a:lnTo>
                    <a:pt x="1025084" y="1758432"/>
                  </a:lnTo>
                  <a:lnTo>
                    <a:pt x="1029861" y="1757490"/>
                  </a:lnTo>
                  <a:lnTo>
                    <a:pt x="1034955" y="1756862"/>
                  </a:lnTo>
                  <a:lnTo>
                    <a:pt x="1039731" y="1755605"/>
                  </a:lnTo>
                  <a:lnTo>
                    <a:pt x="1044507" y="1754035"/>
                  </a:lnTo>
                  <a:lnTo>
                    <a:pt x="1049284" y="1751836"/>
                  </a:lnTo>
                  <a:lnTo>
                    <a:pt x="1054378" y="1749637"/>
                  </a:lnTo>
                  <a:lnTo>
                    <a:pt x="1059154" y="1747125"/>
                  </a:lnTo>
                  <a:lnTo>
                    <a:pt x="1063612" y="1743669"/>
                  </a:lnTo>
                  <a:lnTo>
                    <a:pt x="1068388" y="1739900"/>
                  </a:lnTo>
                  <a:lnTo>
                    <a:pt x="1068070" y="1742727"/>
                  </a:lnTo>
                  <a:lnTo>
                    <a:pt x="1067114" y="1749009"/>
                  </a:lnTo>
                  <a:lnTo>
                    <a:pt x="1066159" y="1753407"/>
                  </a:lnTo>
                  <a:lnTo>
                    <a:pt x="1064886" y="1758118"/>
                  </a:lnTo>
                  <a:lnTo>
                    <a:pt x="1062657" y="1763144"/>
                  </a:lnTo>
                  <a:lnTo>
                    <a:pt x="1060428" y="1768484"/>
                  </a:lnTo>
                  <a:lnTo>
                    <a:pt x="1057562" y="1774138"/>
                  </a:lnTo>
                  <a:lnTo>
                    <a:pt x="1054060" y="1779163"/>
                  </a:lnTo>
                  <a:lnTo>
                    <a:pt x="1049920" y="1783875"/>
                  </a:lnTo>
                  <a:lnTo>
                    <a:pt x="1047691" y="1786388"/>
                  </a:lnTo>
                  <a:lnTo>
                    <a:pt x="1044826" y="1788587"/>
                  </a:lnTo>
                  <a:lnTo>
                    <a:pt x="1042279" y="1790471"/>
                  </a:lnTo>
                  <a:lnTo>
                    <a:pt x="1039413" y="1792356"/>
                  </a:lnTo>
                  <a:lnTo>
                    <a:pt x="1036229" y="1793927"/>
                  </a:lnTo>
                  <a:lnTo>
                    <a:pt x="1033045" y="1795497"/>
                  </a:lnTo>
                  <a:lnTo>
                    <a:pt x="1030775" y="1796108"/>
                  </a:lnTo>
                  <a:lnTo>
                    <a:pt x="1041937" y="1866254"/>
                  </a:lnTo>
                  <a:lnTo>
                    <a:pt x="1126943" y="1698990"/>
                  </a:lnTo>
                  <a:lnTo>
                    <a:pt x="1138014" y="1704984"/>
                  </a:lnTo>
                  <a:lnTo>
                    <a:pt x="1149120" y="1711340"/>
                  </a:lnTo>
                  <a:lnTo>
                    <a:pt x="1159592" y="1717697"/>
                  </a:lnTo>
                  <a:lnTo>
                    <a:pt x="1170382" y="1724053"/>
                  </a:lnTo>
                  <a:lnTo>
                    <a:pt x="1180536" y="1730728"/>
                  </a:lnTo>
                  <a:lnTo>
                    <a:pt x="1190056" y="1737402"/>
                  </a:lnTo>
                  <a:lnTo>
                    <a:pt x="1199576" y="1744394"/>
                  </a:lnTo>
                  <a:lnTo>
                    <a:pt x="1208461" y="1751386"/>
                  </a:lnTo>
                  <a:lnTo>
                    <a:pt x="1217029" y="1758378"/>
                  </a:lnTo>
                  <a:lnTo>
                    <a:pt x="1225280" y="1766324"/>
                  </a:lnTo>
                  <a:lnTo>
                    <a:pt x="1233213" y="1773634"/>
                  </a:lnTo>
                  <a:lnTo>
                    <a:pt x="1240512" y="1781579"/>
                  </a:lnTo>
                  <a:lnTo>
                    <a:pt x="1247493" y="1789525"/>
                  </a:lnTo>
                  <a:lnTo>
                    <a:pt x="1254474" y="1797788"/>
                  </a:lnTo>
                  <a:lnTo>
                    <a:pt x="1260821" y="1806688"/>
                  </a:lnTo>
                  <a:lnTo>
                    <a:pt x="1266850" y="1815269"/>
                  </a:lnTo>
                  <a:lnTo>
                    <a:pt x="1272245" y="1824804"/>
                  </a:lnTo>
                  <a:lnTo>
                    <a:pt x="1277639" y="1834021"/>
                  </a:lnTo>
                  <a:lnTo>
                    <a:pt x="1282399" y="1844191"/>
                  </a:lnTo>
                  <a:lnTo>
                    <a:pt x="1286842" y="1854043"/>
                  </a:lnTo>
                  <a:lnTo>
                    <a:pt x="1291285" y="1864532"/>
                  </a:lnTo>
                  <a:lnTo>
                    <a:pt x="1294775" y="1875656"/>
                  </a:lnTo>
                  <a:lnTo>
                    <a:pt x="1298583" y="1886779"/>
                  </a:lnTo>
                  <a:lnTo>
                    <a:pt x="1301439" y="1898539"/>
                  </a:lnTo>
                  <a:lnTo>
                    <a:pt x="1304295" y="1910616"/>
                  </a:lnTo>
                  <a:lnTo>
                    <a:pt x="1306517" y="1923011"/>
                  </a:lnTo>
                  <a:lnTo>
                    <a:pt x="1308421" y="1936042"/>
                  </a:lnTo>
                  <a:lnTo>
                    <a:pt x="1310325" y="1949391"/>
                  </a:lnTo>
                  <a:lnTo>
                    <a:pt x="1311594" y="1963375"/>
                  </a:lnTo>
                  <a:lnTo>
                    <a:pt x="1312228" y="1977677"/>
                  </a:lnTo>
                  <a:lnTo>
                    <a:pt x="1312863" y="1992933"/>
                  </a:lnTo>
                  <a:lnTo>
                    <a:pt x="1312863" y="2008188"/>
                  </a:lnTo>
                  <a:lnTo>
                    <a:pt x="717550" y="2008188"/>
                  </a:lnTo>
                  <a:lnTo>
                    <a:pt x="717867" y="1992297"/>
                  </a:lnTo>
                  <a:lnTo>
                    <a:pt x="718185" y="1976724"/>
                  </a:lnTo>
                  <a:lnTo>
                    <a:pt x="718819" y="1962104"/>
                  </a:lnTo>
                  <a:lnTo>
                    <a:pt x="719454" y="1947802"/>
                  </a:lnTo>
                  <a:lnTo>
                    <a:pt x="720723" y="1934135"/>
                  </a:lnTo>
                  <a:lnTo>
                    <a:pt x="721993" y="1920787"/>
                  </a:lnTo>
                  <a:lnTo>
                    <a:pt x="723897" y="1907438"/>
                  </a:lnTo>
                  <a:lnTo>
                    <a:pt x="725801" y="1895361"/>
                  </a:lnTo>
                  <a:lnTo>
                    <a:pt x="728022" y="1883601"/>
                  </a:lnTo>
                  <a:lnTo>
                    <a:pt x="730878" y="1872159"/>
                  </a:lnTo>
                  <a:lnTo>
                    <a:pt x="734051" y="1861036"/>
                  </a:lnTo>
                  <a:lnTo>
                    <a:pt x="737542" y="1850547"/>
                  </a:lnTo>
                  <a:lnTo>
                    <a:pt x="741033" y="1840059"/>
                  </a:lnTo>
                  <a:lnTo>
                    <a:pt x="745475" y="1830524"/>
                  </a:lnTo>
                  <a:lnTo>
                    <a:pt x="750235" y="1820672"/>
                  </a:lnTo>
                  <a:lnTo>
                    <a:pt x="755313" y="1811773"/>
                  </a:lnTo>
                  <a:lnTo>
                    <a:pt x="760390" y="1802556"/>
                  </a:lnTo>
                  <a:lnTo>
                    <a:pt x="766419" y="1794292"/>
                  </a:lnTo>
                  <a:lnTo>
                    <a:pt x="772766" y="1786029"/>
                  </a:lnTo>
                  <a:lnTo>
                    <a:pt x="779430" y="1777766"/>
                  </a:lnTo>
                  <a:lnTo>
                    <a:pt x="786728" y="1770138"/>
                  </a:lnTo>
                  <a:lnTo>
                    <a:pt x="794979" y="1762510"/>
                  </a:lnTo>
                  <a:lnTo>
                    <a:pt x="802912" y="1755200"/>
                  </a:lnTo>
                  <a:lnTo>
                    <a:pt x="811797" y="1748208"/>
                  </a:lnTo>
                  <a:lnTo>
                    <a:pt x="821317" y="1741534"/>
                  </a:lnTo>
                  <a:lnTo>
                    <a:pt x="831155" y="1734859"/>
                  </a:lnTo>
                  <a:lnTo>
                    <a:pt x="841627" y="1728185"/>
                  </a:lnTo>
                  <a:lnTo>
                    <a:pt x="852733" y="1721828"/>
                  </a:lnTo>
                  <a:lnTo>
                    <a:pt x="864157" y="1715472"/>
                  </a:lnTo>
                  <a:lnTo>
                    <a:pt x="876533" y="1709115"/>
                  </a:lnTo>
                  <a:lnTo>
                    <a:pt x="889544" y="1703077"/>
                  </a:lnTo>
                  <a:lnTo>
                    <a:pt x="902871" y="1697038"/>
                  </a:lnTo>
                  <a:close/>
                  <a:moveTo>
                    <a:pt x="185540" y="1697038"/>
                  </a:moveTo>
                  <a:lnTo>
                    <a:pt x="186040" y="1697719"/>
                  </a:lnTo>
                  <a:lnTo>
                    <a:pt x="262534" y="1869986"/>
                  </a:lnTo>
                  <a:lnTo>
                    <a:pt x="283868" y="1797044"/>
                  </a:lnTo>
                  <a:lnTo>
                    <a:pt x="281820" y="1796753"/>
                  </a:lnTo>
                  <a:lnTo>
                    <a:pt x="278021" y="1795497"/>
                  </a:lnTo>
                  <a:lnTo>
                    <a:pt x="274538" y="1794241"/>
                  </a:lnTo>
                  <a:lnTo>
                    <a:pt x="271056" y="1792670"/>
                  </a:lnTo>
                  <a:lnTo>
                    <a:pt x="268207" y="1790785"/>
                  </a:lnTo>
                  <a:lnTo>
                    <a:pt x="265041" y="1788901"/>
                  </a:lnTo>
                  <a:lnTo>
                    <a:pt x="262508" y="1786702"/>
                  </a:lnTo>
                  <a:lnTo>
                    <a:pt x="259975" y="1784189"/>
                  </a:lnTo>
                  <a:lnTo>
                    <a:pt x="257442" y="1781990"/>
                  </a:lnTo>
                  <a:lnTo>
                    <a:pt x="253643" y="1776965"/>
                  </a:lnTo>
                  <a:lnTo>
                    <a:pt x="249844" y="1771625"/>
                  </a:lnTo>
                  <a:lnTo>
                    <a:pt x="247311" y="1766599"/>
                  </a:lnTo>
                  <a:lnTo>
                    <a:pt x="244778" y="1761574"/>
                  </a:lnTo>
                  <a:lnTo>
                    <a:pt x="243195" y="1756862"/>
                  </a:lnTo>
                  <a:lnTo>
                    <a:pt x="241929" y="1752464"/>
                  </a:lnTo>
                  <a:lnTo>
                    <a:pt x="240030" y="1745868"/>
                  </a:lnTo>
                  <a:lnTo>
                    <a:pt x="239713" y="1743669"/>
                  </a:lnTo>
                  <a:lnTo>
                    <a:pt x="242562" y="1744926"/>
                  </a:lnTo>
                  <a:lnTo>
                    <a:pt x="250161" y="1748695"/>
                  </a:lnTo>
                  <a:lnTo>
                    <a:pt x="255543" y="1750894"/>
                  </a:lnTo>
                  <a:lnTo>
                    <a:pt x="261875" y="1753407"/>
                  </a:lnTo>
                  <a:lnTo>
                    <a:pt x="268840" y="1755291"/>
                  </a:lnTo>
                  <a:lnTo>
                    <a:pt x="276438" y="1756862"/>
                  </a:lnTo>
                  <a:lnTo>
                    <a:pt x="284669" y="1758118"/>
                  </a:lnTo>
                  <a:lnTo>
                    <a:pt x="293851" y="1758747"/>
                  </a:lnTo>
                  <a:lnTo>
                    <a:pt x="297966" y="1758747"/>
                  </a:lnTo>
                  <a:lnTo>
                    <a:pt x="302715" y="1758747"/>
                  </a:lnTo>
                  <a:lnTo>
                    <a:pt x="307464" y="1758432"/>
                  </a:lnTo>
                  <a:lnTo>
                    <a:pt x="312530" y="1757490"/>
                  </a:lnTo>
                  <a:lnTo>
                    <a:pt x="316962" y="1756862"/>
                  </a:lnTo>
                  <a:lnTo>
                    <a:pt x="322028" y="1755605"/>
                  </a:lnTo>
                  <a:lnTo>
                    <a:pt x="326777" y="1754035"/>
                  </a:lnTo>
                  <a:lnTo>
                    <a:pt x="331526" y="1751836"/>
                  </a:lnTo>
                  <a:lnTo>
                    <a:pt x="336274" y="1749637"/>
                  </a:lnTo>
                  <a:lnTo>
                    <a:pt x="341023" y="1747125"/>
                  </a:lnTo>
                  <a:lnTo>
                    <a:pt x="346089" y="1743669"/>
                  </a:lnTo>
                  <a:lnTo>
                    <a:pt x="350838" y="1739900"/>
                  </a:lnTo>
                  <a:lnTo>
                    <a:pt x="350521" y="1742727"/>
                  </a:lnTo>
                  <a:lnTo>
                    <a:pt x="348938" y="1749009"/>
                  </a:lnTo>
                  <a:lnTo>
                    <a:pt x="347989" y="1753407"/>
                  </a:lnTo>
                  <a:lnTo>
                    <a:pt x="346722" y="1758118"/>
                  </a:lnTo>
                  <a:lnTo>
                    <a:pt x="345139" y="1763144"/>
                  </a:lnTo>
                  <a:lnTo>
                    <a:pt x="342606" y="1768484"/>
                  </a:lnTo>
                  <a:lnTo>
                    <a:pt x="339757" y="1774138"/>
                  </a:lnTo>
                  <a:lnTo>
                    <a:pt x="336274" y="1779163"/>
                  </a:lnTo>
                  <a:lnTo>
                    <a:pt x="332159" y="1783875"/>
                  </a:lnTo>
                  <a:lnTo>
                    <a:pt x="329626" y="1786388"/>
                  </a:lnTo>
                  <a:lnTo>
                    <a:pt x="327410" y="1788587"/>
                  </a:lnTo>
                  <a:lnTo>
                    <a:pt x="324877" y="1790471"/>
                  </a:lnTo>
                  <a:lnTo>
                    <a:pt x="321711" y="1792356"/>
                  </a:lnTo>
                  <a:lnTo>
                    <a:pt x="318862" y="1793927"/>
                  </a:lnTo>
                  <a:lnTo>
                    <a:pt x="315379" y="1795497"/>
                  </a:lnTo>
                  <a:lnTo>
                    <a:pt x="313294" y="1796061"/>
                  </a:lnTo>
                  <a:lnTo>
                    <a:pt x="324147" y="1864546"/>
                  </a:lnTo>
                  <a:lnTo>
                    <a:pt x="406919" y="1700746"/>
                  </a:lnTo>
                  <a:lnTo>
                    <a:pt x="408505" y="1698627"/>
                  </a:lnTo>
                  <a:lnTo>
                    <a:pt x="419923" y="1704984"/>
                  </a:lnTo>
                  <a:lnTo>
                    <a:pt x="431023" y="1711340"/>
                  </a:lnTo>
                  <a:lnTo>
                    <a:pt x="442124" y="1717697"/>
                  </a:lnTo>
                  <a:lnTo>
                    <a:pt x="452590" y="1724053"/>
                  </a:lnTo>
                  <a:lnTo>
                    <a:pt x="462422" y="1730728"/>
                  </a:lnTo>
                  <a:lnTo>
                    <a:pt x="472254" y="1737402"/>
                  </a:lnTo>
                  <a:lnTo>
                    <a:pt x="481452" y="1744394"/>
                  </a:lnTo>
                  <a:lnTo>
                    <a:pt x="490333" y="1751386"/>
                  </a:lnTo>
                  <a:lnTo>
                    <a:pt x="499213" y="1758378"/>
                  </a:lnTo>
                  <a:lnTo>
                    <a:pt x="507459" y="1766324"/>
                  </a:lnTo>
                  <a:lnTo>
                    <a:pt x="515071" y="1773634"/>
                  </a:lnTo>
                  <a:lnTo>
                    <a:pt x="522683" y="1781579"/>
                  </a:lnTo>
                  <a:lnTo>
                    <a:pt x="529978" y="1789525"/>
                  </a:lnTo>
                  <a:lnTo>
                    <a:pt x="536638" y="1797788"/>
                  </a:lnTo>
                  <a:lnTo>
                    <a:pt x="542981" y="1806688"/>
                  </a:lnTo>
                  <a:lnTo>
                    <a:pt x="549008" y="1815269"/>
                  </a:lnTo>
                  <a:lnTo>
                    <a:pt x="554399" y="1824804"/>
                  </a:lnTo>
                  <a:lnTo>
                    <a:pt x="559791" y="1834021"/>
                  </a:lnTo>
                  <a:lnTo>
                    <a:pt x="564548" y="1844191"/>
                  </a:lnTo>
                  <a:lnTo>
                    <a:pt x="569306" y="1854043"/>
                  </a:lnTo>
                  <a:lnTo>
                    <a:pt x="573112" y="1864532"/>
                  </a:lnTo>
                  <a:lnTo>
                    <a:pt x="577235" y="1875656"/>
                  </a:lnTo>
                  <a:lnTo>
                    <a:pt x="580407" y="1886779"/>
                  </a:lnTo>
                  <a:lnTo>
                    <a:pt x="583578" y="1898539"/>
                  </a:lnTo>
                  <a:lnTo>
                    <a:pt x="586115" y="1910616"/>
                  </a:lnTo>
                  <a:lnTo>
                    <a:pt x="588653" y="1923011"/>
                  </a:lnTo>
                  <a:lnTo>
                    <a:pt x="590556" y="1936042"/>
                  </a:lnTo>
                  <a:lnTo>
                    <a:pt x="592142" y="1949391"/>
                  </a:lnTo>
                  <a:lnTo>
                    <a:pt x="593410" y="1963375"/>
                  </a:lnTo>
                  <a:lnTo>
                    <a:pt x="594679" y="1977677"/>
                  </a:lnTo>
                  <a:lnTo>
                    <a:pt x="594996" y="1992933"/>
                  </a:lnTo>
                  <a:lnTo>
                    <a:pt x="595313" y="2008188"/>
                  </a:lnTo>
                  <a:lnTo>
                    <a:pt x="0" y="2008188"/>
                  </a:lnTo>
                  <a:lnTo>
                    <a:pt x="0" y="1992297"/>
                  </a:lnTo>
                  <a:lnTo>
                    <a:pt x="317" y="1976724"/>
                  </a:lnTo>
                  <a:lnTo>
                    <a:pt x="952" y="1962104"/>
                  </a:lnTo>
                  <a:lnTo>
                    <a:pt x="2220" y="1947802"/>
                  </a:lnTo>
                  <a:lnTo>
                    <a:pt x="3172" y="1934135"/>
                  </a:lnTo>
                  <a:lnTo>
                    <a:pt x="4440" y="1920787"/>
                  </a:lnTo>
                  <a:lnTo>
                    <a:pt x="6343" y="1907438"/>
                  </a:lnTo>
                  <a:lnTo>
                    <a:pt x="8563" y="1895361"/>
                  </a:lnTo>
                  <a:lnTo>
                    <a:pt x="10784" y="1883601"/>
                  </a:lnTo>
                  <a:lnTo>
                    <a:pt x="13321" y="1872159"/>
                  </a:lnTo>
                  <a:lnTo>
                    <a:pt x="16492" y="1861036"/>
                  </a:lnTo>
                  <a:lnTo>
                    <a:pt x="19664" y="1850547"/>
                  </a:lnTo>
                  <a:lnTo>
                    <a:pt x="23787" y="1840059"/>
                  </a:lnTo>
                  <a:lnTo>
                    <a:pt x="27910" y="1830524"/>
                  </a:lnTo>
                  <a:lnTo>
                    <a:pt x="32351" y="1820672"/>
                  </a:lnTo>
                  <a:lnTo>
                    <a:pt x="37425" y="1811773"/>
                  </a:lnTo>
                  <a:lnTo>
                    <a:pt x="43134" y="1802556"/>
                  </a:lnTo>
                  <a:lnTo>
                    <a:pt x="48843" y="1794292"/>
                  </a:lnTo>
                  <a:lnTo>
                    <a:pt x="55186" y="1786029"/>
                  </a:lnTo>
                  <a:lnTo>
                    <a:pt x="62164" y="1777766"/>
                  </a:lnTo>
                  <a:lnTo>
                    <a:pt x="69459" y="1770138"/>
                  </a:lnTo>
                  <a:lnTo>
                    <a:pt x="77070" y="1762510"/>
                  </a:lnTo>
                  <a:lnTo>
                    <a:pt x="85317" y="1755200"/>
                  </a:lnTo>
                  <a:lnTo>
                    <a:pt x="94514" y="1748208"/>
                  </a:lnTo>
                  <a:lnTo>
                    <a:pt x="103712" y="1741534"/>
                  </a:lnTo>
                  <a:lnTo>
                    <a:pt x="113544" y="1734859"/>
                  </a:lnTo>
                  <a:lnTo>
                    <a:pt x="124010" y="1728185"/>
                  </a:lnTo>
                  <a:lnTo>
                    <a:pt x="135111" y="1721828"/>
                  </a:lnTo>
                  <a:lnTo>
                    <a:pt x="146846" y="1715472"/>
                  </a:lnTo>
                  <a:lnTo>
                    <a:pt x="159215" y="1709115"/>
                  </a:lnTo>
                  <a:lnTo>
                    <a:pt x="171902" y="1703077"/>
                  </a:lnTo>
                  <a:lnTo>
                    <a:pt x="185540" y="1697038"/>
                  </a:lnTo>
                  <a:close/>
                  <a:moveTo>
                    <a:pt x="1733551" y="1376363"/>
                  </a:moveTo>
                  <a:lnTo>
                    <a:pt x="1742737" y="1376998"/>
                  </a:lnTo>
                  <a:lnTo>
                    <a:pt x="1752557" y="1378268"/>
                  </a:lnTo>
                  <a:lnTo>
                    <a:pt x="1763644" y="1380491"/>
                  </a:lnTo>
                  <a:lnTo>
                    <a:pt x="1774731" y="1383348"/>
                  </a:lnTo>
                  <a:lnTo>
                    <a:pt x="1780433" y="1384936"/>
                  </a:lnTo>
                  <a:lnTo>
                    <a:pt x="1786135" y="1387158"/>
                  </a:lnTo>
                  <a:lnTo>
                    <a:pt x="1791520" y="1389063"/>
                  </a:lnTo>
                  <a:lnTo>
                    <a:pt x="1797222" y="1391603"/>
                  </a:lnTo>
                  <a:lnTo>
                    <a:pt x="1802924" y="1394461"/>
                  </a:lnTo>
                  <a:lnTo>
                    <a:pt x="1808309" y="1397001"/>
                  </a:lnTo>
                  <a:lnTo>
                    <a:pt x="1813694" y="1400493"/>
                  </a:lnTo>
                  <a:lnTo>
                    <a:pt x="1819079" y="1403986"/>
                  </a:lnTo>
                  <a:lnTo>
                    <a:pt x="1823831" y="1407796"/>
                  </a:lnTo>
                  <a:lnTo>
                    <a:pt x="1828582" y="1411606"/>
                  </a:lnTo>
                  <a:lnTo>
                    <a:pt x="1833334" y="1416051"/>
                  </a:lnTo>
                  <a:lnTo>
                    <a:pt x="1837769" y="1421131"/>
                  </a:lnTo>
                  <a:lnTo>
                    <a:pt x="1841570" y="1426211"/>
                  </a:lnTo>
                  <a:lnTo>
                    <a:pt x="1845371" y="1431608"/>
                  </a:lnTo>
                  <a:lnTo>
                    <a:pt x="1848222" y="1437006"/>
                  </a:lnTo>
                  <a:lnTo>
                    <a:pt x="1851390" y="1443038"/>
                  </a:lnTo>
                  <a:lnTo>
                    <a:pt x="1853607" y="1449388"/>
                  </a:lnTo>
                  <a:lnTo>
                    <a:pt x="1855508" y="1456373"/>
                  </a:lnTo>
                  <a:lnTo>
                    <a:pt x="1857408" y="1463676"/>
                  </a:lnTo>
                  <a:lnTo>
                    <a:pt x="1858359" y="1471296"/>
                  </a:lnTo>
                  <a:lnTo>
                    <a:pt x="1858675" y="1479233"/>
                  </a:lnTo>
                  <a:lnTo>
                    <a:pt x="1858675" y="1487488"/>
                  </a:lnTo>
                  <a:lnTo>
                    <a:pt x="1858042" y="1496378"/>
                  </a:lnTo>
                  <a:lnTo>
                    <a:pt x="1856775" y="1505586"/>
                  </a:lnTo>
                  <a:lnTo>
                    <a:pt x="1857408" y="1505586"/>
                  </a:lnTo>
                  <a:lnTo>
                    <a:pt x="1858992" y="1506221"/>
                  </a:lnTo>
                  <a:lnTo>
                    <a:pt x="1861210" y="1507491"/>
                  </a:lnTo>
                  <a:lnTo>
                    <a:pt x="1864377" y="1509713"/>
                  </a:lnTo>
                  <a:lnTo>
                    <a:pt x="1865644" y="1511301"/>
                  </a:lnTo>
                  <a:lnTo>
                    <a:pt x="1866912" y="1512888"/>
                  </a:lnTo>
                  <a:lnTo>
                    <a:pt x="1868179" y="1514793"/>
                  </a:lnTo>
                  <a:lnTo>
                    <a:pt x="1869446" y="1517651"/>
                  </a:lnTo>
                  <a:lnTo>
                    <a:pt x="1870396" y="1520191"/>
                  </a:lnTo>
                  <a:lnTo>
                    <a:pt x="1871030" y="1523683"/>
                  </a:lnTo>
                  <a:lnTo>
                    <a:pt x="1871663" y="1527176"/>
                  </a:lnTo>
                  <a:lnTo>
                    <a:pt x="1871663" y="1531621"/>
                  </a:lnTo>
                  <a:lnTo>
                    <a:pt x="1871663" y="1539558"/>
                  </a:lnTo>
                  <a:lnTo>
                    <a:pt x="1871030" y="1546543"/>
                  </a:lnTo>
                  <a:lnTo>
                    <a:pt x="1870079" y="1552893"/>
                  </a:lnTo>
                  <a:lnTo>
                    <a:pt x="1868495" y="1557973"/>
                  </a:lnTo>
                  <a:lnTo>
                    <a:pt x="1866912" y="1562418"/>
                  </a:lnTo>
                  <a:lnTo>
                    <a:pt x="1865011" y="1566228"/>
                  </a:lnTo>
                  <a:lnTo>
                    <a:pt x="1863110" y="1569721"/>
                  </a:lnTo>
                  <a:lnTo>
                    <a:pt x="1860576" y="1572578"/>
                  </a:lnTo>
                  <a:lnTo>
                    <a:pt x="1858359" y="1575753"/>
                  </a:lnTo>
                  <a:lnTo>
                    <a:pt x="1857092" y="1577341"/>
                  </a:lnTo>
                  <a:lnTo>
                    <a:pt x="1855508" y="1579881"/>
                  </a:lnTo>
                  <a:lnTo>
                    <a:pt x="1854241" y="1582421"/>
                  </a:lnTo>
                  <a:lnTo>
                    <a:pt x="1853290" y="1585596"/>
                  </a:lnTo>
                  <a:lnTo>
                    <a:pt x="1852340" y="1589406"/>
                  </a:lnTo>
                  <a:lnTo>
                    <a:pt x="1851707" y="1593851"/>
                  </a:lnTo>
                  <a:lnTo>
                    <a:pt x="1851073" y="1598931"/>
                  </a:lnTo>
                  <a:lnTo>
                    <a:pt x="1850439" y="1603693"/>
                  </a:lnTo>
                  <a:lnTo>
                    <a:pt x="1848856" y="1608773"/>
                  </a:lnTo>
                  <a:lnTo>
                    <a:pt x="1847588" y="1614171"/>
                  </a:lnTo>
                  <a:lnTo>
                    <a:pt x="1846005" y="1619568"/>
                  </a:lnTo>
                  <a:lnTo>
                    <a:pt x="1844104" y="1624966"/>
                  </a:lnTo>
                  <a:lnTo>
                    <a:pt x="1839669" y="1635444"/>
                  </a:lnTo>
                  <a:lnTo>
                    <a:pt x="1834284" y="1646239"/>
                  </a:lnTo>
                  <a:lnTo>
                    <a:pt x="1831433" y="1651636"/>
                  </a:lnTo>
                  <a:lnTo>
                    <a:pt x="1827949" y="1657034"/>
                  </a:lnTo>
                  <a:lnTo>
                    <a:pt x="1824781" y="1661796"/>
                  </a:lnTo>
                  <a:lnTo>
                    <a:pt x="1821296" y="1666876"/>
                  </a:lnTo>
                  <a:lnTo>
                    <a:pt x="1817178" y="1671956"/>
                  </a:lnTo>
                  <a:lnTo>
                    <a:pt x="1813694" y="1676719"/>
                  </a:lnTo>
                  <a:lnTo>
                    <a:pt x="1809576" y="1681164"/>
                  </a:lnTo>
                  <a:lnTo>
                    <a:pt x="1805458" y="1685926"/>
                  </a:lnTo>
                  <a:lnTo>
                    <a:pt x="1801023" y="1690371"/>
                  </a:lnTo>
                  <a:lnTo>
                    <a:pt x="1796588" y="1694181"/>
                  </a:lnTo>
                  <a:lnTo>
                    <a:pt x="1791837" y="1698309"/>
                  </a:lnTo>
                  <a:lnTo>
                    <a:pt x="1787085" y="1702119"/>
                  </a:lnTo>
                  <a:lnTo>
                    <a:pt x="1782333" y="1705294"/>
                  </a:lnTo>
                  <a:lnTo>
                    <a:pt x="1777265" y="1708469"/>
                  </a:lnTo>
                  <a:lnTo>
                    <a:pt x="1771880" y="1711009"/>
                  </a:lnTo>
                  <a:lnTo>
                    <a:pt x="1767128" y="1713549"/>
                  </a:lnTo>
                  <a:lnTo>
                    <a:pt x="1761743" y="1715771"/>
                  </a:lnTo>
                  <a:lnTo>
                    <a:pt x="1756041" y="1717676"/>
                  </a:lnTo>
                  <a:lnTo>
                    <a:pt x="1750656" y="1718946"/>
                  </a:lnTo>
                  <a:lnTo>
                    <a:pt x="1744954" y="1719899"/>
                  </a:lnTo>
                  <a:lnTo>
                    <a:pt x="1739253" y="1720534"/>
                  </a:lnTo>
                  <a:lnTo>
                    <a:pt x="1733551" y="1720851"/>
                  </a:lnTo>
                  <a:lnTo>
                    <a:pt x="1728166" y="1720534"/>
                  </a:lnTo>
                  <a:lnTo>
                    <a:pt x="1722464" y="1719899"/>
                  </a:lnTo>
                  <a:lnTo>
                    <a:pt x="1716762" y="1718946"/>
                  </a:lnTo>
                  <a:lnTo>
                    <a:pt x="1711060" y="1717676"/>
                  </a:lnTo>
                  <a:lnTo>
                    <a:pt x="1705675" y="1715771"/>
                  </a:lnTo>
                  <a:lnTo>
                    <a:pt x="1700290" y="1713549"/>
                  </a:lnTo>
                  <a:lnTo>
                    <a:pt x="1694904" y="1711009"/>
                  </a:lnTo>
                  <a:lnTo>
                    <a:pt x="1690153" y="1708469"/>
                  </a:lnTo>
                  <a:lnTo>
                    <a:pt x="1685085" y="1705294"/>
                  </a:lnTo>
                  <a:lnTo>
                    <a:pt x="1680016" y="1702119"/>
                  </a:lnTo>
                  <a:lnTo>
                    <a:pt x="1675265" y="1698309"/>
                  </a:lnTo>
                  <a:lnTo>
                    <a:pt x="1670830" y="1694181"/>
                  </a:lnTo>
                  <a:lnTo>
                    <a:pt x="1666395" y="1690371"/>
                  </a:lnTo>
                  <a:lnTo>
                    <a:pt x="1661960" y="1685926"/>
                  </a:lnTo>
                  <a:lnTo>
                    <a:pt x="1657842" y="1681164"/>
                  </a:lnTo>
                  <a:lnTo>
                    <a:pt x="1653724" y="1676719"/>
                  </a:lnTo>
                  <a:lnTo>
                    <a:pt x="1649606" y="1671956"/>
                  </a:lnTo>
                  <a:lnTo>
                    <a:pt x="1646122" y="1666876"/>
                  </a:lnTo>
                  <a:lnTo>
                    <a:pt x="1642637" y="1661796"/>
                  </a:lnTo>
                  <a:lnTo>
                    <a:pt x="1639469" y="1657034"/>
                  </a:lnTo>
                  <a:lnTo>
                    <a:pt x="1635985" y="1651636"/>
                  </a:lnTo>
                  <a:lnTo>
                    <a:pt x="1633134" y="1646239"/>
                  </a:lnTo>
                  <a:lnTo>
                    <a:pt x="1627749" y="1635444"/>
                  </a:lnTo>
                  <a:lnTo>
                    <a:pt x="1623314" y="1624966"/>
                  </a:lnTo>
                  <a:lnTo>
                    <a:pt x="1621413" y="1619568"/>
                  </a:lnTo>
                  <a:lnTo>
                    <a:pt x="1619830" y="1614171"/>
                  </a:lnTo>
                  <a:lnTo>
                    <a:pt x="1618246" y="1608773"/>
                  </a:lnTo>
                  <a:lnTo>
                    <a:pt x="1616979" y="1603693"/>
                  </a:lnTo>
                  <a:lnTo>
                    <a:pt x="1616028" y="1598931"/>
                  </a:lnTo>
                  <a:lnTo>
                    <a:pt x="1615395" y="1593851"/>
                  </a:lnTo>
                  <a:lnTo>
                    <a:pt x="1614761" y="1589406"/>
                  </a:lnTo>
                  <a:lnTo>
                    <a:pt x="1614128" y="1585596"/>
                  </a:lnTo>
                  <a:lnTo>
                    <a:pt x="1612861" y="1582421"/>
                  </a:lnTo>
                  <a:lnTo>
                    <a:pt x="1611593" y="1579881"/>
                  </a:lnTo>
                  <a:lnTo>
                    <a:pt x="1610326" y="1577341"/>
                  </a:lnTo>
                  <a:lnTo>
                    <a:pt x="1609059" y="1575753"/>
                  </a:lnTo>
                  <a:lnTo>
                    <a:pt x="1606842" y="1572578"/>
                  </a:lnTo>
                  <a:lnTo>
                    <a:pt x="1604308" y="1569721"/>
                  </a:lnTo>
                  <a:lnTo>
                    <a:pt x="1602090" y="1566228"/>
                  </a:lnTo>
                  <a:lnTo>
                    <a:pt x="1600506" y="1562418"/>
                  </a:lnTo>
                  <a:lnTo>
                    <a:pt x="1598606" y="1557973"/>
                  </a:lnTo>
                  <a:lnTo>
                    <a:pt x="1597339" y="1552893"/>
                  </a:lnTo>
                  <a:lnTo>
                    <a:pt x="1596388" y="1546543"/>
                  </a:lnTo>
                  <a:lnTo>
                    <a:pt x="1595755" y="1539558"/>
                  </a:lnTo>
                  <a:lnTo>
                    <a:pt x="1595438" y="1531621"/>
                  </a:lnTo>
                  <a:lnTo>
                    <a:pt x="1595755" y="1527176"/>
                  </a:lnTo>
                  <a:lnTo>
                    <a:pt x="1596072" y="1523683"/>
                  </a:lnTo>
                  <a:lnTo>
                    <a:pt x="1596705" y="1520191"/>
                  </a:lnTo>
                  <a:lnTo>
                    <a:pt x="1597656" y="1517651"/>
                  </a:lnTo>
                  <a:lnTo>
                    <a:pt x="1598923" y="1514793"/>
                  </a:lnTo>
                  <a:lnTo>
                    <a:pt x="1600506" y="1512888"/>
                  </a:lnTo>
                  <a:lnTo>
                    <a:pt x="1601774" y="1511301"/>
                  </a:lnTo>
                  <a:lnTo>
                    <a:pt x="1603041" y="1509713"/>
                  </a:lnTo>
                  <a:lnTo>
                    <a:pt x="1605575" y="1507491"/>
                  </a:lnTo>
                  <a:lnTo>
                    <a:pt x="1608426" y="1506221"/>
                  </a:lnTo>
                  <a:lnTo>
                    <a:pt x="1610010" y="1505586"/>
                  </a:lnTo>
                  <a:lnTo>
                    <a:pt x="1610643" y="1505586"/>
                  </a:lnTo>
                  <a:lnTo>
                    <a:pt x="1609376" y="1496378"/>
                  </a:lnTo>
                  <a:lnTo>
                    <a:pt x="1608743" y="1487488"/>
                  </a:lnTo>
                  <a:lnTo>
                    <a:pt x="1608426" y="1479233"/>
                  </a:lnTo>
                  <a:lnTo>
                    <a:pt x="1609059" y="1471296"/>
                  </a:lnTo>
                  <a:lnTo>
                    <a:pt x="1610010" y="1463676"/>
                  </a:lnTo>
                  <a:lnTo>
                    <a:pt x="1611277" y="1456373"/>
                  </a:lnTo>
                  <a:lnTo>
                    <a:pt x="1613494" y="1449388"/>
                  </a:lnTo>
                  <a:lnTo>
                    <a:pt x="1616028" y="1443038"/>
                  </a:lnTo>
                  <a:lnTo>
                    <a:pt x="1618879" y="1437006"/>
                  </a:lnTo>
                  <a:lnTo>
                    <a:pt x="1622047" y="1431608"/>
                  </a:lnTo>
                  <a:lnTo>
                    <a:pt x="1625848" y="1426211"/>
                  </a:lnTo>
                  <a:lnTo>
                    <a:pt x="1629649" y="1421131"/>
                  </a:lnTo>
                  <a:lnTo>
                    <a:pt x="1634084" y="1416051"/>
                  </a:lnTo>
                  <a:lnTo>
                    <a:pt x="1638519" y="1411606"/>
                  </a:lnTo>
                  <a:lnTo>
                    <a:pt x="1643271" y="1407796"/>
                  </a:lnTo>
                  <a:lnTo>
                    <a:pt x="1648339" y="1403986"/>
                  </a:lnTo>
                  <a:lnTo>
                    <a:pt x="1653407" y="1400493"/>
                  </a:lnTo>
                  <a:lnTo>
                    <a:pt x="1658792" y="1397001"/>
                  </a:lnTo>
                  <a:lnTo>
                    <a:pt x="1664494" y="1394461"/>
                  </a:lnTo>
                  <a:lnTo>
                    <a:pt x="1670196" y="1391603"/>
                  </a:lnTo>
                  <a:lnTo>
                    <a:pt x="1675581" y="1389063"/>
                  </a:lnTo>
                  <a:lnTo>
                    <a:pt x="1681283" y="1387158"/>
                  </a:lnTo>
                  <a:lnTo>
                    <a:pt x="1686985" y="1384936"/>
                  </a:lnTo>
                  <a:lnTo>
                    <a:pt x="1692687" y="1383348"/>
                  </a:lnTo>
                  <a:lnTo>
                    <a:pt x="1703774" y="1380491"/>
                  </a:lnTo>
                  <a:lnTo>
                    <a:pt x="1714228" y="1378268"/>
                  </a:lnTo>
                  <a:lnTo>
                    <a:pt x="1724364" y="1376998"/>
                  </a:lnTo>
                  <a:lnTo>
                    <a:pt x="1733551" y="1376363"/>
                  </a:lnTo>
                  <a:close/>
                  <a:moveTo>
                    <a:pt x="1015207" y="1376363"/>
                  </a:moveTo>
                  <a:lnTo>
                    <a:pt x="1024446" y="1376998"/>
                  </a:lnTo>
                  <a:lnTo>
                    <a:pt x="1034641" y="1378268"/>
                  </a:lnTo>
                  <a:lnTo>
                    <a:pt x="1045473" y="1380491"/>
                  </a:lnTo>
                  <a:lnTo>
                    <a:pt x="1056624" y="1383348"/>
                  </a:lnTo>
                  <a:lnTo>
                    <a:pt x="1062358" y="1384936"/>
                  </a:lnTo>
                  <a:lnTo>
                    <a:pt x="1068093" y="1387158"/>
                  </a:lnTo>
                  <a:lnTo>
                    <a:pt x="1073828" y="1389063"/>
                  </a:lnTo>
                  <a:lnTo>
                    <a:pt x="1079562" y="1391603"/>
                  </a:lnTo>
                  <a:lnTo>
                    <a:pt x="1084978" y="1394461"/>
                  </a:lnTo>
                  <a:lnTo>
                    <a:pt x="1090713" y="1397001"/>
                  </a:lnTo>
                  <a:lnTo>
                    <a:pt x="1095811" y="1400493"/>
                  </a:lnTo>
                  <a:lnTo>
                    <a:pt x="1100908" y="1403986"/>
                  </a:lnTo>
                  <a:lnTo>
                    <a:pt x="1106006" y="1407796"/>
                  </a:lnTo>
                  <a:lnTo>
                    <a:pt x="1111103" y="1411606"/>
                  </a:lnTo>
                  <a:lnTo>
                    <a:pt x="1115245" y="1416051"/>
                  </a:lnTo>
                  <a:lnTo>
                    <a:pt x="1119705" y="1421131"/>
                  </a:lnTo>
                  <a:lnTo>
                    <a:pt x="1123847" y="1426211"/>
                  </a:lnTo>
                  <a:lnTo>
                    <a:pt x="1127351" y="1431608"/>
                  </a:lnTo>
                  <a:lnTo>
                    <a:pt x="1130856" y="1437006"/>
                  </a:lnTo>
                  <a:lnTo>
                    <a:pt x="1133723" y="1443038"/>
                  </a:lnTo>
                  <a:lnTo>
                    <a:pt x="1136272" y="1449388"/>
                  </a:lnTo>
                  <a:lnTo>
                    <a:pt x="1138183" y="1456373"/>
                  </a:lnTo>
                  <a:lnTo>
                    <a:pt x="1139776" y="1463676"/>
                  </a:lnTo>
                  <a:lnTo>
                    <a:pt x="1140732" y="1471296"/>
                  </a:lnTo>
                  <a:lnTo>
                    <a:pt x="1141051" y="1479233"/>
                  </a:lnTo>
                  <a:lnTo>
                    <a:pt x="1141051" y="1487488"/>
                  </a:lnTo>
                  <a:lnTo>
                    <a:pt x="1140414" y="1496378"/>
                  </a:lnTo>
                  <a:lnTo>
                    <a:pt x="1139139" y="1505586"/>
                  </a:lnTo>
                  <a:lnTo>
                    <a:pt x="1139776" y="1505586"/>
                  </a:lnTo>
                  <a:lnTo>
                    <a:pt x="1141369" y="1506221"/>
                  </a:lnTo>
                  <a:lnTo>
                    <a:pt x="1143918" y="1507491"/>
                  </a:lnTo>
                  <a:lnTo>
                    <a:pt x="1146467" y="1509713"/>
                  </a:lnTo>
                  <a:lnTo>
                    <a:pt x="1148060" y="1511301"/>
                  </a:lnTo>
                  <a:lnTo>
                    <a:pt x="1149653" y="1512888"/>
                  </a:lnTo>
                  <a:lnTo>
                    <a:pt x="1150609" y="1514793"/>
                  </a:lnTo>
                  <a:lnTo>
                    <a:pt x="1151883" y="1517651"/>
                  </a:lnTo>
                  <a:lnTo>
                    <a:pt x="1152839" y="1520191"/>
                  </a:lnTo>
                  <a:lnTo>
                    <a:pt x="1153476" y="1523683"/>
                  </a:lnTo>
                  <a:lnTo>
                    <a:pt x="1153795" y="1527176"/>
                  </a:lnTo>
                  <a:lnTo>
                    <a:pt x="1154113" y="1531621"/>
                  </a:lnTo>
                  <a:lnTo>
                    <a:pt x="1153795" y="1539558"/>
                  </a:lnTo>
                  <a:lnTo>
                    <a:pt x="1153157" y="1546543"/>
                  </a:lnTo>
                  <a:lnTo>
                    <a:pt x="1152202" y="1552893"/>
                  </a:lnTo>
                  <a:lnTo>
                    <a:pt x="1150927" y="1557973"/>
                  </a:lnTo>
                  <a:lnTo>
                    <a:pt x="1149653" y="1562418"/>
                  </a:lnTo>
                  <a:lnTo>
                    <a:pt x="1147423" y="1566228"/>
                  </a:lnTo>
                  <a:lnTo>
                    <a:pt x="1145193" y="1569721"/>
                  </a:lnTo>
                  <a:lnTo>
                    <a:pt x="1142962" y="1572578"/>
                  </a:lnTo>
                  <a:lnTo>
                    <a:pt x="1140414" y="1575753"/>
                  </a:lnTo>
                  <a:lnTo>
                    <a:pt x="1139139" y="1577341"/>
                  </a:lnTo>
                  <a:lnTo>
                    <a:pt x="1137865" y="1579881"/>
                  </a:lnTo>
                  <a:lnTo>
                    <a:pt x="1136909" y="1582421"/>
                  </a:lnTo>
                  <a:lnTo>
                    <a:pt x="1135953" y="1585596"/>
                  </a:lnTo>
                  <a:lnTo>
                    <a:pt x="1134679" y="1589406"/>
                  </a:lnTo>
                  <a:lnTo>
                    <a:pt x="1134042" y="1593851"/>
                  </a:lnTo>
                  <a:lnTo>
                    <a:pt x="1133405" y="1598931"/>
                  </a:lnTo>
                  <a:lnTo>
                    <a:pt x="1132449" y="1603693"/>
                  </a:lnTo>
                  <a:lnTo>
                    <a:pt x="1131493" y="1608773"/>
                  </a:lnTo>
                  <a:lnTo>
                    <a:pt x="1129900" y="1614171"/>
                  </a:lnTo>
                  <a:lnTo>
                    <a:pt x="1127989" y="1619568"/>
                  </a:lnTo>
                  <a:lnTo>
                    <a:pt x="1126396" y="1624966"/>
                  </a:lnTo>
                  <a:lnTo>
                    <a:pt x="1121617" y="1635444"/>
                  </a:lnTo>
                  <a:lnTo>
                    <a:pt x="1116519" y="1646239"/>
                  </a:lnTo>
                  <a:lnTo>
                    <a:pt x="1113333" y="1651636"/>
                  </a:lnTo>
                  <a:lnTo>
                    <a:pt x="1110466" y="1657034"/>
                  </a:lnTo>
                  <a:lnTo>
                    <a:pt x="1106961" y="1661796"/>
                  </a:lnTo>
                  <a:lnTo>
                    <a:pt x="1103457" y="1666876"/>
                  </a:lnTo>
                  <a:lnTo>
                    <a:pt x="1099634" y="1671956"/>
                  </a:lnTo>
                  <a:lnTo>
                    <a:pt x="1095492" y="1676719"/>
                  </a:lnTo>
                  <a:lnTo>
                    <a:pt x="1091669" y="1681164"/>
                  </a:lnTo>
                  <a:lnTo>
                    <a:pt x="1087527" y="1685926"/>
                  </a:lnTo>
                  <a:lnTo>
                    <a:pt x="1083067" y="1690371"/>
                  </a:lnTo>
                  <a:lnTo>
                    <a:pt x="1078607" y="1694181"/>
                  </a:lnTo>
                  <a:lnTo>
                    <a:pt x="1073828" y="1698309"/>
                  </a:lnTo>
                  <a:lnTo>
                    <a:pt x="1069049" y="1702119"/>
                  </a:lnTo>
                  <a:lnTo>
                    <a:pt x="1063951" y="1705294"/>
                  </a:lnTo>
                  <a:lnTo>
                    <a:pt x="1059172" y="1708469"/>
                  </a:lnTo>
                  <a:lnTo>
                    <a:pt x="1054075" y="1711009"/>
                  </a:lnTo>
                  <a:lnTo>
                    <a:pt x="1048659" y="1713549"/>
                  </a:lnTo>
                  <a:lnTo>
                    <a:pt x="1043243" y="1715771"/>
                  </a:lnTo>
                  <a:lnTo>
                    <a:pt x="1037827" y="1717676"/>
                  </a:lnTo>
                  <a:lnTo>
                    <a:pt x="1032411" y="1718946"/>
                  </a:lnTo>
                  <a:lnTo>
                    <a:pt x="1026995" y="1719899"/>
                  </a:lnTo>
                  <a:lnTo>
                    <a:pt x="1020941" y="1720534"/>
                  </a:lnTo>
                  <a:lnTo>
                    <a:pt x="1015207" y="1720851"/>
                  </a:lnTo>
                  <a:lnTo>
                    <a:pt x="1009472" y="1720534"/>
                  </a:lnTo>
                  <a:lnTo>
                    <a:pt x="1003737" y="1719899"/>
                  </a:lnTo>
                  <a:lnTo>
                    <a:pt x="998003" y="1718946"/>
                  </a:lnTo>
                  <a:lnTo>
                    <a:pt x="992587" y="1717676"/>
                  </a:lnTo>
                  <a:lnTo>
                    <a:pt x="987489" y="1715771"/>
                  </a:lnTo>
                  <a:lnTo>
                    <a:pt x="982073" y="1713549"/>
                  </a:lnTo>
                  <a:lnTo>
                    <a:pt x="976657" y="1711009"/>
                  </a:lnTo>
                  <a:lnTo>
                    <a:pt x="971559" y="1708469"/>
                  </a:lnTo>
                  <a:lnTo>
                    <a:pt x="966462" y="1705294"/>
                  </a:lnTo>
                  <a:lnTo>
                    <a:pt x="961683" y="1702119"/>
                  </a:lnTo>
                  <a:lnTo>
                    <a:pt x="956904" y="1698309"/>
                  </a:lnTo>
                  <a:lnTo>
                    <a:pt x="952125" y="1694181"/>
                  </a:lnTo>
                  <a:lnTo>
                    <a:pt x="947346" y="1690371"/>
                  </a:lnTo>
                  <a:lnTo>
                    <a:pt x="943204" y="1685926"/>
                  </a:lnTo>
                  <a:lnTo>
                    <a:pt x="939063" y="1681164"/>
                  </a:lnTo>
                  <a:lnTo>
                    <a:pt x="934602" y="1676719"/>
                  </a:lnTo>
                  <a:lnTo>
                    <a:pt x="931098" y="1671956"/>
                  </a:lnTo>
                  <a:lnTo>
                    <a:pt x="927275" y="1666876"/>
                  </a:lnTo>
                  <a:lnTo>
                    <a:pt x="923770" y="1661796"/>
                  </a:lnTo>
                  <a:lnTo>
                    <a:pt x="920266" y="1657034"/>
                  </a:lnTo>
                  <a:lnTo>
                    <a:pt x="914212" y="1646239"/>
                  </a:lnTo>
                  <a:lnTo>
                    <a:pt x="908796" y="1635444"/>
                  </a:lnTo>
                  <a:lnTo>
                    <a:pt x="904336" y="1624966"/>
                  </a:lnTo>
                  <a:lnTo>
                    <a:pt x="902424" y="1619568"/>
                  </a:lnTo>
                  <a:lnTo>
                    <a:pt x="900832" y="1614171"/>
                  </a:lnTo>
                  <a:lnTo>
                    <a:pt x="899239" y="1608773"/>
                  </a:lnTo>
                  <a:lnTo>
                    <a:pt x="898283" y="1603693"/>
                  </a:lnTo>
                  <a:lnTo>
                    <a:pt x="897327" y="1598931"/>
                  </a:lnTo>
                  <a:lnTo>
                    <a:pt x="896690" y="1593851"/>
                  </a:lnTo>
                  <a:lnTo>
                    <a:pt x="895734" y="1589406"/>
                  </a:lnTo>
                  <a:lnTo>
                    <a:pt x="894778" y="1585596"/>
                  </a:lnTo>
                  <a:lnTo>
                    <a:pt x="893822" y="1582421"/>
                  </a:lnTo>
                  <a:lnTo>
                    <a:pt x="892548" y="1579881"/>
                  </a:lnTo>
                  <a:lnTo>
                    <a:pt x="891592" y="1577341"/>
                  </a:lnTo>
                  <a:lnTo>
                    <a:pt x="890318" y="1575753"/>
                  </a:lnTo>
                  <a:lnTo>
                    <a:pt x="887451" y="1572578"/>
                  </a:lnTo>
                  <a:lnTo>
                    <a:pt x="885220" y="1569721"/>
                  </a:lnTo>
                  <a:lnTo>
                    <a:pt x="882990" y="1566228"/>
                  </a:lnTo>
                  <a:lnTo>
                    <a:pt x="881079" y="1562418"/>
                  </a:lnTo>
                  <a:lnTo>
                    <a:pt x="879486" y="1557973"/>
                  </a:lnTo>
                  <a:lnTo>
                    <a:pt x="878211" y="1552893"/>
                  </a:lnTo>
                  <a:lnTo>
                    <a:pt x="877256" y="1546543"/>
                  </a:lnTo>
                  <a:lnTo>
                    <a:pt x="876300" y="1539558"/>
                  </a:lnTo>
                  <a:lnTo>
                    <a:pt x="876300" y="1531621"/>
                  </a:lnTo>
                  <a:lnTo>
                    <a:pt x="876300" y="1527176"/>
                  </a:lnTo>
                  <a:lnTo>
                    <a:pt x="877256" y="1523683"/>
                  </a:lnTo>
                  <a:lnTo>
                    <a:pt x="877893" y="1520191"/>
                  </a:lnTo>
                  <a:lnTo>
                    <a:pt x="878849" y="1517651"/>
                  </a:lnTo>
                  <a:lnTo>
                    <a:pt x="879804" y="1514793"/>
                  </a:lnTo>
                  <a:lnTo>
                    <a:pt x="881079" y="1512888"/>
                  </a:lnTo>
                  <a:lnTo>
                    <a:pt x="882353" y="1511301"/>
                  </a:lnTo>
                  <a:lnTo>
                    <a:pt x="883946" y="1509713"/>
                  </a:lnTo>
                  <a:lnTo>
                    <a:pt x="886813" y="1507491"/>
                  </a:lnTo>
                  <a:lnTo>
                    <a:pt x="889044" y="1506221"/>
                  </a:lnTo>
                  <a:lnTo>
                    <a:pt x="890955" y="1505586"/>
                  </a:lnTo>
                  <a:lnTo>
                    <a:pt x="891592" y="1505586"/>
                  </a:lnTo>
                  <a:lnTo>
                    <a:pt x="890318" y="1496378"/>
                  </a:lnTo>
                  <a:lnTo>
                    <a:pt x="889362" y="1487488"/>
                  </a:lnTo>
                  <a:lnTo>
                    <a:pt x="889362" y="1479233"/>
                  </a:lnTo>
                  <a:lnTo>
                    <a:pt x="889999" y="1471296"/>
                  </a:lnTo>
                  <a:lnTo>
                    <a:pt x="890955" y="1463676"/>
                  </a:lnTo>
                  <a:lnTo>
                    <a:pt x="892548" y="1456373"/>
                  </a:lnTo>
                  <a:lnTo>
                    <a:pt x="894460" y="1449388"/>
                  </a:lnTo>
                  <a:lnTo>
                    <a:pt x="897008" y="1443038"/>
                  </a:lnTo>
                  <a:lnTo>
                    <a:pt x="899876" y="1437006"/>
                  </a:lnTo>
                  <a:lnTo>
                    <a:pt x="903380" y="1431608"/>
                  </a:lnTo>
                  <a:lnTo>
                    <a:pt x="906885" y="1426211"/>
                  </a:lnTo>
                  <a:lnTo>
                    <a:pt x="910708" y="1421131"/>
                  </a:lnTo>
                  <a:lnTo>
                    <a:pt x="914850" y="1416051"/>
                  </a:lnTo>
                  <a:lnTo>
                    <a:pt x="919629" y="1411606"/>
                  </a:lnTo>
                  <a:lnTo>
                    <a:pt x="924407" y="1407796"/>
                  </a:lnTo>
                  <a:lnTo>
                    <a:pt x="929505" y="1403986"/>
                  </a:lnTo>
                  <a:lnTo>
                    <a:pt x="934602" y="1400493"/>
                  </a:lnTo>
                  <a:lnTo>
                    <a:pt x="940018" y="1397001"/>
                  </a:lnTo>
                  <a:lnTo>
                    <a:pt x="945435" y="1394461"/>
                  </a:lnTo>
                  <a:lnTo>
                    <a:pt x="951169" y="1391603"/>
                  </a:lnTo>
                  <a:lnTo>
                    <a:pt x="956904" y="1389063"/>
                  </a:lnTo>
                  <a:lnTo>
                    <a:pt x="962639" y="1387158"/>
                  </a:lnTo>
                  <a:lnTo>
                    <a:pt x="968373" y="1384936"/>
                  </a:lnTo>
                  <a:lnTo>
                    <a:pt x="974108" y="1383348"/>
                  </a:lnTo>
                  <a:lnTo>
                    <a:pt x="985259" y="1380491"/>
                  </a:lnTo>
                  <a:lnTo>
                    <a:pt x="996091" y="1378268"/>
                  </a:lnTo>
                  <a:lnTo>
                    <a:pt x="1006286" y="1376998"/>
                  </a:lnTo>
                  <a:lnTo>
                    <a:pt x="1015207" y="1376363"/>
                  </a:lnTo>
                  <a:close/>
                  <a:moveTo>
                    <a:pt x="297497" y="1376363"/>
                  </a:moveTo>
                  <a:lnTo>
                    <a:pt x="306726" y="1376998"/>
                  </a:lnTo>
                  <a:lnTo>
                    <a:pt x="316591" y="1378268"/>
                  </a:lnTo>
                  <a:lnTo>
                    <a:pt x="327729" y="1380491"/>
                  </a:lnTo>
                  <a:lnTo>
                    <a:pt x="338867" y="1383348"/>
                  </a:lnTo>
                  <a:lnTo>
                    <a:pt x="344595" y="1384936"/>
                  </a:lnTo>
                  <a:lnTo>
                    <a:pt x="350323" y="1387158"/>
                  </a:lnTo>
                  <a:lnTo>
                    <a:pt x="355733" y="1389063"/>
                  </a:lnTo>
                  <a:lnTo>
                    <a:pt x="361461" y="1391603"/>
                  </a:lnTo>
                  <a:lnTo>
                    <a:pt x="367189" y="1394461"/>
                  </a:lnTo>
                  <a:lnTo>
                    <a:pt x="372599" y="1397001"/>
                  </a:lnTo>
                  <a:lnTo>
                    <a:pt x="378009" y="1400493"/>
                  </a:lnTo>
                  <a:lnTo>
                    <a:pt x="383419" y="1403986"/>
                  </a:lnTo>
                  <a:lnTo>
                    <a:pt x="388510" y="1407796"/>
                  </a:lnTo>
                  <a:lnTo>
                    <a:pt x="392966" y="1411606"/>
                  </a:lnTo>
                  <a:lnTo>
                    <a:pt x="397739" y="1416051"/>
                  </a:lnTo>
                  <a:lnTo>
                    <a:pt x="402194" y="1421131"/>
                  </a:lnTo>
                  <a:lnTo>
                    <a:pt x="406013" y="1426211"/>
                  </a:lnTo>
                  <a:lnTo>
                    <a:pt x="409832" y="1431608"/>
                  </a:lnTo>
                  <a:lnTo>
                    <a:pt x="412696" y="1437006"/>
                  </a:lnTo>
                  <a:lnTo>
                    <a:pt x="415878" y="1443038"/>
                  </a:lnTo>
                  <a:lnTo>
                    <a:pt x="418106" y="1449388"/>
                  </a:lnTo>
                  <a:lnTo>
                    <a:pt x="420015" y="1456373"/>
                  </a:lnTo>
                  <a:lnTo>
                    <a:pt x="421924" y="1463676"/>
                  </a:lnTo>
                  <a:lnTo>
                    <a:pt x="422879" y="1471296"/>
                  </a:lnTo>
                  <a:lnTo>
                    <a:pt x="423197" y="1479233"/>
                  </a:lnTo>
                  <a:lnTo>
                    <a:pt x="423197" y="1487488"/>
                  </a:lnTo>
                  <a:lnTo>
                    <a:pt x="422561" y="1496378"/>
                  </a:lnTo>
                  <a:lnTo>
                    <a:pt x="421288" y="1505586"/>
                  </a:lnTo>
                  <a:lnTo>
                    <a:pt x="421924" y="1505586"/>
                  </a:lnTo>
                  <a:lnTo>
                    <a:pt x="423516" y="1506221"/>
                  </a:lnTo>
                  <a:lnTo>
                    <a:pt x="426061" y="1507491"/>
                  </a:lnTo>
                  <a:lnTo>
                    <a:pt x="428925" y="1509713"/>
                  </a:lnTo>
                  <a:lnTo>
                    <a:pt x="430198" y="1511301"/>
                  </a:lnTo>
                  <a:lnTo>
                    <a:pt x="431471" y="1512888"/>
                  </a:lnTo>
                  <a:lnTo>
                    <a:pt x="432744" y="1514793"/>
                  </a:lnTo>
                  <a:lnTo>
                    <a:pt x="434017" y="1517651"/>
                  </a:lnTo>
                  <a:lnTo>
                    <a:pt x="434972" y="1520191"/>
                  </a:lnTo>
                  <a:lnTo>
                    <a:pt x="435926" y="1523683"/>
                  </a:lnTo>
                  <a:lnTo>
                    <a:pt x="436245" y="1527176"/>
                  </a:lnTo>
                  <a:lnTo>
                    <a:pt x="436563" y="1531621"/>
                  </a:lnTo>
                  <a:lnTo>
                    <a:pt x="436245" y="1539558"/>
                  </a:lnTo>
                  <a:lnTo>
                    <a:pt x="435608" y="1546543"/>
                  </a:lnTo>
                  <a:lnTo>
                    <a:pt x="434653" y="1552893"/>
                  </a:lnTo>
                  <a:lnTo>
                    <a:pt x="433062" y="1557973"/>
                  </a:lnTo>
                  <a:lnTo>
                    <a:pt x="431471" y="1562418"/>
                  </a:lnTo>
                  <a:lnTo>
                    <a:pt x="429562" y="1566228"/>
                  </a:lnTo>
                  <a:lnTo>
                    <a:pt x="427652" y="1569721"/>
                  </a:lnTo>
                  <a:lnTo>
                    <a:pt x="425107" y="1572578"/>
                  </a:lnTo>
                  <a:lnTo>
                    <a:pt x="422879" y="1575753"/>
                  </a:lnTo>
                  <a:lnTo>
                    <a:pt x="421606" y="1577341"/>
                  </a:lnTo>
                  <a:lnTo>
                    <a:pt x="420015" y="1579881"/>
                  </a:lnTo>
                  <a:lnTo>
                    <a:pt x="418742" y="1582421"/>
                  </a:lnTo>
                  <a:lnTo>
                    <a:pt x="417787" y="1585596"/>
                  </a:lnTo>
                  <a:lnTo>
                    <a:pt x="416833" y="1589406"/>
                  </a:lnTo>
                  <a:lnTo>
                    <a:pt x="416515" y="1593851"/>
                  </a:lnTo>
                  <a:lnTo>
                    <a:pt x="415560" y="1598931"/>
                  </a:lnTo>
                  <a:lnTo>
                    <a:pt x="414923" y="1603693"/>
                  </a:lnTo>
                  <a:lnTo>
                    <a:pt x="413332" y="1608773"/>
                  </a:lnTo>
                  <a:lnTo>
                    <a:pt x="412059" y="1614171"/>
                  </a:lnTo>
                  <a:lnTo>
                    <a:pt x="410468" y="1619568"/>
                  </a:lnTo>
                  <a:lnTo>
                    <a:pt x="408559" y="1624966"/>
                  </a:lnTo>
                  <a:lnTo>
                    <a:pt x="404104" y="1635444"/>
                  </a:lnTo>
                  <a:lnTo>
                    <a:pt x="398694" y="1646239"/>
                  </a:lnTo>
                  <a:lnTo>
                    <a:pt x="395830" y="1651636"/>
                  </a:lnTo>
                  <a:lnTo>
                    <a:pt x="392329" y="1657034"/>
                  </a:lnTo>
                  <a:lnTo>
                    <a:pt x="389147" y="1661796"/>
                  </a:lnTo>
                  <a:lnTo>
                    <a:pt x="385646" y="1666876"/>
                  </a:lnTo>
                  <a:lnTo>
                    <a:pt x="381509" y="1671956"/>
                  </a:lnTo>
                  <a:lnTo>
                    <a:pt x="378009" y="1676719"/>
                  </a:lnTo>
                  <a:lnTo>
                    <a:pt x="373872" y="1681164"/>
                  </a:lnTo>
                  <a:lnTo>
                    <a:pt x="369735" y="1685926"/>
                  </a:lnTo>
                  <a:lnTo>
                    <a:pt x="365280" y="1690371"/>
                  </a:lnTo>
                  <a:lnTo>
                    <a:pt x="360825" y="1694181"/>
                  </a:lnTo>
                  <a:lnTo>
                    <a:pt x="356369" y="1698309"/>
                  </a:lnTo>
                  <a:lnTo>
                    <a:pt x="351278" y="1702119"/>
                  </a:lnTo>
                  <a:lnTo>
                    <a:pt x="346504" y="1705294"/>
                  </a:lnTo>
                  <a:lnTo>
                    <a:pt x="341413" y="1708469"/>
                  </a:lnTo>
                  <a:lnTo>
                    <a:pt x="336003" y="1711009"/>
                  </a:lnTo>
                  <a:lnTo>
                    <a:pt x="331229" y="1713549"/>
                  </a:lnTo>
                  <a:lnTo>
                    <a:pt x="325820" y="1715771"/>
                  </a:lnTo>
                  <a:lnTo>
                    <a:pt x="320092" y="1717676"/>
                  </a:lnTo>
                  <a:lnTo>
                    <a:pt x="314682" y="1718946"/>
                  </a:lnTo>
                  <a:lnTo>
                    <a:pt x="308954" y="1719899"/>
                  </a:lnTo>
                  <a:lnTo>
                    <a:pt x="303225" y="1720534"/>
                  </a:lnTo>
                  <a:lnTo>
                    <a:pt x="297497" y="1720851"/>
                  </a:lnTo>
                  <a:lnTo>
                    <a:pt x="292087" y="1720534"/>
                  </a:lnTo>
                  <a:lnTo>
                    <a:pt x="286359" y="1719899"/>
                  </a:lnTo>
                  <a:lnTo>
                    <a:pt x="280631" y="1718946"/>
                  </a:lnTo>
                  <a:lnTo>
                    <a:pt x="274903" y="1717676"/>
                  </a:lnTo>
                  <a:lnTo>
                    <a:pt x="269493" y="1715771"/>
                  </a:lnTo>
                  <a:lnTo>
                    <a:pt x="264083" y="1713549"/>
                  </a:lnTo>
                  <a:lnTo>
                    <a:pt x="258674" y="1711009"/>
                  </a:lnTo>
                  <a:lnTo>
                    <a:pt x="253900" y="1708469"/>
                  </a:lnTo>
                  <a:lnTo>
                    <a:pt x="248808" y="1705294"/>
                  </a:lnTo>
                  <a:lnTo>
                    <a:pt x="243717" y="1702119"/>
                  </a:lnTo>
                  <a:lnTo>
                    <a:pt x="238943" y="1698309"/>
                  </a:lnTo>
                  <a:lnTo>
                    <a:pt x="234488" y="1694181"/>
                  </a:lnTo>
                  <a:lnTo>
                    <a:pt x="230033" y="1690371"/>
                  </a:lnTo>
                  <a:lnTo>
                    <a:pt x="225578" y="1685926"/>
                  </a:lnTo>
                  <a:lnTo>
                    <a:pt x="221441" y="1681164"/>
                  </a:lnTo>
                  <a:lnTo>
                    <a:pt x="217304" y="1676719"/>
                  </a:lnTo>
                  <a:lnTo>
                    <a:pt x="213167" y="1671956"/>
                  </a:lnTo>
                  <a:lnTo>
                    <a:pt x="209666" y="1666876"/>
                  </a:lnTo>
                  <a:lnTo>
                    <a:pt x="206166" y="1661796"/>
                  </a:lnTo>
                  <a:lnTo>
                    <a:pt x="202984" y="1657034"/>
                  </a:lnTo>
                  <a:lnTo>
                    <a:pt x="196619" y="1646239"/>
                  </a:lnTo>
                  <a:lnTo>
                    <a:pt x="191209" y="1635444"/>
                  </a:lnTo>
                  <a:lnTo>
                    <a:pt x="186754" y="1624966"/>
                  </a:lnTo>
                  <a:lnTo>
                    <a:pt x="184845" y="1619568"/>
                  </a:lnTo>
                  <a:lnTo>
                    <a:pt x="183253" y="1614171"/>
                  </a:lnTo>
                  <a:lnTo>
                    <a:pt x="181981" y="1608773"/>
                  </a:lnTo>
                  <a:lnTo>
                    <a:pt x="180389" y="1603693"/>
                  </a:lnTo>
                  <a:lnTo>
                    <a:pt x="179435" y="1598931"/>
                  </a:lnTo>
                  <a:lnTo>
                    <a:pt x="178798" y="1593851"/>
                  </a:lnTo>
                  <a:lnTo>
                    <a:pt x="178162" y="1589406"/>
                  </a:lnTo>
                  <a:lnTo>
                    <a:pt x="177525" y="1585596"/>
                  </a:lnTo>
                  <a:lnTo>
                    <a:pt x="176252" y="1582421"/>
                  </a:lnTo>
                  <a:lnTo>
                    <a:pt x="174980" y="1579881"/>
                  </a:lnTo>
                  <a:lnTo>
                    <a:pt x="173707" y="1577341"/>
                  </a:lnTo>
                  <a:lnTo>
                    <a:pt x="172434" y="1575753"/>
                  </a:lnTo>
                  <a:lnTo>
                    <a:pt x="170206" y="1572578"/>
                  </a:lnTo>
                  <a:lnTo>
                    <a:pt x="167660" y="1569721"/>
                  </a:lnTo>
                  <a:lnTo>
                    <a:pt x="165433" y="1566228"/>
                  </a:lnTo>
                  <a:lnTo>
                    <a:pt x="163842" y="1562418"/>
                  </a:lnTo>
                  <a:lnTo>
                    <a:pt x="161932" y="1557973"/>
                  </a:lnTo>
                  <a:lnTo>
                    <a:pt x="160659" y="1552893"/>
                  </a:lnTo>
                  <a:lnTo>
                    <a:pt x="159705" y="1546543"/>
                  </a:lnTo>
                  <a:lnTo>
                    <a:pt x="159068" y="1539558"/>
                  </a:lnTo>
                  <a:lnTo>
                    <a:pt x="158750" y="1531621"/>
                  </a:lnTo>
                  <a:lnTo>
                    <a:pt x="159068" y="1527176"/>
                  </a:lnTo>
                  <a:lnTo>
                    <a:pt x="159386" y="1523683"/>
                  </a:lnTo>
                  <a:lnTo>
                    <a:pt x="160023" y="1520191"/>
                  </a:lnTo>
                  <a:lnTo>
                    <a:pt x="160978" y="1517651"/>
                  </a:lnTo>
                  <a:lnTo>
                    <a:pt x="162569" y="1514793"/>
                  </a:lnTo>
                  <a:lnTo>
                    <a:pt x="163842" y="1512888"/>
                  </a:lnTo>
                  <a:lnTo>
                    <a:pt x="165114" y="1511301"/>
                  </a:lnTo>
                  <a:lnTo>
                    <a:pt x="166387" y="1509713"/>
                  </a:lnTo>
                  <a:lnTo>
                    <a:pt x="169251" y="1507491"/>
                  </a:lnTo>
                  <a:lnTo>
                    <a:pt x="171797" y="1506221"/>
                  </a:lnTo>
                  <a:lnTo>
                    <a:pt x="173388" y="1505586"/>
                  </a:lnTo>
                  <a:lnTo>
                    <a:pt x="174025" y="1505586"/>
                  </a:lnTo>
                  <a:lnTo>
                    <a:pt x="172752" y="1496378"/>
                  </a:lnTo>
                  <a:lnTo>
                    <a:pt x="172116" y="1487488"/>
                  </a:lnTo>
                  <a:lnTo>
                    <a:pt x="171797" y="1479233"/>
                  </a:lnTo>
                  <a:lnTo>
                    <a:pt x="172434" y="1471296"/>
                  </a:lnTo>
                  <a:lnTo>
                    <a:pt x="173388" y="1463676"/>
                  </a:lnTo>
                  <a:lnTo>
                    <a:pt x="174661" y="1456373"/>
                  </a:lnTo>
                  <a:lnTo>
                    <a:pt x="176889" y="1449388"/>
                  </a:lnTo>
                  <a:lnTo>
                    <a:pt x="179435" y="1443038"/>
                  </a:lnTo>
                  <a:lnTo>
                    <a:pt x="182299" y="1437006"/>
                  </a:lnTo>
                  <a:lnTo>
                    <a:pt x="185481" y="1431608"/>
                  </a:lnTo>
                  <a:lnTo>
                    <a:pt x="189300" y="1426211"/>
                  </a:lnTo>
                  <a:lnTo>
                    <a:pt x="193119" y="1421131"/>
                  </a:lnTo>
                  <a:lnTo>
                    <a:pt x="197574" y="1416051"/>
                  </a:lnTo>
                  <a:lnTo>
                    <a:pt x="202029" y="1411606"/>
                  </a:lnTo>
                  <a:lnTo>
                    <a:pt x="206802" y="1407796"/>
                  </a:lnTo>
                  <a:lnTo>
                    <a:pt x="211894" y="1403986"/>
                  </a:lnTo>
                  <a:lnTo>
                    <a:pt x="216986" y="1400493"/>
                  </a:lnTo>
                  <a:lnTo>
                    <a:pt x="222396" y="1397001"/>
                  </a:lnTo>
                  <a:lnTo>
                    <a:pt x="228124" y="1394461"/>
                  </a:lnTo>
                  <a:lnTo>
                    <a:pt x="233852" y="1391603"/>
                  </a:lnTo>
                  <a:lnTo>
                    <a:pt x="239262" y="1389063"/>
                  </a:lnTo>
                  <a:lnTo>
                    <a:pt x="244990" y="1387158"/>
                  </a:lnTo>
                  <a:lnTo>
                    <a:pt x="250718" y="1384936"/>
                  </a:lnTo>
                  <a:lnTo>
                    <a:pt x="256446" y="1383348"/>
                  </a:lnTo>
                  <a:lnTo>
                    <a:pt x="267584" y="1380491"/>
                  </a:lnTo>
                  <a:lnTo>
                    <a:pt x="278085" y="1378268"/>
                  </a:lnTo>
                  <a:lnTo>
                    <a:pt x="288269" y="1376998"/>
                  </a:lnTo>
                  <a:lnTo>
                    <a:pt x="297497" y="1376363"/>
                  </a:lnTo>
                  <a:close/>
                  <a:moveTo>
                    <a:pt x="1006793" y="977900"/>
                  </a:moveTo>
                  <a:lnTo>
                    <a:pt x="1009651" y="977900"/>
                  </a:lnTo>
                  <a:lnTo>
                    <a:pt x="1012508" y="977900"/>
                  </a:lnTo>
                  <a:lnTo>
                    <a:pt x="1015683" y="978536"/>
                  </a:lnTo>
                  <a:lnTo>
                    <a:pt x="1018541" y="979173"/>
                  </a:lnTo>
                  <a:lnTo>
                    <a:pt x="1021398" y="980445"/>
                  </a:lnTo>
                  <a:lnTo>
                    <a:pt x="1023938" y="981718"/>
                  </a:lnTo>
                  <a:lnTo>
                    <a:pt x="1026478" y="982990"/>
                  </a:lnTo>
                  <a:lnTo>
                    <a:pt x="1028701" y="984581"/>
                  </a:lnTo>
                  <a:lnTo>
                    <a:pt x="1030923" y="986807"/>
                  </a:lnTo>
                  <a:lnTo>
                    <a:pt x="1032828" y="989034"/>
                  </a:lnTo>
                  <a:lnTo>
                    <a:pt x="1034733" y="991261"/>
                  </a:lnTo>
                  <a:lnTo>
                    <a:pt x="1036003" y="993806"/>
                  </a:lnTo>
                  <a:lnTo>
                    <a:pt x="1037273" y="996351"/>
                  </a:lnTo>
                  <a:lnTo>
                    <a:pt x="1038226" y="998896"/>
                  </a:lnTo>
                  <a:lnTo>
                    <a:pt x="1039178" y="1002077"/>
                  </a:lnTo>
                  <a:lnTo>
                    <a:pt x="1039496" y="1004940"/>
                  </a:lnTo>
                  <a:lnTo>
                    <a:pt x="1039813" y="1008121"/>
                  </a:lnTo>
                  <a:lnTo>
                    <a:pt x="1039813" y="1276292"/>
                  </a:lnTo>
                  <a:lnTo>
                    <a:pt x="1039496" y="1279473"/>
                  </a:lnTo>
                  <a:lnTo>
                    <a:pt x="1039178" y="1282336"/>
                  </a:lnTo>
                  <a:lnTo>
                    <a:pt x="1038226" y="1285199"/>
                  </a:lnTo>
                  <a:lnTo>
                    <a:pt x="1037273" y="1288062"/>
                  </a:lnTo>
                  <a:lnTo>
                    <a:pt x="1036003" y="1290925"/>
                  </a:lnTo>
                  <a:lnTo>
                    <a:pt x="1034733" y="1293152"/>
                  </a:lnTo>
                  <a:lnTo>
                    <a:pt x="1032828" y="1295379"/>
                  </a:lnTo>
                  <a:lnTo>
                    <a:pt x="1030923" y="1297606"/>
                  </a:lnTo>
                  <a:lnTo>
                    <a:pt x="1028701" y="1299515"/>
                  </a:lnTo>
                  <a:lnTo>
                    <a:pt x="1026478" y="1301105"/>
                  </a:lnTo>
                  <a:lnTo>
                    <a:pt x="1023938" y="1303014"/>
                  </a:lnTo>
                  <a:lnTo>
                    <a:pt x="1021398" y="1304286"/>
                  </a:lnTo>
                  <a:lnTo>
                    <a:pt x="1018541" y="1305241"/>
                  </a:lnTo>
                  <a:lnTo>
                    <a:pt x="1015683" y="1305877"/>
                  </a:lnTo>
                  <a:lnTo>
                    <a:pt x="1012508" y="1306195"/>
                  </a:lnTo>
                  <a:lnTo>
                    <a:pt x="1009651" y="1306513"/>
                  </a:lnTo>
                  <a:lnTo>
                    <a:pt x="1006793" y="1306195"/>
                  </a:lnTo>
                  <a:lnTo>
                    <a:pt x="1003618" y="1305877"/>
                  </a:lnTo>
                  <a:lnTo>
                    <a:pt x="1000761" y="1305241"/>
                  </a:lnTo>
                  <a:lnTo>
                    <a:pt x="997903" y="1304286"/>
                  </a:lnTo>
                  <a:lnTo>
                    <a:pt x="995363" y="1303014"/>
                  </a:lnTo>
                  <a:lnTo>
                    <a:pt x="992506" y="1301105"/>
                  </a:lnTo>
                  <a:lnTo>
                    <a:pt x="990601" y="1299515"/>
                  </a:lnTo>
                  <a:lnTo>
                    <a:pt x="988378" y="1297606"/>
                  </a:lnTo>
                  <a:lnTo>
                    <a:pt x="986156" y="1295379"/>
                  </a:lnTo>
                  <a:lnTo>
                    <a:pt x="984568" y="1293152"/>
                  </a:lnTo>
                  <a:lnTo>
                    <a:pt x="983298" y="1290925"/>
                  </a:lnTo>
                  <a:lnTo>
                    <a:pt x="982028" y="1288062"/>
                  </a:lnTo>
                  <a:lnTo>
                    <a:pt x="981076" y="1285199"/>
                  </a:lnTo>
                  <a:lnTo>
                    <a:pt x="979806" y="1282336"/>
                  </a:lnTo>
                  <a:lnTo>
                    <a:pt x="979488" y="1279473"/>
                  </a:lnTo>
                  <a:lnTo>
                    <a:pt x="979488" y="1276292"/>
                  </a:lnTo>
                  <a:lnTo>
                    <a:pt x="979488" y="1008121"/>
                  </a:lnTo>
                  <a:lnTo>
                    <a:pt x="979488" y="1004940"/>
                  </a:lnTo>
                  <a:lnTo>
                    <a:pt x="979806" y="1002077"/>
                  </a:lnTo>
                  <a:lnTo>
                    <a:pt x="981076" y="998896"/>
                  </a:lnTo>
                  <a:lnTo>
                    <a:pt x="982028" y="996351"/>
                  </a:lnTo>
                  <a:lnTo>
                    <a:pt x="983298" y="993806"/>
                  </a:lnTo>
                  <a:lnTo>
                    <a:pt x="984568" y="991261"/>
                  </a:lnTo>
                  <a:lnTo>
                    <a:pt x="986156" y="989034"/>
                  </a:lnTo>
                  <a:lnTo>
                    <a:pt x="988378" y="986807"/>
                  </a:lnTo>
                  <a:lnTo>
                    <a:pt x="990601" y="984581"/>
                  </a:lnTo>
                  <a:lnTo>
                    <a:pt x="992506" y="982990"/>
                  </a:lnTo>
                  <a:lnTo>
                    <a:pt x="995363" y="981718"/>
                  </a:lnTo>
                  <a:lnTo>
                    <a:pt x="997903" y="980445"/>
                  </a:lnTo>
                  <a:lnTo>
                    <a:pt x="1000761" y="979173"/>
                  </a:lnTo>
                  <a:lnTo>
                    <a:pt x="1003618" y="978536"/>
                  </a:lnTo>
                  <a:lnTo>
                    <a:pt x="1006793" y="977900"/>
                  </a:lnTo>
                  <a:close/>
                  <a:moveTo>
                    <a:pt x="1223947" y="968375"/>
                  </a:moveTo>
                  <a:lnTo>
                    <a:pt x="1227121" y="968375"/>
                  </a:lnTo>
                  <a:lnTo>
                    <a:pt x="1229976" y="968375"/>
                  </a:lnTo>
                  <a:lnTo>
                    <a:pt x="1233150" y="968693"/>
                  </a:lnTo>
                  <a:lnTo>
                    <a:pt x="1236006" y="969646"/>
                  </a:lnTo>
                  <a:lnTo>
                    <a:pt x="1238861" y="970599"/>
                  </a:lnTo>
                  <a:lnTo>
                    <a:pt x="1241400" y="971870"/>
                  </a:lnTo>
                  <a:lnTo>
                    <a:pt x="1243939" y="973141"/>
                  </a:lnTo>
                  <a:lnTo>
                    <a:pt x="1246477" y="975048"/>
                  </a:lnTo>
                  <a:lnTo>
                    <a:pt x="1248381" y="976955"/>
                  </a:lnTo>
                  <a:lnTo>
                    <a:pt x="1250285" y="978862"/>
                  </a:lnTo>
                  <a:lnTo>
                    <a:pt x="1252189" y="981404"/>
                  </a:lnTo>
                  <a:lnTo>
                    <a:pt x="1253776" y="983946"/>
                  </a:lnTo>
                  <a:lnTo>
                    <a:pt x="1254727" y="986488"/>
                  </a:lnTo>
                  <a:lnTo>
                    <a:pt x="1255679" y="989348"/>
                  </a:lnTo>
                  <a:lnTo>
                    <a:pt x="1256631" y="992208"/>
                  </a:lnTo>
                  <a:lnTo>
                    <a:pt x="1256949" y="995386"/>
                  </a:lnTo>
                  <a:lnTo>
                    <a:pt x="1256949" y="998246"/>
                  </a:lnTo>
                  <a:lnTo>
                    <a:pt x="1256949" y="1068473"/>
                  </a:lnTo>
                  <a:lnTo>
                    <a:pt x="1257583" y="1072604"/>
                  </a:lnTo>
                  <a:lnTo>
                    <a:pt x="1258535" y="1076417"/>
                  </a:lnTo>
                  <a:lnTo>
                    <a:pt x="1259805" y="1080549"/>
                  </a:lnTo>
                  <a:lnTo>
                    <a:pt x="1261709" y="1084362"/>
                  </a:lnTo>
                  <a:lnTo>
                    <a:pt x="1264247" y="1087539"/>
                  </a:lnTo>
                  <a:lnTo>
                    <a:pt x="1266786" y="1091035"/>
                  </a:lnTo>
                  <a:lnTo>
                    <a:pt x="1269959" y="1093895"/>
                  </a:lnTo>
                  <a:lnTo>
                    <a:pt x="1273767" y="1097073"/>
                  </a:lnTo>
                  <a:lnTo>
                    <a:pt x="1277575" y="1099615"/>
                  </a:lnTo>
                  <a:lnTo>
                    <a:pt x="1281700" y="1101839"/>
                  </a:lnTo>
                  <a:lnTo>
                    <a:pt x="1286460" y="1104064"/>
                  </a:lnTo>
                  <a:lnTo>
                    <a:pt x="1291219" y="1105652"/>
                  </a:lnTo>
                  <a:lnTo>
                    <a:pt x="1296297" y="1106924"/>
                  </a:lnTo>
                  <a:lnTo>
                    <a:pt x="1301374" y="1107877"/>
                  </a:lnTo>
                  <a:lnTo>
                    <a:pt x="1306768" y="1108512"/>
                  </a:lnTo>
                  <a:lnTo>
                    <a:pt x="1312480" y="1108512"/>
                  </a:lnTo>
                  <a:lnTo>
                    <a:pt x="1643763" y="1108512"/>
                  </a:lnTo>
                  <a:lnTo>
                    <a:pt x="1649157" y="1108830"/>
                  </a:lnTo>
                  <a:lnTo>
                    <a:pt x="1655186" y="1109148"/>
                  </a:lnTo>
                  <a:lnTo>
                    <a:pt x="1660898" y="1110101"/>
                  </a:lnTo>
                  <a:lnTo>
                    <a:pt x="1666610" y="1111055"/>
                  </a:lnTo>
                  <a:lnTo>
                    <a:pt x="1672322" y="1112326"/>
                  </a:lnTo>
                  <a:lnTo>
                    <a:pt x="1677716" y="1113915"/>
                  </a:lnTo>
                  <a:lnTo>
                    <a:pt x="1683110" y="1115503"/>
                  </a:lnTo>
                  <a:lnTo>
                    <a:pt x="1688188" y="1118046"/>
                  </a:lnTo>
                  <a:lnTo>
                    <a:pt x="1693265" y="1120270"/>
                  </a:lnTo>
                  <a:lnTo>
                    <a:pt x="1698342" y="1122812"/>
                  </a:lnTo>
                  <a:lnTo>
                    <a:pt x="1703419" y="1125672"/>
                  </a:lnTo>
                  <a:lnTo>
                    <a:pt x="1708179" y="1128532"/>
                  </a:lnTo>
                  <a:lnTo>
                    <a:pt x="1712304" y="1131710"/>
                  </a:lnTo>
                  <a:lnTo>
                    <a:pt x="1717064" y="1135523"/>
                  </a:lnTo>
                  <a:lnTo>
                    <a:pt x="1721189" y="1138701"/>
                  </a:lnTo>
                  <a:lnTo>
                    <a:pt x="1724997" y="1142832"/>
                  </a:lnTo>
                  <a:lnTo>
                    <a:pt x="1729122" y="1146645"/>
                  </a:lnTo>
                  <a:lnTo>
                    <a:pt x="1732295" y="1150776"/>
                  </a:lnTo>
                  <a:lnTo>
                    <a:pt x="1736103" y="1155225"/>
                  </a:lnTo>
                  <a:lnTo>
                    <a:pt x="1738959" y="1159674"/>
                  </a:lnTo>
                  <a:lnTo>
                    <a:pt x="1742132" y="1164440"/>
                  </a:lnTo>
                  <a:lnTo>
                    <a:pt x="1744988" y="1169525"/>
                  </a:lnTo>
                  <a:lnTo>
                    <a:pt x="1747527" y="1174291"/>
                  </a:lnTo>
                  <a:lnTo>
                    <a:pt x="1749748" y="1179375"/>
                  </a:lnTo>
                  <a:lnTo>
                    <a:pt x="1751969" y="1184460"/>
                  </a:lnTo>
                  <a:lnTo>
                    <a:pt x="1753873" y="1189862"/>
                  </a:lnTo>
                  <a:lnTo>
                    <a:pt x="1755460" y="1195582"/>
                  </a:lnTo>
                  <a:lnTo>
                    <a:pt x="1756729" y="1201302"/>
                  </a:lnTo>
                  <a:lnTo>
                    <a:pt x="1757681" y="1207022"/>
                  </a:lnTo>
                  <a:lnTo>
                    <a:pt x="1758316" y="1212741"/>
                  </a:lnTo>
                  <a:lnTo>
                    <a:pt x="1758633" y="1218144"/>
                  </a:lnTo>
                  <a:lnTo>
                    <a:pt x="1758950" y="1224181"/>
                  </a:lnTo>
                  <a:lnTo>
                    <a:pt x="1758950" y="1309980"/>
                  </a:lnTo>
                  <a:lnTo>
                    <a:pt x="1758633" y="1312840"/>
                  </a:lnTo>
                  <a:lnTo>
                    <a:pt x="1758316" y="1316017"/>
                  </a:lnTo>
                  <a:lnTo>
                    <a:pt x="1757681" y="1318877"/>
                  </a:lnTo>
                  <a:lnTo>
                    <a:pt x="1756412" y="1321419"/>
                  </a:lnTo>
                  <a:lnTo>
                    <a:pt x="1755460" y="1324279"/>
                  </a:lnTo>
                  <a:lnTo>
                    <a:pt x="1753873" y="1326504"/>
                  </a:lnTo>
                  <a:lnTo>
                    <a:pt x="1751969" y="1329046"/>
                  </a:lnTo>
                  <a:lnTo>
                    <a:pt x="1750065" y="1331270"/>
                  </a:lnTo>
                  <a:lnTo>
                    <a:pt x="1748161" y="1332859"/>
                  </a:lnTo>
                  <a:lnTo>
                    <a:pt x="1745623" y="1334766"/>
                  </a:lnTo>
                  <a:lnTo>
                    <a:pt x="1743084" y="1336355"/>
                  </a:lnTo>
                  <a:lnTo>
                    <a:pt x="1740546" y="1337626"/>
                  </a:lnTo>
                  <a:lnTo>
                    <a:pt x="1737690" y="1338579"/>
                  </a:lnTo>
                  <a:lnTo>
                    <a:pt x="1734834" y="1339215"/>
                  </a:lnTo>
                  <a:lnTo>
                    <a:pt x="1731978" y="1339532"/>
                  </a:lnTo>
                  <a:lnTo>
                    <a:pt x="1728805" y="1339850"/>
                  </a:lnTo>
                  <a:lnTo>
                    <a:pt x="1725631" y="1339532"/>
                  </a:lnTo>
                  <a:lnTo>
                    <a:pt x="1722776" y="1339215"/>
                  </a:lnTo>
                  <a:lnTo>
                    <a:pt x="1719920" y="1338579"/>
                  </a:lnTo>
                  <a:lnTo>
                    <a:pt x="1717064" y="1337626"/>
                  </a:lnTo>
                  <a:lnTo>
                    <a:pt x="1714525" y="1336355"/>
                  </a:lnTo>
                  <a:lnTo>
                    <a:pt x="1711987" y="1334766"/>
                  </a:lnTo>
                  <a:lnTo>
                    <a:pt x="1709765" y="1332859"/>
                  </a:lnTo>
                  <a:lnTo>
                    <a:pt x="1707544" y="1331270"/>
                  </a:lnTo>
                  <a:lnTo>
                    <a:pt x="1705640" y="1329046"/>
                  </a:lnTo>
                  <a:lnTo>
                    <a:pt x="1704054" y="1326504"/>
                  </a:lnTo>
                  <a:lnTo>
                    <a:pt x="1702467" y="1324279"/>
                  </a:lnTo>
                  <a:lnTo>
                    <a:pt x="1700880" y="1321419"/>
                  </a:lnTo>
                  <a:lnTo>
                    <a:pt x="1699928" y="1318877"/>
                  </a:lnTo>
                  <a:lnTo>
                    <a:pt x="1699294" y="1316017"/>
                  </a:lnTo>
                  <a:lnTo>
                    <a:pt x="1698977" y="1312840"/>
                  </a:lnTo>
                  <a:lnTo>
                    <a:pt x="1698659" y="1309980"/>
                  </a:lnTo>
                  <a:lnTo>
                    <a:pt x="1698659" y="1224181"/>
                  </a:lnTo>
                  <a:lnTo>
                    <a:pt x="1698342" y="1218461"/>
                  </a:lnTo>
                  <a:lnTo>
                    <a:pt x="1697707" y="1213377"/>
                  </a:lnTo>
                  <a:lnTo>
                    <a:pt x="1696438" y="1207975"/>
                  </a:lnTo>
                  <a:lnTo>
                    <a:pt x="1694217" y="1202891"/>
                  </a:lnTo>
                  <a:lnTo>
                    <a:pt x="1691995" y="1197806"/>
                  </a:lnTo>
                  <a:lnTo>
                    <a:pt x="1689457" y="1193675"/>
                  </a:lnTo>
                  <a:lnTo>
                    <a:pt x="1685966" y="1189226"/>
                  </a:lnTo>
                  <a:lnTo>
                    <a:pt x="1682793" y="1185095"/>
                  </a:lnTo>
                  <a:lnTo>
                    <a:pt x="1678668" y="1181918"/>
                  </a:lnTo>
                  <a:lnTo>
                    <a:pt x="1674226" y="1178422"/>
                  </a:lnTo>
                  <a:lnTo>
                    <a:pt x="1670100" y="1175880"/>
                  </a:lnTo>
                  <a:lnTo>
                    <a:pt x="1665023" y="1173338"/>
                  </a:lnTo>
                  <a:lnTo>
                    <a:pt x="1659946" y="1171431"/>
                  </a:lnTo>
                  <a:lnTo>
                    <a:pt x="1654552" y="1170160"/>
                  </a:lnTo>
                  <a:lnTo>
                    <a:pt x="1649157" y="1169525"/>
                  </a:lnTo>
                  <a:lnTo>
                    <a:pt x="1643763" y="1169207"/>
                  </a:lnTo>
                  <a:lnTo>
                    <a:pt x="1312480" y="1169207"/>
                  </a:lnTo>
                  <a:lnTo>
                    <a:pt x="1306451" y="1169207"/>
                  </a:lnTo>
                  <a:lnTo>
                    <a:pt x="1300739" y="1168571"/>
                  </a:lnTo>
                  <a:lnTo>
                    <a:pt x="1294710" y="1167936"/>
                  </a:lnTo>
                  <a:lnTo>
                    <a:pt x="1288998" y="1166982"/>
                  </a:lnTo>
                  <a:lnTo>
                    <a:pt x="1283604" y="1165711"/>
                  </a:lnTo>
                  <a:lnTo>
                    <a:pt x="1278209" y="1164440"/>
                  </a:lnTo>
                  <a:lnTo>
                    <a:pt x="1272815" y="1163169"/>
                  </a:lnTo>
                  <a:lnTo>
                    <a:pt x="1267420" y="1161262"/>
                  </a:lnTo>
                  <a:lnTo>
                    <a:pt x="1262343" y="1159038"/>
                  </a:lnTo>
                  <a:lnTo>
                    <a:pt x="1257583" y="1157131"/>
                  </a:lnTo>
                  <a:lnTo>
                    <a:pt x="1252824" y="1154272"/>
                  </a:lnTo>
                  <a:lnTo>
                    <a:pt x="1248064" y="1152047"/>
                  </a:lnTo>
                  <a:lnTo>
                    <a:pt x="1243304" y="1149187"/>
                  </a:lnTo>
                  <a:lnTo>
                    <a:pt x="1239179" y="1146009"/>
                  </a:lnTo>
                  <a:lnTo>
                    <a:pt x="1234736" y="1143150"/>
                  </a:lnTo>
                  <a:lnTo>
                    <a:pt x="1230611" y="1139654"/>
                  </a:lnTo>
                  <a:lnTo>
                    <a:pt x="1227121" y="1136159"/>
                  </a:lnTo>
                  <a:lnTo>
                    <a:pt x="1223313" y="1132345"/>
                  </a:lnTo>
                  <a:lnTo>
                    <a:pt x="1220140" y="1128532"/>
                  </a:lnTo>
                  <a:lnTo>
                    <a:pt x="1216649" y="1124719"/>
                  </a:lnTo>
                  <a:lnTo>
                    <a:pt x="1213793" y="1120588"/>
                  </a:lnTo>
                  <a:lnTo>
                    <a:pt x="1210937" y="1116457"/>
                  </a:lnTo>
                  <a:lnTo>
                    <a:pt x="1208399" y="1112008"/>
                  </a:lnTo>
                  <a:lnTo>
                    <a:pt x="1206177" y="1107559"/>
                  </a:lnTo>
                  <a:lnTo>
                    <a:pt x="1203956" y="1103428"/>
                  </a:lnTo>
                  <a:lnTo>
                    <a:pt x="1202052" y="1098661"/>
                  </a:lnTo>
                  <a:lnTo>
                    <a:pt x="1200783" y="1093577"/>
                  </a:lnTo>
                  <a:lnTo>
                    <a:pt x="1199196" y="1088811"/>
                  </a:lnTo>
                  <a:lnTo>
                    <a:pt x="1198244" y="1084044"/>
                  </a:lnTo>
                  <a:lnTo>
                    <a:pt x="1197610" y="1078960"/>
                  </a:lnTo>
                  <a:lnTo>
                    <a:pt x="1196975" y="1073875"/>
                  </a:lnTo>
                  <a:lnTo>
                    <a:pt x="1196975" y="1068473"/>
                  </a:lnTo>
                  <a:lnTo>
                    <a:pt x="1196975" y="998246"/>
                  </a:lnTo>
                  <a:lnTo>
                    <a:pt x="1196975" y="995386"/>
                  </a:lnTo>
                  <a:lnTo>
                    <a:pt x="1197610" y="992208"/>
                  </a:lnTo>
                  <a:lnTo>
                    <a:pt x="1198244" y="989348"/>
                  </a:lnTo>
                  <a:lnTo>
                    <a:pt x="1199196" y="986488"/>
                  </a:lnTo>
                  <a:lnTo>
                    <a:pt x="1200783" y="983946"/>
                  </a:lnTo>
                  <a:lnTo>
                    <a:pt x="1202052" y="981404"/>
                  </a:lnTo>
                  <a:lnTo>
                    <a:pt x="1203956" y="978862"/>
                  </a:lnTo>
                  <a:lnTo>
                    <a:pt x="1205543" y="976955"/>
                  </a:lnTo>
                  <a:lnTo>
                    <a:pt x="1208081" y="975048"/>
                  </a:lnTo>
                  <a:lnTo>
                    <a:pt x="1210303" y="973141"/>
                  </a:lnTo>
                  <a:lnTo>
                    <a:pt x="1212841" y="971870"/>
                  </a:lnTo>
                  <a:lnTo>
                    <a:pt x="1215380" y="970599"/>
                  </a:lnTo>
                  <a:lnTo>
                    <a:pt x="1217918" y="969646"/>
                  </a:lnTo>
                  <a:lnTo>
                    <a:pt x="1221092" y="968693"/>
                  </a:lnTo>
                  <a:lnTo>
                    <a:pt x="1223947" y="968375"/>
                  </a:lnTo>
                  <a:close/>
                  <a:moveTo>
                    <a:pt x="792181" y="968375"/>
                  </a:moveTo>
                  <a:lnTo>
                    <a:pt x="795354" y="968375"/>
                  </a:lnTo>
                  <a:lnTo>
                    <a:pt x="798528" y="968375"/>
                  </a:lnTo>
                  <a:lnTo>
                    <a:pt x="801701" y="968693"/>
                  </a:lnTo>
                  <a:lnTo>
                    <a:pt x="804239" y="969646"/>
                  </a:lnTo>
                  <a:lnTo>
                    <a:pt x="807413" y="970599"/>
                  </a:lnTo>
                  <a:lnTo>
                    <a:pt x="809634" y="971870"/>
                  </a:lnTo>
                  <a:lnTo>
                    <a:pt x="812172" y="973141"/>
                  </a:lnTo>
                  <a:lnTo>
                    <a:pt x="814711" y="975048"/>
                  </a:lnTo>
                  <a:lnTo>
                    <a:pt x="816615" y="976955"/>
                  </a:lnTo>
                  <a:lnTo>
                    <a:pt x="818519" y="978862"/>
                  </a:lnTo>
                  <a:lnTo>
                    <a:pt x="820423" y="981404"/>
                  </a:lnTo>
                  <a:lnTo>
                    <a:pt x="822009" y="983946"/>
                  </a:lnTo>
                  <a:lnTo>
                    <a:pt x="822961" y="986488"/>
                  </a:lnTo>
                  <a:lnTo>
                    <a:pt x="824231" y="989348"/>
                  </a:lnTo>
                  <a:lnTo>
                    <a:pt x="824865" y="992208"/>
                  </a:lnTo>
                  <a:lnTo>
                    <a:pt x="825183" y="995386"/>
                  </a:lnTo>
                  <a:lnTo>
                    <a:pt x="825500" y="998246"/>
                  </a:lnTo>
                  <a:lnTo>
                    <a:pt x="825500" y="1083408"/>
                  </a:lnTo>
                  <a:lnTo>
                    <a:pt x="825183" y="1089446"/>
                  </a:lnTo>
                  <a:lnTo>
                    <a:pt x="824865" y="1095484"/>
                  </a:lnTo>
                  <a:lnTo>
                    <a:pt x="824231" y="1101204"/>
                  </a:lnTo>
                  <a:lnTo>
                    <a:pt x="823279" y="1106924"/>
                  </a:lnTo>
                  <a:lnTo>
                    <a:pt x="822009" y="1112643"/>
                  </a:lnTo>
                  <a:lnTo>
                    <a:pt x="820423" y="1118046"/>
                  </a:lnTo>
                  <a:lnTo>
                    <a:pt x="818519" y="1123448"/>
                  </a:lnTo>
                  <a:lnTo>
                    <a:pt x="816298" y="1128532"/>
                  </a:lnTo>
                  <a:lnTo>
                    <a:pt x="814076" y="1133616"/>
                  </a:lnTo>
                  <a:lnTo>
                    <a:pt x="811538" y="1138701"/>
                  </a:lnTo>
                  <a:lnTo>
                    <a:pt x="808682" y="1143467"/>
                  </a:lnTo>
                  <a:lnTo>
                    <a:pt x="805509" y="1147916"/>
                  </a:lnTo>
                  <a:lnTo>
                    <a:pt x="802653" y="1152683"/>
                  </a:lnTo>
                  <a:lnTo>
                    <a:pt x="799162" y="1157131"/>
                  </a:lnTo>
                  <a:lnTo>
                    <a:pt x="795672" y="1161580"/>
                  </a:lnTo>
                  <a:lnTo>
                    <a:pt x="791547" y="1165394"/>
                  </a:lnTo>
                  <a:lnTo>
                    <a:pt x="787739" y="1169207"/>
                  </a:lnTo>
                  <a:lnTo>
                    <a:pt x="783614" y="1172702"/>
                  </a:lnTo>
                  <a:lnTo>
                    <a:pt x="779171" y="1176198"/>
                  </a:lnTo>
                  <a:lnTo>
                    <a:pt x="774729" y="1179375"/>
                  </a:lnTo>
                  <a:lnTo>
                    <a:pt x="769969" y="1182553"/>
                  </a:lnTo>
                  <a:lnTo>
                    <a:pt x="764892" y="1185095"/>
                  </a:lnTo>
                  <a:lnTo>
                    <a:pt x="760132" y="1187955"/>
                  </a:lnTo>
                  <a:lnTo>
                    <a:pt x="754737" y="1190180"/>
                  </a:lnTo>
                  <a:lnTo>
                    <a:pt x="749978" y="1192086"/>
                  </a:lnTo>
                  <a:lnTo>
                    <a:pt x="744583" y="1193993"/>
                  </a:lnTo>
                  <a:lnTo>
                    <a:pt x="738871" y="1195582"/>
                  </a:lnTo>
                  <a:lnTo>
                    <a:pt x="733160" y="1196853"/>
                  </a:lnTo>
                  <a:lnTo>
                    <a:pt x="727448" y="1197806"/>
                  </a:lnTo>
                  <a:lnTo>
                    <a:pt x="721736" y="1198442"/>
                  </a:lnTo>
                  <a:lnTo>
                    <a:pt x="716024" y="1199077"/>
                  </a:lnTo>
                  <a:lnTo>
                    <a:pt x="710312" y="1199077"/>
                  </a:lnTo>
                  <a:lnTo>
                    <a:pt x="379030" y="1199077"/>
                  </a:lnTo>
                  <a:lnTo>
                    <a:pt x="373318" y="1199395"/>
                  </a:lnTo>
                  <a:lnTo>
                    <a:pt x="367923" y="1200348"/>
                  </a:lnTo>
                  <a:lnTo>
                    <a:pt x="362846" y="1201302"/>
                  </a:lnTo>
                  <a:lnTo>
                    <a:pt x="357769" y="1202573"/>
                  </a:lnTo>
                  <a:lnTo>
                    <a:pt x="353009" y="1204162"/>
                  </a:lnTo>
                  <a:lnTo>
                    <a:pt x="348250" y="1206386"/>
                  </a:lnTo>
                  <a:lnTo>
                    <a:pt x="344124" y="1208610"/>
                  </a:lnTo>
                  <a:lnTo>
                    <a:pt x="340316" y="1211153"/>
                  </a:lnTo>
                  <a:lnTo>
                    <a:pt x="336509" y="1214013"/>
                  </a:lnTo>
                  <a:lnTo>
                    <a:pt x="333335" y="1217190"/>
                  </a:lnTo>
                  <a:lnTo>
                    <a:pt x="330797" y="1220686"/>
                  </a:lnTo>
                  <a:lnTo>
                    <a:pt x="328258" y="1223863"/>
                  </a:lnTo>
                  <a:lnTo>
                    <a:pt x="326354" y="1227677"/>
                  </a:lnTo>
                  <a:lnTo>
                    <a:pt x="325085" y="1231490"/>
                  </a:lnTo>
                  <a:lnTo>
                    <a:pt x="324133" y="1235303"/>
                  </a:lnTo>
                  <a:lnTo>
                    <a:pt x="324133" y="1239434"/>
                  </a:lnTo>
                  <a:lnTo>
                    <a:pt x="324133" y="1309980"/>
                  </a:lnTo>
                  <a:lnTo>
                    <a:pt x="323498" y="1312840"/>
                  </a:lnTo>
                  <a:lnTo>
                    <a:pt x="323181" y="1316017"/>
                  </a:lnTo>
                  <a:lnTo>
                    <a:pt x="322547" y="1318877"/>
                  </a:lnTo>
                  <a:lnTo>
                    <a:pt x="321595" y="1321419"/>
                  </a:lnTo>
                  <a:lnTo>
                    <a:pt x="320325" y="1324279"/>
                  </a:lnTo>
                  <a:lnTo>
                    <a:pt x="318739" y="1326504"/>
                  </a:lnTo>
                  <a:lnTo>
                    <a:pt x="316835" y="1329046"/>
                  </a:lnTo>
                  <a:lnTo>
                    <a:pt x="314931" y="1331270"/>
                  </a:lnTo>
                  <a:lnTo>
                    <a:pt x="313027" y="1332859"/>
                  </a:lnTo>
                  <a:lnTo>
                    <a:pt x="310488" y="1334766"/>
                  </a:lnTo>
                  <a:lnTo>
                    <a:pt x="307950" y="1336355"/>
                  </a:lnTo>
                  <a:lnTo>
                    <a:pt x="305411" y="1337626"/>
                  </a:lnTo>
                  <a:lnTo>
                    <a:pt x="302555" y="1338579"/>
                  </a:lnTo>
                  <a:lnTo>
                    <a:pt x="300017" y="1339215"/>
                  </a:lnTo>
                  <a:lnTo>
                    <a:pt x="296844" y="1339532"/>
                  </a:lnTo>
                  <a:lnTo>
                    <a:pt x="293670" y="1339850"/>
                  </a:lnTo>
                  <a:lnTo>
                    <a:pt x="290497" y="1339532"/>
                  </a:lnTo>
                  <a:lnTo>
                    <a:pt x="287641" y="1339215"/>
                  </a:lnTo>
                  <a:lnTo>
                    <a:pt x="284785" y="1338579"/>
                  </a:lnTo>
                  <a:lnTo>
                    <a:pt x="281930" y="1337626"/>
                  </a:lnTo>
                  <a:lnTo>
                    <a:pt x="279391" y="1336355"/>
                  </a:lnTo>
                  <a:lnTo>
                    <a:pt x="276852" y="1334766"/>
                  </a:lnTo>
                  <a:lnTo>
                    <a:pt x="274631" y="1332859"/>
                  </a:lnTo>
                  <a:lnTo>
                    <a:pt x="272727" y="1331270"/>
                  </a:lnTo>
                  <a:lnTo>
                    <a:pt x="270506" y="1329046"/>
                  </a:lnTo>
                  <a:lnTo>
                    <a:pt x="268919" y="1326504"/>
                  </a:lnTo>
                  <a:lnTo>
                    <a:pt x="267333" y="1324279"/>
                  </a:lnTo>
                  <a:lnTo>
                    <a:pt x="265746" y="1321419"/>
                  </a:lnTo>
                  <a:lnTo>
                    <a:pt x="264794" y="1318877"/>
                  </a:lnTo>
                  <a:lnTo>
                    <a:pt x="264160" y="1316017"/>
                  </a:lnTo>
                  <a:lnTo>
                    <a:pt x="263842" y="1312840"/>
                  </a:lnTo>
                  <a:lnTo>
                    <a:pt x="263525" y="1309980"/>
                  </a:lnTo>
                  <a:lnTo>
                    <a:pt x="263525" y="1239434"/>
                  </a:lnTo>
                  <a:lnTo>
                    <a:pt x="263842" y="1234350"/>
                  </a:lnTo>
                  <a:lnTo>
                    <a:pt x="264160" y="1229266"/>
                  </a:lnTo>
                  <a:lnTo>
                    <a:pt x="264794" y="1224181"/>
                  </a:lnTo>
                  <a:lnTo>
                    <a:pt x="265746" y="1219415"/>
                  </a:lnTo>
                  <a:lnTo>
                    <a:pt x="267333" y="1214330"/>
                  </a:lnTo>
                  <a:lnTo>
                    <a:pt x="268919" y="1209564"/>
                  </a:lnTo>
                  <a:lnTo>
                    <a:pt x="270506" y="1204797"/>
                  </a:lnTo>
                  <a:lnTo>
                    <a:pt x="272727" y="1200348"/>
                  </a:lnTo>
                  <a:lnTo>
                    <a:pt x="274948" y="1195900"/>
                  </a:lnTo>
                  <a:lnTo>
                    <a:pt x="277487" y="1191451"/>
                  </a:lnTo>
                  <a:lnTo>
                    <a:pt x="280343" y="1187638"/>
                  </a:lnTo>
                  <a:lnTo>
                    <a:pt x="283199" y="1183189"/>
                  </a:lnTo>
                  <a:lnTo>
                    <a:pt x="286689" y="1179375"/>
                  </a:lnTo>
                  <a:lnTo>
                    <a:pt x="289863" y="1175562"/>
                  </a:lnTo>
                  <a:lnTo>
                    <a:pt x="293670" y="1171749"/>
                  </a:lnTo>
                  <a:lnTo>
                    <a:pt x="297478" y="1168571"/>
                  </a:lnTo>
                  <a:lnTo>
                    <a:pt x="301603" y="1165076"/>
                  </a:lnTo>
                  <a:lnTo>
                    <a:pt x="305729" y="1162216"/>
                  </a:lnTo>
                  <a:lnTo>
                    <a:pt x="309854" y="1159038"/>
                  </a:lnTo>
                  <a:lnTo>
                    <a:pt x="314614" y="1156178"/>
                  </a:lnTo>
                  <a:lnTo>
                    <a:pt x="319373" y="1153318"/>
                  </a:lnTo>
                  <a:lnTo>
                    <a:pt x="324133" y="1151094"/>
                  </a:lnTo>
                  <a:lnTo>
                    <a:pt x="328893" y="1149187"/>
                  </a:lnTo>
                  <a:lnTo>
                    <a:pt x="334287" y="1146963"/>
                  </a:lnTo>
                  <a:lnTo>
                    <a:pt x="339365" y="1145056"/>
                  </a:lnTo>
                  <a:lnTo>
                    <a:pt x="344759" y="1143467"/>
                  </a:lnTo>
                  <a:lnTo>
                    <a:pt x="350471" y="1142196"/>
                  </a:lnTo>
                  <a:lnTo>
                    <a:pt x="355548" y="1140925"/>
                  </a:lnTo>
                  <a:lnTo>
                    <a:pt x="361260" y="1139972"/>
                  </a:lnTo>
                  <a:lnTo>
                    <a:pt x="367289" y="1139336"/>
                  </a:lnTo>
                  <a:lnTo>
                    <a:pt x="373001" y="1139018"/>
                  </a:lnTo>
                  <a:lnTo>
                    <a:pt x="379030" y="1139018"/>
                  </a:lnTo>
                  <a:lnTo>
                    <a:pt x="710312" y="1139018"/>
                  </a:lnTo>
                  <a:lnTo>
                    <a:pt x="715707" y="1138701"/>
                  </a:lnTo>
                  <a:lnTo>
                    <a:pt x="721101" y="1138065"/>
                  </a:lnTo>
                  <a:lnTo>
                    <a:pt x="726496" y="1136476"/>
                  </a:lnTo>
                  <a:lnTo>
                    <a:pt x="731573" y="1134570"/>
                  </a:lnTo>
                  <a:lnTo>
                    <a:pt x="736650" y="1132345"/>
                  </a:lnTo>
                  <a:lnTo>
                    <a:pt x="740775" y="1129803"/>
                  </a:lnTo>
                  <a:lnTo>
                    <a:pt x="745218" y="1126308"/>
                  </a:lnTo>
                  <a:lnTo>
                    <a:pt x="749343" y="1122812"/>
                  </a:lnTo>
                  <a:lnTo>
                    <a:pt x="752833" y="1118999"/>
                  </a:lnTo>
                  <a:lnTo>
                    <a:pt x="756007" y="1114550"/>
                  </a:lnTo>
                  <a:lnTo>
                    <a:pt x="758545" y="1110101"/>
                  </a:lnTo>
                  <a:lnTo>
                    <a:pt x="760766" y="1105335"/>
                  </a:lnTo>
                  <a:lnTo>
                    <a:pt x="762988" y="1099933"/>
                  </a:lnTo>
                  <a:lnTo>
                    <a:pt x="764257" y="1094848"/>
                  </a:lnTo>
                  <a:lnTo>
                    <a:pt x="765209" y="1089128"/>
                  </a:lnTo>
                  <a:lnTo>
                    <a:pt x="765209" y="1083408"/>
                  </a:lnTo>
                  <a:lnTo>
                    <a:pt x="765209" y="998246"/>
                  </a:lnTo>
                  <a:lnTo>
                    <a:pt x="765526" y="995386"/>
                  </a:lnTo>
                  <a:lnTo>
                    <a:pt x="765844" y="992208"/>
                  </a:lnTo>
                  <a:lnTo>
                    <a:pt x="766478" y="989348"/>
                  </a:lnTo>
                  <a:lnTo>
                    <a:pt x="767747" y="986488"/>
                  </a:lnTo>
                  <a:lnTo>
                    <a:pt x="769017" y="983946"/>
                  </a:lnTo>
                  <a:lnTo>
                    <a:pt x="770603" y="981404"/>
                  </a:lnTo>
                  <a:lnTo>
                    <a:pt x="772190" y="978862"/>
                  </a:lnTo>
                  <a:lnTo>
                    <a:pt x="774094" y="976955"/>
                  </a:lnTo>
                  <a:lnTo>
                    <a:pt x="776315" y="975048"/>
                  </a:lnTo>
                  <a:lnTo>
                    <a:pt x="778536" y="973141"/>
                  </a:lnTo>
                  <a:lnTo>
                    <a:pt x="781392" y="971870"/>
                  </a:lnTo>
                  <a:lnTo>
                    <a:pt x="783614" y="970599"/>
                  </a:lnTo>
                  <a:lnTo>
                    <a:pt x="786469" y="969646"/>
                  </a:lnTo>
                  <a:lnTo>
                    <a:pt x="789325" y="968693"/>
                  </a:lnTo>
                  <a:lnTo>
                    <a:pt x="792181" y="968375"/>
                  </a:lnTo>
                  <a:close/>
                  <a:moveTo>
                    <a:pt x="854248" y="475049"/>
                  </a:moveTo>
                  <a:lnTo>
                    <a:pt x="968334" y="729382"/>
                  </a:lnTo>
                  <a:lnTo>
                    <a:pt x="999072" y="623496"/>
                  </a:lnTo>
                  <a:lnTo>
                    <a:pt x="996361" y="622927"/>
                  </a:lnTo>
                  <a:lnTo>
                    <a:pt x="990612" y="621333"/>
                  </a:lnTo>
                  <a:lnTo>
                    <a:pt x="985184" y="619103"/>
                  </a:lnTo>
                  <a:lnTo>
                    <a:pt x="980393" y="616553"/>
                  </a:lnTo>
                  <a:lnTo>
                    <a:pt x="975603" y="614004"/>
                  </a:lnTo>
                  <a:lnTo>
                    <a:pt x="971132" y="611136"/>
                  </a:lnTo>
                  <a:lnTo>
                    <a:pt x="966981" y="607950"/>
                  </a:lnTo>
                  <a:lnTo>
                    <a:pt x="963468" y="604444"/>
                  </a:lnTo>
                  <a:lnTo>
                    <a:pt x="959636" y="600620"/>
                  </a:lnTo>
                  <a:lnTo>
                    <a:pt x="956762" y="597115"/>
                  </a:lnTo>
                  <a:lnTo>
                    <a:pt x="953568" y="593291"/>
                  </a:lnTo>
                  <a:lnTo>
                    <a:pt x="951014" y="589467"/>
                  </a:lnTo>
                  <a:lnTo>
                    <a:pt x="948778" y="585325"/>
                  </a:lnTo>
                  <a:lnTo>
                    <a:pt x="944308" y="577677"/>
                  </a:lnTo>
                  <a:lnTo>
                    <a:pt x="940795" y="570029"/>
                  </a:lnTo>
                  <a:lnTo>
                    <a:pt x="938559" y="563018"/>
                  </a:lnTo>
                  <a:lnTo>
                    <a:pt x="936643" y="556645"/>
                  </a:lnTo>
                  <a:lnTo>
                    <a:pt x="935366" y="550909"/>
                  </a:lnTo>
                  <a:lnTo>
                    <a:pt x="934089" y="546767"/>
                  </a:lnTo>
                  <a:lnTo>
                    <a:pt x="933450" y="543261"/>
                  </a:lnTo>
                  <a:lnTo>
                    <a:pt x="937921" y="545492"/>
                  </a:lnTo>
                  <a:lnTo>
                    <a:pt x="942711" y="547723"/>
                  </a:lnTo>
                  <a:lnTo>
                    <a:pt x="949098" y="550909"/>
                  </a:lnTo>
                  <a:lnTo>
                    <a:pt x="957081" y="554096"/>
                  </a:lnTo>
                  <a:lnTo>
                    <a:pt x="966342" y="557601"/>
                  </a:lnTo>
                  <a:lnTo>
                    <a:pt x="976880" y="560469"/>
                  </a:lnTo>
                  <a:lnTo>
                    <a:pt x="982629" y="561744"/>
                  </a:lnTo>
                  <a:lnTo>
                    <a:pt x="988377" y="563337"/>
                  </a:lnTo>
                  <a:lnTo>
                    <a:pt x="994445" y="564293"/>
                  </a:lnTo>
                  <a:lnTo>
                    <a:pt x="1000831" y="565249"/>
                  </a:lnTo>
                  <a:lnTo>
                    <a:pt x="1007218" y="565886"/>
                  </a:lnTo>
                  <a:lnTo>
                    <a:pt x="1013924" y="566205"/>
                  </a:lnTo>
                  <a:lnTo>
                    <a:pt x="1020631" y="566205"/>
                  </a:lnTo>
                  <a:lnTo>
                    <a:pt x="1027656" y="565886"/>
                  </a:lnTo>
                  <a:lnTo>
                    <a:pt x="1034682" y="565568"/>
                  </a:lnTo>
                  <a:lnTo>
                    <a:pt x="1041707" y="564293"/>
                  </a:lnTo>
                  <a:lnTo>
                    <a:pt x="1048733" y="563018"/>
                  </a:lnTo>
                  <a:lnTo>
                    <a:pt x="1055758" y="560788"/>
                  </a:lnTo>
                  <a:lnTo>
                    <a:pt x="1063103" y="558557"/>
                  </a:lnTo>
                  <a:lnTo>
                    <a:pt x="1070129" y="555371"/>
                  </a:lnTo>
                  <a:lnTo>
                    <a:pt x="1077474" y="552184"/>
                  </a:lnTo>
                  <a:lnTo>
                    <a:pt x="1084499" y="548041"/>
                  </a:lnTo>
                  <a:lnTo>
                    <a:pt x="1091525" y="543580"/>
                  </a:lnTo>
                  <a:lnTo>
                    <a:pt x="1098550" y="538163"/>
                  </a:lnTo>
                  <a:lnTo>
                    <a:pt x="1098231" y="541668"/>
                  </a:lnTo>
                  <a:lnTo>
                    <a:pt x="1097592" y="545811"/>
                  </a:lnTo>
                  <a:lnTo>
                    <a:pt x="1096315" y="551228"/>
                  </a:lnTo>
                  <a:lnTo>
                    <a:pt x="1095037" y="557920"/>
                  </a:lnTo>
                  <a:lnTo>
                    <a:pt x="1092802" y="564930"/>
                  </a:lnTo>
                  <a:lnTo>
                    <a:pt x="1089928" y="572578"/>
                  </a:lnTo>
                  <a:lnTo>
                    <a:pt x="1086734" y="580545"/>
                  </a:lnTo>
                  <a:lnTo>
                    <a:pt x="1084818" y="584687"/>
                  </a:lnTo>
                  <a:lnTo>
                    <a:pt x="1082264" y="588830"/>
                  </a:lnTo>
                  <a:lnTo>
                    <a:pt x="1080028" y="592654"/>
                  </a:lnTo>
                  <a:lnTo>
                    <a:pt x="1077474" y="596478"/>
                  </a:lnTo>
                  <a:lnTo>
                    <a:pt x="1074280" y="599983"/>
                  </a:lnTo>
                  <a:lnTo>
                    <a:pt x="1071406" y="603807"/>
                  </a:lnTo>
                  <a:lnTo>
                    <a:pt x="1067574" y="606994"/>
                  </a:lnTo>
                  <a:lnTo>
                    <a:pt x="1063742" y="610499"/>
                  </a:lnTo>
                  <a:lnTo>
                    <a:pt x="1059910" y="613367"/>
                  </a:lnTo>
                  <a:lnTo>
                    <a:pt x="1055439" y="616235"/>
                  </a:lnTo>
                  <a:lnTo>
                    <a:pt x="1050968" y="618465"/>
                  </a:lnTo>
                  <a:lnTo>
                    <a:pt x="1046178" y="621015"/>
                  </a:lnTo>
                  <a:lnTo>
                    <a:pt x="1043098" y="621918"/>
                  </a:lnTo>
                  <a:lnTo>
                    <a:pt x="1058953" y="723182"/>
                  </a:lnTo>
                  <a:lnTo>
                    <a:pt x="1183794" y="477832"/>
                  </a:lnTo>
                  <a:lnTo>
                    <a:pt x="1184474" y="476886"/>
                  </a:lnTo>
                  <a:lnTo>
                    <a:pt x="1201924" y="486411"/>
                  </a:lnTo>
                  <a:lnTo>
                    <a:pt x="1218105" y="495301"/>
                  </a:lnTo>
                  <a:lnTo>
                    <a:pt x="1234286" y="505143"/>
                  </a:lnTo>
                  <a:lnTo>
                    <a:pt x="1249515" y="514351"/>
                  </a:lnTo>
                  <a:lnTo>
                    <a:pt x="1264744" y="524193"/>
                  </a:lnTo>
                  <a:lnTo>
                    <a:pt x="1279021" y="534036"/>
                  </a:lnTo>
                  <a:lnTo>
                    <a:pt x="1292664" y="544513"/>
                  </a:lnTo>
                  <a:lnTo>
                    <a:pt x="1305989" y="554673"/>
                  </a:lnTo>
                  <a:lnTo>
                    <a:pt x="1318680" y="565468"/>
                  </a:lnTo>
                  <a:lnTo>
                    <a:pt x="1330736" y="576263"/>
                  </a:lnTo>
                  <a:lnTo>
                    <a:pt x="1342475" y="587693"/>
                  </a:lnTo>
                  <a:lnTo>
                    <a:pt x="1353263" y="599123"/>
                  </a:lnTo>
                  <a:lnTo>
                    <a:pt x="1363733" y="611188"/>
                  </a:lnTo>
                  <a:lnTo>
                    <a:pt x="1373885" y="623253"/>
                  </a:lnTo>
                  <a:lnTo>
                    <a:pt x="1383086" y="635953"/>
                  </a:lnTo>
                  <a:lnTo>
                    <a:pt x="1391970" y="649288"/>
                  </a:lnTo>
                  <a:lnTo>
                    <a:pt x="1400536" y="662623"/>
                  </a:lnTo>
                  <a:lnTo>
                    <a:pt x="1408150" y="676593"/>
                  </a:lnTo>
                  <a:lnTo>
                    <a:pt x="1415130" y="691516"/>
                  </a:lnTo>
                  <a:lnTo>
                    <a:pt x="1422110" y="706121"/>
                  </a:lnTo>
                  <a:lnTo>
                    <a:pt x="1428139" y="721678"/>
                  </a:lnTo>
                  <a:lnTo>
                    <a:pt x="1433849" y="737871"/>
                  </a:lnTo>
                  <a:lnTo>
                    <a:pt x="1438926" y="754381"/>
                  </a:lnTo>
                  <a:lnTo>
                    <a:pt x="1443368" y="771526"/>
                  </a:lnTo>
                  <a:lnTo>
                    <a:pt x="1447492" y="789623"/>
                  </a:lnTo>
                  <a:lnTo>
                    <a:pt x="1450982" y="808039"/>
                  </a:lnTo>
                  <a:lnTo>
                    <a:pt x="1453837" y="827406"/>
                  </a:lnTo>
                  <a:lnTo>
                    <a:pt x="1456058" y="847091"/>
                  </a:lnTo>
                  <a:lnTo>
                    <a:pt x="1457962" y="867729"/>
                  </a:lnTo>
                  <a:lnTo>
                    <a:pt x="1459231" y="888684"/>
                  </a:lnTo>
                  <a:lnTo>
                    <a:pt x="1460183" y="910909"/>
                  </a:lnTo>
                  <a:lnTo>
                    <a:pt x="1460500" y="933451"/>
                  </a:lnTo>
                  <a:lnTo>
                    <a:pt x="581025" y="933451"/>
                  </a:lnTo>
                  <a:lnTo>
                    <a:pt x="581342" y="910274"/>
                  </a:lnTo>
                  <a:lnTo>
                    <a:pt x="581660" y="887414"/>
                  </a:lnTo>
                  <a:lnTo>
                    <a:pt x="582929" y="865506"/>
                  </a:lnTo>
                  <a:lnTo>
                    <a:pt x="584198" y="844234"/>
                  </a:lnTo>
                  <a:lnTo>
                    <a:pt x="585784" y="823914"/>
                  </a:lnTo>
                  <a:lnTo>
                    <a:pt x="587688" y="804228"/>
                  </a:lnTo>
                  <a:lnTo>
                    <a:pt x="590543" y="785178"/>
                  </a:lnTo>
                  <a:lnTo>
                    <a:pt x="593399" y="767081"/>
                  </a:lnTo>
                  <a:lnTo>
                    <a:pt x="596889" y="749618"/>
                  </a:lnTo>
                  <a:lnTo>
                    <a:pt x="600696" y="732791"/>
                  </a:lnTo>
                  <a:lnTo>
                    <a:pt x="605455" y="716598"/>
                  </a:lnTo>
                  <a:lnTo>
                    <a:pt x="610531" y="700723"/>
                  </a:lnTo>
                  <a:lnTo>
                    <a:pt x="616242" y="685801"/>
                  </a:lnTo>
                  <a:lnTo>
                    <a:pt x="622270" y="670878"/>
                  </a:lnTo>
                  <a:lnTo>
                    <a:pt x="629250" y="656908"/>
                  </a:lnTo>
                  <a:lnTo>
                    <a:pt x="636548" y="643573"/>
                  </a:lnTo>
                  <a:lnTo>
                    <a:pt x="644479" y="630238"/>
                  </a:lnTo>
                  <a:lnTo>
                    <a:pt x="653363" y="617856"/>
                  </a:lnTo>
                  <a:lnTo>
                    <a:pt x="662564" y="605473"/>
                  </a:lnTo>
                  <a:lnTo>
                    <a:pt x="673034" y="594043"/>
                  </a:lnTo>
                  <a:lnTo>
                    <a:pt x="683504" y="582296"/>
                  </a:lnTo>
                  <a:lnTo>
                    <a:pt x="695243" y="571183"/>
                  </a:lnTo>
                  <a:lnTo>
                    <a:pt x="707299" y="560388"/>
                  </a:lnTo>
                  <a:lnTo>
                    <a:pt x="720624" y="550228"/>
                  </a:lnTo>
                  <a:lnTo>
                    <a:pt x="734267" y="539751"/>
                  </a:lnTo>
                  <a:lnTo>
                    <a:pt x="748861" y="530226"/>
                  </a:lnTo>
                  <a:lnTo>
                    <a:pt x="764408" y="520383"/>
                  </a:lnTo>
                  <a:lnTo>
                    <a:pt x="780589" y="510858"/>
                  </a:lnTo>
                  <a:lnTo>
                    <a:pt x="798038" y="501651"/>
                  </a:lnTo>
                  <a:lnTo>
                    <a:pt x="816123" y="492443"/>
                  </a:lnTo>
                  <a:lnTo>
                    <a:pt x="835159" y="483236"/>
                  </a:lnTo>
                  <a:lnTo>
                    <a:pt x="854248" y="475049"/>
                  </a:lnTo>
                  <a:close/>
                  <a:moveTo>
                    <a:pt x="855147" y="474663"/>
                  </a:moveTo>
                  <a:lnTo>
                    <a:pt x="855153" y="474670"/>
                  </a:lnTo>
                  <a:lnTo>
                    <a:pt x="855131" y="474670"/>
                  </a:lnTo>
                  <a:lnTo>
                    <a:pt x="855147" y="474663"/>
                  </a:lnTo>
                  <a:close/>
                  <a:moveTo>
                    <a:pt x="1020763" y="0"/>
                  </a:moveTo>
                  <a:lnTo>
                    <a:pt x="1027440" y="318"/>
                  </a:lnTo>
                  <a:lnTo>
                    <a:pt x="1034436" y="1272"/>
                  </a:lnTo>
                  <a:lnTo>
                    <a:pt x="1041750" y="1908"/>
                  </a:lnTo>
                  <a:lnTo>
                    <a:pt x="1049064" y="2863"/>
                  </a:lnTo>
                  <a:lnTo>
                    <a:pt x="1057014" y="4135"/>
                  </a:lnTo>
                  <a:lnTo>
                    <a:pt x="1065282" y="5726"/>
                  </a:lnTo>
                  <a:lnTo>
                    <a:pt x="1073231" y="7952"/>
                  </a:lnTo>
                  <a:lnTo>
                    <a:pt x="1081499" y="10179"/>
                  </a:lnTo>
                  <a:lnTo>
                    <a:pt x="1089767" y="12406"/>
                  </a:lnTo>
                  <a:lnTo>
                    <a:pt x="1098671" y="15587"/>
                  </a:lnTo>
                  <a:lnTo>
                    <a:pt x="1106939" y="18767"/>
                  </a:lnTo>
                  <a:lnTo>
                    <a:pt x="1115207" y="22585"/>
                  </a:lnTo>
                  <a:lnTo>
                    <a:pt x="1123474" y="26720"/>
                  </a:lnTo>
                  <a:lnTo>
                    <a:pt x="1131742" y="30855"/>
                  </a:lnTo>
                  <a:lnTo>
                    <a:pt x="1139374" y="35626"/>
                  </a:lnTo>
                  <a:lnTo>
                    <a:pt x="1147006" y="40716"/>
                  </a:lnTo>
                  <a:lnTo>
                    <a:pt x="1154638" y="46442"/>
                  </a:lnTo>
                  <a:lnTo>
                    <a:pt x="1161952" y="52167"/>
                  </a:lnTo>
                  <a:lnTo>
                    <a:pt x="1168629" y="59166"/>
                  </a:lnTo>
                  <a:lnTo>
                    <a:pt x="1174989" y="65846"/>
                  </a:lnTo>
                  <a:lnTo>
                    <a:pt x="1181031" y="73480"/>
                  </a:lnTo>
                  <a:lnTo>
                    <a:pt x="1186119" y="81432"/>
                  </a:lnTo>
                  <a:lnTo>
                    <a:pt x="1190889" y="89703"/>
                  </a:lnTo>
                  <a:lnTo>
                    <a:pt x="1195341" y="98927"/>
                  </a:lnTo>
                  <a:lnTo>
                    <a:pt x="1197249" y="103381"/>
                  </a:lnTo>
                  <a:lnTo>
                    <a:pt x="1198839" y="108152"/>
                  </a:lnTo>
                  <a:lnTo>
                    <a:pt x="1200429" y="113242"/>
                  </a:lnTo>
                  <a:lnTo>
                    <a:pt x="1202019" y="118331"/>
                  </a:lnTo>
                  <a:lnTo>
                    <a:pt x="1202973" y="123739"/>
                  </a:lnTo>
                  <a:lnTo>
                    <a:pt x="1203927" y="128828"/>
                  </a:lnTo>
                  <a:lnTo>
                    <a:pt x="1204881" y="134554"/>
                  </a:lnTo>
                  <a:lnTo>
                    <a:pt x="1205517" y="140280"/>
                  </a:lnTo>
                  <a:lnTo>
                    <a:pt x="1205835" y="146005"/>
                  </a:lnTo>
                  <a:lnTo>
                    <a:pt x="1206153" y="152049"/>
                  </a:lnTo>
                  <a:lnTo>
                    <a:pt x="1206153" y="158093"/>
                  </a:lnTo>
                  <a:lnTo>
                    <a:pt x="1206153" y="164455"/>
                  </a:lnTo>
                  <a:lnTo>
                    <a:pt x="1205517" y="170817"/>
                  </a:lnTo>
                  <a:lnTo>
                    <a:pt x="1204881" y="177497"/>
                  </a:lnTo>
                  <a:lnTo>
                    <a:pt x="1204245" y="184177"/>
                  </a:lnTo>
                  <a:lnTo>
                    <a:pt x="1203291" y="191175"/>
                  </a:lnTo>
                  <a:lnTo>
                    <a:pt x="1204245" y="191175"/>
                  </a:lnTo>
                  <a:lnTo>
                    <a:pt x="1206789" y="192129"/>
                  </a:lnTo>
                  <a:lnTo>
                    <a:pt x="1210286" y="194038"/>
                  </a:lnTo>
                  <a:lnTo>
                    <a:pt x="1212194" y="195628"/>
                  </a:lnTo>
                  <a:lnTo>
                    <a:pt x="1214420" y="197219"/>
                  </a:lnTo>
                  <a:lnTo>
                    <a:pt x="1216328" y="199445"/>
                  </a:lnTo>
                  <a:lnTo>
                    <a:pt x="1218554" y="202308"/>
                  </a:lnTo>
                  <a:lnTo>
                    <a:pt x="1220462" y="205171"/>
                  </a:lnTo>
                  <a:lnTo>
                    <a:pt x="1222052" y="208988"/>
                  </a:lnTo>
                  <a:lnTo>
                    <a:pt x="1223642" y="212805"/>
                  </a:lnTo>
                  <a:lnTo>
                    <a:pt x="1224596" y="217895"/>
                  </a:lnTo>
                  <a:lnTo>
                    <a:pt x="1225232" y="223302"/>
                  </a:lnTo>
                  <a:lnTo>
                    <a:pt x="1225550" y="229664"/>
                  </a:lnTo>
                  <a:lnTo>
                    <a:pt x="1225232" y="241752"/>
                  </a:lnTo>
                  <a:lnTo>
                    <a:pt x="1224278" y="251931"/>
                  </a:lnTo>
                  <a:lnTo>
                    <a:pt x="1223006" y="261156"/>
                  </a:lnTo>
                  <a:lnTo>
                    <a:pt x="1221098" y="268790"/>
                  </a:lnTo>
                  <a:lnTo>
                    <a:pt x="1218236" y="275152"/>
                  </a:lnTo>
                  <a:lnTo>
                    <a:pt x="1215692" y="280878"/>
                  </a:lnTo>
                  <a:lnTo>
                    <a:pt x="1212194" y="285967"/>
                  </a:lnTo>
                  <a:lnTo>
                    <a:pt x="1209015" y="290102"/>
                  </a:lnTo>
                  <a:lnTo>
                    <a:pt x="1205199" y="294556"/>
                  </a:lnTo>
                  <a:lnTo>
                    <a:pt x="1203609" y="297737"/>
                  </a:lnTo>
                  <a:lnTo>
                    <a:pt x="1201701" y="300918"/>
                  </a:lnTo>
                  <a:lnTo>
                    <a:pt x="1199793" y="305053"/>
                  </a:lnTo>
                  <a:lnTo>
                    <a:pt x="1198203" y="309506"/>
                  </a:lnTo>
                  <a:lnTo>
                    <a:pt x="1196931" y="314914"/>
                  </a:lnTo>
                  <a:lnTo>
                    <a:pt x="1195977" y="321276"/>
                  </a:lnTo>
                  <a:lnTo>
                    <a:pt x="1195023" y="328592"/>
                  </a:lnTo>
                  <a:lnTo>
                    <a:pt x="1193433" y="335908"/>
                  </a:lnTo>
                  <a:lnTo>
                    <a:pt x="1191843" y="343860"/>
                  </a:lnTo>
                  <a:lnTo>
                    <a:pt x="1189617" y="351495"/>
                  </a:lnTo>
                  <a:lnTo>
                    <a:pt x="1187391" y="359447"/>
                  </a:lnTo>
                  <a:lnTo>
                    <a:pt x="1184211" y="367081"/>
                  </a:lnTo>
                  <a:lnTo>
                    <a:pt x="1181349" y="375352"/>
                  </a:lnTo>
                  <a:lnTo>
                    <a:pt x="1177851" y="383304"/>
                  </a:lnTo>
                  <a:lnTo>
                    <a:pt x="1173717" y="391257"/>
                  </a:lnTo>
                  <a:lnTo>
                    <a:pt x="1169901" y="398891"/>
                  </a:lnTo>
                  <a:lnTo>
                    <a:pt x="1165449" y="406843"/>
                  </a:lnTo>
                  <a:lnTo>
                    <a:pt x="1160680" y="414796"/>
                  </a:lnTo>
                  <a:lnTo>
                    <a:pt x="1155910" y="422430"/>
                  </a:lnTo>
                  <a:lnTo>
                    <a:pt x="1150504" y="429746"/>
                  </a:lnTo>
                  <a:lnTo>
                    <a:pt x="1145098" y="437062"/>
                  </a:lnTo>
                  <a:lnTo>
                    <a:pt x="1139374" y="444378"/>
                  </a:lnTo>
                  <a:lnTo>
                    <a:pt x="1133332" y="451058"/>
                  </a:lnTo>
                  <a:lnTo>
                    <a:pt x="1126972" y="457738"/>
                  </a:lnTo>
                  <a:lnTo>
                    <a:pt x="1120612" y="464100"/>
                  </a:lnTo>
                  <a:lnTo>
                    <a:pt x="1113935" y="470144"/>
                  </a:lnTo>
                  <a:lnTo>
                    <a:pt x="1106939" y="475870"/>
                  </a:lnTo>
                  <a:lnTo>
                    <a:pt x="1099943" y="481596"/>
                  </a:lnTo>
                  <a:lnTo>
                    <a:pt x="1092947" y="486367"/>
                  </a:lnTo>
                  <a:lnTo>
                    <a:pt x="1085633" y="490820"/>
                  </a:lnTo>
                  <a:lnTo>
                    <a:pt x="1078001" y="495274"/>
                  </a:lnTo>
                  <a:lnTo>
                    <a:pt x="1070052" y="499091"/>
                  </a:lnTo>
                  <a:lnTo>
                    <a:pt x="1062102" y="501954"/>
                  </a:lnTo>
                  <a:lnTo>
                    <a:pt x="1054152" y="504816"/>
                  </a:lnTo>
                  <a:lnTo>
                    <a:pt x="1046202" y="506725"/>
                  </a:lnTo>
                  <a:lnTo>
                    <a:pt x="1037616" y="508315"/>
                  </a:lnTo>
                  <a:lnTo>
                    <a:pt x="1029348" y="509270"/>
                  </a:lnTo>
                  <a:lnTo>
                    <a:pt x="1020763" y="509588"/>
                  </a:lnTo>
                  <a:lnTo>
                    <a:pt x="1012177" y="509270"/>
                  </a:lnTo>
                  <a:lnTo>
                    <a:pt x="1003909" y="508315"/>
                  </a:lnTo>
                  <a:lnTo>
                    <a:pt x="995641" y="506725"/>
                  </a:lnTo>
                  <a:lnTo>
                    <a:pt x="987691" y="504816"/>
                  </a:lnTo>
                  <a:lnTo>
                    <a:pt x="979423" y="501954"/>
                  </a:lnTo>
                  <a:lnTo>
                    <a:pt x="971473" y="499091"/>
                  </a:lnTo>
                  <a:lnTo>
                    <a:pt x="963842" y="495274"/>
                  </a:lnTo>
                  <a:lnTo>
                    <a:pt x="956210" y="490820"/>
                  </a:lnTo>
                  <a:lnTo>
                    <a:pt x="948896" y="486367"/>
                  </a:lnTo>
                  <a:lnTo>
                    <a:pt x="941264" y="481596"/>
                  </a:lnTo>
                  <a:lnTo>
                    <a:pt x="934268" y="475870"/>
                  </a:lnTo>
                  <a:lnTo>
                    <a:pt x="927590" y="470144"/>
                  </a:lnTo>
                  <a:lnTo>
                    <a:pt x="920913" y="464100"/>
                  </a:lnTo>
                  <a:lnTo>
                    <a:pt x="914553" y="457738"/>
                  </a:lnTo>
                  <a:lnTo>
                    <a:pt x="908193" y="451058"/>
                  </a:lnTo>
                  <a:lnTo>
                    <a:pt x="902151" y="444378"/>
                  </a:lnTo>
                  <a:lnTo>
                    <a:pt x="896427" y="437062"/>
                  </a:lnTo>
                  <a:lnTo>
                    <a:pt x="891339" y="429746"/>
                  </a:lnTo>
                  <a:lnTo>
                    <a:pt x="885933" y="422430"/>
                  </a:lnTo>
                  <a:lnTo>
                    <a:pt x="880845" y="414796"/>
                  </a:lnTo>
                  <a:lnTo>
                    <a:pt x="876076" y="406843"/>
                  </a:lnTo>
                  <a:lnTo>
                    <a:pt x="871942" y="398891"/>
                  </a:lnTo>
                  <a:lnTo>
                    <a:pt x="867808" y="391257"/>
                  </a:lnTo>
                  <a:lnTo>
                    <a:pt x="863674" y="383304"/>
                  </a:lnTo>
                  <a:lnTo>
                    <a:pt x="860494" y="375352"/>
                  </a:lnTo>
                  <a:lnTo>
                    <a:pt x="856996" y="367081"/>
                  </a:lnTo>
                  <a:lnTo>
                    <a:pt x="854452" y="359447"/>
                  </a:lnTo>
                  <a:lnTo>
                    <a:pt x="852226" y="351495"/>
                  </a:lnTo>
                  <a:lnTo>
                    <a:pt x="849682" y="343860"/>
                  </a:lnTo>
                  <a:lnTo>
                    <a:pt x="848092" y="335908"/>
                  </a:lnTo>
                  <a:lnTo>
                    <a:pt x="846820" y="328592"/>
                  </a:lnTo>
                  <a:lnTo>
                    <a:pt x="845866" y="321276"/>
                  </a:lnTo>
                  <a:lnTo>
                    <a:pt x="844594" y="314914"/>
                  </a:lnTo>
                  <a:lnTo>
                    <a:pt x="843322" y="309506"/>
                  </a:lnTo>
                  <a:lnTo>
                    <a:pt x="841732" y="305053"/>
                  </a:lnTo>
                  <a:lnTo>
                    <a:pt x="840142" y="300918"/>
                  </a:lnTo>
                  <a:lnTo>
                    <a:pt x="837916" y="297737"/>
                  </a:lnTo>
                  <a:lnTo>
                    <a:pt x="836326" y="294556"/>
                  </a:lnTo>
                  <a:lnTo>
                    <a:pt x="832829" y="290102"/>
                  </a:lnTo>
                  <a:lnTo>
                    <a:pt x="829013" y="285967"/>
                  </a:lnTo>
                  <a:lnTo>
                    <a:pt x="826151" y="280878"/>
                  </a:lnTo>
                  <a:lnTo>
                    <a:pt x="822971" y="275152"/>
                  </a:lnTo>
                  <a:lnTo>
                    <a:pt x="820745" y="268790"/>
                  </a:lnTo>
                  <a:lnTo>
                    <a:pt x="818519" y="261156"/>
                  </a:lnTo>
                  <a:lnTo>
                    <a:pt x="817247" y="251931"/>
                  </a:lnTo>
                  <a:lnTo>
                    <a:pt x="816293" y="241752"/>
                  </a:lnTo>
                  <a:lnTo>
                    <a:pt x="815975" y="229664"/>
                  </a:lnTo>
                  <a:lnTo>
                    <a:pt x="816293" y="223302"/>
                  </a:lnTo>
                  <a:lnTo>
                    <a:pt x="816929" y="217895"/>
                  </a:lnTo>
                  <a:lnTo>
                    <a:pt x="817883" y="212805"/>
                  </a:lnTo>
                  <a:lnTo>
                    <a:pt x="819791" y="208988"/>
                  </a:lnTo>
                  <a:lnTo>
                    <a:pt x="821381" y="205171"/>
                  </a:lnTo>
                  <a:lnTo>
                    <a:pt x="822971" y="202308"/>
                  </a:lnTo>
                  <a:lnTo>
                    <a:pt x="824879" y="199445"/>
                  </a:lnTo>
                  <a:lnTo>
                    <a:pt x="827423" y="197219"/>
                  </a:lnTo>
                  <a:lnTo>
                    <a:pt x="829331" y="195628"/>
                  </a:lnTo>
                  <a:lnTo>
                    <a:pt x="831239" y="194038"/>
                  </a:lnTo>
                  <a:lnTo>
                    <a:pt x="835054" y="192129"/>
                  </a:lnTo>
                  <a:lnTo>
                    <a:pt x="837280" y="191175"/>
                  </a:lnTo>
                  <a:lnTo>
                    <a:pt x="838234" y="191175"/>
                  </a:lnTo>
                  <a:lnTo>
                    <a:pt x="837280" y="184177"/>
                  </a:lnTo>
                  <a:lnTo>
                    <a:pt x="836326" y="177497"/>
                  </a:lnTo>
                  <a:lnTo>
                    <a:pt x="835690" y="170817"/>
                  </a:lnTo>
                  <a:lnTo>
                    <a:pt x="835372" y="164455"/>
                  </a:lnTo>
                  <a:lnTo>
                    <a:pt x="835372" y="158093"/>
                  </a:lnTo>
                  <a:lnTo>
                    <a:pt x="835372" y="152049"/>
                  </a:lnTo>
                  <a:lnTo>
                    <a:pt x="835690" y="146005"/>
                  </a:lnTo>
                  <a:lnTo>
                    <a:pt x="836008" y="140280"/>
                  </a:lnTo>
                  <a:lnTo>
                    <a:pt x="836644" y="134554"/>
                  </a:lnTo>
                  <a:lnTo>
                    <a:pt x="837280" y="128828"/>
                  </a:lnTo>
                  <a:lnTo>
                    <a:pt x="838234" y="123739"/>
                  </a:lnTo>
                  <a:lnTo>
                    <a:pt x="839824" y="118331"/>
                  </a:lnTo>
                  <a:lnTo>
                    <a:pt x="841096" y="113242"/>
                  </a:lnTo>
                  <a:lnTo>
                    <a:pt x="842686" y="108152"/>
                  </a:lnTo>
                  <a:lnTo>
                    <a:pt x="844276" y="103381"/>
                  </a:lnTo>
                  <a:lnTo>
                    <a:pt x="846502" y="98927"/>
                  </a:lnTo>
                  <a:lnTo>
                    <a:pt x="850636" y="89703"/>
                  </a:lnTo>
                  <a:lnTo>
                    <a:pt x="855406" y="81432"/>
                  </a:lnTo>
                  <a:lnTo>
                    <a:pt x="860812" y="73480"/>
                  </a:lnTo>
                  <a:lnTo>
                    <a:pt x="866854" y="65846"/>
                  </a:lnTo>
                  <a:lnTo>
                    <a:pt x="873214" y="59166"/>
                  </a:lnTo>
                  <a:lnTo>
                    <a:pt x="879891" y="52167"/>
                  </a:lnTo>
                  <a:lnTo>
                    <a:pt x="886887" y="46442"/>
                  </a:lnTo>
                  <a:lnTo>
                    <a:pt x="894201" y="40716"/>
                  </a:lnTo>
                  <a:lnTo>
                    <a:pt x="901833" y="35626"/>
                  </a:lnTo>
                  <a:lnTo>
                    <a:pt x="910101" y="30855"/>
                  </a:lnTo>
                  <a:lnTo>
                    <a:pt x="918051" y="26720"/>
                  </a:lnTo>
                  <a:lnTo>
                    <a:pt x="926318" y="22585"/>
                  </a:lnTo>
                  <a:lnTo>
                    <a:pt x="934586" y="18767"/>
                  </a:lnTo>
                  <a:lnTo>
                    <a:pt x="943172" y="15587"/>
                  </a:lnTo>
                  <a:lnTo>
                    <a:pt x="951440" y="12406"/>
                  </a:lnTo>
                  <a:lnTo>
                    <a:pt x="959708" y="10179"/>
                  </a:lnTo>
                  <a:lnTo>
                    <a:pt x="968294" y="7952"/>
                  </a:lnTo>
                  <a:lnTo>
                    <a:pt x="976561" y="5726"/>
                  </a:lnTo>
                  <a:lnTo>
                    <a:pt x="984511" y="4135"/>
                  </a:lnTo>
                  <a:lnTo>
                    <a:pt x="992143" y="2863"/>
                  </a:lnTo>
                  <a:lnTo>
                    <a:pt x="999775" y="1908"/>
                  </a:lnTo>
                  <a:lnTo>
                    <a:pt x="1007407" y="1272"/>
                  </a:lnTo>
                  <a:lnTo>
                    <a:pt x="1014403" y="318"/>
                  </a:lnTo>
                  <a:lnTo>
                    <a:pt x="1020763" y="0"/>
                  </a:lnTo>
                  <a:close/>
                </a:path>
              </a:pathLst>
            </a:custGeom>
            <a:solidFill>
              <a:srgbClr val="0179D0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Rectangle 24"/>
          <p:cNvSpPr>
            <a:spLocks noChangeArrowheads="1"/>
          </p:cNvSpPr>
          <p:nvPr/>
        </p:nvSpPr>
        <p:spPr bwMode="auto">
          <a:xfrm>
            <a:off x="795645" y="3648548"/>
            <a:ext cx="235281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点击输入标题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在此录入上述图表的综合描述说明，在此录入上述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1819893" y="2015683"/>
            <a:ext cx="2352817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点击输入标题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在此录入上述图表的综合描述说明，在此录入上述图。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r"/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r"/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Rectangle 24"/>
          <p:cNvSpPr>
            <a:spLocks noChangeArrowheads="1"/>
          </p:cNvSpPr>
          <p:nvPr/>
        </p:nvSpPr>
        <p:spPr bwMode="auto">
          <a:xfrm>
            <a:off x="9002850" y="3491608"/>
            <a:ext cx="235281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点击输入标题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在此录入上述图表的综合描述说明，在此录入上述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874297" y="1524000"/>
            <a:ext cx="4904906" cy="380999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328613" y="1524000"/>
            <a:ext cx="4904906" cy="3809998"/>
          </a:xfrm>
          <a:prstGeom prst="rect">
            <a:avLst/>
          </a:prstGeom>
          <a:solidFill>
            <a:srgbClr val="017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4" name="文本框 53"/>
          <p:cNvSpPr txBox="1">
            <a:spLocks noChangeArrowheads="1"/>
          </p:cNvSpPr>
          <p:nvPr/>
        </p:nvSpPr>
        <p:spPr bwMode="auto">
          <a:xfrm>
            <a:off x="6943540" y="1910417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  <a:endParaRPr lang="zh-CN" altLang="en-US" sz="2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矩形 54"/>
          <p:cNvSpPr>
            <a:spLocks noChangeArrowheads="1"/>
          </p:cNvSpPr>
          <p:nvPr/>
        </p:nvSpPr>
        <p:spPr bwMode="auto">
          <a:xfrm>
            <a:off x="6943540" y="2278716"/>
            <a:ext cx="342414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在此录入上述图表的综合描述说明，在此录入上述图表的上述图表的综合描述说明入。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文本框 53"/>
          <p:cNvSpPr txBox="1">
            <a:spLocks noChangeArrowheads="1"/>
          </p:cNvSpPr>
          <p:nvPr/>
        </p:nvSpPr>
        <p:spPr bwMode="auto">
          <a:xfrm>
            <a:off x="6955018" y="3007687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  <a:endParaRPr lang="zh-CN" altLang="en-US" sz="2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矩形 54"/>
          <p:cNvSpPr>
            <a:spLocks noChangeArrowheads="1"/>
          </p:cNvSpPr>
          <p:nvPr/>
        </p:nvSpPr>
        <p:spPr bwMode="auto">
          <a:xfrm>
            <a:off x="6955018" y="3375986"/>
            <a:ext cx="342414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在此录入上述图表的综合描述说明，在此录入上述图表的上述图表的综合描述说明入。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文本框 53"/>
          <p:cNvSpPr txBox="1">
            <a:spLocks noChangeArrowheads="1"/>
          </p:cNvSpPr>
          <p:nvPr/>
        </p:nvSpPr>
        <p:spPr bwMode="auto">
          <a:xfrm>
            <a:off x="6985207" y="4104957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  <a:endParaRPr lang="zh-CN" altLang="en-US" sz="2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矩形 54"/>
          <p:cNvSpPr>
            <a:spLocks noChangeArrowheads="1"/>
          </p:cNvSpPr>
          <p:nvPr/>
        </p:nvSpPr>
        <p:spPr bwMode="auto">
          <a:xfrm>
            <a:off x="6985207" y="4473256"/>
            <a:ext cx="342414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在此录入上述图表的综合描述说明，在此录入上述图表的上述图表的综合描述说明入。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5" name="直线连接符 14"/>
          <p:cNvCxnSpPr/>
          <p:nvPr/>
        </p:nvCxnSpPr>
        <p:spPr>
          <a:xfrm>
            <a:off x="6985207" y="2857538"/>
            <a:ext cx="385930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/>
          <p:cNvCxnSpPr/>
          <p:nvPr/>
        </p:nvCxnSpPr>
        <p:spPr>
          <a:xfrm>
            <a:off x="6985207" y="3951232"/>
            <a:ext cx="385930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2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90919" y="2077734"/>
            <a:ext cx="97894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600" dirty="0">
                <a:solidFill>
                  <a:srgbClr val="0179D0"/>
                </a:solidFill>
                <a:cs typeface="+mn-ea"/>
                <a:sym typeface="+mn-lt"/>
              </a:rPr>
              <a:t>各位领导中午好，</a:t>
            </a:r>
            <a:endParaRPr lang="en-US" altLang="zh-CN" sz="1600" dirty="0">
              <a:solidFill>
                <a:srgbClr val="0179D0"/>
              </a:solidFill>
              <a:cs typeface="+mn-ea"/>
              <a:sym typeface="+mn-lt"/>
            </a:endParaRPr>
          </a:p>
          <a:p>
            <a:pPr algn="just">
              <a:lnSpc>
                <a:spcPct val="200000"/>
              </a:lnSpc>
            </a:pPr>
            <a:r>
              <a:rPr lang="en-US" altLang="zh-CN" sz="1600" dirty="0">
                <a:solidFill>
                  <a:srgbClr val="0179D0"/>
                </a:solidFill>
                <a:cs typeface="+mn-ea"/>
                <a:sym typeface="+mn-lt"/>
              </a:rPr>
              <a:t>      </a:t>
            </a:r>
            <a:r>
              <a:rPr lang="zh-CN" altLang="en-US" sz="1600" dirty="0">
                <a:solidFill>
                  <a:srgbClr val="0179D0"/>
                </a:solidFill>
                <a:cs typeface="+mn-ea"/>
                <a:sym typeface="+mn-lt"/>
              </a:rPr>
              <a:t>我</a:t>
            </a:r>
            <a:r>
              <a:rPr lang="zh-CN" altLang="en-US" sz="1600" dirty="0" smtClean="0">
                <a:solidFill>
                  <a:srgbClr val="0179D0"/>
                </a:solidFill>
                <a:cs typeface="+mn-ea"/>
                <a:sym typeface="+mn-lt"/>
              </a:rPr>
              <a:t>叫第一</a:t>
            </a:r>
            <a:r>
              <a:rPr lang="en-US" altLang="zh-CN" sz="1600" dirty="0" smtClean="0">
                <a:solidFill>
                  <a:srgbClr val="0179D0"/>
                </a:solidFill>
                <a:cs typeface="+mn-ea"/>
                <a:sym typeface="+mn-lt"/>
              </a:rPr>
              <a:t>PPT,</a:t>
            </a:r>
            <a:r>
              <a:rPr lang="zh-CN" altLang="en-US" sz="1600" dirty="0" smtClean="0">
                <a:solidFill>
                  <a:srgbClr val="0179D0"/>
                </a:solidFill>
                <a:cs typeface="+mn-ea"/>
                <a:sym typeface="+mn-lt"/>
              </a:rPr>
              <a:t> </a:t>
            </a:r>
            <a:r>
              <a:rPr lang="zh-CN" altLang="en-US" sz="1600" dirty="0">
                <a:solidFill>
                  <a:srgbClr val="0179D0"/>
                </a:solidFill>
                <a:cs typeface="+mn-ea"/>
                <a:sym typeface="+mn-lt"/>
              </a:rPr>
              <a:t>目前是大学的学生，专业是设计，对于一名即将踏入社会岗位的我来说，我很期待能在工作中找到自我价值的体现，我爱好运动，在校期间我经常参加一些学校里的活动，例如运动会，公益性长跑等，与同学合作完成</a:t>
            </a:r>
            <a:r>
              <a:rPr lang="en-US" altLang="zh-CN" sz="1600" dirty="0">
                <a:solidFill>
                  <a:srgbClr val="0179D0"/>
                </a:solidFill>
                <a:cs typeface="+mn-ea"/>
                <a:sym typeface="+mn-lt"/>
              </a:rPr>
              <a:t>PPT</a:t>
            </a:r>
            <a:r>
              <a:rPr lang="zh-CN" altLang="en-US" sz="1600" dirty="0">
                <a:solidFill>
                  <a:srgbClr val="0179D0"/>
                </a:solidFill>
                <a:cs typeface="+mn-ea"/>
                <a:sym typeface="+mn-lt"/>
              </a:rPr>
              <a:t>也获得专业老师的赞赏，我的学习能力很强，我有很好的耐力和毅力，我相信，我多努力一点，成功就会更靠近一点，这次我竞聘的是设计师这个职位。</a:t>
            </a:r>
            <a:endParaRPr lang="zh-CN" altLang="en-US" sz="1600" dirty="0">
              <a:solidFill>
                <a:srgbClr val="0179D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tmFilter="0,0; .5, 1; 1, 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774432" y="2426346"/>
            <a:ext cx="66622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0" dirty="0">
                <a:cs typeface="+mn-ea"/>
                <a:sym typeface="+mn-lt"/>
              </a:rPr>
              <a:t>THANK YOU</a:t>
            </a:r>
            <a:endParaRPr kumimoji="1" lang="zh-CN" altLang="en-US" sz="8000" dirty="0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01965" y="3749785"/>
            <a:ext cx="400722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dirty="0">
                <a:cs typeface="+mn-ea"/>
                <a:sym typeface="+mn-lt"/>
              </a:rPr>
              <a:t>应聘者</a:t>
            </a:r>
            <a:r>
              <a:rPr kumimoji="1" lang="zh-CN" altLang="en-US" dirty="0" smtClean="0">
                <a:cs typeface="+mn-ea"/>
                <a:sym typeface="+mn-lt"/>
              </a:rPr>
              <a:t>：</a:t>
            </a:r>
            <a:r>
              <a:rPr kumimoji="1" lang="en-US" altLang="zh-CN" dirty="0" smtClean="0">
                <a:cs typeface="+mn-ea"/>
                <a:sym typeface="+mn-lt"/>
              </a:rPr>
              <a:t>XXXX</a:t>
            </a:r>
            <a:endParaRPr kumimoji="1" lang="en-US" altLang="zh-CN" dirty="0" smtClean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第一PPT，www.1ppt.com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pztwry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2308</Words>
  <Application>WPS 演示</Application>
  <PresentationFormat>自定义</PresentationFormat>
  <Paragraphs>294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7" baseType="lpstr">
      <vt:lpstr>Arial</vt:lpstr>
      <vt:lpstr>宋体</vt:lpstr>
      <vt:lpstr>Wingdings</vt:lpstr>
      <vt:lpstr>Calibri</vt:lpstr>
      <vt:lpstr>Segoe UI</vt:lpstr>
      <vt:lpstr>微软雅黑</vt:lpstr>
      <vt:lpstr>Arial Unicode MS</vt:lpstr>
      <vt:lpstr>方正正黑简体</vt:lpstr>
      <vt:lpstr>黑体</vt:lpstr>
      <vt:lpstr>Calibri Light</vt:lpstr>
      <vt:lpstr>方正宋刻本秀楷简体</vt:lpstr>
      <vt:lpstr>Calibri</vt:lpstr>
      <vt:lpstr>Arial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个人简历</dc:title>
  <dc:creator>第一PPT</dc:creator>
  <cp:keywords>www.1ppt.com</cp:keywords>
  <dc:description>www.1ppt.com</dc:description>
  <cp:lastModifiedBy>拉普耶鲁</cp:lastModifiedBy>
  <cp:revision>71</cp:revision>
  <dcterms:created xsi:type="dcterms:W3CDTF">2017-08-18T03:02:00Z</dcterms:created>
  <dcterms:modified xsi:type="dcterms:W3CDTF">2020-05-22T04:02:48Z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