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53" r:id="rId2"/>
    <p:sldId id="354" r:id="rId3"/>
    <p:sldId id="259" r:id="rId4"/>
    <p:sldId id="363" r:id="rId5"/>
    <p:sldId id="361" r:id="rId6"/>
    <p:sldId id="362" r:id="rId7"/>
    <p:sldId id="360" r:id="rId8"/>
    <p:sldId id="355" r:id="rId9"/>
    <p:sldId id="364" r:id="rId10"/>
    <p:sldId id="359" r:id="rId11"/>
    <p:sldId id="365" r:id="rId12"/>
    <p:sldId id="366" r:id="rId13"/>
    <p:sldId id="356" r:id="rId14"/>
    <p:sldId id="344" r:id="rId15"/>
    <p:sldId id="345" r:id="rId16"/>
    <p:sldId id="347" r:id="rId17"/>
    <p:sldId id="348" r:id="rId18"/>
    <p:sldId id="350" r:id="rId19"/>
    <p:sldId id="357" r:id="rId20"/>
    <p:sldId id="351" r:id="rId21"/>
    <p:sldId id="367" r:id="rId22"/>
    <p:sldId id="370" r:id="rId23"/>
    <p:sldId id="369" r:id="rId24"/>
    <p:sldId id="371"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2" autoAdjust="0"/>
    <p:restoredTop sz="94660"/>
  </p:normalViewPr>
  <p:slideViewPr>
    <p:cSldViewPr snapToGrid="0">
      <p:cViewPr varScale="1">
        <p:scale>
          <a:sx n="116" d="100"/>
          <a:sy n="116" d="100"/>
        </p:scale>
        <p:origin x="-150" y="-102"/>
      </p:cViewPr>
      <p:guideLst>
        <p:guide orient="horz" pos="1620"/>
        <p:guide pos="2880"/>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a:t>
            </a:fld>
            <a:endParaRPr lang="zh-CN" altLang="en-US"/>
          </a:p>
        </p:txBody>
      </p:sp>
    </p:spTree>
    <p:extLst>
      <p:ext uri="{BB962C8B-B14F-4D97-AF65-F5344CB8AC3E}">
        <p14:creationId xmlns:p14="http://schemas.microsoft.com/office/powerpoint/2010/main" val="261421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55CFBE-511B-4BF9-A074-D70BF035AC2F}" type="slidenum">
              <a:rPr lang="zh-CN" altLang="en-US" smtClean="0"/>
              <a:pPr/>
              <a:t>2</a:t>
            </a:fld>
            <a:endParaRPr lang="zh-CN" altLang="en-US"/>
          </a:p>
        </p:txBody>
      </p:sp>
    </p:spTree>
    <p:extLst>
      <p:ext uri="{BB962C8B-B14F-4D97-AF65-F5344CB8AC3E}">
        <p14:creationId xmlns:p14="http://schemas.microsoft.com/office/powerpoint/2010/main" val="2031594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117496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4</a:t>
            </a:fld>
            <a:endParaRPr lang="zh-CN" altLang="en-US"/>
          </a:p>
        </p:txBody>
      </p:sp>
    </p:spTree>
    <p:extLst>
      <p:ext uri="{BB962C8B-B14F-4D97-AF65-F5344CB8AC3E}">
        <p14:creationId xmlns:p14="http://schemas.microsoft.com/office/powerpoint/2010/main" val="2315702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5</a:t>
            </a:fld>
            <a:endParaRPr lang="zh-CN" altLang="en-US"/>
          </a:p>
        </p:txBody>
      </p:sp>
    </p:spTree>
    <p:extLst>
      <p:ext uri="{BB962C8B-B14F-4D97-AF65-F5344CB8AC3E}">
        <p14:creationId xmlns:p14="http://schemas.microsoft.com/office/powerpoint/2010/main" val="2238692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6</a:t>
            </a:fld>
            <a:endParaRPr lang="zh-CN" altLang="en-US"/>
          </a:p>
        </p:txBody>
      </p:sp>
    </p:spTree>
    <p:extLst>
      <p:ext uri="{BB962C8B-B14F-4D97-AF65-F5344CB8AC3E}">
        <p14:creationId xmlns:p14="http://schemas.microsoft.com/office/powerpoint/2010/main" val="200426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7</a:t>
            </a:fld>
            <a:endParaRPr lang="zh-CN" altLang="en-US"/>
          </a:p>
        </p:txBody>
      </p:sp>
    </p:spTree>
    <p:extLst>
      <p:ext uri="{BB962C8B-B14F-4D97-AF65-F5344CB8AC3E}">
        <p14:creationId xmlns:p14="http://schemas.microsoft.com/office/powerpoint/2010/main" val="3192587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823783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9</a:t>
            </a:fld>
            <a:endParaRPr lang="zh-CN" altLang="en-US"/>
          </a:p>
        </p:txBody>
      </p:sp>
    </p:spTree>
    <p:extLst>
      <p:ext uri="{BB962C8B-B14F-4D97-AF65-F5344CB8AC3E}">
        <p14:creationId xmlns:p14="http://schemas.microsoft.com/office/powerpoint/2010/main" val="28664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10</a:t>
            </a:fld>
            <a:endParaRPr lang="zh-CN" altLang="en-US"/>
          </a:p>
        </p:txBody>
      </p:sp>
    </p:spTree>
    <p:extLst>
      <p:ext uri="{BB962C8B-B14F-4D97-AF65-F5344CB8AC3E}">
        <p14:creationId xmlns:p14="http://schemas.microsoft.com/office/powerpoint/2010/main" val="3419509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11</a:t>
            </a:fld>
            <a:endParaRPr lang="zh-CN" altLang="en-US"/>
          </a:p>
        </p:txBody>
      </p:sp>
    </p:spTree>
    <p:extLst>
      <p:ext uri="{BB962C8B-B14F-4D97-AF65-F5344CB8AC3E}">
        <p14:creationId xmlns:p14="http://schemas.microsoft.com/office/powerpoint/2010/main" val="2230627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12</a:t>
            </a:fld>
            <a:endParaRPr lang="zh-CN" altLang="en-US"/>
          </a:p>
        </p:txBody>
      </p:sp>
    </p:spTree>
    <p:extLst>
      <p:ext uri="{BB962C8B-B14F-4D97-AF65-F5344CB8AC3E}">
        <p14:creationId xmlns:p14="http://schemas.microsoft.com/office/powerpoint/2010/main" val="264836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38454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pPr/>
              <a:t>14</a:t>
            </a:fld>
            <a:endParaRPr lang="zh-CN" altLang="en-US"/>
          </a:p>
        </p:txBody>
      </p:sp>
    </p:spTree>
    <p:extLst>
      <p:ext uri="{BB962C8B-B14F-4D97-AF65-F5344CB8AC3E}">
        <p14:creationId xmlns:p14="http://schemas.microsoft.com/office/powerpoint/2010/main" val="704701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15</a:t>
            </a:fld>
            <a:endParaRPr lang="zh-CN" altLang="en-US"/>
          </a:p>
        </p:txBody>
      </p:sp>
    </p:spTree>
    <p:extLst>
      <p:ext uri="{BB962C8B-B14F-4D97-AF65-F5344CB8AC3E}">
        <p14:creationId xmlns:p14="http://schemas.microsoft.com/office/powerpoint/2010/main" val="2823639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16</a:t>
            </a:fld>
            <a:endParaRPr lang="zh-CN" altLang="en-US"/>
          </a:p>
        </p:txBody>
      </p:sp>
    </p:spTree>
    <p:extLst>
      <p:ext uri="{BB962C8B-B14F-4D97-AF65-F5344CB8AC3E}">
        <p14:creationId xmlns:p14="http://schemas.microsoft.com/office/powerpoint/2010/main" val="874594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17</a:t>
            </a:fld>
            <a:endParaRPr lang="zh-CN" altLang="en-US"/>
          </a:p>
        </p:txBody>
      </p:sp>
    </p:spTree>
    <p:extLst>
      <p:ext uri="{BB962C8B-B14F-4D97-AF65-F5344CB8AC3E}">
        <p14:creationId xmlns:p14="http://schemas.microsoft.com/office/powerpoint/2010/main" val="2190850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18</a:t>
            </a:fld>
            <a:endParaRPr lang="zh-CN" altLang="en-US"/>
          </a:p>
        </p:txBody>
      </p:sp>
    </p:spTree>
    <p:extLst>
      <p:ext uri="{BB962C8B-B14F-4D97-AF65-F5344CB8AC3E}">
        <p14:creationId xmlns:p14="http://schemas.microsoft.com/office/powerpoint/2010/main" val="826772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99711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20</a:t>
            </a:fld>
            <a:endParaRPr lang="zh-CN" altLang="en-US"/>
          </a:p>
        </p:txBody>
      </p:sp>
    </p:spTree>
    <p:extLst>
      <p:ext uri="{BB962C8B-B14F-4D97-AF65-F5344CB8AC3E}">
        <p14:creationId xmlns:p14="http://schemas.microsoft.com/office/powerpoint/2010/main" val="3398100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21</a:t>
            </a:fld>
            <a:endParaRPr lang="zh-CN" altLang="en-US"/>
          </a:p>
        </p:txBody>
      </p:sp>
    </p:spTree>
    <p:extLst>
      <p:ext uri="{BB962C8B-B14F-4D97-AF65-F5344CB8AC3E}">
        <p14:creationId xmlns:p14="http://schemas.microsoft.com/office/powerpoint/2010/main" val="4170362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pPr/>
              <a:t>22</a:t>
            </a:fld>
            <a:endParaRPr lang="zh-CN" altLang="en-US"/>
          </a:p>
        </p:txBody>
      </p:sp>
    </p:spTree>
    <p:extLst>
      <p:ext uri="{BB962C8B-B14F-4D97-AF65-F5344CB8AC3E}">
        <p14:creationId xmlns:p14="http://schemas.microsoft.com/office/powerpoint/2010/main" val="2249601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76BD6C-7378-4529-B81B-A68F5768A87C}" type="slidenum">
              <a:rPr lang="zh-CN" altLang="en-US" smtClean="0"/>
              <a:t>23</a:t>
            </a:fld>
            <a:endParaRPr lang="zh-CN" altLang="en-US"/>
          </a:p>
        </p:txBody>
      </p:sp>
    </p:spTree>
    <p:extLst>
      <p:ext uri="{BB962C8B-B14F-4D97-AF65-F5344CB8AC3E}">
        <p14:creationId xmlns:p14="http://schemas.microsoft.com/office/powerpoint/2010/main" val="1919001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24</a:t>
            </a:fld>
            <a:endParaRPr lang="zh-CN" altLang="en-US"/>
          </a:p>
        </p:txBody>
      </p:sp>
    </p:spTree>
    <p:extLst>
      <p:ext uri="{BB962C8B-B14F-4D97-AF65-F5344CB8AC3E}">
        <p14:creationId xmlns:p14="http://schemas.microsoft.com/office/powerpoint/2010/main" val="3172317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544577" y="344810"/>
            <a:ext cx="1836172" cy="315475"/>
          </a:xfrm>
          <a:prstGeom prst="rect">
            <a:avLst/>
          </a:prstGeom>
          <a:noFill/>
        </p:spPr>
        <p:txBody>
          <a:bodyPr wrap="square" lIns="68584" tIns="34292" rIns="68584" bIns="34292" rtlCol="0">
            <a:spAutoFit/>
          </a:bodyPr>
          <a:lstStyle/>
          <a:p>
            <a:pPr marL="0" indent="0" algn="l">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xmlns="" id="{3479E44F-F244-4D4C-B82A-A08AD4551D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5884741">
            <a:off x="-412652" y="-277823"/>
            <a:ext cx="1104510" cy="1474318"/>
          </a:xfrm>
          <a:prstGeom prst="rect">
            <a:avLst/>
          </a:prstGeom>
        </p:spPr>
      </p:pic>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7" name="文本框 37">
            <a:extLst>
              <a:ext uri="{FF2B5EF4-FFF2-40B4-BE49-F238E27FC236}">
                <a16:creationId xmlns:a16="http://schemas.microsoft.com/office/drawing/2014/main" xmlns="" id="{E13ED14B-12DD-4D89-A72C-83C448046BDE}"/>
              </a:ext>
            </a:extLst>
          </p:cNvPr>
          <p:cNvSpPr txBox="1"/>
          <p:nvPr userDrawn="1"/>
        </p:nvSpPr>
        <p:spPr>
          <a:xfrm>
            <a:off x="544577" y="344810"/>
            <a:ext cx="1836172" cy="315475"/>
          </a:xfrm>
          <a:prstGeom prst="rect">
            <a:avLst/>
          </a:prstGeom>
          <a:noFill/>
        </p:spPr>
        <p:txBody>
          <a:bodyPr wrap="square" lIns="68584" tIns="34292" rIns="68584" bIns="34292" rtlCol="0">
            <a:spAutoFit/>
          </a:bodyPr>
          <a:lstStyle/>
          <a:p>
            <a:pPr marL="0" indent="0" algn="l">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xmlns="" id="{37B23FB9-38E6-4B2D-B65D-09C699ECD7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5884741">
            <a:off x="-412652" y="-277823"/>
            <a:ext cx="1104510" cy="1474318"/>
          </a:xfrm>
          <a:prstGeom prst="rect">
            <a:avLst/>
          </a:prstGeom>
        </p:spPr>
      </p:pic>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7" name="文本框 37">
            <a:extLst>
              <a:ext uri="{FF2B5EF4-FFF2-40B4-BE49-F238E27FC236}">
                <a16:creationId xmlns:a16="http://schemas.microsoft.com/office/drawing/2014/main" xmlns="" id="{935A405B-4073-4C6D-8299-C9145C663A95}"/>
              </a:ext>
            </a:extLst>
          </p:cNvPr>
          <p:cNvSpPr txBox="1"/>
          <p:nvPr userDrawn="1"/>
        </p:nvSpPr>
        <p:spPr>
          <a:xfrm>
            <a:off x="544577" y="344810"/>
            <a:ext cx="1836172" cy="315475"/>
          </a:xfrm>
          <a:prstGeom prst="rect">
            <a:avLst/>
          </a:prstGeom>
          <a:noFill/>
        </p:spPr>
        <p:txBody>
          <a:bodyPr wrap="square" lIns="68584" tIns="34292" rIns="68584" bIns="34292" rtlCol="0">
            <a:spAutoFit/>
          </a:bodyPr>
          <a:lstStyle/>
          <a:p>
            <a:pPr marL="0" indent="0" algn="l">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xmlns="" id="{F1AD9E90-2688-4941-A19B-027E2AA672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5884741">
            <a:off x="-412652" y="-277823"/>
            <a:ext cx="1104510" cy="1474318"/>
          </a:xfrm>
          <a:prstGeom prst="rect">
            <a:avLst/>
          </a:prstGeom>
        </p:spPr>
      </p:pic>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7" name="文本框 37">
            <a:extLst>
              <a:ext uri="{FF2B5EF4-FFF2-40B4-BE49-F238E27FC236}">
                <a16:creationId xmlns:a16="http://schemas.microsoft.com/office/drawing/2014/main" xmlns="" id="{9D6D9324-8272-40E5-BDE5-8427E62996A5}"/>
              </a:ext>
            </a:extLst>
          </p:cNvPr>
          <p:cNvSpPr txBox="1"/>
          <p:nvPr userDrawn="1"/>
        </p:nvSpPr>
        <p:spPr>
          <a:xfrm>
            <a:off x="544577" y="344810"/>
            <a:ext cx="1836172" cy="315475"/>
          </a:xfrm>
          <a:prstGeom prst="rect">
            <a:avLst/>
          </a:prstGeom>
          <a:noFill/>
        </p:spPr>
        <p:txBody>
          <a:bodyPr wrap="square" lIns="68584" tIns="34292" rIns="68584" bIns="34292" rtlCol="0">
            <a:spAutoFit/>
          </a:bodyPr>
          <a:lstStyle/>
          <a:p>
            <a:pPr marL="0" indent="0" algn="l">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xmlns="" id="{BF29C4FA-D46B-4E05-87AE-DD1CFEFA51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5884741">
            <a:off x="-412652" y="-277823"/>
            <a:ext cx="1104510" cy="1474318"/>
          </a:xfrm>
          <a:prstGeom prst="rect">
            <a:avLst/>
          </a:prstGeom>
        </p:spPr>
      </p:pic>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06122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4680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2018/1/25</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57357219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项目介绍</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95931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t>2018/1/25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Lst>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notesSlide" Target="../notesSlides/notesSlide14.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slideLayout" Target="../slideLayouts/slideLayout10.xml"/><Relationship Id="rId2" Type="http://schemas.openxmlformats.org/officeDocument/2006/relationships/tags" Target="../tags/tag13.xml"/><Relationship Id="rId16" Type="http://schemas.openxmlformats.org/officeDocument/2006/relationships/tags" Target="../tags/tag27.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A451EF4-285D-4DCA-94BF-D461275FD5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508" y="-4403"/>
            <a:ext cx="9138700" cy="5145088"/>
          </a:xfrm>
          <a:prstGeom prst="rect">
            <a:avLst/>
          </a:prstGeom>
        </p:spPr>
      </p:pic>
      <p:pic>
        <p:nvPicPr>
          <p:cNvPr id="3" name="图片 2">
            <a:extLst>
              <a:ext uri="{FF2B5EF4-FFF2-40B4-BE49-F238E27FC236}">
                <a16:creationId xmlns:a16="http://schemas.microsoft.com/office/drawing/2014/main" xmlns="" id="{1E8BA49B-F2B2-4468-8C77-520FB94596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7452" y="274320"/>
            <a:ext cx="3854528" cy="5145088"/>
          </a:xfrm>
          <a:prstGeom prst="rect">
            <a:avLst/>
          </a:prstGeom>
        </p:spPr>
      </p:pic>
      <p:sp>
        <p:nvSpPr>
          <p:cNvPr id="4" name="文本框 3">
            <a:extLst>
              <a:ext uri="{FF2B5EF4-FFF2-40B4-BE49-F238E27FC236}">
                <a16:creationId xmlns:a16="http://schemas.microsoft.com/office/drawing/2014/main" xmlns="" id="{EB154098-4FCA-42BB-A82A-4E8A9E8A7CA5}"/>
              </a:ext>
            </a:extLst>
          </p:cNvPr>
          <p:cNvSpPr txBox="1"/>
          <p:nvPr/>
        </p:nvSpPr>
        <p:spPr>
          <a:xfrm>
            <a:off x="221723" y="1955248"/>
            <a:ext cx="4265836" cy="623248"/>
          </a:xfrm>
          <a:prstGeom prst="rect">
            <a:avLst/>
          </a:prstGeom>
          <a:noFill/>
        </p:spPr>
        <p:txBody>
          <a:bodyPr wrap="square" lIns="68580" tIns="34290" rIns="68580" bIns="34290" rtlCol="0">
            <a:spAutoFit/>
          </a:bodyPr>
          <a:lstStyle/>
          <a:p>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音乐演奏</a:t>
            </a:r>
            <a:r>
              <a:rPr lang="en-US" altLang="zh-CN"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PPT</a:t>
            </a:r>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模板</a:t>
            </a:r>
          </a:p>
        </p:txBody>
      </p:sp>
      <p:sp>
        <p:nvSpPr>
          <p:cNvPr id="6" name="文本框 5">
            <a:extLst>
              <a:ext uri="{FF2B5EF4-FFF2-40B4-BE49-F238E27FC236}">
                <a16:creationId xmlns:a16="http://schemas.microsoft.com/office/drawing/2014/main" xmlns="" id="{F88E5906-70EF-4691-9A50-162A249F8ACD}"/>
              </a:ext>
            </a:extLst>
          </p:cNvPr>
          <p:cNvSpPr txBox="1"/>
          <p:nvPr/>
        </p:nvSpPr>
        <p:spPr>
          <a:xfrm>
            <a:off x="272523" y="3323525"/>
            <a:ext cx="2556284" cy="207749"/>
          </a:xfrm>
          <a:prstGeom prst="rect">
            <a:avLst/>
          </a:prstGeom>
          <a:solidFill>
            <a:schemeClr val="accent3"/>
          </a:solidFill>
          <a:ln>
            <a:noFill/>
          </a:ln>
        </p:spPr>
        <p:txBody>
          <a:bodyPr wrap="square" lIns="68580" tIns="34290" rIns="68580" bIns="34290" rtlCol="0">
            <a:spAutoFit/>
          </a:bodyPr>
          <a:lstStyle/>
          <a:p>
            <a:pPr algn="ctr"/>
            <a:r>
              <a:rPr lang="zh-CN" altLang="en-US" sz="900" dirty="0">
                <a:solidFill>
                  <a:schemeClr val="bg1"/>
                </a:solidFill>
                <a:latin typeface="锐字云字库美黑体1.0" panose="02010604000000000000" charset="-122"/>
                <a:ea typeface="锐字云字库美黑体1.0" panose="02010604000000000000" charset="-122"/>
              </a:rPr>
              <a:t>汇报人</a:t>
            </a:r>
            <a:r>
              <a:rPr lang="zh-CN" altLang="en-US" sz="900" dirty="0" smtClean="0">
                <a:solidFill>
                  <a:schemeClr val="bg1"/>
                </a:solidFill>
                <a:latin typeface="锐字云字库美黑体1.0" panose="02010604000000000000" charset="-122"/>
                <a:ea typeface="锐字云字库美黑体1.0" panose="02010604000000000000" charset="-122"/>
              </a:rPr>
              <a:t>：</a:t>
            </a:r>
            <a:r>
              <a:rPr lang="en-US" altLang="zh-CN" sz="900" dirty="0" smtClean="0">
                <a:solidFill>
                  <a:schemeClr val="bg1"/>
                </a:solidFill>
                <a:latin typeface="锐字云字库美黑体1.0" panose="02010604000000000000" charset="-122"/>
                <a:ea typeface="锐字云字库美黑体1.0" panose="02010604000000000000" charset="-122"/>
              </a:rPr>
              <a:t>xxx</a:t>
            </a:r>
            <a:r>
              <a:rPr lang="zh-CN" altLang="en-US" sz="900" dirty="0" smtClean="0">
                <a:solidFill>
                  <a:schemeClr val="bg1"/>
                </a:solidFill>
                <a:latin typeface="锐字云字库美黑体1.0" panose="02010604000000000000" charset="-122"/>
                <a:ea typeface="锐字云字库美黑体1.0" panose="02010604000000000000" charset="-122"/>
              </a:rPr>
              <a:t>      </a:t>
            </a:r>
            <a:r>
              <a:rPr lang="zh-CN" altLang="en-US" sz="900" dirty="0">
                <a:solidFill>
                  <a:schemeClr val="bg1"/>
                </a:solidFill>
                <a:latin typeface="锐字云字库美黑体1.0" panose="02010604000000000000" charset="-122"/>
                <a:ea typeface="锐字云字库美黑体1.0" panose="02010604000000000000" charset="-122"/>
              </a:rPr>
              <a:t>时间：</a:t>
            </a:r>
            <a:r>
              <a:rPr lang="en-US" altLang="zh-CN" sz="900" dirty="0">
                <a:solidFill>
                  <a:schemeClr val="bg1"/>
                </a:solidFill>
                <a:latin typeface="锐字云字库美黑体1.0" panose="02010604000000000000" charset="-122"/>
                <a:ea typeface="锐字云字库美黑体1.0" panose="02010604000000000000" charset="-122"/>
              </a:rPr>
              <a:t>XX</a:t>
            </a:r>
            <a:r>
              <a:rPr lang="zh-CN" altLang="en-US" sz="900" dirty="0">
                <a:solidFill>
                  <a:schemeClr val="bg1"/>
                </a:solidFill>
                <a:latin typeface="锐字云字库美黑体1.0" panose="02010604000000000000" charset="-122"/>
                <a:ea typeface="锐字云字库美黑体1.0" panose="02010604000000000000" charset="-122"/>
              </a:rPr>
              <a:t>年</a:t>
            </a:r>
            <a:r>
              <a:rPr lang="en-US" altLang="zh-CN" sz="900" dirty="0">
                <a:solidFill>
                  <a:schemeClr val="bg1"/>
                </a:solidFill>
                <a:latin typeface="锐字云字库美黑体1.0" panose="02010604000000000000" charset="-122"/>
                <a:ea typeface="锐字云字库美黑体1.0" panose="02010604000000000000" charset="-122"/>
              </a:rPr>
              <a:t>XX</a:t>
            </a:r>
            <a:r>
              <a:rPr lang="zh-CN" altLang="en-US" sz="900" dirty="0">
                <a:solidFill>
                  <a:schemeClr val="bg1"/>
                </a:solidFill>
                <a:latin typeface="锐字云字库美黑体1.0" panose="02010604000000000000" charset="-122"/>
                <a:ea typeface="锐字云字库美黑体1.0" panose="02010604000000000000" charset="-122"/>
              </a:rPr>
              <a:t>月</a:t>
            </a:r>
            <a:endParaRPr lang="zh-CN" altLang="zh-CN" sz="900" dirty="0">
              <a:solidFill>
                <a:schemeClr val="bg1"/>
              </a:solidFill>
              <a:latin typeface="锐字云字库美黑体1.0" panose="02010604000000000000" charset="-122"/>
              <a:ea typeface="锐字云字库美黑体1.0" panose="02010604000000000000" charset="-122"/>
            </a:endParaRPr>
          </a:p>
        </p:txBody>
      </p:sp>
      <p:sp>
        <p:nvSpPr>
          <p:cNvPr id="7" name="TextBox 11">
            <a:extLst>
              <a:ext uri="{FF2B5EF4-FFF2-40B4-BE49-F238E27FC236}">
                <a16:creationId xmlns:a16="http://schemas.microsoft.com/office/drawing/2014/main" xmlns="" id="{11E429A4-63EB-4915-8296-B32847EAB8A2}"/>
              </a:ext>
            </a:extLst>
          </p:cNvPr>
          <p:cNvSpPr txBox="1"/>
          <p:nvPr/>
        </p:nvSpPr>
        <p:spPr>
          <a:xfrm>
            <a:off x="221723" y="2773157"/>
            <a:ext cx="4180596" cy="438592"/>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cxnSp>
        <p:nvCxnSpPr>
          <p:cNvPr id="8" name="直接连接符 7">
            <a:extLst>
              <a:ext uri="{FF2B5EF4-FFF2-40B4-BE49-F238E27FC236}">
                <a16:creationId xmlns:a16="http://schemas.microsoft.com/office/drawing/2014/main" xmlns="" id="{B24E6681-5C3C-4F52-958D-CB7904E82580}"/>
              </a:ext>
            </a:extLst>
          </p:cNvPr>
          <p:cNvCxnSpPr>
            <a:cxnSpLocks/>
          </p:cNvCxnSpPr>
          <p:nvPr/>
        </p:nvCxnSpPr>
        <p:spPr>
          <a:xfrm>
            <a:off x="330734" y="2664056"/>
            <a:ext cx="376678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文本框 3">
            <a:extLst>
              <a:ext uri="{FF2B5EF4-FFF2-40B4-BE49-F238E27FC236}">
                <a16:creationId xmlns:a16="http://schemas.microsoft.com/office/drawing/2014/main" xmlns="" id="{5B66D772-65DC-42B1-BCF9-537945C32278}"/>
              </a:ext>
            </a:extLst>
          </p:cNvPr>
          <p:cNvSpPr txBox="1"/>
          <p:nvPr/>
        </p:nvSpPr>
        <p:spPr>
          <a:xfrm>
            <a:off x="-306598" y="1007589"/>
            <a:ext cx="2863938" cy="992579"/>
          </a:xfrm>
          <a:prstGeom prst="rect">
            <a:avLst/>
          </a:prstGeom>
          <a:noFill/>
        </p:spPr>
        <p:txBody>
          <a:bodyPr wrap="square" lIns="68580" tIns="34290" rIns="68580" bIns="34290" rtlCol="0">
            <a:spAutoFit/>
          </a:bodyPr>
          <a:lstStyle/>
          <a:p>
            <a:pPr algn="ctr"/>
            <a:r>
              <a:rPr lang="en-US" altLang="zh-CN" sz="6000" b="1" spc="225" dirty="0">
                <a:ln w="12700">
                  <a:noFill/>
                </a:ln>
                <a:solidFill>
                  <a:schemeClr val="accent3"/>
                </a:solidFill>
                <a:latin typeface="Bell MT" panose="02020503060305020303" pitchFamily="18" charset="0"/>
                <a:ea typeface="微软雅黑" panose="020B0503020204020204" pitchFamily="34" charset="-122"/>
                <a:cs typeface="经典综艺体简" panose="02010609000101010101" pitchFamily="49" charset="-122"/>
              </a:rPr>
              <a:t>201X</a:t>
            </a:r>
            <a:endParaRPr lang="zh-CN" altLang="en-US" sz="6000" b="1" spc="225" dirty="0">
              <a:ln w="12700">
                <a:noFill/>
              </a:ln>
              <a:solidFill>
                <a:schemeClr val="accent3"/>
              </a:solidFill>
              <a:latin typeface="Bell MT" panose="02020503060305020303" pitchFamily="18" charset="0"/>
              <a:ea typeface="微软雅黑" panose="020B0503020204020204" pitchFamily="34" charset="-122"/>
              <a:cs typeface="经典综艺体简" panose="02010609000101010101" pitchFamily="49" charset="-122"/>
            </a:endParaRPr>
          </a:p>
        </p:txBody>
      </p:sp>
      <p:pic>
        <p:nvPicPr>
          <p:cNvPr id="10" name="爱的罗曼史 romance de amor">
            <a:hlinkClick r:id="" action="ppaction://media"/>
            <a:extLst>
              <a:ext uri="{FF2B5EF4-FFF2-40B4-BE49-F238E27FC236}">
                <a16:creationId xmlns:a16="http://schemas.microsoft.com/office/drawing/2014/main" xmlns="" id="{13930FA3-B5AE-4F24-983B-C0CA2488BC5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83028" y="1641906"/>
            <a:ext cx="609600" cy="609600"/>
          </a:xfrm>
          <a:prstGeom prst="rect">
            <a:avLst/>
          </a:prstGeom>
        </p:spPr>
      </p:pic>
    </p:spTree>
    <p:extLst>
      <p:ext uri="{BB962C8B-B14F-4D97-AF65-F5344CB8AC3E}">
        <p14:creationId xmlns:p14="http://schemas.microsoft.com/office/powerpoint/2010/main" val="1322588260"/>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5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by="(-#ppt_w*2)" calcmode="lin" valueType="num">
                                      <p:cBhvr rctx="PPT">
                                        <p:cTn id="22" dur="500" autoRev="1" fill="hold">
                                          <p:stCondLst>
                                            <p:cond delay="0"/>
                                          </p:stCondLst>
                                        </p:cTn>
                                        <p:tgtEl>
                                          <p:spTgt spid="9"/>
                                        </p:tgtEl>
                                        <p:attrNameLst>
                                          <p:attrName>ppt_w</p:attrName>
                                        </p:attrNameLst>
                                      </p:cBhvr>
                                    </p:anim>
                                    <p:anim by="(#ppt_w*0.50)" calcmode="lin" valueType="num">
                                      <p:cBhvr>
                                        <p:cTn id="23" dur="500" decel="50000" autoRev="1" fill="hold">
                                          <p:stCondLst>
                                            <p:cond delay="0"/>
                                          </p:stCondLst>
                                        </p:cTn>
                                        <p:tgtEl>
                                          <p:spTgt spid="9"/>
                                        </p:tgtEl>
                                        <p:attrNameLst>
                                          <p:attrName>ppt_x</p:attrName>
                                        </p:attrNameLst>
                                      </p:cBhvr>
                                    </p:anim>
                                    <p:anim from="(-#ppt_h/2)" to="(#ppt_y)" calcmode="lin" valueType="num">
                                      <p:cBhvr>
                                        <p:cTn id="24" dur="1000" fill="hold">
                                          <p:stCondLst>
                                            <p:cond delay="0"/>
                                          </p:stCondLst>
                                        </p:cTn>
                                        <p:tgtEl>
                                          <p:spTgt spid="9"/>
                                        </p:tgtEl>
                                        <p:attrNameLst>
                                          <p:attrName>ppt_y</p:attrName>
                                        </p:attrNameLst>
                                      </p:cBhvr>
                                    </p:anim>
                                    <p:animRot by="21600000">
                                      <p:cBhvr>
                                        <p:cTn id="25" dur="1000" fill="hold">
                                          <p:stCondLst>
                                            <p:cond delay="0"/>
                                          </p:stCondLst>
                                        </p:cTn>
                                        <p:tgtEl>
                                          <p:spTgt spid="9"/>
                                        </p:tgtEl>
                                        <p:attrNameLst>
                                          <p:attrName>r</p:attrName>
                                        </p:attrNameLst>
                                      </p:cBhvr>
                                    </p:animRot>
                                  </p:childTnLst>
                                </p:cTn>
                              </p:par>
                            </p:childTnLst>
                          </p:cTn>
                        </p:par>
                        <p:par>
                          <p:cTn id="26" fill="hold">
                            <p:stCondLst>
                              <p:cond delay="18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 by="(-#ppt_w*2)" calcmode="lin" valueType="num">
                                      <p:cBhvr rctx="PPT">
                                        <p:cTn id="29" dur="500" autoRev="1" fill="hold">
                                          <p:stCondLst>
                                            <p:cond delay="0"/>
                                          </p:stCondLst>
                                        </p:cTn>
                                        <p:tgtEl>
                                          <p:spTgt spid="4"/>
                                        </p:tgtEl>
                                        <p:attrNameLst>
                                          <p:attrName>ppt_w</p:attrName>
                                        </p:attrNameLst>
                                      </p:cBhvr>
                                    </p:anim>
                                    <p:anim by="(#ppt_w*0.50)" calcmode="lin" valueType="num">
                                      <p:cBhvr>
                                        <p:cTn id="30" dur="500" decel="50000" autoRev="1" fill="hold">
                                          <p:stCondLst>
                                            <p:cond delay="0"/>
                                          </p:stCondLst>
                                        </p:cTn>
                                        <p:tgtEl>
                                          <p:spTgt spid="4"/>
                                        </p:tgtEl>
                                        <p:attrNameLst>
                                          <p:attrName>ppt_x</p:attrName>
                                        </p:attrNameLst>
                                      </p:cBhvr>
                                    </p:anim>
                                    <p:anim from="(-#ppt_h/2)" to="(#ppt_y)" calcmode="lin" valueType="num">
                                      <p:cBhvr>
                                        <p:cTn id="31" dur="1000" fill="hold">
                                          <p:stCondLst>
                                            <p:cond delay="0"/>
                                          </p:stCondLst>
                                        </p:cTn>
                                        <p:tgtEl>
                                          <p:spTgt spid="4"/>
                                        </p:tgtEl>
                                        <p:attrNameLst>
                                          <p:attrName>ppt_y</p:attrName>
                                        </p:attrNameLst>
                                      </p:cBhvr>
                                    </p:anim>
                                    <p:animRot by="21600000">
                                      <p:cBhvr>
                                        <p:cTn id="32" dur="1000" fill="hold">
                                          <p:stCondLst>
                                            <p:cond delay="0"/>
                                          </p:stCondLst>
                                        </p:cTn>
                                        <p:tgtEl>
                                          <p:spTgt spid="4"/>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500"/>
                            </p:stCondLst>
                            <p:childTnLst>
                              <p:par>
                                <p:cTn id="39" presetID="16" presetClass="entr" presetSubtype="37"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outVertical)">
                                      <p:cBhvr>
                                        <p:cTn id="41" dur="500"/>
                                        <p:tgtEl>
                                          <p:spTgt spid="7"/>
                                        </p:tgtEl>
                                      </p:cBhvr>
                                    </p:animEffect>
                                  </p:childTnLst>
                                </p:cTn>
                              </p:par>
                            </p:childTnLst>
                          </p:cTn>
                        </p:par>
                        <p:par>
                          <p:cTn id="42" fill="hold">
                            <p:stCondLst>
                              <p:cond delay="1000"/>
                            </p:stCondLst>
                            <p:childTnLst>
                              <p:par>
                                <p:cTn id="43" presetID="42"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8" repeatCount="indefinite" fill="hold" display="0">
                  <p:stCondLst>
                    <p:cond delay="indefinite"/>
                  </p:stCondLst>
                  <p:endCondLst>
                    <p:cond evt="onStopAudio" delay="0">
                      <p:tgtEl>
                        <p:sldTgt/>
                      </p:tgtEl>
                    </p:cond>
                  </p:endCondLst>
                </p:cTn>
                <p:tgtEl>
                  <p:spTgt spid="10"/>
                </p:tgtEl>
              </p:cMediaNode>
            </p:audio>
          </p:childTnLst>
        </p:cTn>
      </p:par>
    </p:tnLst>
    <p:bldLst>
      <p:bldP spid="4" grpId="0"/>
      <p:bldP spid="6" grpId="0" animBg="1"/>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F033DD89-4686-4580-882A-A088D3BF06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3824504">
            <a:off x="3488918" y="-1237692"/>
            <a:ext cx="2146802" cy="2865586"/>
          </a:xfrm>
          <a:prstGeom prst="rect">
            <a:avLst/>
          </a:prstGeom>
        </p:spPr>
      </p:pic>
      <p:sp>
        <p:nvSpPr>
          <p:cNvPr id="4" name="TextBox 25"/>
          <p:cNvSpPr/>
          <p:nvPr/>
        </p:nvSpPr>
        <p:spPr>
          <a:xfrm flipH="1">
            <a:off x="3948670" y="1582632"/>
            <a:ext cx="1332148" cy="284693"/>
          </a:xfrm>
          <a:prstGeom prst="rect">
            <a:avLst/>
          </a:prstGeom>
          <a:noFill/>
          <a:ln w="9525">
            <a:noFill/>
          </a:ln>
        </p:spPr>
        <p:txBody>
          <a:bodyPr wrap="square" lIns="68580" tIns="34290" rIns="68580" bIns="34290" rtlCol="0" anchor="t">
            <a:spAutoFit/>
          </a:bodyPr>
          <a:lstStyle/>
          <a:p>
            <a:pPr lvl="0" algn="ctr"/>
            <a:r>
              <a:rPr lang="en-US" altLang="zh-CN" sz="1400" dirty="0">
                <a:solidFill>
                  <a:schemeClr val="bg1">
                    <a:lumMod val="50000"/>
                  </a:schemeClr>
                </a:solidFill>
                <a:latin typeface="微软雅黑" panose="020B0503020204020204" charset="-122"/>
                <a:ea typeface="微软雅黑" panose="020B0503020204020204" charset="-122"/>
                <a:sym typeface="微软雅黑" panose="020B0503020204020204" charset="-122"/>
              </a:rPr>
              <a:t>CONTENTS</a:t>
            </a:r>
          </a:p>
        </p:txBody>
      </p:sp>
      <p:sp>
        <p:nvSpPr>
          <p:cNvPr id="5" name="TextBox 25"/>
          <p:cNvSpPr txBox="1"/>
          <p:nvPr/>
        </p:nvSpPr>
        <p:spPr>
          <a:xfrm flipH="1">
            <a:off x="3926847" y="1120021"/>
            <a:ext cx="1092968" cy="438582"/>
          </a:xfrm>
          <a:prstGeom prst="rect">
            <a:avLst/>
          </a:prstGeom>
          <a:noFill/>
        </p:spPr>
        <p:txBody>
          <a:bodyPr wrap="square" lIns="68580" tIns="34290" rIns="68580" bIns="34290" rtlCol="0">
            <a:spAutoFit/>
            <a:scene3d>
              <a:camera prst="orthographicFront"/>
              <a:lightRig rig="threePt" dir="t"/>
            </a:scene3d>
          </a:bodyPr>
          <a:lstStyle/>
          <a:p>
            <a:pPr lvl="0" algn="r" fontAlgn="base"/>
            <a:r>
              <a:rPr lang="zh-CN" altLang="en-US" sz="2400" b="1" noProof="1">
                <a:solidFill>
                  <a:schemeClr val="accent3"/>
                </a:solidFill>
                <a:latin typeface="微软雅黑" panose="020B0503020204020204" charset="-122"/>
                <a:ea typeface="微软雅黑" panose="020B0503020204020204" charset="-122"/>
                <a:sym typeface="微软雅黑" panose="020B0503020204020204" charset="-122"/>
              </a:rPr>
              <a:t>目 录 </a:t>
            </a:r>
          </a:p>
        </p:txBody>
      </p:sp>
      <p:sp>
        <p:nvSpPr>
          <p:cNvPr id="7" name="MH_Number_1">
            <a:hlinkClick r:id="" action="ppaction://noaction"/>
          </p:cNvPr>
          <p:cNvSpPr/>
          <p:nvPr>
            <p:custDataLst>
              <p:tags r:id="rId1"/>
            </p:custDataLst>
          </p:nvPr>
        </p:nvSpPr>
        <p:spPr>
          <a:xfrm>
            <a:off x="2455447" y="2538253"/>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3"/>
                </a:solidFill>
                <a:cs typeface="Times New Roman" panose="02020603050405020304" pitchFamily="18" charset="0"/>
              </a:rPr>
              <a:t>Part 1</a:t>
            </a:r>
            <a:endParaRPr lang="zh-CN" altLang="en-US" b="1" dirty="0">
              <a:solidFill>
                <a:schemeClr val="accent3"/>
              </a:solidFill>
              <a:cs typeface="Times New Roman" panose="02020603050405020304" pitchFamily="18" charset="0"/>
            </a:endParaRPr>
          </a:p>
        </p:txBody>
      </p:sp>
      <p:sp>
        <p:nvSpPr>
          <p:cNvPr id="9" name="MH_Number_2">
            <a:hlinkClick r:id="" action="ppaction://noaction"/>
          </p:cNvPr>
          <p:cNvSpPr/>
          <p:nvPr>
            <p:custDataLst>
              <p:tags r:id="rId2"/>
            </p:custDataLst>
          </p:nvPr>
        </p:nvSpPr>
        <p:spPr>
          <a:xfrm>
            <a:off x="2455447" y="3400068"/>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3"/>
                </a:solidFill>
                <a:cs typeface="Times New Roman" panose="02020603050405020304" pitchFamily="18" charset="0"/>
              </a:rPr>
              <a:t>Part 2</a:t>
            </a:r>
            <a:endParaRPr lang="zh-CN" altLang="en-US" b="1" dirty="0">
              <a:solidFill>
                <a:schemeClr val="accent3"/>
              </a:solidFill>
              <a:cs typeface="Times New Roman" panose="02020603050405020304" pitchFamily="18" charset="0"/>
            </a:endParaRPr>
          </a:p>
        </p:txBody>
      </p:sp>
      <p:sp>
        <p:nvSpPr>
          <p:cNvPr id="11" name="MH_Number_3">
            <a:hlinkClick r:id="rId8" action="ppaction://hlinksldjump"/>
          </p:cNvPr>
          <p:cNvSpPr/>
          <p:nvPr>
            <p:custDataLst>
              <p:tags r:id="rId3"/>
            </p:custDataLst>
          </p:nvPr>
        </p:nvSpPr>
        <p:spPr>
          <a:xfrm>
            <a:off x="6074633" y="2538253"/>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3"/>
                </a:solidFill>
                <a:cs typeface="Times New Roman" panose="02020603050405020304" pitchFamily="18" charset="0"/>
              </a:rPr>
              <a:t>Part 3</a:t>
            </a:r>
            <a:endParaRPr lang="zh-CN" altLang="en-US" b="1" dirty="0">
              <a:solidFill>
                <a:schemeClr val="accent3"/>
              </a:solidFill>
              <a:cs typeface="Times New Roman" panose="02020603050405020304" pitchFamily="18" charset="0"/>
            </a:endParaRPr>
          </a:p>
        </p:txBody>
      </p:sp>
      <p:sp>
        <p:nvSpPr>
          <p:cNvPr id="13" name="MH_Number_4">
            <a:hlinkClick r:id="" action="ppaction://noaction"/>
          </p:cNvPr>
          <p:cNvSpPr/>
          <p:nvPr>
            <p:custDataLst>
              <p:tags r:id="rId4"/>
            </p:custDataLst>
          </p:nvPr>
        </p:nvSpPr>
        <p:spPr>
          <a:xfrm>
            <a:off x="6074633" y="3400068"/>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3"/>
                </a:solidFill>
                <a:cs typeface="Times New Roman" panose="02020603050405020304" pitchFamily="18" charset="0"/>
              </a:rPr>
              <a:t>Part 4</a:t>
            </a:r>
            <a:endParaRPr lang="zh-CN" altLang="en-US" b="1" dirty="0">
              <a:solidFill>
                <a:schemeClr val="accent3"/>
              </a:solidFill>
              <a:cs typeface="Times New Roman" panose="02020603050405020304" pitchFamily="18" charset="0"/>
            </a:endParaRPr>
          </a:p>
        </p:txBody>
      </p:sp>
      <p:pic>
        <p:nvPicPr>
          <p:cNvPr id="15" name="图片 14">
            <a:extLst>
              <a:ext uri="{FF2B5EF4-FFF2-40B4-BE49-F238E27FC236}">
                <a16:creationId xmlns:a16="http://schemas.microsoft.com/office/drawing/2014/main" xmlns="" id="{9D7408F2-2905-4C85-BE5C-1497B30066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85738" y="2146470"/>
            <a:ext cx="1037560" cy="1384952"/>
          </a:xfrm>
          <a:prstGeom prst="rect">
            <a:avLst/>
          </a:prstGeom>
        </p:spPr>
      </p:pic>
      <p:pic>
        <p:nvPicPr>
          <p:cNvPr id="17" name="图片 16">
            <a:extLst>
              <a:ext uri="{FF2B5EF4-FFF2-40B4-BE49-F238E27FC236}">
                <a16:creationId xmlns:a16="http://schemas.microsoft.com/office/drawing/2014/main" xmlns="" id="{376F7192-1FEA-4A20-BE51-1A1E9C2ED2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85738" y="2953049"/>
            <a:ext cx="1037560" cy="1384952"/>
          </a:xfrm>
          <a:prstGeom prst="rect">
            <a:avLst/>
          </a:prstGeom>
        </p:spPr>
      </p:pic>
      <p:pic>
        <p:nvPicPr>
          <p:cNvPr id="18" name="图片 17">
            <a:extLst>
              <a:ext uri="{FF2B5EF4-FFF2-40B4-BE49-F238E27FC236}">
                <a16:creationId xmlns:a16="http://schemas.microsoft.com/office/drawing/2014/main" xmlns="" id="{B4EC0117-0782-4B40-BD66-77A1467CFD3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72339" y="2146470"/>
            <a:ext cx="1037560" cy="1384952"/>
          </a:xfrm>
          <a:prstGeom prst="rect">
            <a:avLst/>
          </a:prstGeom>
        </p:spPr>
      </p:pic>
      <p:pic>
        <p:nvPicPr>
          <p:cNvPr id="19" name="图片 18">
            <a:extLst>
              <a:ext uri="{FF2B5EF4-FFF2-40B4-BE49-F238E27FC236}">
                <a16:creationId xmlns:a16="http://schemas.microsoft.com/office/drawing/2014/main" xmlns="" id="{0E1CE402-AC6A-441D-9FB2-360EFD97EF9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72339" y="2953049"/>
            <a:ext cx="1037560" cy="1384952"/>
          </a:xfrm>
          <a:prstGeom prst="rect">
            <a:avLst/>
          </a:prstGeom>
        </p:spPr>
      </p:pic>
      <p:sp>
        <p:nvSpPr>
          <p:cNvPr id="20" name="内容占位符 2">
            <a:extLst>
              <a:ext uri="{FF2B5EF4-FFF2-40B4-BE49-F238E27FC236}">
                <a16:creationId xmlns:a16="http://schemas.microsoft.com/office/drawing/2014/main" xmlns="" id="{C1F1C1DF-CE35-417E-BF12-D8861529DFD9}"/>
              </a:ext>
            </a:extLst>
          </p:cNvPr>
          <p:cNvSpPr txBox="1">
            <a:spLocks/>
          </p:cNvSpPr>
          <p:nvPr/>
        </p:nvSpPr>
        <p:spPr>
          <a:xfrm>
            <a:off x="2226844" y="2654376"/>
            <a:ext cx="1764196"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en-US" altLang="zh-CN" sz="600"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gn="ctr">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内容占位符 2">
            <a:extLst>
              <a:ext uri="{FF2B5EF4-FFF2-40B4-BE49-F238E27FC236}">
                <a16:creationId xmlns:a16="http://schemas.microsoft.com/office/drawing/2014/main" xmlns="" id="{9154330E-73F3-436E-B353-A03C2C98ABA9}"/>
              </a:ext>
            </a:extLst>
          </p:cNvPr>
          <p:cNvSpPr txBox="1">
            <a:spLocks/>
          </p:cNvSpPr>
          <p:nvPr/>
        </p:nvSpPr>
        <p:spPr>
          <a:xfrm>
            <a:off x="2235699" y="3516193"/>
            <a:ext cx="1764196"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en-US" altLang="zh-CN" sz="600"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gn="ctr">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内容占位符 2">
            <a:extLst>
              <a:ext uri="{FF2B5EF4-FFF2-40B4-BE49-F238E27FC236}">
                <a16:creationId xmlns:a16="http://schemas.microsoft.com/office/drawing/2014/main" xmlns="" id="{C8506E0D-2313-4CEB-AEFA-09D0DDD6048B}"/>
              </a:ext>
            </a:extLst>
          </p:cNvPr>
          <p:cNvSpPr txBox="1">
            <a:spLocks/>
          </p:cNvSpPr>
          <p:nvPr/>
        </p:nvSpPr>
        <p:spPr>
          <a:xfrm>
            <a:off x="5866336" y="2654376"/>
            <a:ext cx="1764196"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en-US" altLang="zh-CN" sz="600"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gn="ctr">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内容占位符 2">
            <a:extLst>
              <a:ext uri="{FF2B5EF4-FFF2-40B4-BE49-F238E27FC236}">
                <a16:creationId xmlns:a16="http://schemas.microsoft.com/office/drawing/2014/main" xmlns="" id="{2A004F6B-5A5C-47AE-9F47-B1F7055B1C0E}"/>
              </a:ext>
            </a:extLst>
          </p:cNvPr>
          <p:cNvSpPr txBox="1">
            <a:spLocks/>
          </p:cNvSpPr>
          <p:nvPr/>
        </p:nvSpPr>
        <p:spPr>
          <a:xfrm>
            <a:off x="6183971" y="3516193"/>
            <a:ext cx="1764196"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endParaRPr lang="en-US" altLang="zh-CN" sz="600"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gn="ctr">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564120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childTnLst>
                                    <p:animEffect transition="out" filter="fade">
                                      <p:cBhvr>
                                        <p:cTn id="18" dur="500" tmFilter="0, 0; .2, .5; .8, .5; 1, 0"/>
                                        <p:tgtEl>
                                          <p:spTgt spid="5"/>
                                        </p:tgtEl>
                                      </p:cBhvr>
                                    </p:animEffect>
                                    <p:animScale>
                                      <p:cBhvr>
                                        <p:cTn id="19" dur="250" autoRev="1" fill="hold"/>
                                        <p:tgtEl>
                                          <p:spTgt spid="5"/>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mph" presetSubtype="0" fill="hold" grpId="1" nodeType="clickEffect">
                                  <p:stCondLst>
                                    <p:cond delay="0"/>
                                  </p:stCondLst>
                                  <p:childTnLst>
                                    <p:animEffect transition="out" filter="fade">
                                      <p:cBhvr>
                                        <p:cTn id="28" dur="500" tmFilter="0, 0; .2, .5; .8, .5; 1, 0"/>
                                        <p:tgtEl>
                                          <p:spTgt spid="4"/>
                                        </p:tgtEl>
                                      </p:cBhvr>
                                    </p:animEffect>
                                    <p:animScale>
                                      <p:cBhvr>
                                        <p:cTn id="29" dur="250" autoRev="1" fill="hold"/>
                                        <p:tgtEl>
                                          <p:spTgt spid="4"/>
                                        </p:tgtEl>
                                      </p:cBhvr>
                                      <p:by x="105000" y="105000"/>
                                    </p:animScale>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p:bldP spid="4" grpId="1" bldLvl="0"/>
      <p:bldP spid="5" grpId="0"/>
      <p:bldP spid="5" grpId="1"/>
      <p:bldP spid="7" grpId="0"/>
      <p:bldP spid="9" grpId="0"/>
      <p:bldP spid="11" grpId="0"/>
      <p:bldP spid="13"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2A00D27-0C49-473E-977C-3B3D4B21A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6968" y="1838555"/>
            <a:ext cx="5865240" cy="3302130"/>
          </a:xfrm>
          <a:prstGeom prst="rect">
            <a:avLst/>
          </a:prstGeom>
        </p:spPr>
      </p:pic>
      <p:sp>
        <p:nvSpPr>
          <p:cNvPr id="7" name="矩形 6"/>
          <p:cNvSpPr/>
          <p:nvPr/>
        </p:nvSpPr>
        <p:spPr>
          <a:xfrm>
            <a:off x="2464674" y="278013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608690" y="220560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工作评价</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669661" y="209759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pic>
        <p:nvPicPr>
          <p:cNvPr id="12" name="图片 11">
            <a:extLst>
              <a:ext uri="{FF2B5EF4-FFF2-40B4-BE49-F238E27FC236}">
                <a16:creationId xmlns:a16="http://schemas.microsoft.com/office/drawing/2014/main" xmlns="" id="{CA651B81-70E6-4F1C-A985-61C94440B3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flipV="1">
            <a:off x="-154006" y="-10810"/>
            <a:ext cx="3111937" cy="2008826"/>
          </a:xfrm>
          <a:prstGeom prst="rect">
            <a:avLst/>
          </a:prstGeom>
        </p:spPr>
      </p:pic>
    </p:spTree>
    <p:extLst>
      <p:ext uri="{BB962C8B-B14F-4D97-AF65-F5344CB8AC3E}">
        <p14:creationId xmlns:p14="http://schemas.microsoft.com/office/powerpoint/2010/main" val="1446640693"/>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39" presetClass="entr" presetSubtype="0" accel="10000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32031" y="3938251"/>
            <a:ext cx="1310842" cy="867231"/>
          </a:xfrm>
          <a:prstGeom prst="rect">
            <a:avLst/>
          </a:prstGeom>
          <a:solidFill>
            <a:schemeClr val="accent3"/>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0" name="矩形 2"/>
          <p:cNvSpPr/>
          <p:nvPr/>
        </p:nvSpPr>
        <p:spPr>
          <a:xfrm>
            <a:off x="2362696" y="3724279"/>
            <a:ext cx="770553" cy="432198"/>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2"/>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03</a:t>
            </a:r>
            <a:endParaRPr lang="zh-CN" altLang="en-US" kern="0" dirty="0">
              <a:solidFill>
                <a:sysClr val="window" lastClr="FFFFFF"/>
              </a:solidFill>
              <a:latin typeface="微软雅黑" pitchFamily="34" charset="-122"/>
              <a:ea typeface="微软雅黑" pitchFamily="34" charset="-122"/>
            </a:endParaRPr>
          </a:p>
        </p:txBody>
      </p:sp>
      <p:sp>
        <p:nvSpPr>
          <p:cNvPr id="11" name="矩形 10"/>
          <p:cNvSpPr/>
          <p:nvPr/>
        </p:nvSpPr>
        <p:spPr>
          <a:xfrm>
            <a:off x="5924520" y="2654410"/>
            <a:ext cx="1397075" cy="867231"/>
          </a:xfrm>
          <a:prstGeom prst="rect">
            <a:avLst/>
          </a:prstGeom>
          <a:solidFill>
            <a:schemeClr val="accent4"/>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2" name="矩形 2"/>
          <p:cNvSpPr/>
          <p:nvPr/>
        </p:nvSpPr>
        <p:spPr>
          <a:xfrm>
            <a:off x="6840001" y="2437605"/>
            <a:ext cx="771969" cy="433615"/>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3"/>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02</a:t>
            </a:r>
            <a:endParaRPr lang="zh-CN" altLang="en-US" kern="0" dirty="0">
              <a:solidFill>
                <a:sysClr val="window" lastClr="FFFFFF"/>
              </a:solidFill>
              <a:latin typeface="微软雅黑" pitchFamily="34" charset="-122"/>
              <a:ea typeface="微软雅黑" pitchFamily="34" charset="-122"/>
            </a:endParaRPr>
          </a:p>
        </p:txBody>
      </p:sp>
      <p:sp>
        <p:nvSpPr>
          <p:cNvPr id="13" name="矩形 12"/>
          <p:cNvSpPr/>
          <p:nvPr/>
        </p:nvSpPr>
        <p:spPr>
          <a:xfrm>
            <a:off x="1532031" y="1370568"/>
            <a:ext cx="1310842" cy="867231"/>
          </a:xfrm>
          <a:prstGeom prst="rect">
            <a:avLst/>
          </a:prstGeom>
          <a:solidFill>
            <a:schemeClr val="accent1"/>
          </a:solidFill>
          <a:ln w="25400" cap="flat" cmpd="sng" algn="ctr">
            <a:noFill/>
            <a:prstDash val="solid"/>
          </a:ln>
          <a:effectLst/>
        </p:spPr>
        <p:txBody>
          <a:bodyPr lIns="0" tIns="36000" rIns="0" bIns="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p:txBody>
      </p:sp>
      <p:sp>
        <p:nvSpPr>
          <p:cNvPr id="14" name="矩形 2"/>
          <p:cNvSpPr/>
          <p:nvPr/>
        </p:nvSpPr>
        <p:spPr>
          <a:xfrm>
            <a:off x="2362696" y="1156597"/>
            <a:ext cx="770553" cy="433615"/>
          </a:xfrm>
          <a:custGeom>
            <a:avLst/>
            <a:gdLst>
              <a:gd name="connsiteX0" fmla="*/ 0 w 1152128"/>
              <a:gd name="connsiteY0" fmla="*/ 0 h 503200"/>
              <a:gd name="connsiteX1" fmla="*/ 1152128 w 1152128"/>
              <a:gd name="connsiteY1" fmla="*/ 0 h 503200"/>
              <a:gd name="connsiteX2" fmla="*/ 1152128 w 1152128"/>
              <a:gd name="connsiteY2" fmla="*/ 503200 h 503200"/>
              <a:gd name="connsiteX3" fmla="*/ 0 w 1152128"/>
              <a:gd name="connsiteY3" fmla="*/ 503200 h 503200"/>
              <a:gd name="connsiteX4" fmla="*/ 0 w 1152128"/>
              <a:gd name="connsiteY4" fmla="*/ 0 h 503200"/>
              <a:gd name="connsiteX0" fmla="*/ 0 w 1152128"/>
              <a:gd name="connsiteY0" fmla="*/ 0 h 503200"/>
              <a:gd name="connsiteX1" fmla="*/ 1152128 w 1152128"/>
              <a:gd name="connsiteY1" fmla="*/ 0 h 503200"/>
              <a:gd name="connsiteX2" fmla="*/ 1152128 w 1152128"/>
              <a:gd name="connsiteY2" fmla="*/ 300000 h 503200"/>
              <a:gd name="connsiteX3" fmla="*/ 0 w 1152128"/>
              <a:gd name="connsiteY3" fmla="*/ 503200 h 503200"/>
              <a:gd name="connsiteX4" fmla="*/ 0 w 1152128"/>
              <a:gd name="connsiteY4" fmla="*/ 0 h 5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28" h="503200">
                <a:moveTo>
                  <a:pt x="0" y="0"/>
                </a:moveTo>
                <a:lnTo>
                  <a:pt x="1152128" y="0"/>
                </a:lnTo>
                <a:lnTo>
                  <a:pt x="1152128" y="300000"/>
                </a:lnTo>
                <a:lnTo>
                  <a:pt x="0" y="503200"/>
                </a:lnTo>
                <a:lnTo>
                  <a:pt x="0" y="0"/>
                </a:lnTo>
                <a:close/>
              </a:path>
            </a:pathLst>
          </a:custGeom>
          <a:solidFill>
            <a:schemeClr val="accent2"/>
          </a:solidFill>
          <a:ln w="25400" cap="flat" cmpd="sng" algn="ctr">
            <a:noFill/>
            <a:prstDash val="solid"/>
          </a:ln>
          <a:effectLst/>
        </p:spPr>
        <p:txBody>
          <a:bodyPr lIns="0" tIns="0" rIns="0" bIns="158727" anchor="ctr"/>
          <a:lstStyle/>
          <a:p>
            <a:pPr algn="ctr">
              <a:defRPr/>
            </a:pPr>
            <a:r>
              <a:rPr lang="en-US" altLang="zh-CN" kern="0" dirty="0">
                <a:solidFill>
                  <a:sysClr val="window" lastClr="FFFFFF"/>
                </a:solidFill>
                <a:latin typeface="微软雅黑" pitchFamily="34" charset="-122"/>
                <a:ea typeface="微软雅黑" pitchFamily="34" charset="-122"/>
              </a:rPr>
              <a:t>01</a:t>
            </a:r>
            <a:endParaRPr lang="zh-CN" altLang="en-US" kern="0" dirty="0">
              <a:solidFill>
                <a:sysClr val="window" lastClr="FFFFFF"/>
              </a:solidFill>
              <a:latin typeface="微软雅黑" pitchFamily="34" charset="-122"/>
              <a:ea typeface="微软雅黑" pitchFamily="34" charset="-122"/>
            </a:endParaRPr>
          </a:p>
        </p:txBody>
      </p:sp>
      <p:sp>
        <p:nvSpPr>
          <p:cNvPr id="15" name="TextBox 24"/>
          <p:cNvSpPr txBox="1">
            <a:spLocks noChangeArrowheads="1"/>
          </p:cNvSpPr>
          <p:nvPr/>
        </p:nvSpPr>
        <p:spPr bwMode="auto">
          <a:xfrm>
            <a:off x="2990567" y="1518896"/>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24"/>
          <p:cNvSpPr txBox="1">
            <a:spLocks noChangeArrowheads="1"/>
          </p:cNvSpPr>
          <p:nvPr/>
        </p:nvSpPr>
        <p:spPr bwMode="auto">
          <a:xfrm>
            <a:off x="2990567" y="2783231"/>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algn="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algn="r"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24"/>
          <p:cNvSpPr txBox="1">
            <a:spLocks noChangeArrowheads="1"/>
          </p:cNvSpPr>
          <p:nvPr/>
        </p:nvSpPr>
        <p:spPr bwMode="auto">
          <a:xfrm>
            <a:off x="2990567" y="4111984"/>
            <a:ext cx="2852308" cy="74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10" charset="-128"/>
              </a:defRPr>
            </a:lvl1pPr>
            <a:lvl2pPr marL="37931725" indent="-37474525" eaLnBrk="0" hangingPunct="0">
              <a:defRPr sz="2400">
                <a:solidFill>
                  <a:schemeClr val="tx1"/>
                </a:solidFill>
                <a:latin typeface="Arial" charset="0"/>
                <a:ea typeface="ＭＳ Ｐゴシック" pitchFamily="-110" charset="-128"/>
              </a:defRPr>
            </a:lvl2pPr>
            <a:lvl3pPr eaLnBrk="0" hangingPunct="0">
              <a:defRPr sz="2400">
                <a:solidFill>
                  <a:schemeClr val="tx1"/>
                </a:solidFill>
                <a:latin typeface="Arial" charset="0"/>
                <a:ea typeface="ＭＳ Ｐゴシック" pitchFamily="-110" charset="-128"/>
              </a:defRPr>
            </a:lvl3pPr>
            <a:lvl4pPr eaLnBrk="0" hangingPunct="0">
              <a:defRPr sz="2400">
                <a:solidFill>
                  <a:schemeClr val="tx1"/>
                </a:solidFill>
                <a:latin typeface="Arial" charset="0"/>
                <a:ea typeface="ＭＳ Ｐゴシック" pitchFamily="-110" charset="-128"/>
              </a:defRPr>
            </a:lvl4pPr>
            <a:lvl5pPr eaLnBrk="0" hangingPunct="0">
              <a:defRPr sz="2400">
                <a:solidFill>
                  <a:schemeClr val="tx1"/>
                </a:solidFill>
                <a:latin typeface="Arial" charset="0"/>
                <a:ea typeface="ＭＳ Ｐゴシック" pitchFamily="-110" charset="-128"/>
              </a:defRPr>
            </a:lvl5pPr>
            <a:lvl6pPr marL="457200" eaLnBrk="0" fontAlgn="base" hangingPunct="0">
              <a:spcBef>
                <a:spcPct val="0"/>
              </a:spcBef>
              <a:spcAft>
                <a:spcPct val="0"/>
              </a:spcAft>
              <a:defRPr sz="2400">
                <a:solidFill>
                  <a:schemeClr val="tx1"/>
                </a:solidFill>
                <a:latin typeface="Arial" charset="0"/>
                <a:ea typeface="ＭＳ Ｐゴシック" pitchFamily="-110" charset="-128"/>
              </a:defRPr>
            </a:lvl6pPr>
            <a:lvl7pPr marL="914400" eaLnBrk="0" fontAlgn="base" hangingPunct="0">
              <a:spcBef>
                <a:spcPct val="0"/>
              </a:spcBef>
              <a:spcAft>
                <a:spcPct val="0"/>
              </a:spcAft>
              <a:defRPr sz="2400">
                <a:solidFill>
                  <a:schemeClr val="tx1"/>
                </a:solidFill>
                <a:latin typeface="Arial" charset="0"/>
                <a:ea typeface="ＭＳ Ｐゴシック" pitchFamily="-110" charset="-128"/>
              </a:defRPr>
            </a:lvl7pPr>
            <a:lvl8pPr marL="1371600" eaLnBrk="0" fontAlgn="base" hangingPunct="0">
              <a:spcBef>
                <a:spcPct val="0"/>
              </a:spcBef>
              <a:spcAft>
                <a:spcPct val="0"/>
              </a:spcAft>
              <a:defRPr sz="2400">
                <a:solidFill>
                  <a:schemeClr val="tx1"/>
                </a:solidFill>
                <a:latin typeface="Arial" charset="0"/>
                <a:ea typeface="ＭＳ Ｐゴシック" pitchFamily="-110" charset="-128"/>
              </a:defRPr>
            </a:lvl8pPr>
            <a:lvl9pPr marL="1828800" eaLnBrk="0" fontAlgn="base" hangingPunct="0">
              <a:spcBef>
                <a:spcPct val="0"/>
              </a:spcBef>
              <a:spcAft>
                <a:spcPct val="0"/>
              </a:spcAft>
              <a:defRPr sz="2400">
                <a:solidFill>
                  <a:schemeClr val="tx1"/>
                </a:solidFill>
                <a:latin typeface="Arial" charset="0"/>
                <a:ea typeface="ＭＳ Ｐゴシック" pitchFamily="-110" charset="-128"/>
              </a:defRPr>
            </a:lvl9pPr>
          </a:lstStyle>
          <a:p>
            <a:pPr eaLnBrk="1" hangingPunct="1">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eaLnBrk="1" hangingPunct="1">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658157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left)">
                                      <p:cBhvr>
                                        <p:cTn id="12" dur="500"/>
                                        <p:tgtEl>
                                          <p:spTgt spid="1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left)">
                                      <p:cBhvr>
                                        <p:cTn id="25" dur="500"/>
                                        <p:tgtEl>
                                          <p:spTgt spid="12"/>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p:tgtEl>
                                          <p:spTgt spid="9"/>
                                        </p:tgtEl>
                                        <p:attrNameLst>
                                          <p:attrName>ppt_x</p:attrName>
                                        </p:attrNameLst>
                                      </p:cBhvr>
                                      <p:tavLst>
                                        <p:tav tm="0">
                                          <p:val>
                                            <p:strVal val="#ppt_x-#ppt_w*1.125000"/>
                                          </p:val>
                                        </p:tav>
                                        <p:tav tm="100000">
                                          <p:val>
                                            <p:strVal val="#ppt_x"/>
                                          </p:val>
                                        </p:tav>
                                      </p:tavLst>
                                    </p:anim>
                                    <p:animEffect transition="in" filter="wipe(right)">
                                      <p:cBhvr>
                                        <p:cTn id="34" dur="500"/>
                                        <p:tgtEl>
                                          <p:spTgt spid="9"/>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ppt_x</p:attrName>
                                        </p:attrNameLst>
                                      </p:cBhvr>
                                      <p:tavLst>
                                        <p:tav tm="0">
                                          <p:val>
                                            <p:strVal val="#ppt_x+#ppt_w*1.125000"/>
                                          </p:val>
                                        </p:tav>
                                        <p:tav tm="100000">
                                          <p:val>
                                            <p:strVal val="#ppt_x"/>
                                          </p:val>
                                        </p:tav>
                                      </p:tavLst>
                                    </p:anim>
                                    <p:animEffect transition="in" filter="wipe(left)">
                                      <p:cBhvr>
                                        <p:cTn id="38" dur="500"/>
                                        <p:tgtEl>
                                          <p:spTgt spid="1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4"/>
          <p:cNvSpPr/>
          <p:nvPr/>
        </p:nvSpPr>
        <p:spPr>
          <a:xfrm rot="2700000">
            <a:off x="2511302" y="2770779"/>
            <a:ext cx="3961663" cy="573977"/>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圆角矩形 4"/>
          <p:cNvSpPr/>
          <p:nvPr/>
        </p:nvSpPr>
        <p:spPr>
          <a:xfrm rot="8100000">
            <a:off x="2511914" y="2770691"/>
            <a:ext cx="3960440" cy="574154"/>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39"/>
          <p:cNvGrpSpPr/>
          <p:nvPr/>
        </p:nvGrpSpPr>
        <p:grpSpPr>
          <a:xfrm>
            <a:off x="3686373" y="2251757"/>
            <a:ext cx="1611520" cy="1612018"/>
            <a:chOff x="3686373" y="2075063"/>
            <a:chExt cx="1611520" cy="1611520"/>
          </a:xfrm>
        </p:grpSpPr>
        <p:sp>
          <p:nvSpPr>
            <p:cNvPr id="41" name="椭圆 40"/>
            <p:cNvSpPr/>
            <p:nvPr/>
          </p:nvSpPr>
          <p:spPr>
            <a:xfrm rot="2700000">
              <a:off x="3686373" y="2075063"/>
              <a:ext cx="1611520" cy="1611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6"/>
            <p:cNvSpPr>
              <a:spLocks noEditPoints="1"/>
            </p:cNvSpPr>
            <p:nvPr/>
          </p:nvSpPr>
          <p:spPr bwMode="auto">
            <a:xfrm>
              <a:off x="4259311" y="2435302"/>
              <a:ext cx="465644" cy="464505"/>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TextBox 42"/>
            <p:cNvSpPr txBox="1"/>
            <p:nvPr/>
          </p:nvSpPr>
          <p:spPr>
            <a:xfrm>
              <a:off x="4092023" y="3003798"/>
              <a:ext cx="800219" cy="276913"/>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zh-CN" altLang="en-US" sz="1200" dirty="0">
                  <a:solidFill>
                    <a:schemeClr val="bg1"/>
                  </a:solidFill>
                  <a:latin typeface="微软雅黑" pitchFamily="34" charset="-122"/>
                  <a:ea typeface="微软雅黑" pitchFamily="34" charset="-122"/>
                </a:rPr>
                <a:t>添加标题</a:t>
              </a:r>
            </a:p>
          </p:txBody>
        </p:sp>
      </p:grpSp>
      <p:sp>
        <p:nvSpPr>
          <p:cNvPr id="44" name="TextBox 43"/>
          <p:cNvSpPr txBox="1"/>
          <p:nvPr/>
        </p:nvSpPr>
        <p:spPr>
          <a:xfrm>
            <a:off x="3119891" y="1720502"/>
            <a:ext cx="396262"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01</a:t>
            </a:r>
            <a:endParaRPr lang="zh-CN" altLang="en-US" dirty="0">
              <a:solidFill>
                <a:prstClr val="white"/>
              </a:solidFill>
              <a:latin typeface="Impact" pitchFamily="34" charset="0"/>
            </a:endParaRPr>
          </a:p>
        </p:txBody>
      </p:sp>
      <p:sp>
        <p:nvSpPr>
          <p:cNvPr id="45" name="矩形 44"/>
          <p:cNvSpPr/>
          <p:nvPr/>
        </p:nvSpPr>
        <p:spPr>
          <a:xfrm>
            <a:off x="950978" y="16408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59" name="TextBox 58"/>
          <p:cNvSpPr txBox="1"/>
          <p:nvPr/>
        </p:nvSpPr>
        <p:spPr>
          <a:xfrm>
            <a:off x="5433519" y="1720502"/>
            <a:ext cx="423514"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02</a:t>
            </a:r>
            <a:endParaRPr lang="zh-CN" altLang="en-US" dirty="0">
              <a:solidFill>
                <a:prstClr val="white"/>
              </a:solidFill>
              <a:latin typeface="Impact" pitchFamily="34" charset="0"/>
            </a:endParaRPr>
          </a:p>
        </p:txBody>
      </p:sp>
      <p:sp>
        <p:nvSpPr>
          <p:cNvPr id="60" name="矩形 59"/>
          <p:cNvSpPr/>
          <p:nvPr/>
        </p:nvSpPr>
        <p:spPr>
          <a:xfrm>
            <a:off x="6095292" y="16408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1" name="TextBox 60"/>
          <p:cNvSpPr txBox="1"/>
          <p:nvPr/>
        </p:nvSpPr>
        <p:spPr>
          <a:xfrm>
            <a:off x="5433519" y="4012912"/>
            <a:ext cx="429926"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03</a:t>
            </a:r>
            <a:endParaRPr lang="zh-CN" altLang="en-US" dirty="0">
              <a:solidFill>
                <a:prstClr val="white"/>
              </a:solidFill>
              <a:latin typeface="Impact" pitchFamily="34" charset="0"/>
            </a:endParaRPr>
          </a:p>
        </p:txBody>
      </p:sp>
      <p:sp>
        <p:nvSpPr>
          <p:cNvPr id="62" name="矩形 61"/>
          <p:cNvSpPr/>
          <p:nvPr/>
        </p:nvSpPr>
        <p:spPr>
          <a:xfrm>
            <a:off x="6095292" y="392055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3" name="TextBox 62"/>
          <p:cNvSpPr txBox="1"/>
          <p:nvPr/>
        </p:nvSpPr>
        <p:spPr>
          <a:xfrm>
            <a:off x="3137653" y="4012912"/>
            <a:ext cx="423514" cy="369446"/>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dirty="0">
                <a:solidFill>
                  <a:prstClr val="white"/>
                </a:solidFill>
                <a:latin typeface="Impact" pitchFamily="34" charset="0"/>
              </a:rPr>
              <a:t>04</a:t>
            </a:r>
            <a:endParaRPr lang="zh-CN" altLang="en-US" dirty="0">
              <a:solidFill>
                <a:prstClr val="white"/>
              </a:solidFill>
              <a:latin typeface="Impact" pitchFamily="34" charset="0"/>
            </a:endParaRPr>
          </a:p>
        </p:txBody>
      </p:sp>
      <p:sp>
        <p:nvSpPr>
          <p:cNvPr id="64" name="矩形 63"/>
          <p:cNvSpPr/>
          <p:nvPr/>
        </p:nvSpPr>
        <p:spPr>
          <a:xfrm>
            <a:off x="950978" y="392055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292910850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8" presetClass="emph" presetSubtype="0" fill="hold" grpId="1" nodeType="withEffect">
                                  <p:stCondLst>
                                    <p:cond delay="0"/>
                                  </p:stCondLst>
                                  <p:childTnLst>
                                    <p:animRot by="21600000">
                                      <p:cBhvr>
                                        <p:cTn id="20" dur="1600" fill="hold"/>
                                        <p:tgtEl>
                                          <p:spTgt spid="39"/>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38"/>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childTnLst>
                          </p:cTn>
                        </p:par>
                        <p:par>
                          <p:cTn id="29" fill="hold">
                            <p:stCondLst>
                              <p:cond delay="2450"/>
                            </p:stCondLst>
                            <p:childTnLst>
                              <p:par>
                                <p:cTn id="30" presetID="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300" fill="hold"/>
                                        <p:tgtEl>
                                          <p:spTgt spid="45"/>
                                        </p:tgtEl>
                                        <p:attrNameLst>
                                          <p:attrName>ppt_x</p:attrName>
                                        </p:attrNameLst>
                                      </p:cBhvr>
                                      <p:tavLst>
                                        <p:tav tm="0">
                                          <p:val>
                                            <p:strVal val="0-#ppt_w/2"/>
                                          </p:val>
                                        </p:tav>
                                        <p:tav tm="100000">
                                          <p:val>
                                            <p:strVal val="#ppt_x"/>
                                          </p:val>
                                        </p:tav>
                                      </p:tavLst>
                                    </p:anim>
                                    <p:anim calcmode="lin" valueType="num">
                                      <p:cBhvr additive="base">
                                        <p:cTn id="33" dur="3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300" fill="hold"/>
                                        <p:tgtEl>
                                          <p:spTgt spid="60"/>
                                        </p:tgtEl>
                                        <p:attrNameLst>
                                          <p:attrName>ppt_x</p:attrName>
                                        </p:attrNameLst>
                                      </p:cBhvr>
                                      <p:tavLst>
                                        <p:tav tm="0">
                                          <p:val>
                                            <p:strVal val="1+#ppt_w/2"/>
                                          </p:val>
                                        </p:tav>
                                        <p:tav tm="100000">
                                          <p:val>
                                            <p:strVal val="#ppt_x"/>
                                          </p:val>
                                        </p:tav>
                                      </p:tavLst>
                                    </p:anim>
                                    <p:anim calcmode="lin" valueType="num">
                                      <p:cBhvr additive="base">
                                        <p:cTn id="44" dur="300" fill="hold"/>
                                        <p:tgtEl>
                                          <p:spTgt spid="60"/>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childTnLst>
                          </p:cTn>
                        </p:par>
                        <p:par>
                          <p:cTn id="51" fill="hold">
                            <p:stCondLst>
                              <p:cond delay="4050"/>
                            </p:stCondLst>
                            <p:childTnLst>
                              <p:par>
                                <p:cTn id="52" presetID="2" presetClass="entr" presetSubtype="2"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300" fill="hold"/>
                                        <p:tgtEl>
                                          <p:spTgt spid="62"/>
                                        </p:tgtEl>
                                        <p:attrNameLst>
                                          <p:attrName>ppt_x</p:attrName>
                                        </p:attrNameLst>
                                      </p:cBhvr>
                                      <p:tavLst>
                                        <p:tav tm="0">
                                          <p:val>
                                            <p:strVal val="1+#ppt_w/2"/>
                                          </p:val>
                                        </p:tav>
                                        <p:tav tm="100000">
                                          <p:val>
                                            <p:strVal val="#ppt_x"/>
                                          </p:val>
                                        </p:tav>
                                      </p:tavLst>
                                    </p:anim>
                                    <p:anim calcmode="lin" valueType="num">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p:cTn id="59" dur="500" fill="hold"/>
                                        <p:tgtEl>
                                          <p:spTgt spid="63"/>
                                        </p:tgtEl>
                                        <p:attrNameLst>
                                          <p:attrName>ppt_w</p:attrName>
                                        </p:attrNameLst>
                                      </p:cBhvr>
                                      <p:tavLst>
                                        <p:tav tm="0">
                                          <p:val>
                                            <p:fltVal val="0"/>
                                          </p:val>
                                        </p:tav>
                                        <p:tav tm="100000">
                                          <p:val>
                                            <p:strVal val="#ppt_w"/>
                                          </p:val>
                                        </p:tav>
                                      </p:tavLst>
                                    </p:anim>
                                    <p:anim calcmode="lin" valueType="num">
                                      <p:cBhvr>
                                        <p:cTn id="60" dur="500" fill="hold"/>
                                        <p:tgtEl>
                                          <p:spTgt spid="63"/>
                                        </p:tgtEl>
                                        <p:attrNameLst>
                                          <p:attrName>ppt_h</p:attrName>
                                        </p:attrNameLst>
                                      </p:cBhvr>
                                      <p:tavLst>
                                        <p:tav tm="0">
                                          <p:val>
                                            <p:fltVal val="0"/>
                                          </p:val>
                                        </p:tav>
                                        <p:tav tm="100000">
                                          <p:val>
                                            <p:strVal val="#ppt_h"/>
                                          </p:val>
                                        </p:tav>
                                      </p:tavLst>
                                    </p:anim>
                                    <p:animEffect transition="in" filter="fade">
                                      <p:cBhvr>
                                        <p:cTn id="61" dur="500"/>
                                        <p:tgtEl>
                                          <p:spTgt spid="63"/>
                                        </p:tgtEl>
                                      </p:cBhvr>
                                    </p:animEffect>
                                  </p:childTnLst>
                                </p:cTn>
                              </p:par>
                            </p:childTnLst>
                          </p:cTn>
                        </p:par>
                        <p:par>
                          <p:cTn id="62" fill="hold">
                            <p:stCondLst>
                              <p:cond delay="4850"/>
                            </p:stCondLst>
                            <p:childTnLst>
                              <p:par>
                                <p:cTn id="63" presetID="2" presetClass="entr" presetSubtype="8"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300" fill="hold"/>
                                        <p:tgtEl>
                                          <p:spTgt spid="64"/>
                                        </p:tgtEl>
                                        <p:attrNameLst>
                                          <p:attrName>ppt_x</p:attrName>
                                        </p:attrNameLst>
                                      </p:cBhvr>
                                      <p:tavLst>
                                        <p:tav tm="0">
                                          <p:val>
                                            <p:strVal val="0-#ppt_w/2"/>
                                          </p:val>
                                        </p:tav>
                                        <p:tav tm="100000">
                                          <p:val>
                                            <p:strVal val="#ppt_x"/>
                                          </p:val>
                                        </p:tav>
                                      </p:tavLst>
                                    </p:anim>
                                    <p:anim calcmode="lin" valueType="num">
                                      <p:cBhvr additive="base">
                                        <p:cTn id="6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4" grpId="0"/>
      <p:bldP spid="45"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6" y="1443343"/>
            <a:ext cx="648073" cy="1479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15616" y="1443343"/>
            <a:ext cx="2089199" cy="147908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39552"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7" y="916132"/>
            <a:ext cx="7560839" cy="50783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0" name="矩形 9"/>
          <p:cNvSpPr/>
          <p:nvPr/>
        </p:nvSpPr>
        <p:spPr>
          <a:xfrm>
            <a:off x="3203848" y="1443343"/>
            <a:ext cx="648073" cy="1479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51921" y="1443343"/>
            <a:ext cx="2089199" cy="1479088"/>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239852"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940152" y="1443343"/>
            <a:ext cx="648073" cy="1479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88224" y="1443343"/>
            <a:ext cx="2089199" cy="1479088"/>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012160" y="2182887"/>
            <a:ext cx="899134"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973718" y="3149758"/>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7" name="TextBox 16"/>
          <p:cNvSpPr txBox="1"/>
          <p:nvPr/>
        </p:nvSpPr>
        <p:spPr>
          <a:xfrm>
            <a:off x="3638014"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8" name="TextBox 17"/>
          <p:cNvSpPr txBox="1"/>
          <p:nvPr/>
        </p:nvSpPr>
        <p:spPr>
          <a:xfrm>
            <a:off x="6552220" y="3168353"/>
            <a:ext cx="2232248"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Tree>
    <p:extLst>
      <p:ext uri="{BB962C8B-B14F-4D97-AF65-F5344CB8AC3E}">
        <p14:creationId xmlns:p14="http://schemas.microsoft.com/office/powerpoint/2010/main" val="2245714573"/>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76272" y="1600437"/>
            <a:ext cx="1621163" cy="2088231"/>
            <a:chOff x="699698" y="1340769"/>
            <a:chExt cx="2523948" cy="5137844"/>
          </a:xfrm>
          <a:solidFill>
            <a:srgbClr val="00B0F0"/>
          </a:solidFill>
        </p:grpSpPr>
        <p:sp>
          <p:nvSpPr>
            <p:cNvPr id="10" name="任意多边形 9"/>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2" name="矩形 11"/>
            <p:cNvSpPr/>
            <p:nvPr/>
          </p:nvSpPr>
          <p:spPr>
            <a:xfrm>
              <a:off x="773540" y="2423160"/>
              <a:ext cx="2376264" cy="626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TextBox 29"/>
          <p:cNvSpPr txBox="1"/>
          <p:nvPr/>
        </p:nvSpPr>
        <p:spPr>
          <a:xfrm>
            <a:off x="866930" y="2392524"/>
            <a:ext cx="1264683" cy="769307"/>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5" name="TextBox 30"/>
          <p:cNvSpPr txBox="1"/>
          <p:nvPr/>
        </p:nvSpPr>
        <p:spPr>
          <a:xfrm>
            <a:off x="614902" y="2055882"/>
            <a:ext cx="1662128" cy="215407"/>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请输入标题</a:t>
            </a:r>
          </a:p>
        </p:txBody>
      </p:sp>
      <p:sp>
        <p:nvSpPr>
          <p:cNvPr id="16" name="TextBox 20"/>
          <p:cNvSpPr txBox="1"/>
          <p:nvPr/>
        </p:nvSpPr>
        <p:spPr>
          <a:xfrm>
            <a:off x="1370986" y="1699156"/>
            <a:ext cx="272510" cy="369332"/>
          </a:xfrm>
          <a:prstGeom prst="rect">
            <a:avLst/>
          </a:prstGeom>
          <a:noFill/>
        </p:spPr>
        <p:txBody>
          <a:bodyPr wrap="none" lIns="0" tIns="0" rIns="0" bIns="0" rtlCol="0">
            <a:spAutoFit/>
          </a:bodyPr>
          <a:lstStyle/>
          <a:p>
            <a:pPr algn="ctr"/>
            <a:r>
              <a:rPr lang="en-US" altLang="zh-CN" sz="2400" spc="300" dirty="0">
                <a:solidFill>
                  <a:schemeClr val="accent1"/>
                </a:solidFill>
                <a:latin typeface="Agency FB" panose="020B0503020202020204" pitchFamily="34" charset="0"/>
                <a:ea typeface="微软雅黑" pitchFamily="34" charset="-122"/>
              </a:rPr>
              <a:t>01</a:t>
            </a:r>
            <a:endParaRPr lang="zh-CN" altLang="en-US" sz="2400" spc="300" dirty="0">
              <a:solidFill>
                <a:schemeClr val="accent1"/>
              </a:solidFill>
              <a:latin typeface="Agency FB" panose="020B0503020202020204" pitchFamily="34" charset="0"/>
              <a:ea typeface="微软雅黑" pitchFamily="34" charset="-122"/>
            </a:endParaRPr>
          </a:p>
        </p:txBody>
      </p:sp>
      <p:grpSp>
        <p:nvGrpSpPr>
          <p:cNvPr id="17" name="组合 16"/>
          <p:cNvGrpSpPr/>
          <p:nvPr/>
        </p:nvGrpSpPr>
        <p:grpSpPr>
          <a:xfrm>
            <a:off x="2743719" y="1600437"/>
            <a:ext cx="1621163" cy="2088231"/>
            <a:chOff x="699698" y="1340769"/>
            <a:chExt cx="2523948" cy="5137844"/>
          </a:xfrm>
          <a:solidFill>
            <a:schemeClr val="accent4"/>
          </a:solidFill>
        </p:grpSpPr>
        <p:sp>
          <p:nvSpPr>
            <p:cNvPr id="18" name="任意多边形 1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9" name="矩形 1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29"/>
          <p:cNvSpPr txBox="1"/>
          <p:nvPr/>
        </p:nvSpPr>
        <p:spPr>
          <a:xfrm>
            <a:off x="2954744" y="2392524"/>
            <a:ext cx="1264683" cy="769307"/>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1" name="TextBox 30"/>
          <p:cNvSpPr txBox="1"/>
          <p:nvPr/>
        </p:nvSpPr>
        <p:spPr>
          <a:xfrm>
            <a:off x="2774767" y="2055882"/>
            <a:ext cx="1662128" cy="215407"/>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请输入标题</a:t>
            </a:r>
          </a:p>
        </p:txBody>
      </p:sp>
      <p:sp>
        <p:nvSpPr>
          <p:cNvPr id="22" name="TextBox 20"/>
          <p:cNvSpPr txBox="1"/>
          <p:nvPr/>
        </p:nvSpPr>
        <p:spPr>
          <a:xfrm>
            <a:off x="3448054" y="1699156"/>
            <a:ext cx="253274" cy="369332"/>
          </a:xfrm>
          <a:prstGeom prst="rect">
            <a:avLst/>
          </a:prstGeom>
          <a:noFill/>
        </p:spPr>
        <p:txBody>
          <a:bodyPr wrap="none" lIns="0" tIns="0" rIns="0" bIns="0" rtlCol="0">
            <a:spAutoFit/>
          </a:bodyPr>
          <a:lstStyle/>
          <a:p>
            <a:pPr algn="ctr"/>
            <a:r>
              <a:rPr lang="en-US" altLang="zh-CN" sz="2400" dirty="0">
                <a:solidFill>
                  <a:schemeClr val="accent2"/>
                </a:solidFill>
                <a:latin typeface="Agency FB" panose="020B0503020202020204" pitchFamily="34" charset="0"/>
                <a:ea typeface="微软雅黑" pitchFamily="34" charset="-122"/>
              </a:rPr>
              <a:t>02</a:t>
            </a:r>
            <a:endParaRPr lang="zh-CN" altLang="en-US" sz="2400" dirty="0">
              <a:solidFill>
                <a:schemeClr val="accent2"/>
              </a:solidFill>
              <a:latin typeface="Agency FB" panose="020B0503020202020204" pitchFamily="34" charset="0"/>
              <a:ea typeface="微软雅黑" pitchFamily="34" charset="-122"/>
            </a:endParaRPr>
          </a:p>
        </p:txBody>
      </p:sp>
      <p:grpSp>
        <p:nvGrpSpPr>
          <p:cNvPr id="23" name="组合 22"/>
          <p:cNvGrpSpPr/>
          <p:nvPr/>
        </p:nvGrpSpPr>
        <p:grpSpPr>
          <a:xfrm>
            <a:off x="4811167" y="1600437"/>
            <a:ext cx="1621163" cy="2088231"/>
            <a:chOff x="699698" y="1340769"/>
            <a:chExt cx="2523948" cy="5137844"/>
          </a:xfrm>
          <a:solidFill>
            <a:srgbClr val="00B0F0"/>
          </a:solidFill>
        </p:grpSpPr>
        <p:sp>
          <p:nvSpPr>
            <p:cNvPr id="24" name="任意多边形 23"/>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3"/>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25" name="矩形 24"/>
            <p:cNvSpPr/>
            <p:nvPr/>
          </p:nvSpPr>
          <p:spPr>
            <a:xfrm>
              <a:off x="773540" y="2423160"/>
              <a:ext cx="2376264" cy="6267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9"/>
          <p:cNvSpPr txBox="1"/>
          <p:nvPr/>
        </p:nvSpPr>
        <p:spPr>
          <a:xfrm>
            <a:off x="5019411" y="2392524"/>
            <a:ext cx="1264683" cy="769307"/>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7" name="TextBox 30"/>
          <p:cNvSpPr txBox="1"/>
          <p:nvPr/>
        </p:nvSpPr>
        <p:spPr>
          <a:xfrm>
            <a:off x="4796308" y="2055882"/>
            <a:ext cx="1662128" cy="215407"/>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请输入标题</a:t>
            </a:r>
          </a:p>
        </p:txBody>
      </p:sp>
      <p:grpSp>
        <p:nvGrpSpPr>
          <p:cNvPr id="28" name="组合 27"/>
          <p:cNvGrpSpPr/>
          <p:nvPr/>
        </p:nvGrpSpPr>
        <p:grpSpPr>
          <a:xfrm>
            <a:off x="6878615" y="1600437"/>
            <a:ext cx="1621163" cy="2088231"/>
            <a:chOff x="699698" y="1340769"/>
            <a:chExt cx="2523948" cy="5137844"/>
          </a:xfrm>
          <a:solidFill>
            <a:schemeClr val="accent4"/>
          </a:solidFill>
        </p:grpSpPr>
        <p:sp>
          <p:nvSpPr>
            <p:cNvPr id="29" name="任意多边形 2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30" name="矩形 29"/>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29"/>
          <p:cNvSpPr txBox="1"/>
          <p:nvPr/>
        </p:nvSpPr>
        <p:spPr>
          <a:xfrm>
            <a:off x="7069274" y="2392524"/>
            <a:ext cx="1264683" cy="769307"/>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2" name="TextBox 30"/>
          <p:cNvSpPr txBox="1"/>
          <p:nvPr/>
        </p:nvSpPr>
        <p:spPr>
          <a:xfrm>
            <a:off x="6906316" y="2055882"/>
            <a:ext cx="1662128" cy="215407"/>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请输入标题</a:t>
            </a:r>
          </a:p>
        </p:txBody>
      </p:sp>
      <p:sp>
        <p:nvSpPr>
          <p:cNvPr id="33" name="TextBox 20"/>
          <p:cNvSpPr txBox="1"/>
          <p:nvPr/>
        </p:nvSpPr>
        <p:spPr>
          <a:xfrm>
            <a:off x="7580404" y="1699156"/>
            <a:ext cx="251671" cy="369332"/>
          </a:xfrm>
          <a:prstGeom prst="rect">
            <a:avLst/>
          </a:prstGeom>
          <a:noFill/>
        </p:spPr>
        <p:txBody>
          <a:bodyPr wrap="none" lIns="0" tIns="0" rIns="0" bIns="0" rtlCol="0">
            <a:spAutoFit/>
          </a:bodyPr>
          <a:lstStyle/>
          <a:p>
            <a:pPr algn="ctr"/>
            <a:r>
              <a:rPr lang="en-US" altLang="zh-CN" sz="2400" dirty="0">
                <a:solidFill>
                  <a:schemeClr val="accent4"/>
                </a:solidFill>
                <a:latin typeface="Agency FB" panose="020B0503020202020204" pitchFamily="34" charset="0"/>
                <a:ea typeface="微软雅黑" pitchFamily="34" charset="-122"/>
              </a:rPr>
              <a:t>04</a:t>
            </a:r>
            <a:endParaRPr lang="zh-CN" altLang="en-US" sz="2400" dirty="0">
              <a:solidFill>
                <a:schemeClr val="accent4"/>
              </a:solidFill>
              <a:latin typeface="Agency FB" panose="020B0503020202020204" pitchFamily="34" charset="0"/>
              <a:ea typeface="微软雅黑" pitchFamily="34" charset="-122"/>
            </a:endParaRPr>
          </a:p>
        </p:txBody>
      </p:sp>
      <p:sp>
        <p:nvSpPr>
          <p:cNvPr id="34" name="TextBox 20"/>
          <p:cNvSpPr txBox="1"/>
          <p:nvPr/>
        </p:nvSpPr>
        <p:spPr>
          <a:xfrm>
            <a:off x="5507908" y="1699156"/>
            <a:ext cx="262892" cy="369332"/>
          </a:xfrm>
          <a:prstGeom prst="rect">
            <a:avLst/>
          </a:prstGeom>
          <a:noFill/>
        </p:spPr>
        <p:txBody>
          <a:bodyPr wrap="none" lIns="0" tIns="0" rIns="0" bIns="0" rtlCol="0">
            <a:spAutoFit/>
          </a:bodyPr>
          <a:lstStyle/>
          <a:p>
            <a:pPr algn="ctr"/>
            <a:r>
              <a:rPr lang="en-US" altLang="zh-CN" sz="2400" dirty="0">
                <a:solidFill>
                  <a:schemeClr val="accent3"/>
                </a:solidFill>
                <a:latin typeface="Agency FB" panose="020B0503020202020204" pitchFamily="34" charset="0"/>
                <a:ea typeface="微软雅黑" pitchFamily="34" charset="-122"/>
              </a:rPr>
              <a:t>03</a:t>
            </a:r>
            <a:endParaRPr lang="zh-CN" altLang="en-US" sz="2400" dirty="0">
              <a:solidFill>
                <a:schemeClr val="accent3"/>
              </a:solidFill>
              <a:latin typeface="Agency FB" panose="020B0503020202020204" pitchFamily="34" charset="0"/>
              <a:ea typeface="微软雅黑" pitchFamily="34" charset="-122"/>
            </a:endParaRPr>
          </a:p>
        </p:txBody>
      </p:sp>
    </p:spTree>
    <p:extLst>
      <p:ext uri="{BB962C8B-B14F-4D97-AF65-F5344CB8AC3E}">
        <p14:creationId xmlns:p14="http://schemas.microsoft.com/office/powerpoint/2010/main" val="156480611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1000"/>
                                        <p:tgtEl>
                                          <p:spTgt spid="33"/>
                                        </p:tgtEl>
                                      </p:cBhvr>
                                    </p:animEffect>
                                    <p:anim calcmode="lin" valueType="num">
                                      <p:cBhvr>
                                        <p:cTn id="83" dur="1000" fill="hold"/>
                                        <p:tgtEl>
                                          <p:spTgt spid="33"/>
                                        </p:tgtEl>
                                        <p:attrNameLst>
                                          <p:attrName>ppt_x</p:attrName>
                                        </p:attrNameLst>
                                      </p:cBhvr>
                                      <p:tavLst>
                                        <p:tav tm="0">
                                          <p:val>
                                            <p:strVal val="#ppt_x"/>
                                          </p:val>
                                        </p:tav>
                                        <p:tav tm="100000">
                                          <p:val>
                                            <p:strVal val="#ppt_x"/>
                                          </p:val>
                                        </p:tav>
                                      </p:tavLst>
                                    </p:anim>
                                    <p:anim calcmode="lin" valueType="num">
                                      <p:cBhvr>
                                        <p:cTn id="8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1" grpId="0"/>
      <p:bldP spid="22" grpId="0"/>
      <p:bldP spid="26" grpId="0"/>
      <p:bldP spid="27"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2A00D27-0C49-473E-977C-3B3D4B21A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6968" y="1838555"/>
            <a:ext cx="5865240" cy="3302130"/>
          </a:xfrm>
          <a:prstGeom prst="rect">
            <a:avLst/>
          </a:prstGeom>
        </p:spPr>
      </p:pic>
      <p:sp>
        <p:nvSpPr>
          <p:cNvPr id="7" name="矩形 6"/>
          <p:cNvSpPr/>
          <p:nvPr/>
        </p:nvSpPr>
        <p:spPr>
          <a:xfrm>
            <a:off x="2464674" y="278013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608690" y="220560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自我评价</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669661" y="209759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pic>
        <p:nvPicPr>
          <p:cNvPr id="12" name="图片 11">
            <a:extLst>
              <a:ext uri="{FF2B5EF4-FFF2-40B4-BE49-F238E27FC236}">
                <a16:creationId xmlns:a16="http://schemas.microsoft.com/office/drawing/2014/main" xmlns="" id="{CA651B81-70E6-4F1C-A985-61C94440B3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flipV="1">
            <a:off x="-154006" y="-10810"/>
            <a:ext cx="3111937" cy="2008826"/>
          </a:xfrm>
          <a:prstGeom prst="rect">
            <a:avLst/>
          </a:prstGeom>
        </p:spPr>
      </p:pic>
    </p:spTree>
    <p:extLst>
      <p:ext uri="{BB962C8B-B14F-4D97-AF65-F5344CB8AC3E}">
        <p14:creationId xmlns:p14="http://schemas.microsoft.com/office/powerpoint/2010/main" val="185721210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39" presetClass="entr" presetSubtype="0" accel="10000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a:grpSpLocks/>
          </p:cNvGrpSpPr>
          <p:nvPr/>
        </p:nvGrpSpPr>
        <p:grpSpPr bwMode="auto">
          <a:xfrm>
            <a:off x="4425554" y="1410135"/>
            <a:ext cx="1226566" cy="2611847"/>
            <a:chOff x="5901200" y="1879696"/>
            <a:chExt cx="1634221" cy="3480871"/>
          </a:xfrm>
        </p:grpSpPr>
        <p:sp>
          <p:nvSpPr>
            <p:cNvPr id="13" name="Freeform 12@|5FFC:3103537|FBC:16777215|LFC:16777215|LBC:16777215"/>
            <p:cNvSpPr/>
            <p:nvPr/>
          </p:nvSpPr>
          <p:spPr>
            <a:xfrm>
              <a:off x="5901200"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sz="100" dirty="0">
                <a:cs typeface="+mn-ea"/>
                <a:sym typeface="+mn-lt"/>
              </a:endParaRPr>
            </a:p>
          </p:txBody>
        </p:sp>
        <p:sp>
          <p:nvSpPr>
            <p:cNvPr id="14" name="TextBox 10@|17FFC:16777215|FBC:16777215|LFC:16777215|LBC:16777215"/>
            <p:cNvSpPr txBox="1"/>
            <p:nvPr/>
          </p:nvSpPr>
          <p:spPr>
            <a:xfrm>
              <a:off x="5966239" y="3424104"/>
              <a:ext cx="1569182" cy="369163"/>
            </a:xfrm>
            <a:prstGeom prst="rect">
              <a:avLst/>
            </a:prstGeom>
            <a:noFill/>
            <a:ln>
              <a:noFill/>
            </a:ln>
          </p:spPr>
          <p:txBody>
            <a:bodyPr wrap="square">
              <a:spAutoFit/>
            </a:bodyPr>
            <a:lstStyle/>
            <a:p>
              <a:pPr algn="ctr" defTabSz="912613">
                <a:spcBef>
                  <a:spcPct val="20000"/>
                </a:spcBef>
                <a:defRPr/>
              </a:pPr>
              <a:r>
                <a:rPr lang="zh-CN" altLang="en-US" sz="1200" dirty="0">
                  <a:solidFill>
                    <a:schemeClr val="bg1">
                      <a:lumMod val="95000"/>
                    </a:schemeClr>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lumMod val="95000"/>
                  </a:schemeClr>
                </a:solidFill>
                <a:latin typeface="微软雅黑" pitchFamily="34" charset="-122"/>
                <a:ea typeface="微软雅黑" pitchFamily="34" charset="-122"/>
                <a:cs typeface="+mn-ea"/>
                <a:sym typeface="Arial" panose="020B0604020202020204" pitchFamily="34" charset="0"/>
              </a:endParaRPr>
            </a:p>
          </p:txBody>
        </p:sp>
        <p:grpSp>
          <p:nvGrpSpPr>
            <p:cNvPr id="3" name="组合 30"/>
            <p:cNvGrpSpPr>
              <a:grpSpLocks/>
            </p:cNvGrpSpPr>
            <p:nvPr/>
          </p:nvGrpSpPr>
          <p:grpSpPr bwMode="auto">
            <a:xfrm>
              <a:off x="6377101" y="2632059"/>
              <a:ext cx="559975" cy="676798"/>
              <a:chOff x="1282721" y="2485539"/>
              <a:chExt cx="559975" cy="676798"/>
            </a:xfrm>
          </p:grpSpPr>
          <p:sp>
            <p:nvSpPr>
              <p:cNvPr id="30" name="Oval 29@|1FFC:16777215|FBC:16777215|LFC:16777215|LBC:16777215"/>
              <p:cNvSpPr/>
              <p:nvPr/>
            </p:nvSpPr>
            <p:spPr>
              <a:xfrm>
                <a:off x="1282721" y="2534745"/>
                <a:ext cx="559975"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3819" name="TextBox 10@|17FFC:16777215|FBC:16777215|LFC:16777215|LBC:16777215"/>
              <p:cNvSpPr txBox="1">
                <a:spLocks noChangeArrowheads="1"/>
              </p:cNvSpPr>
              <p:nvPr/>
            </p:nvSpPr>
            <p:spPr bwMode="auto">
              <a:xfrm>
                <a:off x="1328724" y="2485539"/>
                <a:ext cx="474314" cy="676798"/>
              </a:xfrm>
              <a:prstGeom prst="rect">
                <a:avLst/>
              </a:prstGeom>
              <a:noFill/>
              <a:ln w="9525">
                <a:noFill/>
                <a:miter lim="800000"/>
                <a:headEnd/>
                <a:tailEnd/>
              </a:ln>
            </p:spPr>
            <p:txBody>
              <a:bodyPr>
                <a:spAutoFit/>
              </a:bodyPr>
              <a:lstStyle/>
              <a:p>
                <a:pPr algn="ctr" eaLnBrk="1" hangingPunct="1"/>
                <a:r>
                  <a:rPr lang="en-US" altLang="zh-CN" sz="2700" b="1" dirty="0">
                    <a:solidFill>
                      <a:schemeClr val="accent1"/>
                    </a:solidFill>
                    <a:sym typeface="+mn-lt"/>
                  </a:rPr>
                  <a:t>1</a:t>
                </a:r>
              </a:p>
            </p:txBody>
          </p:sp>
        </p:grpSp>
      </p:grpSp>
      <p:grpSp>
        <p:nvGrpSpPr>
          <p:cNvPr id="4" name="组合 3"/>
          <p:cNvGrpSpPr>
            <a:grpSpLocks/>
          </p:cNvGrpSpPr>
          <p:nvPr/>
        </p:nvGrpSpPr>
        <p:grpSpPr bwMode="auto">
          <a:xfrm>
            <a:off x="5673329" y="1410135"/>
            <a:ext cx="1159669" cy="2611847"/>
            <a:chOff x="7563875" y="1879696"/>
            <a:chExt cx="1546676" cy="3480871"/>
          </a:xfrm>
        </p:grpSpPr>
        <p:sp>
          <p:nvSpPr>
            <p:cNvPr id="15" name="Freeform 14@|5FFC:3255130|FBC:16777215|LFC:16777215|LBC:16777215"/>
            <p:cNvSpPr/>
            <p:nvPr/>
          </p:nvSpPr>
          <p:spPr>
            <a:xfrm>
              <a:off x="7563875"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cs typeface="+mn-ea"/>
                <a:sym typeface="+mn-lt"/>
              </a:endParaRPr>
            </a:p>
          </p:txBody>
        </p:sp>
        <p:sp>
          <p:nvSpPr>
            <p:cNvPr id="25" name="TextBox 10@|17FFC:16777215|FBC:16777215|LFC:16777215|LBC:16777215"/>
            <p:cNvSpPr txBox="1"/>
            <p:nvPr/>
          </p:nvSpPr>
          <p:spPr>
            <a:xfrm>
              <a:off x="7563875" y="3424104"/>
              <a:ext cx="1546676" cy="369163"/>
            </a:xfrm>
            <a:prstGeom prst="rect">
              <a:avLst/>
            </a:prstGeom>
            <a:noFill/>
            <a:ln>
              <a:noFill/>
            </a:ln>
          </p:spPr>
          <p:txBody>
            <a:bodyPr>
              <a:spAutoFit/>
            </a:bodyPr>
            <a:lstStyle/>
            <a:p>
              <a:pPr algn="ctr" defTabSz="912613">
                <a:spcBef>
                  <a:spcPct val="20000"/>
                </a:spcBef>
                <a:defRPr/>
              </a:pPr>
              <a:r>
                <a:rPr lang="zh-CN" altLang="en-US" sz="1200" dirty="0">
                  <a:solidFill>
                    <a:schemeClr val="bg1">
                      <a:lumMod val="95000"/>
                    </a:schemeClr>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lumMod val="95000"/>
                  </a:schemeClr>
                </a:solidFill>
                <a:latin typeface="微软雅黑" pitchFamily="34" charset="-122"/>
                <a:ea typeface="微软雅黑" pitchFamily="34" charset="-122"/>
                <a:cs typeface="+mn-ea"/>
                <a:sym typeface="Arial" panose="020B0604020202020204" pitchFamily="34" charset="0"/>
              </a:endParaRPr>
            </a:p>
          </p:txBody>
        </p:sp>
        <p:grpSp>
          <p:nvGrpSpPr>
            <p:cNvPr id="5" name="组合 31"/>
            <p:cNvGrpSpPr>
              <a:grpSpLocks/>
            </p:cNvGrpSpPr>
            <p:nvPr/>
          </p:nvGrpSpPr>
          <p:grpSpPr bwMode="auto">
            <a:xfrm>
              <a:off x="8018033" y="2632059"/>
              <a:ext cx="560550" cy="676798"/>
              <a:chOff x="1282242" y="2485539"/>
              <a:chExt cx="560550" cy="676798"/>
            </a:xfrm>
          </p:grpSpPr>
          <p:sp>
            <p:nvSpPr>
              <p:cNvPr id="33" name="Oval 32@|1FFC:16777215|FBC:16777215|LFC:16777215|LBC:16777215"/>
              <p:cNvSpPr/>
              <p:nvPr/>
            </p:nvSpPr>
            <p:spPr>
              <a:xfrm>
                <a:off x="1282242" y="2534745"/>
                <a:ext cx="560550"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0F3E70"/>
                  </a:solidFill>
                </a:endParaRPr>
              </a:p>
            </p:txBody>
          </p:sp>
          <p:sp>
            <p:nvSpPr>
              <p:cNvPr id="33814" name="TextBox 10@|17FFC:16777215|FBC:16777215|LFC:16777215|LBC:16777215"/>
              <p:cNvSpPr txBox="1">
                <a:spLocks noChangeArrowheads="1"/>
              </p:cNvSpPr>
              <p:nvPr/>
            </p:nvSpPr>
            <p:spPr bwMode="auto">
              <a:xfrm>
                <a:off x="1328293" y="2485539"/>
                <a:ext cx="474801" cy="676798"/>
              </a:xfrm>
              <a:prstGeom prst="rect">
                <a:avLst/>
              </a:prstGeom>
              <a:noFill/>
              <a:ln w="9525">
                <a:noFill/>
                <a:miter lim="800000"/>
                <a:headEnd/>
                <a:tailEnd/>
              </a:ln>
            </p:spPr>
            <p:txBody>
              <a:bodyPr>
                <a:spAutoFit/>
              </a:bodyPr>
              <a:lstStyle/>
              <a:p>
                <a:pPr algn="ctr" eaLnBrk="1" hangingPunct="1"/>
                <a:r>
                  <a:rPr lang="en-US" altLang="zh-CN" sz="2700" b="1" dirty="0">
                    <a:solidFill>
                      <a:schemeClr val="accent2"/>
                    </a:solidFill>
                    <a:sym typeface="+mn-lt"/>
                  </a:rPr>
                  <a:t>2</a:t>
                </a:r>
              </a:p>
            </p:txBody>
          </p:sp>
        </p:grpSp>
      </p:grpSp>
      <p:grpSp>
        <p:nvGrpSpPr>
          <p:cNvPr id="7" name="组合 2"/>
          <p:cNvGrpSpPr>
            <a:grpSpLocks/>
          </p:cNvGrpSpPr>
          <p:nvPr/>
        </p:nvGrpSpPr>
        <p:grpSpPr bwMode="auto">
          <a:xfrm>
            <a:off x="6804248" y="1410135"/>
            <a:ext cx="1288491" cy="2611847"/>
            <a:chOff x="9072286" y="1879696"/>
            <a:chExt cx="1718491" cy="3480871"/>
          </a:xfrm>
        </p:grpSpPr>
        <p:sp>
          <p:nvSpPr>
            <p:cNvPr id="17" name="Freeform 16@|5FFC:3255130|FBC:16777215|LFC:16777215|LBC:16777215"/>
            <p:cNvSpPr/>
            <p:nvPr/>
          </p:nvSpPr>
          <p:spPr>
            <a:xfrm>
              <a:off x="9226550" y="1879696"/>
              <a:ext cx="1546678"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cs typeface="+mn-ea"/>
                <a:sym typeface="+mn-lt"/>
              </a:endParaRPr>
            </a:p>
          </p:txBody>
        </p:sp>
        <p:sp>
          <p:nvSpPr>
            <p:cNvPr id="28" name="TextBox 10@|17FFC:16777215|FBC:16777215|LFC:16777215|LBC:16777215"/>
            <p:cNvSpPr txBox="1"/>
            <p:nvPr/>
          </p:nvSpPr>
          <p:spPr>
            <a:xfrm>
              <a:off x="9072286" y="3424104"/>
              <a:ext cx="1718491" cy="369163"/>
            </a:xfrm>
            <a:prstGeom prst="rect">
              <a:avLst/>
            </a:prstGeom>
            <a:noFill/>
            <a:ln>
              <a:noFill/>
            </a:ln>
          </p:spPr>
          <p:txBody>
            <a:bodyPr wrap="square">
              <a:spAutoFit/>
            </a:bodyPr>
            <a:lstStyle/>
            <a:p>
              <a:pPr algn="ctr" defTabSz="912613">
                <a:spcBef>
                  <a:spcPct val="20000"/>
                </a:spcBef>
                <a:defRPr/>
              </a:pPr>
              <a:r>
                <a:rPr lang="zh-CN" altLang="en-US" sz="1200" dirty="0">
                  <a:solidFill>
                    <a:schemeClr val="bg1">
                      <a:lumMod val="95000"/>
                    </a:schemeClr>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lumMod val="95000"/>
                  </a:schemeClr>
                </a:solidFill>
                <a:latin typeface="微软雅黑" pitchFamily="34" charset="-122"/>
                <a:ea typeface="微软雅黑" pitchFamily="34" charset="-122"/>
                <a:cs typeface="+mn-ea"/>
                <a:sym typeface="Arial" panose="020B0604020202020204" pitchFamily="34" charset="0"/>
              </a:endParaRPr>
            </a:p>
          </p:txBody>
        </p:sp>
        <p:grpSp>
          <p:nvGrpSpPr>
            <p:cNvPr id="8" name="组合 34"/>
            <p:cNvGrpSpPr>
              <a:grpSpLocks/>
            </p:cNvGrpSpPr>
            <p:nvPr/>
          </p:nvGrpSpPr>
          <p:grpSpPr bwMode="auto">
            <a:xfrm>
              <a:off x="9718819" y="2632059"/>
              <a:ext cx="562139" cy="676798"/>
              <a:chOff x="1281807" y="2485539"/>
              <a:chExt cx="562139" cy="676798"/>
            </a:xfrm>
          </p:grpSpPr>
          <p:sp>
            <p:nvSpPr>
              <p:cNvPr id="36" name="Oval 35@|1FFC:16777215|FBC:16777215|LFC:16777215|LBC:16777215"/>
              <p:cNvSpPr/>
              <p:nvPr/>
            </p:nvSpPr>
            <p:spPr>
              <a:xfrm>
                <a:off x="1281807" y="2534745"/>
                <a:ext cx="562139"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0F3E70"/>
                  </a:solidFill>
                </a:endParaRPr>
              </a:p>
            </p:txBody>
          </p:sp>
          <p:sp>
            <p:nvSpPr>
              <p:cNvPr id="33809" name="TextBox 10@|17FFC:16777215|FBC:16777215|LFC:16777215|LBC:16777215"/>
              <p:cNvSpPr txBox="1">
                <a:spLocks noChangeArrowheads="1"/>
              </p:cNvSpPr>
              <p:nvPr/>
            </p:nvSpPr>
            <p:spPr bwMode="auto">
              <a:xfrm>
                <a:off x="1327858" y="2485539"/>
                <a:ext cx="476389" cy="676798"/>
              </a:xfrm>
              <a:prstGeom prst="rect">
                <a:avLst/>
              </a:prstGeom>
              <a:noFill/>
              <a:ln w="9525">
                <a:noFill/>
                <a:miter lim="800000"/>
                <a:headEnd/>
                <a:tailEnd/>
              </a:ln>
            </p:spPr>
            <p:txBody>
              <a:bodyPr>
                <a:spAutoFit/>
              </a:bodyPr>
              <a:lstStyle/>
              <a:p>
                <a:pPr algn="ctr" eaLnBrk="1" hangingPunct="1"/>
                <a:r>
                  <a:rPr lang="en-US" altLang="zh-CN" sz="2700" b="1" dirty="0">
                    <a:solidFill>
                      <a:schemeClr val="accent3"/>
                    </a:solidFill>
                    <a:sym typeface="+mn-lt"/>
                  </a:rPr>
                  <a:t>3</a:t>
                </a:r>
              </a:p>
            </p:txBody>
          </p:sp>
        </p:grpSp>
      </p:grpSp>
      <p:grpSp>
        <p:nvGrpSpPr>
          <p:cNvPr id="9" name="组合 1"/>
          <p:cNvGrpSpPr>
            <a:grpSpLocks/>
          </p:cNvGrpSpPr>
          <p:nvPr/>
        </p:nvGrpSpPr>
        <p:grpSpPr bwMode="auto">
          <a:xfrm>
            <a:off x="742950" y="1686287"/>
            <a:ext cx="3020616" cy="1858365"/>
            <a:chOff x="6857842" y="2723361"/>
            <a:chExt cx="4027314" cy="2477703"/>
          </a:xfrm>
        </p:grpSpPr>
        <p:sp>
          <p:nvSpPr>
            <p:cNvPr id="6" name="TextBox 11@|17FFC:16777215|FBC:16777215|LFC:16777215|LBC:16777215"/>
            <p:cNvSpPr txBox="1"/>
            <p:nvPr/>
          </p:nvSpPr>
          <p:spPr>
            <a:xfrm>
              <a:off x="6857842" y="3268318"/>
              <a:ext cx="4027314" cy="1932746"/>
            </a:xfrm>
            <a:prstGeom prst="rect">
              <a:avLst/>
            </a:prstGeom>
            <a:noFill/>
          </p:spPr>
          <p:txBody>
            <a:bodyPr>
              <a:spAutoFit/>
            </a:bodyPr>
            <a:lstStyle/>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p:txBody>
        </p:sp>
        <p:sp>
          <p:nvSpPr>
            <p:cNvPr id="39" name="TextBox 10@|17FFC:16777215|FBC:16777215|LFC:16777215|LBC:16777215"/>
            <p:cNvSpPr txBox="1"/>
            <p:nvPr/>
          </p:nvSpPr>
          <p:spPr>
            <a:xfrm>
              <a:off x="6857842" y="2723361"/>
              <a:ext cx="2774829" cy="369315"/>
            </a:xfrm>
            <a:prstGeom prst="rect">
              <a:avLst/>
            </a:prstGeom>
            <a:noFill/>
            <a:ln>
              <a:noFill/>
            </a:ln>
          </p:spPr>
          <p:txBody>
            <a:bodyPr>
              <a:spAutoFit/>
            </a:bodyPr>
            <a:lstStyle/>
            <a:p>
              <a:pPr algn="ctr" defTabSz="912613">
                <a:spcBef>
                  <a:spcPct val="20000"/>
                </a:spcBef>
                <a:defRPr/>
              </a:pPr>
              <a:r>
                <a:rPr lang="zh-CN" altLang="en-US" sz="1200" dirty="0">
                  <a:solidFill>
                    <a:schemeClr val="tx1">
                      <a:lumMod val="75000"/>
                      <a:lumOff val="25000"/>
                    </a:schemeClr>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cs typeface="+mn-ea"/>
                <a:sym typeface="Arial" panose="020B0604020202020204" pitchFamily="34" charset="0"/>
              </a:endParaRPr>
            </a:p>
          </p:txBody>
        </p:sp>
      </p:grpSp>
    </p:spTree>
    <p:extLst>
      <p:ext uri="{BB962C8B-B14F-4D97-AF65-F5344CB8AC3E}">
        <p14:creationId xmlns:p14="http://schemas.microsoft.com/office/powerpoint/2010/main" val="331255493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flipH="1">
            <a:off x="3908053" y="1706833"/>
            <a:ext cx="1168003" cy="728760"/>
            <a:chOff x="2257426" y="2571750"/>
            <a:chExt cx="1557338" cy="971550"/>
          </a:xfrm>
          <a:solidFill>
            <a:schemeClr val="accent1"/>
          </a:solidFill>
        </p:grpSpPr>
        <p:sp>
          <p:nvSpPr>
            <p:cNvPr id="7" name="右箭头 6"/>
            <p:cNvSpPr/>
            <p:nvPr/>
          </p:nvSpPr>
          <p:spPr>
            <a:xfrm>
              <a:off x="2257426" y="2571750"/>
              <a:ext cx="1557338" cy="971550"/>
            </a:xfrm>
            <a:prstGeom prst="rightArrow">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TEXT</a:t>
              </a:r>
              <a:endParaRPr lang="zh-CN" altLang="en-US" sz="1200"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H="1">
              <a:off x="24717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7003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2049945" y="1528428"/>
            <a:ext cx="1757659" cy="284691"/>
          </a:xfrm>
          <a:prstGeom prst="rect">
            <a:avLst/>
          </a:prstGeom>
          <a:noFill/>
        </p:spPr>
        <p:txBody>
          <a:bodyPr wrap="square" lIns="68577" tIns="34289" rIns="68577" bIns="34289" rtlCol="0">
            <a:spAutoFit/>
          </a:bodyPr>
          <a:lstStyle/>
          <a:p>
            <a:pPr algn="r">
              <a:defRPr/>
            </a:pPr>
            <a:r>
              <a:rPr lang="zh-CN" altLang="en-US" sz="1400" spc="75" dirty="0">
                <a:solidFill>
                  <a:schemeClr val="accent1"/>
                </a:solidFill>
                <a:latin typeface="微软雅黑" pitchFamily="34" charset="-122"/>
                <a:ea typeface="微软雅黑" pitchFamily="34" charset="-122"/>
              </a:rPr>
              <a:t>在此添加标题</a:t>
            </a:r>
          </a:p>
        </p:txBody>
      </p:sp>
      <p:sp>
        <p:nvSpPr>
          <p:cNvPr id="11" name="文本框 10"/>
          <p:cNvSpPr txBox="1"/>
          <p:nvPr/>
        </p:nvSpPr>
        <p:spPr>
          <a:xfrm>
            <a:off x="465769" y="1785043"/>
            <a:ext cx="3341835" cy="429346"/>
          </a:xfrm>
          <a:prstGeom prst="rect">
            <a:avLst/>
          </a:prstGeom>
          <a:noFill/>
        </p:spPr>
        <p:txBody>
          <a:bodyPr wrap="square" lIns="68577" tIns="34289" rIns="68577" bIns="34289"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nvGrpSpPr>
          <p:cNvPr id="3" name="组合 11"/>
          <p:cNvGrpSpPr/>
          <p:nvPr/>
        </p:nvGrpSpPr>
        <p:grpSpPr>
          <a:xfrm flipH="1">
            <a:off x="3908053" y="2620493"/>
            <a:ext cx="1168003" cy="728760"/>
            <a:chOff x="2257426" y="2571750"/>
            <a:chExt cx="1557338" cy="971550"/>
          </a:xfrm>
          <a:solidFill>
            <a:schemeClr val="accent1"/>
          </a:solidFill>
        </p:grpSpPr>
        <p:sp>
          <p:nvSpPr>
            <p:cNvPr id="13" name="右箭头 12"/>
            <p:cNvSpPr/>
            <p:nvPr/>
          </p:nvSpPr>
          <p:spPr>
            <a:xfrm>
              <a:off x="2257426" y="2571750"/>
              <a:ext cx="1557338" cy="971550"/>
            </a:xfrm>
            <a:prstGeom prst="rightArrow">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TEXT</a:t>
              </a:r>
              <a:endParaRPr lang="zh-CN" altLang="en-US" sz="1200"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24717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27003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a:off x="2049945" y="2442089"/>
            <a:ext cx="1757659" cy="284691"/>
          </a:xfrm>
          <a:prstGeom prst="rect">
            <a:avLst/>
          </a:prstGeom>
          <a:noFill/>
        </p:spPr>
        <p:txBody>
          <a:bodyPr wrap="square" lIns="68577" tIns="34289" rIns="68577" bIns="34289" rtlCol="0">
            <a:spAutoFit/>
          </a:bodyPr>
          <a:lstStyle/>
          <a:p>
            <a:pPr algn="r">
              <a:defRPr/>
            </a:pPr>
            <a:r>
              <a:rPr lang="zh-CN" altLang="en-US" sz="1400" spc="75" dirty="0">
                <a:solidFill>
                  <a:schemeClr val="accent3"/>
                </a:solidFill>
                <a:latin typeface="微软雅黑" pitchFamily="34" charset="-122"/>
                <a:ea typeface="微软雅黑" pitchFamily="34" charset="-122"/>
              </a:rPr>
              <a:t>在此添加标题</a:t>
            </a:r>
          </a:p>
        </p:txBody>
      </p:sp>
      <p:sp>
        <p:nvSpPr>
          <p:cNvPr id="17" name="文本框 16"/>
          <p:cNvSpPr txBox="1"/>
          <p:nvPr/>
        </p:nvSpPr>
        <p:spPr>
          <a:xfrm>
            <a:off x="465769" y="2698703"/>
            <a:ext cx="3341835" cy="429346"/>
          </a:xfrm>
          <a:prstGeom prst="rect">
            <a:avLst/>
          </a:prstGeom>
          <a:noFill/>
        </p:spPr>
        <p:txBody>
          <a:bodyPr wrap="square" lIns="68577" tIns="34289" rIns="68577" bIns="34289"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nvGrpSpPr>
          <p:cNvPr id="6" name="组合 17"/>
          <p:cNvGrpSpPr/>
          <p:nvPr/>
        </p:nvGrpSpPr>
        <p:grpSpPr>
          <a:xfrm flipH="1">
            <a:off x="3908053" y="3499968"/>
            <a:ext cx="1168003" cy="728760"/>
            <a:chOff x="2257426" y="2571750"/>
            <a:chExt cx="1557338" cy="971550"/>
          </a:xfrm>
          <a:solidFill>
            <a:schemeClr val="accent1"/>
          </a:solidFill>
        </p:grpSpPr>
        <p:sp>
          <p:nvSpPr>
            <p:cNvPr id="19" name="右箭头 18"/>
            <p:cNvSpPr/>
            <p:nvPr/>
          </p:nvSpPr>
          <p:spPr>
            <a:xfrm>
              <a:off x="2257426" y="2571750"/>
              <a:ext cx="1557338" cy="971550"/>
            </a:xfrm>
            <a:prstGeom prst="rightArrow">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TEXT</a:t>
              </a:r>
              <a:endParaRPr lang="zh-CN" altLang="en-US" sz="1200" dirty="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24717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2700338" y="2823014"/>
              <a:ext cx="0" cy="474062"/>
            </a:xfrm>
            <a:prstGeom prst="line">
              <a:avLst/>
            </a:prstGeom>
            <a:grpFill/>
            <a:ln w="139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2049945" y="3321563"/>
            <a:ext cx="1757659" cy="284691"/>
          </a:xfrm>
          <a:prstGeom prst="rect">
            <a:avLst/>
          </a:prstGeom>
          <a:noFill/>
        </p:spPr>
        <p:txBody>
          <a:bodyPr wrap="square" lIns="68577" tIns="34289" rIns="68577" bIns="34289" rtlCol="0">
            <a:spAutoFit/>
          </a:bodyPr>
          <a:lstStyle/>
          <a:p>
            <a:pPr algn="r">
              <a:defRPr/>
            </a:pPr>
            <a:r>
              <a:rPr lang="zh-CN" altLang="en-US" sz="1400" spc="75" dirty="0">
                <a:solidFill>
                  <a:schemeClr val="accent1"/>
                </a:solidFill>
                <a:latin typeface="微软雅黑" pitchFamily="34" charset="-122"/>
                <a:ea typeface="微软雅黑" pitchFamily="34" charset="-122"/>
              </a:rPr>
              <a:t>在此添加标题</a:t>
            </a:r>
          </a:p>
        </p:txBody>
      </p:sp>
      <p:sp>
        <p:nvSpPr>
          <p:cNvPr id="23" name="文本框 22"/>
          <p:cNvSpPr txBox="1"/>
          <p:nvPr/>
        </p:nvSpPr>
        <p:spPr>
          <a:xfrm>
            <a:off x="465769" y="3578177"/>
            <a:ext cx="3341835" cy="429346"/>
          </a:xfrm>
          <a:prstGeom prst="rect">
            <a:avLst/>
          </a:prstGeom>
          <a:noFill/>
        </p:spPr>
        <p:txBody>
          <a:bodyPr wrap="square" lIns="68577" tIns="34289" rIns="68577" bIns="34289"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24" name="文本框 23">
            <a:extLst>
              <a:ext uri="{FF2B5EF4-FFF2-40B4-BE49-F238E27FC236}">
                <a16:creationId xmlns:a16="http://schemas.microsoft.com/office/drawing/2014/main" xmlns="" id="{64A19B62-BF4B-4340-BE02-AB6FAD49EA00}"/>
              </a:ext>
            </a:extLst>
          </p:cNvPr>
          <p:cNvSpPr txBox="1"/>
          <p:nvPr/>
        </p:nvSpPr>
        <p:spPr>
          <a:xfrm>
            <a:off x="5328084" y="1528428"/>
            <a:ext cx="1757659" cy="284691"/>
          </a:xfrm>
          <a:prstGeom prst="rect">
            <a:avLst/>
          </a:prstGeom>
          <a:noFill/>
        </p:spPr>
        <p:txBody>
          <a:bodyPr wrap="square" lIns="68577" tIns="34289" rIns="68577" bIns="34289" rtlCol="0">
            <a:spAutoFit/>
          </a:bodyPr>
          <a:lstStyle/>
          <a:p>
            <a:pPr>
              <a:defRPr/>
            </a:pPr>
            <a:r>
              <a:rPr lang="zh-CN" altLang="en-US" sz="1400" spc="75" dirty="0">
                <a:solidFill>
                  <a:schemeClr val="accent1"/>
                </a:solidFill>
                <a:latin typeface="微软雅黑" pitchFamily="34" charset="-122"/>
                <a:ea typeface="微软雅黑" pitchFamily="34" charset="-122"/>
              </a:rPr>
              <a:t>在此添加标题</a:t>
            </a:r>
          </a:p>
        </p:txBody>
      </p:sp>
      <p:sp>
        <p:nvSpPr>
          <p:cNvPr id="25" name="文本框 24">
            <a:extLst>
              <a:ext uri="{FF2B5EF4-FFF2-40B4-BE49-F238E27FC236}">
                <a16:creationId xmlns:a16="http://schemas.microsoft.com/office/drawing/2014/main" xmlns="" id="{6892BE0B-CD2F-49F9-A46B-20007D755749}"/>
              </a:ext>
            </a:extLst>
          </p:cNvPr>
          <p:cNvSpPr txBox="1"/>
          <p:nvPr/>
        </p:nvSpPr>
        <p:spPr>
          <a:xfrm>
            <a:off x="5328084" y="1785043"/>
            <a:ext cx="3341835" cy="429346"/>
          </a:xfrm>
          <a:prstGeom prst="rect">
            <a:avLst/>
          </a:prstGeom>
          <a:noFill/>
        </p:spPr>
        <p:txBody>
          <a:bodyPr wrap="square" lIns="68577" tIns="34289" rIns="68577" bIns="3428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26" name="文本框 25">
            <a:extLst>
              <a:ext uri="{FF2B5EF4-FFF2-40B4-BE49-F238E27FC236}">
                <a16:creationId xmlns:a16="http://schemas.microsoft.com/office/drawing/2014/main" xmlns="" id="{DD7EC371-F154-463A-87EA-E5EC11437A82}"/>
              </a:ext>
            </a:extLst>
          </p:cNvPr>
          <p:cNvSpPr txBox="1"/>
          <p:nvPr/>
        </p:nvSpPr>
        <p:spPr>
          <a:xfrm>
            <a:off x="5328084" y="2442089"/>
            <a:ext cx="1757659" cy="284691"/>
          </a:xfrm>
          <a:prstGeom prst="rect">
            <a:avLst/>
          </a:prstGeom>
          <a:noFill/>
        </p:spPr>
        <p:txBody>
          <a:bodyPr wrap="square" lIns="68577" tIns="34289" rIns="68577" bIns="34289" rtlCol="0">
            <a:spAutoFit/>
          </a:bodyPr>
          <a:lstStyle/>
          <a:p>
            <a:pPr>
              <a:defRPr/>
            </a:pPr>
            <a:r>
              <a:rPr lang="zh-CN" altLang="en-US" sz="1400" spc="75" dirty="0">
                <a:solidFill>
                  <a:schemeClr val="accent3"/>
                </a:solidFill>
                <a:latin typeface="微软雅黑" pitchFamily="34" charset="-122"/>
                <a:ea typeface="微软雅黑" pitchFamily="34" charset="-122"/>
              </a:rPr>
              <a:t>在此添加标题</a:t>
            </a:r>
          </a:p>
        </p:txBody>
      </p:sp>
      <p:sp>
        <p:nvSpPr>
          <p:cNvPr id="27" name="文本框 26">
            <a:extLst>
              <a:ext uri="{FF2B5EF4-FFF2-40B4-BE49-F238E27FC236}">
                <a16:creationId xmlns:a16="http://schemas.microsoft.com/office/drawing/2014/main" xmlns="" id="{8504F596-123E-4A61-96A9-BEE0AC5D0358}"/>
              </a:ext>
            </a:extLst>
          </p:cNvPr>
          <p:cNvSpPr txBox="1"/>
          <p:nvPr/>
        </p:nvSpPr>
        <p:spPr>
          <a:xfrm>
            <a:off x="5328084" y="2698703"/>
            <a:ext cx="3341835" cy="429346"/>
          </a:xfrm>
          <a:prstGeom prst="rect">
            <a:avLst/>
          </a:prstGeom>
          <a:noFill/>
        </p:spPr>
        <p:txBody>
          <a:bodyPr wrap="square" lIns="68577" tIns="34289" rIns="68577" bIns="3428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28" name="文本框 27">
            <a:extLst>
              <a:ext uri="{FF2B5EF4-FFF2-40B4-BE49-F238E27FC236}">
                <a16:creationId xmlns:a16="http://schemas.microsoft.com/office/drawing/2014/main" xmlns="" id="{88A54709-BD83-4238-B14D-F1AB5E271DA1}"/>
              </a:ext>
            </a:extLst>
          </p:cNvPr>
          <p:cNvSpPr txBox="1"/>
          <p:nvPr/>
        </p:nvSpPr>
        <p:spPr>
          <a:xfrm>
            <a:off x="5328084" y="3321563"/>
            <a:ext cx="1757659" cy="284691"/>
          </a:xfrm>
          <a:prstGeom prst="rect">
            <a:avLst/>
          </a:prstGeom>
          <a:noFill/>
        </p:spPr>
        <p:txBody>
          <a:bodyPr wrap="square" lIns="68577" tIns="34289" rIns="68577" bIns="34289" rtlCol="0">
            <a:spAutoFit/>
          </a:bodyPr>
          <a:lstStyle/>
          <a:p>
            <a:pPr>
              <a:defRPr/>
            </a:pPr>
            <a:r>
              <a:rPr lang="zh-CN" altLang="en-US" sz="1400" spc="75" dirty="0">
                <a:solidFill>
                  <a:schemeClr val="accent1"/>
                </a:solidFill>
                <a:latin typeface="微软雅黑" pitchFamily="34" charset="-122"/>
                <a:ea typeface="微软雅黑" pitchFamily="34" charset="-122"/>
              </a:rPr>
              <a:t>在此添加标题</a:t>
            </a:r>
          </a:p>
        </p:txBody>
      </p:sp>
      <p:sp>
        <p:nvSpPr>
          <p:cNvPr id="29" name="文本框 28">
            <a:extLst>
              <a:ext uri="{FF2B5EF4-FFF2-40B4-BE49-F238E27FC236}">
                <a16:creationId xmlns:a16="http://schemas.microsoft.com/office/drawing/2014/main" xmlns="" id="{CDAAE2E8-35A3-4B36-8090-6228FFCD77D7}"/>
              </a:ext>
            </a:extLst>
          </p:cNvPr>
          <p:cNvSpPr txBox="1"/>
          <p:nvPr/>
        </p:nvSpPr>
        <p:spPr>
          <a:xfrm>
            <a:off x="5328084" y="3578177"/>
            <a:ext cx="3341835" cy="429346"/>
          </a:xfrm>
          <a:prstGeom prst="rect">
            <a:avLst/>
          </a:prstGeom>
          <a:noFill/>
        </p:spPr>
        <p:txBody>
          <a:bodyPr wrap="square" lIns="68577" tIns="34289" rIns="68577" bIns="3428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359321811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1000"/>
                                        <p:tgtEl>
                                          <p:spTgt spid="10"/>
                                        </p:tgtEl>
                                      </p:cBhvr>
                                    </p:animEffect>
                                  </p:childTnLst>
                                </p:cTn>
                              </p:par>
                            </p:childTnLst>
                          </p:cTn>
                        </p:par>
                        <p:par>
                          <p:cTn id="13" fill="hold">
                            <p:stCondLst>
                              <p:cond delay="1750"/>
                            </p:stCondLst>
                            <p:childTnLst>
                              <p:par>
                                <p:cTn id="14" presetID="2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1000"/>
                                        <p:tgtEl>
                                          <p:spTgt spid="11"/>
                                        </p:tgtEl>
                                      </p:cBhvr>
                                    </p:animEffect>
                                  </p:childTnLst>
                                </p:cTn>
                              </p:par>
                            </p:childTnLst>
                          </p:cTn>
                        </p:par>
                        <p:par>
                          <p:cTn id="17" fill="hold">
                            <p:stCondLst>
                              <p:cond delay="275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1+#ppt_w/2"/>
                                          </p:val>
                                        </p:tav>
                                        <p:tav tm="100000">
                                          <p:val>
                                            <p:strVal val="#ppt_x"/>
                                          </p:val>
                                        </p:tav>
                                      </p:tavLst>
                                    </p:anim>
                                    <p:anim calcmode="lin" valueType="num">
                                      <p:cBhvr additive="base">
                                        <p:cTn id="21" dur="75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1000"/>
                                        <p:tgtEl>
                                          <p:spTgt spid="16"/>
                                        </p:tgtEl>
                                      </p:cBhvr>
                                    </p:animEffect>
                                  </p:childTnLst>
                                </p:cTn>
                              </p:par>
                            </p:childTnLst>
                          </p:cTn>
                        </p:par>
                        <p:par>
                          <p:cTn id="26" fill="hold">
                            <p:stCondLst>
                              <p:cond delay="4500"/>
                            </p:stCondLst>
                            <p:childTnLst>
                              <p:par>
                                <p:cTn id="27" presetID="2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right)">
                                      <p:cBhvr>
                                        <p:cTn id="29" dur="1000"/>
                                        <p:tgtEl>
                                          <p:spTgt spid="17"/>
                                        </p:tgtEl>
                                      </p:cBhvr>
                                    </p:animEffect>
                                  </p:childTnLst>
                                </p:cTn>
                              </p:par>
                            </p:childTnLst>
                          </p:cTn>
                        </p:par>
                        <p:par>
                          <p:cTn id="30" fill="hold">
                            <p:stCondLst>
                              <p:cond delay="5500"/>
                            </p:stCondLst>
                            <p:childTnLst>
                              <p:par>
                                <p:cTn id="31" presetID="2" presetClass="entr" presetSubtype="2"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750" fill="hold"/>
                                        <p:tgtEl>
                                          <p:spTgt spid="6"/>
                                        </p:tgtEl>
                                        <p:attrNameLst>
                                          <p:attrName>ppt_x</p:attrName>
                                        </p:attrNameLst>
                                      </p:cBhvr>
                                      <p:tavLst>
                                        <p:tav tm="0">
                                          <p:val>
                                            <p:strVal val="1+#ppt_w/2"/>
                                          </p:val>
                                        </p:tav>
                                        <p:tav tm="100000">
                                          <p:val>
                                            <p:strVal val="#ppt_x"/>
                                          </p:val>
                                        </p:tav>
                                      </p:tavLst>
                                    </p:anim>
                                    <p:anim calcmode="lin" valueType="num">
                                      <p:cBhvr additive="base">
                                        <p:cTn id="34" dur="750" fill="hold"/>
                                        <p:tgtEl>
                                          <p:spTgt spid="6"/>
                                        </p:tgtEl>
                                        <p:attrNameLst>
                                          <p:attrName>ppt_y</p:attrName>
                                        </p:attrNameLst>
                                      </p:cBhvr>
                                      <p:tavLst>
                                        <p:tav tm="0">
                                          <p:val>
                                            <p:strVal val="#ppt_y"/>
                                          </p:val>
                                        </p:tav>
                                        <p:tav tm="100000">
                                          <p:val>
                                            <p:strVal val="#ppt_y"/>
                                          </p:val>
                                        </p:tav>
                                      </p:tavLst>
                                    </p:anim>
                                  </p:childTnLst>
                                </p:cTn>
                              </p:par>
                            </p:childTnLst>
                          </p:cTn>
                        </p:par>
                        <p:par>
                          <p:cTn id="35" fill="hold">
                            <p:stCondLst>
                              <p:cond delay="6250"/>
                            </p:stCondLst>
                            <p:childTnLst>
                              <p:par>
                                <p:cTn id="36" presetID="22" presetClass="entr" presetSubtype="2"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right)">
                                      <p:cBhvr>
                                        <p:cTn id="38" dur="1000"/>
                                        <p:tgtEl>
                                          <p:spTgt spid="22"/>
                                        </p:tgtEl>
                                      </p:cBhvr>
                                    </p:animEffect>
                                  </p:childTnLst>
                                </p:cTn>
                              </p:par>
                            </p:childTnLst>
                          </p:cTn>
                        </p:par>
                        <p:par>
                          <p:cTn id="39" fill="hold">
                            <p:stCondLst>
                              <p:cond delay="7250"/>
                            </p:stCondLst>
                            <p:childTnLst>
                              <p:par>
                                <p:cTn id="40" presetID="22" presetClass="entr" presetSubtype="2"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right)">
                                      <p:cBhvr>
                                        <p:cTn id="42" dur="1000"/>
                                        <p:tgtEl>
                                          <p:spTgt spid="23"/>
                                        </p:tgtEl>
                                      </p:cBhvr>
                                    </p:animEffect>
                                  </p:childTnLst>
                                </p:cTn>
                              </p:par>
                            </p:childTnLst>
                          </p:cTn>
                        </p:par>
                        <p:par>
                          <p:cTn id="43" fill="hold">
                            <p:stCondLst>
                              <p:cond delay="8250"/>
                            </p:stCondLst>
                            <p:childTnLst>
                              <p:par>
                                <p:cTn id="44" presetID="22" presetClass="entr" presetSubtype="2"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right)">
                                      <p:cBhvr>
                                        <p:cTn id="46" dur="1000"/>
                                        <p:tgtEl>
                                          <p:spTgt spid="24"/>
                                        </p:tgtEl>
                                      </p:cBhvr>
                                    </p:animEffect>
                                  </p:childTnLst>
                                </p:cTn>
                              </p:par>
                            </p:childTnLst>
                          </p:cTn>
                        </p:par>
                        <p:par>
                          <p:cTn id="47" fill="hold">
                            <p:stCondLst>
                              <p:cond delay="925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1000"/>
                                        <p:tgtEl>
                                          <p:spTgt spid="25"/>
                                        </p:tgtEl>
                                      </p:cBhvr>
                                    </p:animEffect>
                                  </p:childTnLst>
                                </p:cTn>
                              </p:par>
                            </p:childTnLst>
                          </p:cTn>
                        </p:par>
                        <p:par>
                          <p:cTn id="51" fill="hold">
                            <p:stCondLst>
                              <p:cond delay="10250"/>
                            </p:stCondLst>
                            <p:childTnLst>
                              <p:par>
                                <p:cTn id="52" presetID="22" presetClass="entr" presetSubtype="2"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right)">
                                      <p:cBhvr>
                                        <p:cTn id="54" dur="1000"/>
                                        <p:tgtEl>
                                          <p:spTgt spid="26"/>
                                        </p:tgtEl>
                                      </p:cBhvr>
                                    </p:animEffect>
                                  </p:childTnLst>
                                </p:cTn>
                              </p:par>
                            </p:childTnLst>
                          </p:cTn>
                        </p:par>
                        <p:par>
                          <p:cTn id="55" fill="hold">
                            <p:stCondLst>
                              <p:cond delay="11250"/>
                            </p:stCondLst>
                            <p:childTnLst>
                              <p:par>
                                <p:cTn id="56" presetID="22" presetClass="entr" presetSubtype="2"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right)">
                                      <p:cBhvr>
                                        <p:cTn id="58" dur="1000"/>
                                        <p:tgtEl>
                                          <p:spTgt spid="27"/>
                                        </p:tgtEl>
                                      </p:cBhvr>
                                    </p:animEffect>
                                  </p:childTnLst>
                                </p:cTn>
                              </p:par>
                            </p:childTnLst>
                          </p:cTn>
                        </p:par>
                        <p:par>
                          <p:cTn id="59" fill="hold">
                            <p:stCondLst>
                              <p:cond delay="12250"/>
                            </p:stCondLst>
                            <p:childTnLst>
                              <p:par>
                                <p:cTn id="60" presetID="22" presetClass="entr" presetSubtype="2"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right)">
                                      <p:cBhvr>
                                        <p:cTn id="62" dur="1000"/>
                                        <p:tgtEl>
                                          <p:spTgt spid="28"/>
                                        </p:tgtEl>
                                      </p:cBhvr>
                                    </p:animEffect>
                                  </p:childTnLst>
                                </p:cTn>
                              </p:par>
                            </p:childTnLst>
                          </p:cTn>
                        </p:par>
                        <p:par>
                          <p:cTn id="63" fill="hold">
                            <p:stCondLst>
                              <p:cond delay="13250"/>
                            </p:stCondLst>
                            <p:childTnLst>
                              <p:par>
                                <p:cTn id="64" presetID="22" presetClass="entr" presetSubtype="2"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right)">
                                      <p:cBhvr>
                                        <p:cTn id="66"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22"/>
          <p:cNvCxnSpPr/>
          <p:nvPr/>
        </p:nvCxnSpPr>
        <p:spPr>
          <a:xfrm>
            <a:off x="968955" y="3085367"/>
            <a:ext cx="7272604"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Rounded Rectangle 1"/>
          <p:cNvSpPr/>
          <p:nvPr/>
        </p:nvSpPr>
        <p:spPr>
          <a:xfrm>
            <a:off x="1324148" y="2289288"/>
            <a:ext cx="295313" cy="995439"/>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88186"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二月份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ounded Rectangle 3"/>
          <p:cNvSpPr/>
          <p:nvPr/>
        </p:nvSpPr>
        <p:spPr>
          <a:xfrm>
            <a:off x="1981458" y="1934930"/>
            <a:ext cx="295313" cy="1349797"/>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745497"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三月份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ounded Rectangle 5"/>
          <p:cNvSpPr/>
          <p:nvPr/>
        </p:nvSpPr>
        <p:spPr>
          <a:xfrm>
            <a:off x="2705299" y="2655076"/>
            <a:ext cx="295313" cy="629651"/>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469338"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四月份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ounded Rectangle 7"/>
          <p:cNvSpPr/>
          <p:nvPr/>
        </p:nvSpPr>
        <p:spPr>
          <a:xfrm>
            <a:off x="3362610" y="2397881"/>
            <a:ext cx="29531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126649"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五月份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Rounded Rectangle 9"/>
          <p:cNvSpPr/>
          <p:nvPr/>
        </p:nvSpPr>
        <p:spPr>
          <a:xfrm>
            <a:off x="4086451" y="1483411"/>
            <a:ext cx="295313" cy="1801316"/>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85049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六月份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ounded Rectangle 11"/>
          <p:cNvSpPr/>
          <p:nvPr/>
        </p:nvSpPr>
        <p:spPr>
          <a:xfrm>
            <a:off x="4743762" y="1974938"/>
            <a:ext cx="295313"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50780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七月份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Rounded Rectangle 13"/>
          <p:cNvSpPr/>
          <p:nvPr/>
        </p:nvSpPr>
        <p:spPr>
          <a:xfrm>
            <a:off x="5467603" y="2289288"/>
            <a:ext cx="295313" cy="995439"/>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23164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八月份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Rounded Rectangle 15"/>
          <p:cNvSpPr/>
          <p:nvPr/>
        </p:nvSpPr>
        <p:spPr>
          <a:xfrm>
            <a:off x="6124913" y="2397881"/>
            <a:ext cx="29958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588895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九月份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Rounded Rectangle 17"/>
          <p:cNvSpPr/>
          <p:nvPr/>
        </p:nvSpPr>
        <p:spPr>
          <a:xfrm>
            <a:off x="6848754" y="1717744"/>
            <a:ext cx="295926" cy="156698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12793"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ounded Rectangle 19"/>
          <p:cNvSpPr/>
          <p:nvPr/>
        </p:nvSpPr>
        <p:spPr>
          <a:xfrm>
            <a:off x="7506065" y="1974938"/>
            <a:ext cx="290210"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270104"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十一月份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088186" y="204363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87" name="TextBox 86"/>
          <p:cNvSpPr txBox="1"/>
          <p:nvPr/>
        </p:nvSpPr>
        <p:spPr>
          <a:xfrm>
            <a:off x="1745497" y="1683112"/>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88" name="TextBox 87"/>
          <p:cNvSpPr txBox="1"/>
          <p:nvPr/>
        </p:nvSpPr>
        <p:spPr>
          <a:xfrm>
            <a:off x="2469338" y="239015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sp>
        <p:nvSpPr>
          <p:cNvPr id="89" name="TextBox 88"/>
          <p:cNvSpPr txBox="1"/>
          <p:nvPr/>
        </p:nvSpPr>
        <p:spPr>
          <a:xfrm>
            <a:off x="3126649" y="2108681"/>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39%</a:t>
            </a:r>
          </a:p>
        </p:txBody>
      </p:sp>
      <p:sp>
        <p:nvSpPr>
          <p:cNvPr id="90" name="TextBox 89"/>
          <p:cNvSpPr txBox="1"/>
          <p:nvPr/>
        </p:nvSpPr>
        <p:spPr>
          <a:xfrm>
            <a:off x="3850490" y="122578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75%</a:t>
            </a:r>
          </a:p>
        </p:txBody>
      </p:sp>
      <p:sp>
        <p:nvSpPr>
          <p:cNvPr id="91" name="TextBox 90"/>
          <p:cNvSpPr txBox="1"/>
          <p:nvPr/>
        </p:nvSpPr>
        <p:spPr>
          <a:xfrm>
            <a:off x="4507800" y="173501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2" name="TextBox 91"/>
          <p:cNvSpPr txBox="1"/>
          <p:nvPr/>
        </p:nvSpPr>
        <p:spPr>
          <a:xfrm>
            <a:off x="5231642" y="2062579"/>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93" name="TextBox 92"/>
          <p:cNvSpPr txBox="1"/>
          <p:nvPr/>
        </p:nvSpPr>
        <p:spPr>
          <a:xfrm>
            <a:off x="5888952" y="214086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35%</a:t>
            </a:r>
          </a:p>
        </p:txBody>
      </p:sp>
      <p:sp>
        <p:nvSpPr>
          <p:cNvPr id="94" name="TextBox 93"/>
          <p:cNvSpPr txBox="1"/>
          <p:nvPr/>
        </p:nvSpPr>
        <p:spPr>
          <a:xfrm>
            <a:off x="6612793" y="147458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60%</a:t>
            </a:r>
          </a:p>
        </p:txBody>
      </p:sp>
      <p:sp>
        <p:nvSpPr>
          <p:cNvPr id="95" name="TextBox 94"/>
          <p:cNvSpPr txBox="1"/>
          <p:nvPr/>
        </p:nvSpPr>
        <p:spPr>
          <a:xfrm>
            <a:off x="7270104" y="1727166"/>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6" name="TextBox 95"/>
          <p:cNvSpPr txBox="1"/>
          <p:nvPr/>
        </p:nvSpPr>
        <p:spPr>
          <a:xfrm>
            <a:off x="1499403" y="4293900"/>
            <a:ext cx="6130479" cy="277020"/>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7" name="TextBox 96"/>
          <p:cNvSpPr txBox="1"/>
          <p:nvPr/>
        </p:nvSpPr>
        <p:spPr>
          <a:xfrm>
            <a:off x="3789621" y="3967662"/>
            <a:ext cx="1544708" cy="184666"/>
          </a:xfrm>
          <a:prstGeom prst="rect">
            <a:avLst/>
          </a:prstGeom>
          <a:noFill/>
        </p:spPr>
        <p:txBody>
          <a:bodyPr wrap="square" lIns="0" tIns="0" rIns="0" bIns="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Tree>
    <p:extLst>
      <p:ext uri="{BB962C8B-B14F-4D97-AF65-F5344CB8AC3E}">
        <p14:creationId xmlns:p14="http://schemas.microsoft.com/office/powerpoint/2010/main" val="267421474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500"/>
                                        <p:tgtEl>
                                          <p:spTgt spid="66"/>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68"/>
                                        </p:tgtEl>
                                        <p:attrNameLst>
                                          <p:attrName>style.visibility</p:attrName>
                                        </p:attrNameLst>
                                      </p:cBhvr>
                                      <p:to>
                                        <p:strVal val="visible"/>
                                      </p:to>
                                    </p:set>
                                    <p:animEffect transition="in" filter="wipe(down)">
                                      <p:cBhvr>
                                        <p:cTn id="14" dur="500"/>
                                        <p:tgtEl>
                                          <p:spTgt spid="6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par>
                                <p:cTn id="18" presetID="22" presetClass="entr" presetSubtype="4" fill="hold" grpId="0" nodeType="withEffect">
                                  <p:stCondLst>
                                    <p:cond delay="750"/>
                                  </p:stCondLst>
                                  <p:childTnLst>
                                    <p:set>
                                      <p:cBhvr>
                                        <p:cTn id="19" dur="1" fill="hold">
                                          <p:stCondLst>
                                            <p:cond delay="0"/>
                                          </p:stCondLst>
                                        </p:cTn>
                                        <p:tgtEl>
                                          <p:spTgt spid="72"/>
                                        </p:tgtEl>
                                        <p:attrNameLst>
                                          <p:attrName>style.visibility</p:attrName>
                                        </p:attrNameLst>
                                      </p:cBhvr>
                                      <p:to>
                                        <p:strVal val="visible"/>
                                      </p:to>
                                    </p:set>
                                    <p:animEffect transition="in" filter="wipe(down)">
                                      <p:cBhvr>
                                        <p:cTn id="20" dur="500"/>
                                        <p:tgtEl>
                                          <p:spTgt spid="72"/>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Effect transition="in" filter="wipe(down)">
                                      <p:cBhvr>
                                        <p:cTn id="23" dur="500"/>
                                        <p:tgtEl>
                                          <p:spTgt spid="74"/>
                                        </p:tgtEl>
                                      </p:cBhvr>
                                    </p:animEffect>
                                  </p:childTnLst>
                                </p:cTn>
                              </p:par>
                              <p:par>
                                <p:cTn id="24" presetID="22" presetClass="entr" presetSubtype="4" fill="hold" grpId="0" nodeType="withEffect">
                                  <p:stCondLst>
                                    <p:cond delay="1250"/>
                                  </p:stCondLst>
                                  <p:childTnLst>
                                    <p:set>
                                      <p:cBhvr>
                                        <p:cTn id="25" dur="1" fill="hold">
                                          <p:stCondLst>
                                            <p:cond delay="0"/>
                                          </p:stCondLst>
                                        </p:cTn>
                                        <p:tgtEl>
                                          <p:spTgt spid="76"/>
                                        </p:tgtEl>
                                        <p:attrNameLst>
                                          <p:attrName>style.visibility</p:attrName>
                                        </p:attrNameLst>
                                      </p:cBhvr>
                                      <p:to>
                                        <p:strVal val="visible"/>
                                      </p:to>
                                    </p:set>
                                    <p:animEffect transition="in" filter="wipe(down)">
                                      <p:cBhvr>
                                        <p:cTn id="26" dur="500"/>
                                        <p:tgtEl>
                                          <p:spTgt spid="76"/>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78"/>
                                        </p:tgtEl>
                                        <p:attrNameLst>
                                          <p:attrName>style.visibility</p:attrName>
                                        </p:attrNameLst>
                                      </p:cBhvr>
                                      <p:to>
                                        <p:strVal val="visible"/>
                                      </p:to>
                                    </p:set>
                                    <p:animEffect transition="in" filter="wipe(down)">
                                      <p:cBhvr>
                                        <p:cTn id="29" dur="500"/>
                                        <p:tgtEl>
                                          <p:spTgt spid="78"/>
                                        </p:tgtEl>
                                      </p:cBhvr>
                                    </p:animEffect>
                                  </p:childTnLst>
                                </p:cTn>
                              </p:par>
                              <p:par>
                                <p:cTn id="30" presetID="22" presetClass="entr" presetSubtype="4" fill="hold" grpId="0" nodeType="withEffect">
                                  <p:stCondLst>
                                    <p:cond delay="175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par>
                                <p:cTn id="33" presetID="22" presetClass="entr" presetSubtype="4" fill="hold" grpId="0" nodeType="withEffect">
                                  <p:stCondLst>
                                    <p:cond delay="2000"/>
                                  </p:stCondLst>
                                  <p:childTnLst>
                                    <p:set>
                                      <p:cBhvr>
                                        <p:cTn id="34" dur="1" fill="hold">
                                          <p:stCondLst>
                                            <p:cond delay="0"/>
                                          </p:stCondLst>
                                        </p:cTn>
                                        <p:tgtEl>
                                          <p:spTgt spid="82"/>
                                        </p:tgtEl>
                                        <p:attrNameLst>
                                          <p:attrName>style.visibility</p:attrName>
                                        </p:attrNameLst>
                                      </p:cBhvr>
                                      <p:to>
                                        <p:strVal val="visible"/>
                                      </p:to>
                                    </p:set>
                                    <p:animEffect transition="in" filter="wipe(down)">
                                      <p:cBhvr>
                                        <p:cTn id="35" dur="500"/>
                                        <p:tgtEl>
                                          <p:spTgt spid="82"/>
                                        </p:tgtEl>
                                      </p:cBhvr>
                                    </p:animEffect>
                                  </p:childTnLst>
                                </p:cTn>
                              </p:par>
                              <p:par>
                                <p:cTn id="36" presetID="22" presetClass="entr" presetSubtype="4" fill="hold" grpId="0" nodeType="withEffect">
                                  <p:stCondLst>
                                    <p:cond delay="225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325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500"/>
                                        <p:tgtEl>
                                          <p:spTgt spid="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fade">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fade">
                                      <p:cBhvr>
                                        <p:cTn id="66" dur="50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500"/>
                                        <p:tgtEl>
                                          <p:spTgt spid="85"/>
                                        </p:tgtEl>
                                      </p:cBhvr>
                                    </p:animEffect>
                                  </p:childTnLst>
                                </p:cTn>
                              </p:par>
                            </p:childTnLst>
                          </p:cTn>
                        </p:par>
                        <p:par>
                          <p:cTn id="70" fill="hold">
                            <p:stCondLst>
                              <p:cond delay="375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fade">
                                      <p:cBhvr>
                                        <p:cTn id="82" dur="500"/>
                                        <p:tgtEl>
                                          <p:spTgt spid="8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500"/>
                                        <p:tgtEl>
                                          <p:spTgt spid="9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Effect transition="in" filter="fade">
                                      <p:cBhvr>
                                        <p:cTn id="94" dur="500"/>
                                        <p:tgtEl>
                                          <p:spTgt spid="9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4"/>
                                        </p:tgtEl>
                                        <p:attrNameLst>
                                          <p:attrName>style.visibility</p:attrName>
                                        </p:attrNameLst>
                                      </p:cBhvr>
                                      <p:to>
                                        <p:strVal val="visible"/>
                                      </p:to>
                                    </p:set>
                                    <p:animEffect transition="in" filter="fade">
                                      <p:cBhvr>
                                        <p:cTn id="97" dur="500"/>
                                        <p:tgtEl>
                                          <p:spTgt spid="9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childTnLst>
                                </p:cTn>
                              </p:par>
                            </p:childTnLst>
                          </p:cTn>
                        </p:par>
                        <p:par>
                          <p:cTn id="101" fill="hold">
                            <p:stCondLst>
                              <p:cond delay="4250"/>
                            </p:stCondLst>
                            <p:childTnLst>
                              <p:par>
                                <p:cTn id="102" presetID="42" presetClass="entr" presetSubtype="0" fill="hold" grpId="0" nodeType="after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1000"/>
                                        <p:tgtEl>
                                          <p:spTgt spid="97"/>
                                        </p:tgtEl>
                                      </p:cBhvr>
                                    </p:animEffect>
                                    <p:anim calcmode="lin" valueType="num">
                                      <p:cBhvr>
                                        <p:cTn id="105" dur="1000" fill="hold"/>
                                        <p:tgtEl>
                                          <p:spTgt spid="97"/>
                                        </p:tgtEl>
                                        <p:attrNameLst>
                                          <p:attrName>ppt_x</p:attrName>
                                        </p:attrNameLst>
                                      </p:cBhvr>
                                      <p:tavLst>
                                        <p:tav tm="0">
                                          <p:val>
                                            <p:strVal val="#ppt_x"/>
                                          </p:val>
                                        </p:tav>
                                        <p:tav tm="100000">
                                          <p:val>
                                            <p:strVal val="#ppt_x"/>
                                          </p:val>
                                        </p:tav>
                                      </p:tavLst>
                                    </p:anim>
                                    <p:anim calcmode="lin" valueType="num">
                                      <p:cBhvr>
                                        <p:cTn id="106" dur="1000" fill="hold"/>
                                        <p:tgtEl>
                                          <p:spTgt spid="97"/>
                                        </p:tgtEl>
                                        <p:attrNameLst>
                                          <p:attrName>ppt_y</p:attrName>
                                        </p:attrNameLst>
                                      </p:cBhvr>
                                      <p:tavLst>
                                        <p:tav tm="0">
                                          <p:val>
                                            <p:strVal val="#ppt_y+.1"/>
                                          </p:val>
                                        </p:tav>
                                        <p:tav tm="100000">
                                          <p:val>
                                            <p:strVal val="#ppt_y"/>
                                          </p:val>
                                        </p:tav>
                                      </p:tavLst>
                                    </p:anim>
                                  </p:childTnLst>
                                </p:cTn>
                              </p:par>
                            </p:childTnLst>
                          </p:cTn>
                        </p:par>
                        <p:par>
                          <p:cTn id="107" fill="hold">
                            <p:stCondLst>
                              <p:cond delay="5250"/>
                            </p:stCondLst>
                            <p:childTnLst>
                              <p:par>
                                <p:cTn id="108" presetID="42" presetClass="entr" presetSubtype="0"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fade">
                                      <p:cBhvr>
                                        <p:cTn id="110" dur="1000"/>
                                        <p:tgtEl>
                                          <p:spTgt spid="96"/>
                                        </p:tgtEl>
                                      </p:cBhvr>
                                    </p:animEffect>
                                    <p:anim calcmode="lin" valueType="num">
                                      <p:cBhvr>
                                        <p:cTn id="111" dur="1000" fill="hold"/>
                                        <p:tgtEl>
                                          <p:spTgt spid="96"/>
                                        </p:tgtEl>
                                        <p:attrNameLst>
                                          <p:attrName>ppt_x</p:attrName>
                                        </p:attrNameLst>
                                      </p:cBhvr>
                                      <p:tavLst>
                                        <p:tav tm="0">
                                          <p:val>
                                            <p:strVal val="#ppt_x"/>
                                          </p:val>
                                        </p:tav>
                                        <p:tav tm="100000">
                                          <p:val>
                                            <p:strVal val="#ppt_x"/>
                                          </p:val>
                                        </p:tav>
                                      </p:tavLst>
                                    </p:anim>
                                    <p:anim calcmode="lin" valueType="num">
                                      <p:cBhvr>
                                        <p:cTn id="112"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animBg="1"/>
      <p:bldP spid="79" grpId="0"/>
      <p:bldP spid="80" grpId="0" animBg="1"/>
      <p:bldP spid="81" grpId="0"/>
      <p:bldP spid="82" grpId="0" animBg="1"/>
      <p:bldP spid="83" grpId="0"/>
      <p:bldP spid="84" grpId="0" animBg="1"/>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060903" y="1636152"/>
            <a:ext cx="2684949" cy="1056937"/>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8" name="任意多边形 7"/>
          <p:cNvSpPr/>
          <p:nvPr/>
        </p:nvSpPr>
        <p:spPr>
          <a:xfrm flipH="1">
            <a:off x="2175285" y="1636152"/>
            <a:ext cx="2684949" cy="1056937"/>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chemeClr val="accent1"/>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9" name="空心弧 40"/>
          <p:cNvSpPr/>
          <p:nvPr/>
        </p:nvSpPr>
        <p:spPr>
          <a:xfrm flipH="1" flipV="1">
            <a:off x="3923759" y="2679420"/>
            <a:ext cx="936479" cy="89520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0" name="空心弧 40"/>
          <p:cNvSpPr/>
          <p:nvPr/>
        </p:nvSpPr>
        <p:spPr>
          <a:xfrm flipV="1">
            <a:off x="4060901" y="2679420"/>
            <a:ext cx="936479" cy="89520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prstTxWarp prst="textNoShape">
              <a:avLst/>
            </a:prstTxWarp>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1" name="文本框 13"/>
          <p:cNvSpPr txBox="1"/>
          <p:nvPr/>
        </p:nvSpPr>
        <p:spPr>
          <a:xfrm>
            <a:off x="5317334" y="2428528"/>
            <a:ext cx="2855067" cy="1125994"/>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charset="0"/>
            </a:endParaRPr>
          </a:p>
        </p:txBody>
      </p:sp>
      <p:sp>
        <p:nvSpPr>
          <p:cNvPr id="12" name="文本框 14"/>
          <p:cNvSpPr txBox="1"/>
          <p:nvPr/>
        </p:nvSpPr>
        <p:spPr>
          <a:xfrm>
            <a:off x="755577" y="2428528"/>
            <a:ext cx="2824045" cy="1125994"/>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添加适当的文字添加适当的文字，一页的文字最好不要超过</a:t>
            </a:r>
            <a:r>
              <a:rPr lang="en-US" altLang="zh-CN" sz="900" dirty="0">
                <a:solidFill>
                  <a:schemeClr val="tx1">
                    <a:lumMod val="50000"/>
                    <a:lumOff val="50000"/>
                  </a:schemeClr>
                </a:solidFill>
                <a:latin typeface="微软雅黑" pitchFamily="34" charset="-122"/>
                <a:ea typeface="微软雅黑" pitchFamily="34" charset="-122"/>
              </a:rPr>
              <a:t>200,</a:t>
            </a:r>
            <a:r>
              <a:rPr lang="zh-CN" altLang="en-US" sz="900" dirty="0">
                <a:solidFill>
                  <a:schemeClr val="tx1">
                    <a:lumMod val="50000"/>
                    <a:lumOff val="50000"/>
                  </a:schemeClr>
                </a:solidFill>
                <a:latin typeface="微软雅黑" pitchFamily="34" charset="-122"/>
                <a:ea typeface="微软雅黑" pitchFamily="34" charset="-122"/>
              </a:rPr>
              <a:t>添加适当的文字，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charset="0"/>
            </a:endParaRPr>
          </a:p>
        </p:txBody>
      </p:sp>
      <p:sp>
        <p:nvSpPr>
          <p:cNvPr id="13" name="矩形 12"/>
          <p:cNvSpPr/>
          <p:nvPr/>
        </p:nvSpPr>
        <p:spPr>
          <a:xfrm>
            <a:off x="979728" y="1852464"/>
            <a:ext cx="1107996" cy="276999"/>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4" name="矩形 13"/>
          <p:cNvSpPr/>
          <p:nvPr/>
        </p:nvSpPr>
        <p:spPr>
          <a:xfrm>
            <a:off x="6889804" y="1903557"/>
            <a:ext cx="1107996" cy="276999"/>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656403902"/>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lide(fromRight)">
                                      <p:cBhvr>
                                        <p:cTn id="21" dur="500"/>
                                        <p:tgtEl>
                                          <p:spTgt spid="13"/>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Left)">
                                      <p:cBhvr>
                                        <p:cTn id="24" dur="500"/>
                                        <p:tgtEl>
                                          <p:spTgt spid="1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2A00D27-0C49-473E-977C-3B3D4B21A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6968" y="1838555"/>
            <a:ext cx="5865240" cy="3302130"/>
          </a:xfrm>
          <a:prstGeom prst="rect">
            <a:avLst/>
          </a:prstGeom>
        </p:spPr>
      </p:pic>
      <p:sp>
        <p:nvSpPr>
          <p:cNvPr id="7" name="矩形 6"/>
          <p:cNvSpPr/>
          <p:nvPr/>
        </p:nvSpPr>
        <p:spPr>
          <a:xfrm>
            <a:off x="2464674" y="278013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608690" y="220560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工作体会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669661" y="209759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pic>
        <p:nvPicPr>
          <p:cNvPr id="12" name="图片 11">
            <a:extLst>
              <a:ext uri="{FF2B5EF4-FFF2-40B4-BE49-F238E27FC236}">
                <a16:creationId xmlns:a16="http://schemas.microsoft.com/office/drawing/2014/main" xmlns="" id="{CA651B81-70E6-4F1C-A985-61C94440B3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flipV="1">
            <a:off x="-154006" y="-10810"/>
            <a:ext cx="3111937" cy="2008826"/>
          </a:xfrm>
          <a:prstGeom prst="rect">
            <a:avLst/>
          </a:prstGeom>
        </p:spPr>
      </p:pic>
    </p:spTree>
    <p:extLst>
      <p:ext uri="{BB962C8B-B14F-4D97-AF65-F5344CB8AC3E}">
        <p14:creationId xmlns:p14="http://schemas.microsoft.com/office/powerpoint/2010/main" val="2321190521"/>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39" presetClass="entr" presetSubtype="0" accel="10000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1"/>
          <p:cNvSpPr/>
          <p:nvPr>
            <p:custDataLst>
              <p:tags r:id="rId1"/>
            </p:custDataLst>
          </p:nvPr>
        </p:nvSpPr>
        <p:spPr>
          <a:xfrm>
            <a:off x="5374483" y="1961728"/>
            <a:ext cx="846137"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MH_Text_4"/>
          <p:cNvSpPr txBox="1"/>
          <p:nvPr>
            <p:custDataLst>
              <p:tags r:id="rId2"/>
            </p:custDataLst>
          </p:nvPr>
        </p:nvSpPr>
        <p:spPr>
          <a:xfrm>
            <a:off x="6361908" y="1852306"/>
            <a:ext cx="2242541" cy="576178"/>
          </a:xfrm>
          <a:prstGeom prst="rect">
            <a:avLst/>
          </a:prstGeom>
          <a:noFill/>
        </p:spPr>
        <p:txBody>
          <a:bodyPr lIns="0" tIns="0" rIns="0" bIns="0"/>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latin typeface="+mn-lt"/>
              <a:ea typeface="+mn-ea"/>
            </a:endParaRPr>
          </a:p>
        </p:txBody>
      </p:sp>
      <p:sp>
        <p:nvSpPr>
          <p:cNvPr id="9" name="MH_Other_2"/>
          <p:cNvSpPr/>
          <p:nvPr>
            <p:custDataLst>
              <p:tags r:id="rId3"/>
            </p:custDataLst>
          </p:nvPr>
        </p:nvSpPr>
        <p:spPr>
          <a:xfrm flipH="1">
            <a:off x="2923382" y="1961728"/>
            <a:ext cx="844550"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endParaRPr lang="zh-CN" altLang="en-US"/>
          </a:p>
        </p:txBody>
      </p:sp>
      <p:sp>
        <p:nvSpPr>
          <p:cNvPr id="10" name="MH_Other_3"/>
          <p:cNvSpPr/>
          <p:nvPr>
            <p:custDataLst>
              <p:tags r:id="rId4"/>
            </p:custDataLst>
          </p:nvPr>
        </p:nvSpPr>
        <p:spPr>
          <a:xfrm flipV="1">
            <a:off x="5374483" y="3441735"/>
            <a:ext cx="846137"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MH_Other_4"/>
          <p:cNvSpPr/>
          <p:nvPr>
            <p:custDataLst>
              <p:tags r:id="rId5"/>
            </p:custDataLst>
          </p:nvPr>
        </p:nvSpPr>
        <p:spPr>
          <a:xfrm flipH="1" flipV="1">
            <a:off x="2923382" y="3441735"/>
            <a:ext cx="844550"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endParaRPr lang="zh-CN" altLang="en-US"/>
          </a:p>
        </p:txBody>
      </p:sp>
      <p:sp>
        <p:nvSpPr>
          <p:cNvPr id="12" name="MH_Other_5"/>
          <p:cNvSpPr/>
          <p:nvPr>
            <p:custDataLst>
              <p:tags r:id="rId6"/>
            </p:custDataLst>
          </p:nvPr>
        </p:nvSpPr>
        <p:spPr>
          <a:xfrm>
            <a:off x="3537914" y="1792721"/>
            <a:ext cx="871728" cy="871996"/>
          </a:xfrm>
          <a:custGeom>
            <a:avLst/>
            <a:gdLst>
              <a:gd name="connsiteX0" fmla="*/ 1090749 w 1090749"/>
              <a:gd name="connsiteY0" fmla="*/ 0 h 1090749"/>
              <a:gd name="connsiteX1" fmla="*/ 1090749 w 1090749"/>
              <a:gd name="connsiteY1" fmla="*/ 520353 h 1090749"/>
              <a:gd name="connsiteX2" fmla="*/ 1054097 w 1090749"/>
              <a:gd name="connsiteY2" fmla="*/ 529777 h 1090749"/>
              <a:gd name="connsiteX3" fmla="*/ 529777 w 1090749"/>
              <a:gd name="connsiteY3" fmla="*/ 1054097 h 1090749"/>
              <a:gd name="connsiteX4" fmla="*/ 520353 w 1090749"/>
              <a:gd name="connsiteY4" fmla="*/ 1090749 h 1090749"/>
              <a:gd name="connsiteX5" fmla="*/ 0 w 1090749"/>
              <a:gd name="connsiteY5" fmla="*/ 1090749 h 1090749"/>
              <a:gd name="connsiteX6" fmla="*/ 9646 w 1090749"/>
              <a:gd name="connsiteY6" fmla="*/ 1027542 h 1090749"/>
              <a:gd name="connsiteX7" fmla="*/ 1027542 w 1090749"/>
              <a:gd name="connsiteY7" fmla="*/ 9646 h 1090749"/>
              <a:gd name="connsiteX8" fmla="*/ 1090749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3" name="MH_Other_6"/>
          <p:cNvSpPr/>
          <p:nvPr>
            <p:custDataLst>
              <p:tags r:id="rId7"/>
            </p:custDataLst>
          </p:nvPr>
        </p:nvSpPr>
        <p:spPr>
          <a:xfrm>
            <a:off x="4729996" y="1792721"/>
            <a:ext cx="871728" cy="871996"/>
          </a:xfrm>
          <a:custGeom>
            <a:avLst/>
            <a:gdLst>
              <a:gd name="connsiteX0" fmla="*/ 0 w 1090749"/>
              <a:gd name="connsiteY0" fmla="*/ 0 h 1090749"/>
              <a:gd name="connsiteX1" fmla="*/ 63206 w 1090749"/>
              <a:gd name="connsiteY1" fmla="*/ 9646 h 1090749"/>
              <a:gd name="connsiteX2" fmla="*/ 1081102 w 1090749"/>
              <a:gd name="connsiteY2" fmla="*/ 1027542 h 1090749"/>
              <a:gd name="connsiteX3" fmla="*/ 1090749 w 1090749"/>
              <a:gd name="connsiteY3" fmla="*/ 1090749 h 1090749"/>
              <a:gd name="connsiteX4" fmla="*/ 570395 w 1090749"/>
              <a:gd name="connsiteY4" fmla="*/ 1090749 h 1090749"/>
              <a:gd name="connsiteX5" fmla="*/ 560971 w 1090749"/>
              <a:gd name="connsiteY5" fmla="*/ 1054097 h 1090749"/>
              <a:gd name="connsiteX6" fmla="*/ 36651 w 1090749"/>
              <a:gd name="connsiteY6" fmla="*/ 529777 h 1090749"/>
              <a:gd name="connsiteX7" fmla="*/ 0 w 1090749"/>
              <a:gd name="connsiteY7" fmla="*/ 520353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4" name="MH_Other_7"/>
          <p:cNvSpPr/>
          <p:nvPr>
            <p:custDataLst>
              <p:tags r:id="rId8"/>
            </p:custDataLst>
          </p:nvPr>
        </p:nvSpPr>
        <p:spPr>
          <a:xfrm>
            <a:off x="3537914" y="2985170"/>
            <a:ext cx="871728" cy="871996"/>
          </a:xfrm>
          <a:custGeom>
            <a:avLst/>
            <a:gdLst>
              <a:gd name="connsiteX0" fmla="*/ 0 w 1090749"/>
              <a:gd name="connsiteY0" fmla="*/ 0 h 1090749"/>
              <a:gd name="connsiteX1" fmla="*/ 520353 w 1090749"/>
              <a:gd name="connsiteY1" fmla="*/ 0 h 1090749"/>
              <a:gd name="connsiteX2" fmla="*/ 529777 w 1090749"/>
              <a:gd name="connsiteY2" fmla="*/ 36651 h 1090749"/>
              <a:gd name="connsiteX3" fmla="*/ 1054097 w 1090749"/>
              <a:gd name="connsiteY3" fmla="*/ 560971 h 1090749"/>
              <a:gd name="connsiteX4" fmla="*/ 1090749 w 1090749"/>
              <a:gd name="connsiteY4" fmla="*/ 570395 h 1090749"/>
              <a:gd name="connsiteX5" fmla="*/ 1090749 w 1090749"/>
              <a:gd name="connsiteY5" fmla="*/ 1090749 h 1090749"/>
              <a:gd name="connsiteX6" fmla="*/ 1027542 w 1090749"/>
              <a:gd name="connsiteY6" fmla="*/ 1081102 h 1090749"/>
              <a:gd name="connsiteX7" fmla="*/ 9646 w 1090749"/>
              <a:gd name="connsiteY7" fmla="*/ 63206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5" name="MH_Other_8"/>
          <p:cNvSpPr/>
          <p:nvPr>
            <p:custDataLst>
              <p:tags r:id="rId9"/>
            </p:custDataLst>
          </p:nvPr>
        </p:nvSpPr>
        <p:spPr>
          <a:xfrm>
            <a:off x="4729996" y="2985168"/>
            <a:ext cx="871727" cy="871995"/>
          </a:xfrm>
          <a:custGeom>
            <a:avLst/>
            <a:gdLst>
              <a:gd name="connsiteX0" fmla="*/ 570395 w 1090748"/>
              <a:gd name="connsiteY0" fmla="*/ 0 h 1090748"/>
              <a:gd name="connsiteX1" fmla="*/ 1090748 w 1090748"/>
              <a:gd name="connsiteY1" fmla="*/ 0 h 1090748"/>
              <a:gd name="connsiteX2" fmla="*/ 1081102 w 1090748"/>
              <a:gd name="connsiteY2" fmla="*/ 63206 h 1090748"/>
              <a:gd name="connsiteX3" fmla="*/ 63206 w 1090748"/>
              <a:gd name="connsiteY3" fmla="*/ 1081102 h 1090748"/>
              <a:gd name="connsiteX4" fmla="*/ 0 w 1090748"/>
              <a:gd name="connsiteY4" fmla="*/ 1090748 h 1090748"/>
              <a:gd name="connsiteX5" fmla="*/ 0 w 1090748"/>
              <a:gd name="connsiteY5" fmla="*/ 570395 h 1090748"/>
              <a:gd name="connsiteX6" fmla="*/ 36651 w 1090748"/>
              <a:gd name="connsiteY6" fmla="*/ 560971 h 1090748"/>
              <a:gd name="connsiteX7" fmla="*/ 560971 w 1090748"/>
              <a:gd name="connsiteY7" fmla="*/ 36651 h 1090748"/>
              <a:gd name="connsiteX8" fmla="*/ 570395 w 1090748"/>
              <a:gd name="connsiteY8" fmla="*/ 0 h 10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6" name="MH_SubTitle_3"/>
          <p:cNvSpPr txBox="1">
            <a:spLocks noChangeArrowheads="1"/>
          </p:cNvSpPr>
          <p:nvPr>
            <p:custDataLst>
              <p:tags r:id="rId10"/>
            </p:custDataLst>
          </p:nvPr>
        </p:nvSpPr>
        <p:spPr bwMode="auto">
          <a:xfrm>
            <a:off x="6361908" y="3287079"/>
            <a:ext cx="1522460"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7" name="MH_Text_3"/>
          <p:cNvSpPr txBox="1"/>
          <p:nvPr>
            <p:custDataLst>
              <p:tags r:id="rId11"/>
            </p:custDataLst>
          </p:nvPr>
        </p:nvSpPr>
        <p:spPr>
          <a:xfrm>
            <a:off x="6361908" y="3581031"/>
            <a:ext cx="2242541" cy="576178"/>
          </a:xfrm>
          <a:prstGeom prst="rect">
            <a:avLst/>
          </a:prstGeom>
          <a:noFill/>
        </p:spPr>
        <p:txBody>
          <a:bodyPr lIns="0" tIns="0" rIns="0" bIns="0"/>
          <a:lstStyle/>
          <a:p>
            <a:pPr lvl="0">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endParaRPr>
          </a:p>
        </p:txBody>
      </p:sp>
      <p:sp>
        <p:nvSpPr>
          <p:cNvPr id="18" name="椭圆 17"/>
          <p:cNvSpPr/>
          <p:nvPr/>
        </p:nvSpPr>
        <p:spPr>
          <a:xfrm>
            <a:off x="3771533" y="2026410"/>
            <a:ext cx="1596572" cy="159706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normAutofit/>
          </a:bodyPr>
          <a:lstStyle/>
          <a:p>
            <a:pPr algn="ctr" eaLnBrk="1" fontAlgn="auto" hangingPunct="1">
              <a:spcBef>
                <a:spcPts val="0"/>
              </a:spcBef>
              <a:spcAft>
                <a:spcPts val="0"/>
              </a:spcAft>
            </a:pPr>
            <a:endParaRPr lang="zh-CN" altLang="en-US" sz="2000" dirty="0">
              <a:solidFill>
                <a:srgbClr val="FFFFFF"/>
              </a:solidFill>
              <a:latin typeface="Arial" panose="020B0604020202020204" pitchFamily="34" charset="0"/>
              <a:ea typeface="黑体" panose="02010609060101010101" pitchFamily="49" charset="-122"/>
            </a:endParaRPr>
          </a:p>
        </p:txBody>
      </p:sp>
      <p:sp>
        <p:nvSpPr>
          <p:cNvPr id="19" name="矩形 18"/>
          <p:cNvSpPr/>
          <p:nvPr/>
        </p:nvSpPr>
        <p:spPr>
          <a:xfrm>
            <a:off x="4004064" y="2655585"/>
            <a:ext cx="1107996" cy="276999"/>
          </a:xfrm>
          <a:prstGeom prst="rect">
            <a:avLst/>
          </a:prstGeom>
        </p:spPr>
        <p:txBody>
          <a:bodyPr wrap="none">
            <a:spAutoFit/>
          </a:bodyPr>
          <a:lstStyle/>
          <a:p>
            <a:r>
              <a:rPr lang="zh-CN" altLang="en-US" sz="1200" dirty="0">
                <a:solidFill>
                  <a:schemeClr val="bg1">
                    <a:lumMod val="9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20" name="MH_SubTitle_3"/>
          <p:cNvSpPr txBox="1">
            <a:spLocks noChangeArrowheads="1"/>
          </p:cNvSpPr>
          <p:nvPr>
            <p:custDataLst>
              <p:tags r:id="rId12"/>
            </p:custDataLst>
          </p:nvPr>
        </p:nvSpPr>
        <p:spPr bwMode="auto">
          <a:xfrm>
            <a:off x="6361908" y="1512500"/>
            <a:ext cx="1306437"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1" name="MH_Text_4"/>
          <p:cNvSpPr txBox="1"/>
          <p:nvPr>
            <p:custDataLst>
              <p:tags r:id="rId13"/>
            </p:custDataLst>
          </p:nvPr>
        </p:nvSpPr>
        <p:spPr>
          <a:xfrm>
            <a:off x="539553" y="1852306"/>
            <a:ext cx="2242541" cy="576178"/>
          </a:xfrm>
          <a:prstGeom prst="rect">
            <a:avLst/>
          </a:prstGeom>
          <a:noFill/>
        </p:spPr>
        <p:txBody>
          <a:bodyPr lIns="0" tIns="0" rIns="0" bIns="0"/>
          <a:lstStyle/>
          <a:p>
            <a:pPr algn="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latin typeface="+mn-lt"/>
              <a:ea typeface="+mn-ea"/>
            </a:endParaRPr>
          </a:p>
        </p:txBody>
      </p:sp>
      <p:sp>
        <p:nvSpPr>
          <p:cNvPr id="22" name="MH_SubTitle_3"/>
          <p:cNvSpPr txBox="1">
            <a:spLocks noChangeArrowheads="1"/>
          </p:cNvSpPr>
          <p:nvPr>
            <p:custDataLst>
              <p:tags r:id="rId14"/>
            </p:custDataLst>
          </p:nvPr>
        </p:nvSpPr>
        <p:spPr bwMode="auto">
          <a:xfrm>
            <a:off x="1331641" y="3287079"/>
            <a:ext cx="1450453"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3" name="MH_Text_3"/>
          <p:cNvSpPr txBox="1"/>
          <p:nvPr>
            <p:custDataLst>
              <p:tags r:id="rId15"/>
            </p:custDataLst>
          </p:nvPr>
        </p:nvSpPr>
        <p:spPr>
          <a:xfrm>
            <a:off x="539553" y="3581031"/>
            <a:ext cx="2242541" cy="576178"/>
          </a:xfrm>
          <a:prstGeom prst="rect">
            <a:avLst/>
          </a:prstGeom>
          <a:noFill/>
        </p:spPr>
        <p:txBody>
          <a:bodyPr lIns="0" tIns="0" rIns="0" bIns="0"/>
          <a:lstStyle/>
          <a:p>
            <a:pPr lvl="0" algn="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endParaRPr>
          </a:p>
        </p:txBody>
      </p:sp>
      <p:sp>
        <p:nvSpPr>
          <p:cNvPr id="24" name="MH_SubTitle_3"/>
          <p:cNvSpPr txBox="1">
            <a:spLocks noChangeArrowheads="1"/>
          </p:cNvSpPr>
          <p:nvPr>
            <p:custDataLst>
              <p:tags r:id="rId16"/>
            </p:custDataLst>
          </p:nvPr>
        </p:nvSpPr>
        <p:spPr bwMode="auto">
          <a:xfrm>
            <a:off x="1115617" y="1512500"/>
            <a:ext cx="1666477"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667363445"/>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25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25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50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500"/>
                                        <p:tgtEl>
                                          <p:spTgt spid="9"/>
                                        </p:tgtEl>
                                      </p:cBhvr>
                                    </p:animEffect>
                                  </p:childTnLst>
                                </p:cTn>
                              </p:par>
                            </p:childTnLst>
                          </p:cTn>
                        </p:par>
                        <p:par>
                          <p:cTn id="41" fill="hold">
                            <p:stCondLst>
                              <p:cond delay="3000"/>
                            </p:stCondLst>
                            <p:childTnLst>
                              <p:par>
                                <p:cTn id="42" presetID="31"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90"/>
                                          </p:val>
                                        </p:tav>
                                        <p:tav tm="100000">
                                          <p:val>
                                            <p:fltVal val="0"/>
                                          </p:val>
                                        </p:tav>
                                      </p:tavLst>
                                    </p:anim>
                                    <p:animEffect transition="in" filter="fade">
                                      <p:cBhvr>
                                        <p:cTn id="47" dur="500"/>
                                        <p:tgtEl>
                                          <p:spTgt spid="24"/>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par>
                          <p:cTn id="56" fill="hold">
                            <p:stCondLst>
                              <p:cond delay="4500"/>
                            </p:stCondLst>
                            <p:childTnLst>
                              <p:par>
                                <p:cTn id="57" presetID="31"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style.rotation</p:attrName>
                                        </p:attrNameLst>
                                      </p:cBhvr>
                                      <p:tavLst>
                                        <p:tav tm="0">
                                          <p:val>
                                            <p:fltVal val="90"/>
                                          </p:val>
                                        </p:tav>
                                        <p:tav tm="100000">
                                          <p:val>
                                            <p:fltVal val="0"/>
                                          </p:val>
                                        </p:tav>
                                      </p:tavLst>
                                    </p:anim>
                                    <p:animEffect transition="in" filter="fade">
                                      <p:cBhvr>
                                        <p:cTn id="62" dur="500"/>
                                        <p:tgtEl>
                                          <p:spTgt spid="20"/>
                                        </p:tgtEl>
                                      </p:cBhvr>
                                    </p:animEffect>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up)">
                                      <p:cBhvr>
                                        <p:cTn id="66" dur="500"/>
                                        <p:tgtEl>
                                          <p:spTgt spid="8"/>
                                        </p:tgtEl>
                                      </p:cBhvr>
                                    </p:animEffect>
                                  </p:childTnLst>
                                </p:cTn>
                              </p:par>
                            </p:childTnLst>
                          </p:cTn>
                        </p:par>
                        <p:par>
                          <p:cTn id="67" fill="hold">
                            <p:stCondLst>
                              <p:cond delay="5500"/>
                            </p:stCondLst>
                            <p:childTnLst>
                              <p:par>
                                <p:cTn id="68" presetID="22" presetClass="entr" presetSubtype="2"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ipe(right)">
                                      <p:cBhvr>
                                        <p:cTn id="70" dur="500"/>
                                        <p:tgtEl>
                                          <p:spTgt spid="11"/>
                                        </p:tgtEl>
                                      </p:cBhvr>
                                    </p:animEffect>
                                  </p:childTnLst>
                                </p:cTn>
                              </p:par>
                            </p:childTnLst>
                          </p:cTn>
                        </p:par>
                        <p:par>
                          <p:cTn id="71" fill="hold">
                            <p:stCondLst>
                              <p:cond delay="6000"/>
                            </p:stCondLst>
                            <p:childTnLst>
                              <p:par>
                                <p:cTn id="72" presetID="3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90"/>
                                          </p:val>
                                        </p:tav>
                                        <p:tav tm="100000">
                                          <p:val>
                                            <p:fltVal val="0"/>
                                          </p:val>
                                        </p:tav>
                                      </p:tavLst>
                                    </p:anim>
                                    <p:animEffect transition="in" filter="fade">
                                      <p:cBhvr>
                                        <p:cTn id="77" dur="500"/>
                                        <p:tgtEl>
                                          <p:spTgt spid="22"/>
                                        </p:tgtEl>
                                      </p:cBhvr>
                                    </p:animEffect>
                                  </p:childTnLst>
                                </p:cTn>
                              </p:par>
                            </p:childTnLst>
                          </p:cTn>
                        </p:par>
                        <p:par>
                          <p:cTn id="78" fill="hold">
                            <p:stCondLst>
                              <p:cond delay="6500"/>
                            </p:stCondLst>
                            <p:childTnLst>
                              <p:par>
                                <p:cTn id="79" presetID="22" presetClass="entr" presetSubtype="1"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childTnLst>
                          </p:cTn>
                        </p:par>
                        <p:par>
                          <p:cTn id="82" fill="hold">
                            <p:stCondLst>
                              <p:cond delay="7000"/>
                            </p:stCondLst>
                            <p:childTnLst>
                              <p:par>
                                <p:cTn id="83" presetID="22" presetClass="entr" presetSubtype="8"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wipe(left)">
                                      <p:cBhvr>
                                        <p:cTn id="85" dur="500"/>
                                        <p:tgtEl>
                                          <p:spTgt spid="10"/>
                                        </p:tgtEl>
                                      </p:cBhvr>
                                    </p:animEffect>
                                  </p:childTnLst>
                                </p:cTn>
                              </p:par>
                            </p:childTnLst>
                          </p:cTn>
                        </p:par>
                        <p:par>
                          <p:cTn id="86" fill="hold">
                            <p:stCondLst>
                              <p:cond delay="7500"/>
                            </p:stCondLst>
                            <p:childTnLst>
                              <p:par>
                                <p:cTn id="87" presetID="31"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p:cTn id="89" dur="500" fill="hold"/>
                                        <p:tgtEl>
                                          <p:spTgt spid="16"/>
                                        </p:tgtEl>
                                        <p:attrNameLst>
                                          <p:attrName>ppt_w</p:attrName>
                                        </p:attrNameLst>
                                      </p:cBhvr>
                                      <p:tavLst>
                                        <p:tav tm="0">
                                          <p:val>
                                            <p:fltVal val="0"/>
                                          </p:val>
                                        </p:tav>
                                        <p:tav tm="100000">
                                          <p:val>
                                            <p:strVal val="#ppt_w"/>
                                          </p:val>
                                        </p:tav>
                                      </p:tavLst>
                                    </p:anim>
                                    <p:anim calcmode="lin" valueType="num">
                                      <p:cBhvr>
                                        <p:cTn id="90" dur="500" fill="hold"/>
                                        <p:tgtEl>
                                          <p:spTgt spid="16"/>
                                        </p:tgtEl>
                                        <p:attrNameLst>
                                          <p:attrName>ppt_h</p:attrName>
                                        </p:attrNameLst>
                                      </p:cBhvr>
                                      <p:tavLst>
                                        <p:tav tm="0">
                                          <p:val>
                                            <p:fltVal val="0"/>
                                          </p:val>
                                        </p:tav>
                                        <p:tav tm="100000">
                                          <p:val>
                                            <p:strVal val="#ppt_h"/>
                                          </p:val>
                                        </p:tav>
                                      </p:tavLst>
                                    </p:anim>
                                    <p:anim calcmode="lin" valueType="num">
                                      <p:cBhvr>
                                        <p:cTn id="91" dur="500" fill="hold"/>
                                        <p:tgtEl>
                                          <p:spTgt spid="16"/>
                                        </p:tgtEl>
                                        <p:attrNameLst>
                                          <p:attrName>style.rotation</p:attrName>
                                        </p:attrNameLst>
                                      </p:cBhvr>
                                      <p:tavLst>
                                        <p:tav tm="0">
                                          <p:val>
                                            <p:fltVal val="90"/>
                                          </p:val>
                                        </p:tav>
                                        <p:tav tm="100000">
                                          <p:val>
                                            <p:fltVal val="0"/>
                                          </p:val>
                                        </p:tav>
                                      </p:tavLst>
                                    </p:anim>
                                    <p:animEffect transition="in" filter="fade">
                                      <p:cBhvr>
                                        <p:cTn id="92" dur="500"/>
                                        <p:tgtEl>
                                          <p:spTgt spid="16"/>
                                        </p:tgtEl>
                                      </p:cBhvr>
                                    </p:animEffect>
                                  </p:childTnLst>
                                </p:cTn>
                              </p:par>
                            </p:childTnLst>
                          </p:cTn>
                        </p:par>
                        <p:par>
                          <p:cTn id="93" fill="hold">
                            <p:stCondLst>
                              <p:cond delay="8000"/>
                            </p:stCondLst>
                            <p:childTnLst>
                              <p:par>
                                <p:cTn id="94" presetID="22" presetClass="entr" presetSubtype="1" fill="hold" grpId="0" nodeType="after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up)">
                                      <p:cBhvr>
                                        <p:cTn id="9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1" grpId="0" animBg="1"/>
      <p:bldP spid="12" grpId="0" animBg="1"/>
      <p:bldP spid="13" grpId="0" animBg="1"/>
      <p:bldP spid="14" grpId="0" animBg="1"/>
      <p:bldP spid="15" grpId="0" animBg="1"/>
      <p:bldP spid="16" grpId="0"/>
      <p:bldP spid="17" grpId="0"/>
      <p:bldP spid="18" grpId="0" animBg="1"/>
      <p:bldP spid="19" grpId="0"/>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0824" y="2177738"/>
            <a:ext cx="1232864" cy="1146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8" name="矩形 7"/>
          <p:cNvSpPr/>
          <p:nvPr/>
        </p:nvSpPr>
        <p:spPr>
          <a:xfrm>
            <a:off x="2845045" y="2177738"/>
            <a:ext cx="1258903" cy="11467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9" name="矩形 8"/>
          <p:cNvSpPr/>
          <p:nvPr/>
        </p:nvSpPr>
        <p:spPr>
          <a:xfrm>
            <a:off x="5233090" y="2177738"/>
            <a:ext cx="1247122" cy="11467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10" name="矩形 9"/>
          <p:cNvSpPr/>
          <p:nvPr/>
        </p:nvSpPr>
        <p:spPr>
          <a:xfrm>
            <a:off x="7300690" y="2177738"/>
            <a:ext cx="1267754" cy="11467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12" name="右箭头 11"/>
          <p:cNvSpPr/>
          <p:nvPr/>
        </p:nvSpPr>
        <p:spPr>
          <a:xfrm>
            <a:off x="2170621" y="2599774"/>
            <a:ext cx="204716" cy="17406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右箭头 12"/>
          <p:cNvSpPr/>
          <p:nvPr/>
        </p:nvSpPr>
        <p:spPr>
          <a:xfrm flipH="1">
            <a:off x="2146945" y="2809492"/>
            <a:ext cx="204716" cy="174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右箭头 13"/>
          <p:cNvSpPr/>
          <p:nvPr/>
        </p:nvSpPr>
        <p:spPr>
          <a:xfrm flipH="1">
            <a:off x="6692911" y="2664089"/>
            <a:ext cx="204716" cy="17406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6" name="肘形连接符 15"/>
          <p:cNvCxnSpPr>
            <a:stCxn id="7" idx="0"/>
            <a:endCxn id="10" idx="0"/>
          </p:cNvCxnSpPr>
          <p:nvPr/>
        </p:nvCxnSpPr>
        <p:spPr>
          <a:xfrm rot="5400000" flipH="1" flipV="1">
            <a:off x="4540911" y="-1215917"/>
            <a:ext cx="12700" cy="678731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7" idx="2"/>
            <a:endCxn id="8" idx="2"/>
          </p:cNvCxnSpPr>
          <p:nvPr/>
        </p:nvCxnSpPr>
        <p:spPr>
          <a:xfrm rot="16200000" flipH="1">
            <a:off x="2310876" y="2160883"/>
            <a:ext cx="12700" cy="232724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9" idx="2"/>
            <a:endCxn id="10" idx="2"/>
          </p:cNvCxnSpPr>
          <p:nvPr/>
        </p:nvCxnSpPr>
        <p:spPr>
          <a:xfrm rot="16200000" flipH="1">
            <a:off x="6895609" y="2285546"/>
            <a:ext cx="12700" cy="2077916"/>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104031" y="1621055"/>
            <a:ext cx="7032365" cy="401648"/>
          </a:xfrm>
          <a:prstGeom prst="rect">
            <a:avLst/>
          </a:prstGeom>
          <a:noFill/>
        </p:spPr>
        <p:txBody>
          <a:bodyPr wrap="square" lIns="68580" tIns="34290" rIns="68580" bIns="34290" rtlCol="0">
            <a:spAutoFit/>
          </a:bodyPr>
          <a:lstStyle/>
          <a:p>
            <a:pPr>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7014"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24" name="文本框 23"/>
          <p:cNvSpPr txBox="1"/>
          <p:nvPr/>
        </p:nvSpPr>
        <p:spPr>
          <a:xfrm>
            <a:off x="5452980"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25" name="右箭头 24"/>
          <p:cNvSpPr/>
          <p:nvPr/>
        </p:nvSpPr>
        <p:spPr>
          <a:xfrm flipH="1">
            <a:off x="4535657" y="2664089"/>
            <a:ext cx="204716" cy="17406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028901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par>
                          <p:cTn id="23" fill="hold">
                            <p:stCondLst>
                              <p:cond delay="3000"/>
                            </p:stCondLst>
                            <p:childTnLst>
                              <p:par>
                                <p:cTn id="24" presetID="16" presetClass="entr" presetSubtype="2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inVertical)">
                                      <p:cBhvr>
                                        <p:cTn id="26" dur="1000"/>
                                        <p:tgtEl>
                                          <p:spTgt spid="20"/>
                                        </p:tgtEl>
                                      </p:cBhvr>
                                    </p:animEffect>
                                  </p:childTnLst>
                                </p:cTn>
                              </p:par>
                            </p:childTnLst>
                          </p:cTn>
                        </p:par>
                        <p:par>
                          <p:cTn id="27" fill="hold">
                            <p:stCondLst>
                              <p:cond delay="4000"/>
                            </p:stCondLst>
                            <p:childTnLst>
                              <p:par>
                                <p:cTn id="28" presetID="42"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5000"/>
                            </p:stCondLst>
                            <p:childTnLst>
                              <p:par>
                                <p:cTn id="34" presetID="2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1000"/>
                                        <p:tgtEl>
                                          <p:spTgt spid="16"/>
                                        </p:tgtEl>
                                      </p:cBhvr>
                                    </p:animEffect>
                                  </p:childTnLst>
                                </p:cTn>
                              </p:par>
                            </p:childTnLst>
                          </p:cTn>
                        </p:par>
                        <p:par>
                          <p:cTn id="37" fill="hold">
                            <p:stCondLst>
                              <p:cond delay="6000"/>
                            </p:stCondLst>
                            <p:childTnLst>
                              <p:par>
                                <p:cTn id="38" presetID="47"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par>
                          <p:cTn id="43" fill="hold">
                            <p:stCondLst>
                              <p:cond delay="70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1000"/>
                                        <p:tgtEl>
                                          <p:spTgt spid="10"/>
                                        </p:tgtEl>
                                      </p:cBhvr>
                                    </p:animEffect>
                                  </p:childTnLst>
                                </p:cTn>
                              </p:par>
                            </p:childTnLst>
                          </p:cTn>
                        </p:par>
                        <p:par>
                          <p:cTn id="47" fill="hold">
                            <p:stCondLst>
                              <p:cond delay="8000"/>
                            </p:stCondLst>
                            <p:childTnLst>
                              <p:par>
                                <p:cTn id="48" presetID="22" presetClass="entr" presetSubtype="2"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right)">
                                      <p:cBhvr>
                                        <p:cTn id="50" dur="1000"/>
                                        <p:tgtEl>
                                          <p:spTgt spid="14"/>
                                        </p:tgtEl>
                                      </p:cBhvr>
                                    </p:animEffect>
                                  </p:childTnLst>
                                </p:cTn>
                              </p:par>
                            </p:childTnLst>
                          </p:cTn>
                        </p:par>
                        <p:par>
                          <p:cTn id="51" fill="hold">
                            <p:stCondLst>
                              <p:cond delay="9000"/>
                            </p:stCondLst>
                            <p:childTnLst>
                              <p:par>
                                <p:cTn id="52" presetID="2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1000"/>
                                        <p:tgtEl>
                                          <p:spTgt spid="9"/>
                                        </p:tgtEl>
                                      </p:cBhvr>
                                    </p:animEffect>
                                  </p:childTnLst>
                                </p:cTn>
                              </p:par>
                            </p:childTnLst>
                          </p:cTn>
                        </p:par>
                        <p:par>
                          <p:cTn id="55" fill="hold">
                            <p:stCondLst>
                              <p:cond delay="10000"/>
                            </p:stCondLst>
                            <p:childTnLst>
                              <p:par>
                                <p:cTn id="56" presetID="2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right)">
                                      <p:cBhvr>
                                        <p:cTn id="58" dur="1000"/>
                                        <p:tgtEl>
                                          <p:spTgt spid="25"/>
                                        </p:tgtEl>
                                      </p:cBhvr>
                                    </p:animEffect>
                                  </p:childTnLst>
                                </p:cTn>
                              </p:par>
                            </p:childTnLst>
                          </p:cTn>
                        </p:par>
                        <p:par>
                          <p:cTn id="59" fill="hold">
                            <p:stCondLst>
                              <p:cond delay="11000"/>
                            </p:stCondLst>
                            <p:childTnLst>
                              <p:par>
                                <p:cTn id="60" presetID="16" presetClass="entr" presetSubtype="21"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arn(inVertical)">
                                      <p:cBhvr>
                                        <p:cTn id="62" dur="1000"/>
                                        <p:tgtEl>
                                          <p:spTgt spid="21"/>
                                        </p:tgtEl>
                                      </p:cBhvr>
                                    </p:animEffect>
                                  </p:childTnLst>
                                </p:cTn>
                              </p:par>
                            </p:childTnLst>
                          </p:cTn>
                        </p:par>
                        <p:par>
                          <p:cTn id="63" fill="hold">
                            <p:stCondLst>
                              <p:cond delay="1200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22" grpId="0"/>
      <p:bldP spid="23" grpId="0"/>
      <p:bldP spid="24" grpId="0"/>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7243965-71BF-4CB9-916C-8879D4D660C4}"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16</a:t>
            </a:fld>
            <a:endParaRPr lang="zh-CN" altLang="en-US" sz="1400" dirty="0">
              <a:solidFill>
                <a:prstClr val="black"/>
              </a:solidFill>
            </a:endParaRPr>
          </a:p>
        </p:txBody>
      </p:sp>
      <p:sp>
        <p:nvSpPr>
          <p:cNvPr id="57347"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57348"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57352" name="Rectangle 9"/>
          <p:cNvSpPr>
            <a:spLocks noChangeArrowheads="1"/>
          </p:cNvSpPr>
          <p:nvPr/>
        </p:nvSpPr>
        <p:spPr bwMode="auto">
          <a:xfrm>
            <a:off x="0" y="3287140"/>
            <a:ext cx="9153525" cy="6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sp>
        <p:nvSpPr>
          <p:cNvPr id="33802" name="Rectangle 11"/>
          <p:cNvSpPr>
            <a:spLocks noChangeArrowheads="1"/>
          </p:cNvSpPr>
          <p:nvPr/>
        </p:nvSpPr>
        <p:spPr bwMode="auto">
          <a:xfrm>
            <a:off x="-8335" y="3287140"/>
            <a:ext cx="9169004" cy="512127"/>
          </a:xfrm>
          <a:prstGeom prst="rect">
            <a:avLst/>
          </a:prstGeom>
          <a:solidFill>
            <a:schemeClr val="accent2">
              <a:alpha val="39999"/>
            </a:scheme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nvGrpSpPr>
          <p:cNvPr id="3" name="组合 3"/>
          <p:cNvGrpSpPr>
            <a:grpSpLocks/>
          </p:cNvGrpSpPr>
          <p:nvPr/>
        </p:nvGrpSpPr>
        <p:grpSpPr bwMode="auto">
          <a:xfrm>
            <a:off x="3245644" y="1610222"/>
            <a:ext cx="2652713" cy="1600694"/>
            <a:chOff x="0" y="0"/>
            <a:chExt cx="3536515" cy="2133600"/>
          </a:xfrm>
        </p:grpSpPr>
        <p:pic>
          <p:nvPicPr>
            <p:cNvPr id="573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4" name="组合 2"/>
          <p:cNvGrpSpPr>
            <a:grpSpLocks/>
          </p:cNvGrpSpPr>
          <p:nvPr/>
        </p:nvGrpSpPr>
        <p:grpSpPr bwMode="auto">
          <a:xfrm>
            <a:off x="654844" y="1610222"/>
            <a:ext cx="2652713" cy="1600694"/>
            <a:chOff x="0" y="0"/>
            <a:chExt cx="3536515" cy="2133600"/>
          </a:xfrm>
        </p:grpSpPr>
        <p:pic>
          <p:nvPicPr>
            <p:cNvPr id="5736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7"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5" name="组合 4"/>
          <p:cNvGrpSpPr>
            <a:grpSpLocks/>
          </p:cNvGrpSpPr>
          <p:nvPr/>
        </p:nvGrpSpPr>
        <p:grpSpPr bwMode="auto">
          <a:xfrm>
            <a:off x="5836444" y="1610222"/>
            <a:ext cx="2651522" cy="1600694"/>
            <a:chOff x="0" y="0"/>
            <a:chExt cx="3536515" cy="2133600"/>
          </a:xfrm>
        </p:grpSpPr>
        <p:pic>
          <p:nvPicPr>
            <p:cNvPr id="5736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sp>
        <p:nvSpPr>
          <p:cNvPr id="33812" name="矩形 37"/>
          <p:cNvSpPr>
            <a:spLocks noChangeArrowheads="1"/>
          </p:cNvSpPr>
          <p:nvPr/>
        </p:nvSpPr>
        <p:spPr bwMode="auto">
          <a:xfrm>
            <a:off x="987028" y="1093332"/>
            <a:ext cx="7194947" cy="42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3" name="矩形 38"/>
          <p:cNvSpPr>
            <a:spLocks noChangeArrowheads="1"/>
          </p:cNvSpPr>
          <p:nvPr/>
        </p:nvSpPr>
        <p:spPr bwMode="auto">
          <a:xfrm>
            <a:off x="1450888"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4" name="矩形 47"/>
          <p:cNvSpPr>
            <a:spLocks noChangeArrowheads="1"/>
          </p:cNvSpPr>
          <p:nvPr/>
        </p:nvSpPr>
        <p:spPr bwMode="auto">
          <a:xfrm>
            <a:off x="110847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5" name="矩形 51"/>
          <p:cNvSpPr>
            <a:spLocks noChangeArrowheads="1"/>
          </p:cNvSpPr>
          <p:nvPr/>
        </p:nvSpPr>
        <p:spPr bwMode="auto">
          <a:xfrm>
            <a:off x="4041688"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6" name="矩形 47"/>
          <p:cNvSpPr>
            <a:spLocks noChangeArrowheads="1"/>
          </p:cNvSpPr>
          <p:nvPr/>
        </p:nvSpPr>
        <p:spPr bwMode="auto">
          <a:xfrm>
            <a:off x="369808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7" name="矩形 53"/>
          <p:cNvSpPr>
            <a:spLocks noChangeArrowheads="1"/>
          </p:cNvSpPr>
          <p:nvPr/>
        </p:nvSpPr>
        <p:spPr bwMode="auto">
          <a:xfrm>
            <a:off x="6631297"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8" name="矩形 47"/>
          <p:cNvSpPr>
            <a:spLocks noChangeArrowheads="1"/>
          </p:cNvSpPr>
          <p:nvPr/>
        </p:nvSpPr>
        <p:spPr bwMode="auto">
          <a:xfrm>
            <a:off x="628888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90396769"/>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3812"/>
                                        </p:tgtEl>
                                        <p:attrNameLst>
                                          <p:attrName>style.visibility</p:attrName>
                                        </p:attrNameLst>
                                      </p:cBhvr>
                                      <p:to>
                                        <p:strVal val="visible"/>
                                      </p:to>
                                    </p:set>
                                    <p:animEffect>
                                      <p:cBhvr>
                                        <p:cTn id="7" dur="500"/>
                                        <p:tgtEl>
                                          <p:spTgt spid="3381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802"/>
                                        </p:tgtEl>
                                        <p:attrNameLst>
                                          <p:attrName>style.visibility</p:attrName>
                                        </p:attrNameLst>
                                      </p:cBhvr>
                                      <p:to>
                                        <p:strVal val="visible"/>
                                      </p:to>
                                    </p:set>
                                    <p:animEffect>
                                      <p:cBhvr>
                                        <p:cTn id="11" dur="1000"/>
                                        <p:tgtEl>
                                          <p:spTgt spid="33802"/>
                                        </p:tgtEl>
                                      </p:cBhvr>
                                    </p:animEffect>
                                  </p:childTnLst>
                                </p:cTn>
                              </p:par>
                            </p:childTnLst>
                          </p:cTn>
                        </p:par>
                        <p:par>
                          <p:cTn id="12" fill="hold" nodeType="afterGroup">
                            <p:stCondLst>
                              <p:cond delay="1500"/>
                            </p:stCondLst>
                            <p:childTnLst>
                              <p:par>
                                <p:cTn id="13" presetID="1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p:tgtEl>
                                          <p:spTgt spid="3"/>
                                        </p:tgtEl>
                                        <p:attrNameLst>
                                          <p:attrName>ppt_y</p:attrName>
                                        </p:attrNameLst>
                                      </p:cBhvr>
                                      <p:tavLst>
                                        <p:tav tm="0">
                                          <p:val>
                                            <p:strVal val="#ppt_y-#ppt_h*1.125000"/>
                                          </p:val>
                                        </p:tav>
                                        <p:tav tm="100000">
                                          <p:val>
                                            <p:strVal val="#ppt_y"/>
                                          </p:val>
                                        </p:tav>
                                      </p:tavLst>
                                    </p:anim>
                                    <p:animEffect>
                                      <p:cBhvr>
                                        <p:cTn id="16" dur="500"/>
                                        <p:tgtEl>
                                          <p:spTgt spid="3"/>
                                        </p:tgtEl>
                                      </p:cBhvr>
                                    </p:animEffect>
                                  </p:childTnLst>
                                </p:cTn>
                              </p:par>
                            </p:childTnLst>
                          </p:cTn>
                        </p:par>
                        <p:par>
                          <p:cTn id="17" fill="hold" nodeType="afterGroup">
                            <p:stCondLst>
                              <p:cond delay="2000"/>
                            </p:stCondLst>
                            <p:childTnLst>
                              <p:par>
                                <p:cTn id="18" presetID="1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p:tgtEl>
                                          <p:spTgt spid="4"/>
                                        </p:tgtEl>
                                        <p:attrNameLst>
                                          <p:attrName>ppt_x</p:attrName>
                                        </p:attrNameLst>
                                      </p:cBhvr>
                                      <p:tavLst>
                                        <p:tav tm="0">
                                          <p:val>
                                            <p:strVal val="#ppt_x+#ppt_w*1.125000"/>
                                          </p:val>
                                        </p:tav>
                                        <p:tav tm="100000">
                                          <p:val>
                                            <p:strVal val="#ppt_x"/>
                                          </p:val>
                                        </p:tav>
                                      </p:tavLst>
                                    </p:anim>
                                    <p:animEffect>
                                      <p:cBhvr>
                                        <p:cTn id="21" dur="500"/>
                                        <p:tgtEl>
                                          <p:spTgt spid="4"/>
                                        </p:tgtEl>
                                      </p:cBhvr>
                                    </p:animEffect>
                                  </p:childTnLst>
                                </p:cTn>
                              </p:par>
                              <p:par>
                                <p:cTn id="22" presetID="1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p:tgtEl>
                                          <p:spTgt spid="5"/>
                                        </p:tgtEl>
                                        <p:attrNameLst>
                                          <p:attrName>ppt_x</p:attrName>
                                        </p:attrNameLst>
                                      </p:cBhvr>
                                      <p:tavLst>
                                        <p:tav tm="0">
                                          <p:val>
                                            <p:strVal val="#ppt_x-#ppt_w*1.125000"/>
                                          </p:val>
                                        </p:tav>
                                        <p:tav tm="100000">
                                          <p:val>
                                            <p:strVal val="#ppt_x"/>
                                          </p:val>
                                        </p:tav>
                                      </p:tavLst>
                                    </p:anim>
                                    <p:animEffect>
                                      <p:cBhvr>
                                        <p:cTn id="25" dur="500"/>
                                        <p:tgtEl>
                                          <p:spTgt spid="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33815"/>
                                        </p:tgtEl>
                                        <p:attrNameLst>
                                          <p:attrName>style.visibility</p:attrName>
                                        </p:attrNameLst>
                                      </p:cBhvr>
                                      <p:to>
                                        <p:strVal val="visible"/>
                                      </p:to>
                                    </p:set>
                                    <p:anim calcmode="lin" valueType="num">
                                      <p:cBhvr>
                                        <p:cTn id="29" dur="500" fill="hold"/>
                                        <p:tgtEl>
                                          <p:spTgt spid="33815"/>
                                        </p:tgtEl>
                                        <p:attrNameLst>
                                          <p:attrName>ppt_w</p:attrName>
                                        </p:attrNameLst>
                                      </p:cBhvr>
                                      <p:tavLst>
                                        <p:tav tm="0">
                                          <p:val>
                                            <p:fltVal val="0"/>
                                          </p:val>
                                        </p:tav>
                                        <p:tav tm="100000">
                                          <p:val>
                                            <p:strVal val="#ppt_w"/>
                                          </p:val>
                                        </p:tav>
                                      </p:tavLst>
                                    </p:anim>
                                    <p:anim calcmode="lin" valueType="num">
                                      <p:cBhvr>
                                        <p:cTn id="30" dur="500" fill="hold"/>
                                        <p:tgtEl>
                                          <p:spTgt spid="33815"/>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33813"/>
                                        </p:tgtEl>
                                        <p:attrNameLst>
                                          <p:attrName>style.visibility</p:attrName>
                                        </p:attrNameLst>
                                      </p:cBhvr>
                                      <p:to>
                                        <p:strVal val="visible"/>
                                      </p:to>
                                    </p:set>
                                    <p:anim calcmode="lin" valueType="num">
                                      <p:cBhvr>
                                        <p:cTn id="33" dur="500" fill="hold"/>
                                        <p:tgtEl>
                                          <p:spTgt spid="33813"/>
                                        </p:tgtEl>
                                        <p:attrNameLst>
                                          <p:attrName>ppt_w</p:attrName>
                                        </p:attrNameLst>
                                      </p:cBhvr>
                                      <p:tavLst>
                                        <p:tav tm="0">
                                          <p:val>
                                            <p:fltVal val="0"/>
                                          </p:val>
                                        </p:tav>
                                        <p:tav tm="100000">
                                          <p:val>
                                            <p:strVal val="#ppt_w"/>
                                          </p:val>
                                        </p:tav>
                                      </p:tavLst>
                                    </p:anim>
                                    <p:anim calcmode="lin" valueType="num">
                                      <p:cBhvr>
                                        <p:cTn id="34" dur="500" fill="hold"/>
                                        <p:tgtEl>
                                          <p:spTgt spid="33813"/>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33817"/>
                                        </p:tgtEl>
                                        <p:attrNameLst>
                                          <p:attrName>style.visibility</p:attrName>
                                        </p:attrNameLst>
                                      </p:cBhvr>
                                      <p:to>
                                        <p:strVal val="visible"/>
                                      </p:to>
                                    </p:set>
                                    <p:anim calcmode="lin" valueType="num">
                                      <p:cBhvr>
                                        <p:cTn id="37" dur="500" fill="hold"/>
                                        <p:tgtEl>
                                          <p:spTgt spid="33817"/>
                                        </p:tgtEl>
                                        <p:attrNameLst>
                                          <p:attrName>ppt_w</p:attrName>
                                        </p:attrNameLst>
                                      </p:cBhvr>
                                      <p:tavLst>
                                        <p:tav tm="0">
                                          <p:val>
                                            <p:fltVal val="0"/>
                                          </p:val>
                                        </p:tav>
                                        <p:tav tm="100000">
                                          <p:val>
                                            <p:strVal val="#ppt_w"/>
                                          </p:val>
                                        </p:tav>
                                      </p:tavLst>
                                    </p:anim>
                                    <p:anim calcmode="lin" valueType="num">
                                      <p:cBhvr>
                                        <p:cTn id="38" dur="500" fill="hold"/>
                                        <p:tgtEl>
                                          <p:spTgt spid="33817"/>
                                        </p:tgtEl>
                                        <p:attrNameLst>
                                          <p:attrName>ppt_h</p:attrName>
                                        </p:attrNameLst>
                                      </p:cBhvr>
                                      <p:tavLst>
                                        <p:tav tm="0">
                                          <p:val>
                                            <p:fltVal val="0"/>
                                          </p:val>
                                        </p:tav>
                                        <p:tav tm="100000">
                                          <p:val>
                                            <p:strVal val="#ppt_h"/>
                                          </p:val>
                                        </p:tav>
                                      </p:tavLst>
                                    </p:anim>
                                  </p:childTnLst>
                                </p:cTn>
                              </p:par>
                            </p:childTnLst>
                          </p:cTn>
                        </p:par>
                        <p:par>
                          <p:cTn id="39" fill="hold" nodeType="afterGroup">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33816"/>
                                        </p:tgtEl>
                                        <p:attrNameLst>
                                          <p:attrName>style.visibility</p:attrName>
                                        </p:attrNameLst>
                                      </p:cBhvr>
                                      <p:to>
                                        <p:strVal val="visible"/>
                                      </p:to>
                                    </p:set>
                                    <p:animEffect>
                                      <p:cBhvr>
                                        <p:cTn id="42" dur="750"/>
                                        <p:tgtEl>
                                          <p:spTgt spid="33816"/>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33814"/>
                                        </p:tgtEl>
                                        <p:attrNameLst>
                                          <p:attrName>style.visibility</p:attrName>
                                        </p:attrNameLst>
                                      </p:cBhvr>
                                      <p:to>
                                        <p:strVal val="visible"/>
                                      </p:to>
                                    </p:set>
                                    <p:animEffect>
                                      <p:cBhvr>
                                        <p:cTn id="45" dur="750"/>
                                        <p:tgtEl>
                                          <p:spTgt spid="33814"/>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33818"/>
                                        </p:tgtEl>
                                        <p:attrNameLst>
                                          <p:attrName>style.visibility</p:attrName>
                                        </p:attrNameLst>
                                      </p:cBhvr>
                                      <p:to>
                                        <p:strVal val="visible"/>
                                      </p:to>
                                    </p:set>
                                    <p:animEffect>
                                      <p:cBhvr>
                                        <p:cTn id="48" dur="750"/>
                                        <p:tgtEl>
                                          <p:spTgt spid="33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bldLvl="0" animBg="1" autoUpdateAnimBg="0"/>
      <p:bldP spid="33812" grpId="0" bldLvl="0" autoUpdateAnimBg="0"/>
      <p:bldP spid="33813" grpId="0" bldLvl="0" autoUpdateAnimBg="0"/>
      <p:bldP spid="33814" grpId="0" bldLvl="0" autoUpdateAnimBg="0"/>
      <p:bldP spid="33815" grpId="0" bldLvl="0" autoUpdateAnimBg="0"/>
      <p:bldP spid="33816" grpId="0" bldLvl="0" autoUpdateAnimBg="0"/>
      <p:bldP spid="33817" grpId="0" bldLvl="0" autoUpdateAnimBg="0"/>
      <p:bldP spid="33818"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p:nvPr/>
        </p:nvGrpSpPr>
        <p:grpSpPr>
          <a:xfrm>
            <a:off x="537197" y="961756"/>
            <a:ext cx="3852617" cy="3824270"/>
            <a:chOff x="628869" y="1055642"/>
            <a:chExt cx="5136823" cy="5097453"/>
          </a:xfrm>
        </p:grpSpPr>
        <p:grpSp>
          <p:nvGrpSpPr>
            <p:cNvPr id="4" name="Group 4"/>
            <p:cNvGrpSpPr/>
            <p:nvPr/>
          </p:nvGrpSpPr>
          <p:grpSpPr>
            <a:xfrm>
              <a:off x="628869" y="1231504"/>
              <a:ext cx="4921591" cy="4921591"/>
              <a:chOff x="3389124" y="722124"/>
              <a:chExt cx="5413750" cy="5413750"/>
            </a:xfrm>
          </p:grpSpPr>
          <p:sp>
            <p:nvSpPr>
              <p:cNvPr id="6" name="Block Arc 5"/>
              <p:cNvSpPr/>
              <p:nvPr/>
            </p:nvSpPr>
            <p:spPr>
              <a:xfrm>
                <a:off x="4012380" y="1345380"/>
                <a:ext cx="4167238" cy="4167238"/>
              </a:xfrm>
              <a:prstGeom prst="blockArc">
                <a:avLst>
                  <a:gd name="adj1" fmla="val 10800000"/>
                  <a:gd name="adj2" fmla="val 16200000"/>
                  <a:gd name="adj3" fmla="val 46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Block Arc 6"/>
              <p:cNvSpPr/>
              <p:nvPr/>
            </p:nvSpPr>
            <p:spPr>
              <a:xfrm>
                <a:off x="4012380" y="1345380"/>
                <a:ext cx="4167238" cy="4167238"/>
              </a:xfrm>
              <a:prstGeom prst="blockArc">
                <a:avLst>
                  <a:gd name="adj1" fmla="val 5400000"/>
                  <a:gd name="adj2" fmla="val 10800000"/>
                  <a:gd name="adj3" fmla="val 46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Block Arc 7"/>
              <p:cNvSpPr/>
              <p:nvPr/>
            </p:nvSpPr>
            <p:spPr>
              <a:xfrm>
                <a:off x="4012380" y="1345380"/>
                <a:ext cx="4167238" cy="4167238"/>
              </a:xfrm>
              <a:prstGeom prst="blockArc">
                <a:avLst>
                  <a:gd name="adj1" fmla="val 0"/>
                  <a:gd name="adj2" fmla="val 5400000"/>
                  <a:gd name="adj3" fmla="val 46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Block Arc 8"/>
              <p:cNvSpPr/>
              <p:nvPr/>
            </p:nvSpPr>
            <p:spPr>
              <a:xfrm>
                <a:off x="4012380" y="1345380"/>
                <a:ext cx="4167238" cy="4167238"/>
              </a:xfrm>
              <a:prstGeom prst="blockArc">
                <a:avLst>
                  <a:gd name="adj1" fmla="val 16200000"/>
                  <a:gd name="adj2" fmla="val 0"/>
                  <a:gd name="adj3" fmla="val 46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 name="Freeform 9"/>
              <p:cNvSpPr/>
              <p:nvPr/>
            </p:nvSpPr>
            <p:spPr>
              <a:xfrm>
                <a:off x="5136554" y="2469554"/>
                <a:ext cx="1918890" cy="1918890"/>
              </a:xfrm>
              <a:custGeom>
                <a:avLst/>
                <a:gdLst>
                  <a:gd name="connsiteX0" fmla="*/ 0 w 1918890"/>
                  <a:gd name="connsiteY0" fmla="*/ 959445 h 1918890"/>
                  <a:gd name="connsiteX1" fmla="*/ 959445 w 1918890"/>
                  <a:gd name="connsiteY1" fmla="*/ 0 h 1918890"/>
                  <a:gd name="connsiteX2" fmla="*/ 1918890 w 1918890"/>
                  <a:gd name="connsiteY2" fmla="*/ 959445 h 1918890"/>
                  <a:gd name="connsiteX3" fmla="*/ 959445 w 1918890"/>
                  <a:gd name="connsiteY3" fmla="*/ 1918890 h 1918890"/>
                  <a:gd name="connsiteX4" fmla="*/ 0 w 1918890"/>
                  <a:gd name="connsiteY4" fmla="*/ 959445 h 1918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890" h="1918890">
                    <a:moveTo>
                      <a:pt x="0" y="959445"/>
                    </a:moveTo>
                    <a:cubicBezTo>
                      <a:pt x="0" y="429558"/>
                      <a:pt x="429558" y="0"/>
                      <a:pt x="959445" y="0"/>
                    </a:cubicBezTo>
                    <a:cubicBezTo>
                      <a:pt x="1489332" y="0"/>
                      <a:pt x="1918890" y="429558"/>
                      <a:pt x="1918890" y="959445"/>
                    </a:cubicBezTo>
                    <a:cubicBezTo>
                      <a:pt x="1918890" y="1489332"/>
                      <a:pt x="1489332" y="1918890"/>
                      <a:pt x="959445" y="1918890"/>
                    </a:cubicBezTo>
                    <a:cubicBezTo>
                      <a:pt x="429558" y="1918890"/>
                      <a:pt x="0" y="1489332"/>
                      <a:pt x="0" y="959445"/>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5625" tIns="335625" rIns="335625" bIns="335625" numCol="1" spcCol="1270" anchor="ctr" anchorCtr="0">
                <a:no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1" name="Freeform 10"/>
              <p:cNvSpPr/>
              <p:nvPr/>
            </p:nvSpPr>
            <p:spPr>
              <a:xfrm>
                <a:off x="5424388" y="722124"/>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p>
                <a:pPr algn="ctr" defTabSz="1000125">
                  <a:lnSpc>
                    <a:spcPct val="90000"/>
                  </a:lnSpc>
                  <a:spcBef>
                    <a:spcPct val="0"/>
                  </a:spcBef>
                  <a:spcAft>
                    <a:spcPct val="35000"/>
                  </a:spcAft>
                </a:pPr>
                <a:endParaRPr lang="en-GB" sz="2300" dirty="0">
                  <a:latin typeface="微软雅黑" pitchFamily="34" charset="-122"/>
                  <a:ea typeface="微软雅黑" pitchFamily="34" charset="-122"/>
                </a:endParaRPr>
              </a:p>
            </p:txBody>
          </p:sp>
          <p:sp>
            <p:nvSpPr>
              <p:cNvPr id="12" name="Freeform 11"/>
              <p:cNvSpPr/>
              <p:nvPr/>
            </p:nvSpPr>
            <p:spPr>
              <a:xfrm>
                <a:off x="7459651" y="2757387"/>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p>
                <a:pPr algn="ctr" defTabSz="1000125">
                  <a:lnSpc>
                    <a:spcPct val="90000"/>
                  </a:lnSpc>
                  <a:spcBef>
                    <a:spcPct val="0"/>
                  </a:spcBef>
                  <a:spcAft>
                    <a:spcPct val="35000"/>
                  </a:spcAft>
                </a:pPr>
                <a:endParaRPr lang="en-GB" sz="2300" dirty="0">
                  <a:latin typeface="微软雅黑" pitchFamily="34" charset="-122"/>
                  <a:ea typeface="微软雅黑" pitchFamily="34" charset="-122"/>
                </a:endParaRPr>
              </a:p>
            </p:txBody>
          </p:sp>
          <p:sp>
            <p:nvSpPr>
              <p:cNvPr id="13" name="Freeform 12"/>
              <p:cNvSpPr/>
              <p:nvPr/>
            </p:nvSpPr>
            <p:spPr>
              <a:xfrm>
                <a:off x="5424388" y="4792651"/>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p>
                <a:pPr algn="ctr" defTabSz="1000125">
                  <a:lnSpc>
                    <a:spcPct val="90000"/>
                  </a:lnSpc>
                  <a:spcBef>
                    <a:spcPct val="0"/>
                  </a:spcBef>
                  <a:spcAft>
                    <a:spcPct val="35000"/>
                  </a:spcAft>
                </a:pPr>
                <a:endParaRPr lang="en-GB" sz="2300" dirty="0">
                  <a:latin typeface="微软雅黑" pitchFamily="34" charset="-122"/>
                  <a:ea typeface="微软雅黑" pitchFamily="34" charset="-122"/>
                </a:endParaRPr>
              </a:p>
            </p:txBody>
          </p:sp>
          <p:sp>
            <p:nvSpPr>
              <p:cNvPr id="14" name="Freeform 13"/>
              <p:cNvSpPr/>
              <p:nvPr/>
            </p:nvSpPr>
            <p:spPr>
              <a:xfrm>
                <a:off x="3389124" y="2757387"/>
                <a:ext cx="1343223" cy="13432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p>
                <a:pPr algn="ctr" defTabSz="1000125">
                  <a:lnSpc>
                    <a:spcPct val="90000"/>
                  </a:lnSpc>
                  <a:spcBef>
                    <a:spcPct val="0"/>
                  </a:spcBef>
                  <a:spcAft>
                    <a:spcPct val="35000"/>
                  </a:spcAft>
                </a:pPr>
                <a:endParaRPr lang="en-GB" sz="2300" dirty="0">
                  <a:latin typeface="微软雅黑" pitchFamily="34" charset="-122"/>
                  <a:ea typeface="微软雅黑" pitchFamily="34" charset="-122"/>
                </a:endParaRPr>
              </a:p>
            </p:txBody>
          </p:sp>
        </p:grpSp>
        <p:sp>
          <p:nvSpPr>
            <p:cNvPr id="17" name="Oval 16"/>
            <p:cNvSpPr/>
            <p:nvPr/>
          </p:nvSpPr>
          <p:spPr>
            <a:xfrm>
              <a:off x="5226341" y="3081743"/>
              <a:ext cx="516155" cy="516155"/>
            </a:xfrm>
            <a:prstGeom prst="ellipse">
              <a:avLst/>
            </a:prstGeom>
            <a:solidFill>
              <a:schemeClr val="bg2"/>
            </a:solidFill>
            <a:ln w="444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itchFamily="34" charset="-122"/>
                <a:ea typeface="微软雅黑" pitchFamily="34" charset="-122"/>
              </a:endParaRPr>
            </a:p>
          </p:txBody>
        </p:sp>
        <p:sp>
          <p:nvSpPr>
            <p:cNvPr id="18" name="Oval 17"/>
            <p:cNvSpPr/>
            <p:nvPr/>
          </p:nvSpPr>
          <p:spPr>
            <a:xfrm>
              <a:off x="3184066" y="1055642"/>
              <a:ext cx="516155" cy="516155"/>
            </a:xfrm>
            <a:prstGeom prst="ellipse">
              <a:avLst/>
            </a:prstGeom>
            <a:solidFill>
              <a:schemeClr val="bg2"/>
            </a:solid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tx1"/>
                </a:solidFill>
                <a:latin typeface="微软雅黑" pitchFamily="34" charset="-122"/>
                <a:ea typeface="微软雅黑" pitchFamily="34" charset="-122"/>
              </a:endParaRPr>
            </a:p>
          </p:txBody>
        </p:sp>
        <p:sp>
          <p:nvSpPr>
            <p:cNvPr id="19" name="Oval 18"/>
            <p:cNvSpPr/>
            <p:nvPr/>
          </p:nvSpPr>
          <p:spPr>
            <a:xfrm>
              <a:off x="3184065" y="4817432"/>
              <a:ext cx="516155" cy="516155"/>
            </a:xfrm>
            <a:prstGeom prst="ellipse">
              <a:avLst/>
            </a:prstGeom>
            <a:solidFill>
              <a:schemeClr val="bg2"/>
            </a:solidFill>
            <a:ln w="444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itchFamily="34" charset="-122"/>
                <a:ea typeface="微软雅黑" pitchFamily="34" charset="-122"/>
              </a:endParaRPr>
            </a:p>
          </p:txBody>
        </p:sp>
        <p:sp>
          <p:nvSpPr>
            <p:cNvPr id="20" name="Oval 19"/>
            <p:cNvSpPr/>
            <p:nvPr/>
          </p:nvSpPr>
          <p:spPr>
            <a:xfrm>
              <a:off x="1526583" y="3081742"/>
              <a:ext cx="516155" cy="516155"/>
            </a:xfrm>
            <a:prstGeom prst="ellipse">
              <a:avLst/>
            </a:prstGeom>
            <a:solidFill>
              <a:schemeClr val="bg2"/>
            </a:solidFill>
            <a:ln w="44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3160869" y="1110386"/>
              <a:ext cx="562547" cy="430754"/>
            </a:xfrm>
            <a:prstGeom prst="rect">
              <a:avLst/>
            </a:prstGeom>
            <a:noFill/>
          </p:spPr>
          <p:txBody>
            <a:bodyPr wrap="none" rtlCol="0">
              <a:spAutoFit/>
            </a:bodyPr>
            <a:lstStyle/>
            <a:p>
              <a:pPr algn="ctr"/>
              <a:r>
                <a:rPr lang="en-US" sz="1500" dirty="0">
                  <a:solidFill>
                    <a:schemeClr val="tx1">
                      <a:lumMod val="75000"/>
                      <a:lumOff val="25000"/>
                    </a:schemeClr>
                  </a:solidFill>
                  <a:latin typeface="微软雅黑" pitchFamily="34" charset="-122"/>
                  <a:ea typeface="微软雅黑" pitchFamily="34" charset="-122"/>
                </a:rPr>
                <a:t>01</a:t>
              </a:r>
              <a:endParaRPr lang="en-GB" sz="1500" dirty="0">
                <a:solidFill>
                  <a:schemeClr val="tx1">
                    <a:lumMod val="75000"/>
                    <a:lumOff val="25000"/>
                  </a:schemeClr>
                </a:solidFill>
                <a:latin typeface="微软雅黑" pitchFamily="34" charset="-122"/>
                <a:ea typeface="微软雅黑" pitchFamily="34" charset="-122"/>
              </a:endParaRPr>
            </a:p>
          </p:txBody>
        </p:sp>
        <p:sp>
          <p:nvSpPr>
            <p:cNvPr id="22" name="TextBox 21"/>
            <p:cNvSpPr txBox="1"/>
            <p:nvPr/>
          </p:nvSpPr>
          <p:spPr>
            <a:xfrm>
              <a:off x="5203145" y="3139764"/>
              <a:ext cx="562547" cy="430754"/>
            </a:xfrm>
            <a:prstGeom prst="rect">
              <a:avLst/>
            </a:prstGeom>
            <a:noFill/>
          </p:spPr>
          <p:txBody>
            <a:bodyPr wrap="none" rtlCol="0">
              <a:spAutoFit/>
            </a:bodyPr>
            <a:lstStyle/>
            <a:p>
              <a:pPr algn="ctr"/>
              <a:r>
                <a:rPr lang="en-US" sz="1500" dirty="0">
                  <a:solidFill>
                    <a:schemeClr val="tx1">
                      <a:lumMod val="75000"/>
                      <a:lumOff val="25000"/>
                    </a:schemeClr>
                  </a:solidFill>
                  <a:latin typeface="微软雅黑" pitchFamily="34" charset="-122"/>
                  <a:ea typeface="微软雅黑" pitchFamily="34" charset="-122"/>
                </a:rPr>
                <a:t>02</a:t>
              </a:r>
              <a:endParaRPr lang="en-GB" sz="1500" dirty="0">
                <a:solidFill>
                  <a:schemeClr val="tx1">
                    <a:lumMod val="75000"/>
                    <a:lumOff val="25000"/>
                  </a:schemeClr>
                </a:solidFill>
                <a:latin typeface="微软雅黑" pitchFamily="34" charset="-122"/>
                <a:ea typeface="微软雅黑" pitchFamily="34" charset="-122"/>
              </a:endParaRPr>
            </a:p>
          </p:txBody>
        </p:sp>
        <p:sp>
          <p:nvSpPr>
            <p:cNvPr id="23" name="TextBox 22"/>
            <p:cNvSpPr txBox="1"/>
            <p:nvPr/>
          </p:nvSpPr>
          <p:spPr>
            <a:xfrm>
              <a:off x="3160869" y="4875455"/>
              <a:ext cx="562547" cy="430754"/>
            </a:xfrm>
            <a:prstGeom prst="rect">
              <a:avLst/>
            </a:prstGeom>
            <a:noFill/>
          </p:spPr>
          <p:txBody>
            <a:bodyPr wrap="none" rtlCol="0">
              <a:spAutoFit/>
            </a:bodyPr>
            <a:lstStyle/>
            <a:p>
              <a:pPr algn="ctr"/>
              <a:r>
                <a:rPr lang="en-US" sz="1500" dirty="0">
                  <a:solidFill>
                    <a:schemeClr val="tx1">
                      <a:lumMod val="75000"/>
                      <a:lumOff val="25000"/>
                    </a:schemeClr>
                  </a:solidFill>
                  <a:latin typeface="微软雅黑" pitchFamily="34" charset="-122"/>
                  <a:ea typeface="微软雅黑" pitchFamily="34" charset="-122"/>
                </a:rPr>
                <a:t>03</a:t>
              </a:r>
              <a:endParaRPr lang="en-GB" sz="1500" dirty="0">
                <a:solidFill>
                  <a:schemeClr val="tx1">
                    <a:lumMod val="75000"/>
                    <a:lumOff val="25000"/>
                  </a:schemeClr>
                </a:solidFill>
                <a:latin typeface="微软雅黑" pitchFamily="34" charset="-122"/>
                <a:ea typeface="微软雅黑" pitchFamily="34" charset="-122"/>
              </a:endParaRPr>
            </a:p>
          </p:txBody>
        </p:sp>
        <p:sp>
          <p:nvSpPr>
            <p:cNvPr id="24" name="TextBox 23"/>
            <p:cNvSpPr txBox="1"/>
            <p:nvPr/>
          </p:nvSpPr>
          <p:spPr>
            <a:xfrm>
              <a:off x="1500844" y="3139764"/>
              <a:ext cx="562547" cy="430754"/>
            </a:xfrm>
            <a:prstGeom prst="rect">
              <a:avLst/>
            </a:prstGeom>
            <a:noFill/>
          </p:spPr>
          <p:txBody>
            <a:bodyPr wrap="none" rtlCol="0">
              <a:spAutoFit/>
            </a:bodyPr>
            <a:lstStyle/>
            <a:p>
              <a:pPr algn="ctr"/>
              <a:r>
                <a:rPr lang="en-US" sz="1500" dirty="0">
                  <a:solidFill>
                    <a:schemeClr val="tx1">
                      <a:lumMod val="75000"/>
                      <a:lumOff val="25000"/>
                    </a:schemeClr>
                  </a:solidFill>
                  <a:latin typeface="微软雅黑" pitchFamily="34" charset="-122"/>
                  <a:ea typeface="微软雅黑" pitchFamily="34" charset="-122"/>
                </a:rPr>
                <a:t>04</a:t>
              </a:r>
              <a:endParaRPr lang="en-GB" sz="1500" dirty="0">
                <a:solidFill>
                  <a:schemeClr val="tx1">
                    <a:lumMod val="75000"/>
                    <a:lumOff val="25000"/>
                  </a:schemeClr>
                </a:solidFill>
                <a:latin typeface="微软雅黑" pitchFamily="34" charset="-122"/>
                <a:ea typeface="微软雅黑" pitchFamily="34" charset="-122"/>
              </a:endParaRPr>
            </a:p>
          </p:txBody>
        </p:sp>
        <p:grpSp>
          <p:nvGrpSpPr>
            <p:cNvPr id="5" name="Group 24"/>
            <p:cNvGrpSpPr/>
            <p:nvPr/>
          </p:nvGrpSpPr>
          <p:grpSpPr>
            <a:xfrm>
              <a:off x="2857494" y="5305091"/>
              <a:ext cx="464344" cy="465138"/>
              <a:chOff x="9145588" y="4435475"/>
              <a:chExt cx="464344" cy="465138"/>
            </a:xfrm>
            <a:solidFill>
              <a:schemeClr val="bg2"/>
            </a:solidFill>
          </p:grpSpPr>
          <p:sp>
            <p:nvSpPr>
              <p:cNvPr id="26"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27"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28"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29"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30"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31"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32"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33"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34"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grpSp>
        <p:grpSp>
          <p:nvGrpSpPr>
            <p:cNvPr id="15" name="Group 34"/>
            <p:cNvGrpSpPr/>
            <p:nvPr/>
          </p:nvGrpSpPr>
          <p:grpSpPr>
            <a:xfrm>
              <a:off x="2857494" y="1625047"/>
              <a:ext cx="465138" cy="435769"/>
              <a:chOff x="5368132" y="3540125"/>
              <a:chExt cx="465138" cy="435769"/>
            </a:xfrm>
            <a:solidFill>
              <a:schemeClr val="bg2"/>
            </a:solidFill>
          </p:grpSpPr>
          <p:sp>
            <p:nvSpPr>
              <p:cNvPr id="36"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微软雅黑" pitchFamily="34" charset="-122"/>
                  <a:ea typeface="微软雅黑" pitchFamily="34" charset="-122"/>
                  <a:sym typeface="Gill Sans" charset="0"/>
                </a:endParaRPr>
              </a:p>
            </p:txBody>
          </p:sp>
          <p:sp>
            <p:nvSpPr>
              <p:cNvPr id="37"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微软雅黑" pitchFamily="34" charset="-122"/>
                  <a:ea typeface="微软雅黑" pitchFamily="34" charset="-122"/>
                  <a:sym typeface="Gill Sans" charset="0"/>
                </a:endParaRPr>
              </a:p>
            </p:txBody>
          </p:sp>
        </p:grpSp>
        <p:grpSp>
          <p:nvGrpSpPr>
            <p:cNvPr id="16" name="Group 37"/>
            <p:cNvGrpSpPr/>
            <p:nvPr/>
          </p:nvGrpSpPr>
          <p:grpSpPr>
            <a:xfrm>
              <a:off x="1011113" y="3453380"/>
              <a:ext cx="464344" cy="464344"/>
              <a:chOff x="4439444" y="1652588"/>
              <a:chExt cx="464344" cy="464344"/>
            </a:xfrm>
            <a:solidFill>
              <a:schemeClr val="bg2"/>
            </a:solidFill>
          </p:grpSpPr>
          <p:sp>
            <p:nvSpPr>
              <p:cNvPr id="3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grpSp>
        <p:grpSp>
          <p:nvGrpSpPr>
            <p:cNvPr id="25" name="Group 41"/>
            <p:cNvGrpSpPr/>
            <p:nvPr/>
          </p:nvGrpSpPr>
          <p:grpSpPr>
            <a:xfrm>
              <a:off x="4703250" y="3510927"/>
              <a:ext cx="464344" cy="362744"/>
              <a:chOff x="2581275" y="1710532"/>
              <a:chExt cx="464344" cy="362744"/>
            </a:xfrm>
            <a:solidFill>
              <a:schemeClr val="bg2"/>
            </a:solidFill>
          </p:grpSpPr>
          <p:sp>
            <p:nvSpPr>
              <p:cNvPr id="4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6"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7"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8"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sp>
            <p:nvSpPr>
              <p:cNvPr id="49"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latin typeface="微软雅黑" pitchFamily="34" charset="-122"/>
                  <a:ea typeface="微软雅黑" pitchFamily="34" charset="-122"/>
                  <a:sym typeface="Gill Sans" charset="0"/>
                </a:endParaRPr>
              </a:p>
            </p:txBody>
          </p:sp>
        </p:grpSp>
      </p:grpSp>
      <p:grpSp>
        <p:nvGrpSpPr>
          <p:cNvPr id="35" name="Group 56"/>
          <p:cNvGrpSpPr/>
          <p:nvPr/>
        </p:nvGrpSpPr>
        <p:grpSpPr>
          <a:xfrm>
            <a:off x="5147847" y="1004627"/>
            <a:ext cx="3455991" cy="781994"/>
            <a:chOff x="6863797" y="2098469"/>
            <a:chExt cx="4607988" cy="1042337"/>
          </a:xfrm>
        </p:grpSpPr>
        <p:sp>
          <p:nvSpPr>
            <p:cNvPr id="52" name="TextBox 51"/>
            <p:cNvSpPr txBox="1"/>
            <p:nvPr/>
          </p:nvSpPr>
          <p:spPr>
            <a:xfrm>
              <a:off x="6863797" y="2098469"/>
              <a:ext cx="528349" cy="410243"/>
            </a:xfrm>
            <a:prstGeom prst="rect">
              <a:avLst/>
            </a:prstGeom>
            <a:noFill/>
          </p:spPr>
          <p:txBody>
            <a:bodyPr wrap="none" rtlCol="0">
              <a:spAutoFit/>
            </a:bodyPr>
            <a:lstStyle/>
            <a:p>
              <a:r>
                <a:rPr lang="en-US" sz="1400" dirty="0">
                  <a:solidFill>
                    <a:schemeClr val="tx1">
                      <a:lumMod val="75000"/>
                      <a:lumOff val="25000"/>
                    </a:schemeClr>
                  </a:solidFill>
                  <a:latin typeface="微软雅黑" pitchFamily="34" charset="-122"/>
                  <a:ea typeface="微软雅黑" pitchFamily="34" charset="-122"/>
                </a:rPr>
                <a:t>01</a:t>
              </a:r>
              <a:endParaRPr lang="en-GB" sz="1400" dirty="0">
                <a:solidFill>
                  <a:schemeClr val="tx1">
                    <a:lumMod val="75000"/>
                    <a:lumOff val="25000"/>
                  </a:schemeClr>
                </a:solidFill>
                <a:latin typeface="微软雅黑" pitchFamily="34" charset="-122"/>
                <a:ea typeface="微软雅黑" pitchFamily="34" charset="-122"/>
              </a:endParaRPr>
            </a:p>
          </p:txBody>
        </p:sp>
        <p:grpSp>
          <p:nvGrpSpPr>
            <p:cNvPr id="38" name="Group 55"/>
            <p:cNvGrpSpPr/>
            <p:nvPr/>
          </p:nvGrpSpPr>
          <p:grpSpPr>
            <a:xfrm>
              <a:off x="7333298" y="2115312"/>
              <a:ext cx="4138487" cy="1025494"/>
              <a:chOff x="7576766" y="2408728"/>
              <a:chExt cx="4138487" cy="1025494"/>
            </a:xfrm>
          </p:grpSpPr>
          <p:sp>
            <p:nvSpPr>
              <p:cNvPr id="54" name="Rectangle 53"/>
              <p:cNvSpPr/>
              <p:nvPr/>
            </p:nvSpPr>
            <p:spPr>
              <a:xfrm>
                <a:off x="7594109" y="2757323"/>
                <a:ext cx="4121144"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55" name="TextBox 54"/>
              <p:cNvSpPr txBox="1"/>
              <p:nvPr/>
            </p:nvSpPr>
            <p:spPr>
              <a:xfrm>
                <a:off x="7576766" y="2408728"/>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grpSp>
        <p:nvGrpSpPr>
          <p:cNvPr id="42" name="Group 57"/>
          <p:cNvGrpSpPr/>
          <p:nvPr/>
        </p:nvGrpSpPr>
        <p:grpSpPr>
          <a:xfrm>
            <a:off x="5174232" y="1960477"/>
            <a:ext cx="3429609" cy="789313"/>
            <a:chOff x="6898974" y="2088714"/>
            <a:chExt cx="4572811" cy="1052092"/>
          </a:xfrm>
        </p:grpSpPr>
        <p:sp>
          <p:nvSpPr>
            <p:cNvPr id="59" name="TextBox 58"/>
            <p:cNvSpPr txBox="1"/>
            <p:nvPr/>
          </p:nvSpPr>
          <p:spPr>
            <a:xfrm>
              <a:off x="6898974" y="2088714"/>
              <a:ext cx="541173" cy="410243"/>
            </a:xfrm>
            <a:prstGeom prst="rect">
              <a:avLst/>
            </a:prstGeom>
            <a:noFill/>
          </p:spPr>
          <p:txBody>
            <a:bodyPr wrap="none" rtlCol="0">
              <a:spAutoFit/>
            </a:bodyPr>
            <a:lstStyle/>
            <a:p>
              <a:r>
                <a:rPr lang="en-US" sz="1400" dirty="0">
                  <a:solidFill>
                    <a:schemeClr val="tx1">
                      <a:lumMod val="75000"/>
                      <a:lumOff val="25000"/>
                    </a:schemeClr>
                  </a:solidFill>
                  <a:latin typeface="微软雅黑" pitchFamily="34" charset="-122"/>
                  <a:ea typeface="微软雅黑" pitchFamily="34" charset="-122"/>
                </a:rPr>
                <a:t>02</a:t>
              </a:r>
              <a:endParaRPr lang="en-GB" sz="1400" dirty="0">
                <a:solidFill>
                  <a:schemeClr val="tx1">
                    <a:lumMod val="75000"/>
                    <a:lumOff val="25000"/>
                  </a:schemeClr>
                </a:solidFill>
                <a:latin typeface="微软雅黑" pitchFamily="34" charset="-122"/>
                <a:ea typeface="微软雅黑" pitchFamily="34" charset="-122"/>
              </a:endParaRPr>
            </a:p>
          </p:txBody>
        </p:sp>
        <p:grpSp>
          <p:nvGrpSpPr>
            <p:cNvPr id="50" name="Group 59"/>
            <p:cNvGrpSpPr/>
            <p:nvPr/>
          </p:nvGrpSpPr>
          <p:grpSpPr>
            <a:xfrm>
              <a:off x="7350641" y="2115313"/>
              <a:ext cx="4121144" cy="1025493"/>
              <a:chOff x="7594109" y="2408729"/>
              <a:chExt cx="4121144" cy="1025493"/>
            </a:xfrm>
          </p:grpSpPr>
          <p:sp>
            <p:nvSpPr>
              <p:cNvPr id="61" name="Rectangle 60"/>
              <p:cNvSpPr/>
              <p:nvPr/>
            </p:nvSpPr>
            <p:spPr>
              <a:xfrm>
                <a:off x="7594109" y="2757323"/>
                <a:ext cx="4121144"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62" name="TextBox 61"/>
              <p:cNvSpPr txBox="1"/>
              <p:nvPr/>
            </p:nvSpPr>
            <p:spPr>
              <a:xfrm>
                <a:off x="7624770" y="2408729"/>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grpSp>
        <p:nvGrpSpPr>
          <p:cNvPr id="51" name="Group 62"/>
          <p:cNvGrpSpPr/>
          <p:nvPr/>
        </p:nvGrpSpPr>
        <p:grpSpPr>
          <a:xfrm>
            <a:off x="5184069" y="2943617"/>
            <a:ext cx="3419770" cy="770603"/>
            <a:chOff x="6912092" y="2113652"/>
            <a:chExt cx="4559693" cy="1027154"/>
          </a:xfrm>
        </p:grpSpPr>
        <p:sp>
          <p:nvSpPr>
            <p:cNvPr id="64" name="TextBox 63"/>
            <p:cNvSpPr txBox="1"/>
            <p:nvPr/>
          </p:nvSpPr>
          <p:spPr>
            <a:xfrm>
              <a:off x="6912092" y="2113652"/>
              <a:ext cx="485603" cy="369218"/>
            </a:xfrm>
            <a:prstGeom prst="rect">
              <a:avLst/>
            </a:prstGeom>
            <a:noFill/>
          </p:spPr>
          <p:txBody>
            <a:bodyPr wrap="none" rtlCol="0">
              <a:spAutoFit/>
            </a:bodyPr>
            <a:lstStyle/>
            <a:p>
              <a:r>
                <a:rPr lang="en-US" sz="1200" dirty="0">
                  <a:solidFill>
                    <a:schemeClr val="tx1">
                      <a:lumMod val="75000"/>
                      <a:lumOff val="25000"/>
                    </a:schemeClr>
                  </a:solidFill>
                  <a:latin typeface="微软雅黑" pitchFamily="34" charset="-122"/>
                  <a:ea typeface="微软雅黑" pitchFamily="34" charset="-122"/>
                </a:rPr>
                <a:t>03</a:t>
              </a:r>
              <a:endParaRPr lang="en-GB" sz="1200" dirty="0">
                <a:solidFill>
                  <a:schemeClr val="tx1">
                    <a:lumMod val="75000"/>
                    <a:lumOff val="25000"/>
                  </a:schemeClr>
                </a:solidFill>
                <a:latin typeface="微软雅黑" pitchFamily="34" charset="-122"/>
                <a:ea typeface="微软雅黑" pitchFamily="34" charset="-122"/>
              </a:endParaRPr>
            </a:p>
          </p:txBody>
        </p:sp>
        <p:grpSp>
          <p:nvGrpSpPr>
            <p:cNvPr id="53" name="Group 64"/>
            <p:cNvGrpSpPr/>
            <p:nvPr/>
          </p:nvGrpSpPr>
          <p:grpSpPr>
            <a:xfrm>
              <a:off x="7344138" y="2115313"/>
              <a:ext cx="4127647" cy="1025493"/>
              <a:chOff x="7587606" y="2408729"/>
              <a:chExt cx="4127647" cy="1025493"/>
            </a:xfrm>
          </p:grpSpPr>
          <p:sp>
            <p:nvSpPr>
              <p:cNvPr id="66" name="Rectangle 65"/>
              <p:cNvSpPr/>
              <p:nvPr/>
            </p:nvSpPr>
            <p:spPr>
              <a:xfrm>
                <a:off x="7594109" y="2757323"/>
                <a:ext cx="4121144"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sp>
            <p:nvSpPr>
              <p:cNvPr id="67" name="TextBox 66"/>
              <p:cNvSpPr txBox="1"/>
              <p:nvPr/>
            </p:nvSpPr>
            <p:spPr>
              <a:xfrm>
                <a:off x="7587606" y="2408729"/>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grpSp>
        <p:nvGrpSpPr>
          <p:cNvPr id="56" name="Group 67"/>
          <p:cNvGrpSpPr/>
          <p:nvPr/>
        </p:nvGrpSpPr>
        <p:grpSpPr>
          <a:xfrm>
            <a:off x="5215911" y="3910560"/>
            <a:ext cx="3387929" cy="769357"/>
            <a:chOff x="6954547" y="2115313"/>
            <a:chExt cx="4517238" cy="1025493"/>
          </a:xfrm>
        </p:grpSpPr>
        <p:sp>
          <p:nvSpPr>
            <p:cNvPr id="69" name="TextBox 68"/>
            <p:cNvSpPr txBox="1"/>
            <p:nvPr/>
          </p:nvSpPr>
          <p:spPr>
            <a:xfrm>
              <a:off x="6954547" y="2122198"/>
              <a:ext cx="485603" cy="369218"/>
            </a:xfrm>
            <a:prstGeom prst="rect">
              <a:avLst/>
            </a:prstGeom>
            <a:noFill/>
          </p:spPr>
          <p:txBody>
            <a:bodyPr wrap="none" rtlCol="0">
              <a:spAutoFit/>
            </a:bodyPr>
            <a:lstStyle/>
            <a:p>
              <a:r>
                <a:rPr lang="en-US" sz="1200" dirty="0">
                  <a:solidFill>
                    <a:schemeClr val="tx1">
                      <a:lumMod val="75000"/>
                      <a:lumOff val="25000"/>
                    </a:schemeClr>
                  </a:solidFill>
                  <a:latin typeface="微软雅黑" pitchFamily="34" charset="-122"/>
                  <a:ea typeface="微软雅黑" pitchFamily="34" charset="-122"/>
                </a:rPr>
                <a:t>04</a:t>
              </a:r>
              <a:endParaRPr lang="en-GB" sz="1200" dirty="0">
                <a:solidFill>
                  <a:schemeClr val="tx1">
                    <a:lumMod val="75000"/>
                    <a:lumOff val="25000"/>
                  </a:schemeClr>
                </a:solidFill>
                <a:latin typeface="微软雅黑" pitchFamily="34" charset="-122"/>
                <a:ea typeface="微软雅黑" pitchFamily="34" charset="-122"/>
              </a:endParaRPr>
            </a:p>
          </p:txBody>
        </p:sp>
        <p:grpSp>
          <p:nvGrpSpPr>
            <p:cNvPr id="57" name="Group 69"/>
            <p:cNvGrpSpPr/>
            <p:nvPr/>
          </p:nvGrpSpPr>
          <p:grpSpPr>
            <a:xfrm>
              <a:off x="7350641" y="2115313"/>
              <a:ext cx="4121144" cy="1025493"/>
              <a:chOff x="7594109" y="2408729"/>
              <a:chExt cx="4121144" cy="1025493"/>
            </a:xfrm>
          </p:grpSpPr>
          <p:sp>
            <p:nvSpPr>
              <p:cNvPr id="71" name="Rectangle 70"/>
              <p:cNvSpPr/>
              <p:nvPr/>
            </p:nvSpPr>
            <p:spPr>
              <a:xfrm>
                <a:off x="7594109" y="2757323"/>
                <a:ext cx="4121144"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a:t>
                </a:r>
                <a:endParaRPr lang="en-GB" sz="900" dirty="0">
                  <a:solidFill>
                    <a:schemeClr val="tx1">
                      <a:lumMod val="50000"/>
                      <a:lumOff val="50000"/>
                    </a:schemeClr>
                  </a:solidFill>
                  <a:latin typeface="微软雅黑" pitchFamily="34" charset="-122"/>
                  <a:ea typeface="微软雅黑" pitchFamily="34" charset="-122"/>
                </a:endParaRPr>
              </a:p>
            </p:txBody>
          </p:sp>
          <p:sp>
            <p:nvSpPr>
              <p:cNvPr id="72" name="TextBox 71"/>
              <p:cNvSpPr txBox="1"/>
              <p:nvPr/>
            </p:nvSpPr>
            <p:spPr>
              <a:xfrm>
                <a:off x="7635612" y="2408729"/>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grpSp>
      </p:grpSp>
    </p:spTree>
    <p:extLst>
      <p:ext uri="{BB962C8B-B14F-4D97-AF65-F5344CB8AC3E}">
        <p14:creationId xmlns:p14="http://schemas.microsoft.com/office/powerpoint/2010/main" val="58815622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16419" y="2458720"/>
            <a:ext cx="1101437" cy="863092"/>
          </a:xfrm>
          <a:prstGeom prst="rect">
            <a:avLst/>
          </a:prstGeom>
          <a:solidFill>
            <a:schemeClr val="accent1"/>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01</a:t>
            </a: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 name="矩形 6"/>
          <p:cNvSpPr/>
          <p:nvPr/>
        </p:nvSpPr>
        <p:spPr>
          <a:xfrm>
            <a:off x="4447041" y="2458720"/>
            <a:ext cx="1101437" cy="863092"/>
          </a:xfrm>
          <a:prstGeom prst="rect">
            <a:avLst/>
          </a:prstGeom>
          <a:solidFill>
            <a:schemeClr val="accent2"/>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02</a:t>
            </a: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8" name="矩形 7"/>
          <p:cNvSpPr/>
          <p:nvPr/>
        </p:nvSpPr>
        <p:spPr>
          <a:xfrm>
            <a:off x="809334" y="2326780"/>
            <a:ext cx="2922968" cy="65953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432595" y="2326780"/>
            <a:ext cx="2922968" cy="65953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3616419" y="3406982"/>
            <a:ext cx="1101437" cy="863092"/>
          </a:xfrm>
          <a:prstGeom prst="rect">
            <a:avLst/>
          </a:prstGeom>
          <a:solidFill>
            <a:schemeClr val="accent4"/>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03</a:t>
            </a: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1" name="矩形 10"/>
          <p:cNvSpPr/>
          <p:nvPr/>
        </p:nvSpPr>
        <p:spPr>
          <a:xfrm>
            <a:off x="4447041" y="3406982"/>
            <a:ext cx="1101437" cy="863092"/>
          </a:xfrm>
          <a:prstGeom prst="rect">
            <a:avLst/>
          </a:prstGeom>
          <a:solidFill>
            <a:schemeClr val="accent3"/>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04</a:t>
            </a: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2" name="矩形 11"/>
          <p:cNvSpPr/>
          <p:nvPr/>
        </p:nvSpPr>
        <p:spPr>
          <a:xfrm>
            <a:off x="809334" y="3275042"/>
            <a:ext cx="2922968" cy="659532"/>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432595" y="3275042"/>
            <a:ext cx="2922968" cy="65953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41136" y="1519450"/>
            <a:ext cx="8431827" cy="4847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在此框中选择粘贴，并选择只保留文字。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965430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35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5850"/>
                            </p:stCondLst>
                            <p:childTnLst>
                              <p:par>
                                <p:cTn id="13" presetID="2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000"/>
                                        <p:tgtEl>
                                          <p:spTgt spid="8"/>
                                        </p:tgtEl>
                                      </p:cBhvr>
                                    </p:animEffect>
                                  </p:childTnLst>
                                </p:cTn>
                              </p:par>
                            </p:childTnLst>
                          </p:cTn>
                        </p:par>
                        <p:par>
                          <p:cTn id="16" fill="hold">
                            <p:stCondLst>
                              <p:cond delay="68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735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8350"/>
                            </p:stCondLst>
                            <p:childTnLst>
                              <p:par>
                                <p:cTn id="25" presetID="2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par>
                          <p:cTn id="28" fill="hold">
                            <p:stCondLst>
                              <p:cond delay="8850"/>
                            </p:stCondLst>
                            <p:childTnLst>
                              <p:par>
                                <p:cTn id="29" presetID="22" presetClass="entr" presetSubtype="2"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1000"/>
                                        <p:tgtEl>
                                          <p:spTgt spid="12"/>
                                        </p:tgtEl>
                                      </p:cBhvr>
                                    </p:animEffect>
                                  </p:childTnLst>
                                </p:cTn>
                              </p:par>
                            </p:childTnLst>
                          </p:cTn>
                        </p:par>
                        <p:par>
                          <p:cTn id="32" fill="hold">
                            <p:stCondLst>
                              <p:cond delay="985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1035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2A00D27-0C49-473E-977C-3B3D4B21A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6968" y="1838555"/>
            <a:ext cx="5865240" cy="3302130"/>
          </a:xfrm>
          <a:prstGeom prst="rect">
            <a:avLst/>
          </a:prstGeom>
        </p:spPr>
      </p:pic>
      <p:sp>
        <p:nvSpPr>
          <p:cNvPr id="7" name="矩形 6"/>
          <p:cNvSpPr/>
          <p:nvPr/>
        </p:nvSpPr>
        <p:spPr>
          <a:xfrm>
            <a:off x="2464674" y="278013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608690" y="220560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工作规划和展望</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669661" y="209759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pic>
        <p:nvPicPr>
          <p:cNvPr id="12" name="图片 11">
            <a:extLst>
              <a:ext uri="{FF2B5EF4-FFF2-40B4-BE49-F238E27FC236}">
                <a16:creationId xmlns:a16="http://schemas.microsoft.com/office/drawing/2014/main" xmlns="" id="{CA651B81-70E6-4F1C-A985-61C94440B3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flipV="1">
            <a:off x="-154006" y="-10810"/>
            <a:ext cx="3111937" cy="2008826"/>
          </a:xfrm>
          <a:prstGeom prst="rect">
            <a:avLst/>
          </a:prstGeom>
        </p:spPr>
      </p:pic>
    </p:spTree>
    <p:extLst>
      <p:ext uri="{BB962C8B-B14F-4D97-AF65-F5344CB8AC3E}">
        <p14:creationId xmlns:p14="http://schemas.microsoft.com/office/powerpoint/2010/main" val="902832488"/>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39" presetClass="entr" presetSubtype="0" accel="10000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7"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8"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8"/>
          <p:cNvGrpSpPr/>
          <p:nvPr/>
        </p:nvGrpSpPr>
        <p:grpSpPr>
          <a:xfrm>
            <a:off x="2902543" y="2444982"/>
            <a:ext cx="396479" cy="851560"/>
            <a:chOff x="2898075" y="2990338"/>
            <a:chExt cx="528638" cy="1135062"/>
          </a:xfrm>
          <a:solidFill>
            <a:schemeClr val="accent3"/>
          </a:solidFill>
        </p:grpSpPr>
        <p:sp>
          <p:nvSpPr>
            <p:cNvPr id="3" name="Freeform 5"/>
            <p:cNvSpPr/>
            <p:nvPr/>
          </p:nvSpPr>
          <p:spPr bwMode="auto">
            <a:xfrm>
              <a:off x="2898075" y="3236400"/>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Oval 6"/>
            <p:cNvSpPr>
              <a:spLocks noChangeArrowheads="1"/>
            </p:cNvSpPr>
            <p:nvPr/>
          </p:nvSpPr>
          <p:spPr bwMode="auto">
            <a:xfrm>
              <a:off x="3039363" y="2990338"/>
              <a:ext cx="231775" cy="2111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5" name="Freeform 7"/>
          <p:cNvSpPr>
            <a:spLocks noEditPoints="1"/>
          </p:cNvSpPr>
          <p:nvPr/>
        </p:nvSpPr>
        <p:spPr bwMode="auto">
          <a:xfrm>
            <a:off x="1933375" y="3731253"/>
            <a:ext cx="307181" cy="413275"/>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 name="Freeform 8"/>
          <p:cNvSpPr>
            <a:spLocks noEditPoints="1"/>
          </p:cNvSpPr>
          <p:nvPr/>
        </p:nvSpPr>
        <p:spPr bwMode="auto">
          <a:xfrm>
            <a:off x="2896591" y="4244571"/>
            <a:ext cx="456009" cy="344197"/>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7" name="Freeform 9"/>
          <p:cNvSpPr>
            <a:spLocks noEditPoints="1"/>
          </p:cNvSpPr>
          <p:nvPr/>
        </p:nvSpPr>
        <p:spPr bwMode="auto">
          <a:xfrm>
            <a:off x="4071736" y="3688378"/>
            <a:ext cx="280988" cy="360870"/>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47" name="组合 45"/>
          <p:cNvGrpSpPr/>
          <p:nvPr/>
        </p:nvGrpSpPr>
        <p:grpSpPr>
          <a:xfrm>
            <a:off x="4034828" y="1533872"/>
            <a:ext cx="423863" cy="413275"/>
            <a:chOff x="4407788" y="1775900"/>
            <a:chExt cx="565150" cy="550863"/>
          </a:xfrm>
          <a:solidFill>
            <a:schemeClr val="accent2"/>
          </a:solidFill>
        </p:grpSpPr>
        <p:sp>
          <p:nvSpPr>
            <p:cNvPr id="8" name="Freeform 10"/>
            <p:cNvSpPr/>
            <p:nvPr/>
          </p:nvSpPr>
          <p:spPr bwMode="auto">
            <a:xfrm>
              <a:off x="4696713" y="2185475"/>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Freeform 11"/>
            <p:cNvSpPr/>
            <p:nvPr/>
          </p:nvSpPr>
          <p:spPr bwMode="auto">
            <a:xfrm>
              <a:off x="4696713" y="2058475"/>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Freeform 12"/>
            <p:cNvSpPr/>
            <p:nvPr/>
          </p:nvSpPr>
          <p:spPr bwMode="auto">
            <a:xfrm>
              <a:off x="4696713" y="1909250"/>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Freeform 13"/>
            <p:cNvSpPr/>
            <p:nvPr/>
          </p:nvSpPr>
          <p:spPr bwMode="auto">
            <a:xfrm>
              <a:off x="4577650" y="2185475"/>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Freeform 14"/>
            <p:cNvSpPr/>
            <p:nvPr/>
          </p:nvSpPr>
          <p:spPr bwMode="auto">
            <a:xfrm>
              <a:off x="4555425" y="1917188"/>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Freeform 15"/>
            <p:cNvSpPr/>
            <p:nvPr/>
          </p:nvSpPr>
          <p:spPr bwMode="auto">
            <a:xfrm>
              <a:off x="4696713" y="1790188"/>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Freeform 16"/>
            <p:cNvSpPr/>
            <p:nvPr/>
          </p:nvSpPr>
          <p:spPr bwMode="auto">
            <a:xfrm>
              <a:off x="4584000" y="1782250"/>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Freeform 17"/>
            <p:cNvSpPr/>
            <p:nvPr/>
          </p:nvSpPr>
          <p:spPr bwMode="auto">
            <a:xfrm>
              <a:off x="4555425" y="2058475"/>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Freeform 18"/>
            <p:cNvSpPr/>
            <p:nvPr/>
          </p:nvSpPr>
          <p:spPr bwMode="auto">
            <a:xfrm>
              <a:off x="4407788" y="2058475"/>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Freeform 19"/>
            <p:cNvSpPr/>
            <p:nvPr/>
          </p:nvSpPr>
          <p:spPr bwMode="auto">
            <a:xfrm>
              <a:off x="4745925" y="1775900"/>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Freeform 20"/>
            <p:cNvSpPr/>
            <p:nvPr/>
          </p:nvSpPr>
          <p:spPr bwMode="auto">
            <a:xfrm>
              <a:off x="4823713" y="2058475"/>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Freeform 21"/>
            <p:cNvSpPr/>
            <p:nvPr/>
          </p:nvSpPr>
          <p:spPr bwMode="auto">
            <a:xfrm>
              <a:off x="4499863" y="1775900"/>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Freeform 22"/>
            <p:cNvSpPr/>
            <p:nvPr/>
          </p:nvSpPr>
          <p:spPr bwMode="auto">
            <a:xfrm>
              <a:off x="4823713" y="1853688"/>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Freeform 23"/>
            <p:cNvSpPr/>
            <p:nvPr/>
          </p:nvSpPr>
          <p:spPr bwMode="auto">
            <a:xfrm>
              <a:off x="4407788" y="1853688"/>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Freeform 24"/>
            <p:cNvSpPr/>
            <p:nvPr/>
          </p:nvSpPr>
          <p:spPr bwMode="auto">
            <a:xfrm>
              <a:off x="4745925" y="2220400"/>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Freeform 25"/>
            <p:cNvSpPr/>
            <p:nvPr/>
          </p:nvSpPr>
          <p:spPr bwMode="auto">
            <a:xfrm>
              <a:off x="4499863" y="2220400"/>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4" name="Freeform 26"/>
          <p:cNvSpPr>
            <a:spLocks noEditPoints="1"/>
          </p:cNvSpPr>
          <p:nvPr/>
        </p:nvSpPr>
        <p:spPr bwMode="auto">
          <a:xfrm>
            <a:off x="1796454" y="1512434"/>
            <a:ext cx="391715" cy="396601"/>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48" name="组合 46"/>
          <p:cNvGrpSpPr/>
          <p:nvPr/>
        </p:nvGrpSpPr>
        <p:grpSpPr>
          <a:xfrm>
            <a:off x="4452737" y="2683180"/>
            <a:ext cx="519113" cy="375163"/>
            <a:chOff x="4965000" y="3307838"/>
            <a:chExt cx="692150" cy="500062"/>
          </a:xfrm>
          <a:solidFill>
            <a:schemeClr val="accent2"/>
          </a:solidFill>
        </p:grpSpPr>
        <p:sp>
          <p:nvSpPr>
            <p:cNvPr id="25" name="Freeform 27"/>
            <p:cNvSpPr/>
            <p:nvPr/>
          </p:nvSpPr>
          <p:spPr bwMode="auto">
            <a:xfrm>
              <a:off x="5290438" y="3441188"/>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Freeform 28"/>
            <p:cNvSpPr/>
            <p:nvPr/>
          </p:nvSpPr>
          <p:spPr bwMode="auto">
            <a:xfrm>
              <a:off x="5290438" y="3666613"/>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Freeform 29"/>
            <p:cNvSpPr/>
            <p:nvPr/>
          </p:nvSpPr>
          <p:spPr bwMode="auto">
            <a:xfrm>
              <a:off x="4965000" y="3307838"/>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8" name="Freeform 30"/>
          <p:cNvSpPr/>
          <p:nvPr/>
        </p:nvSpPr>
        <p:spPr bwMode="auto">
          <a:xfrm>
            <a:off x="1329727" y="2698662"/>
            <a:ext cx="419100" cy="365635"/>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49" name="组合 47"/>
          <p:cNvGrpSpPr/>
          <p:nvPr/>
        </p:nvGrpSpPr>
        <p:grpSpPr>
          <a:xfrm>
            <a:off x="2913259" y="1168237"/>
            <a:ext cx="375047" cy="376354"/>
            <a:chOff x="2912363" y="1288538"/>
            <a:chExt cx="500062" cy="501650"/>
          </a:xfrm>
          <a:solidFill>
            <a:schemeClr val="accent1"/>
          </a:solidFill>
        </p:grpSpPr>
        <p:sp>
          <p:nvSpPr>
            <p:cNvPr id="29" name="Freeform 31"/>
            <p:cNvSpPr>
              <a:spLocks noEditPoints="1"/>
            </p:cNvSpPr>
            <p:nvPr/>
          </p:nvSpPr>
          <p:spPr bwMode="auto">
            <a:xfrm>
              <a:off x="3207638" y="1542538"/>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Freeform 32"/>
            <p:cNvSpPr/>
            <p:nvPr/>
          </p:nvSpPr>
          <p:spPr bwMode="auto">
            <a:xfrm>
              <a:off x="3207638" y="1606038"/>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Freeform 33"/>
            <p:cNvSpPr/>
            <p:nvPr/>
          </p:nvSpPr>
          <p:spPr bwMode="auto">
            <a:xfrm>
              <a:off x="2912363" y="1288538"/>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2" name="Freeform 34"/>
          <p:cNvSpPr/>
          <p:nvPr/>
        </p:nvSpPr>
        <p:spPr bwMode="auto">
          <a:xfrm>
            <a:off x="3680021" y="2730820"/>
            <a:ext cx="646509" cy="279883"/>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3" name="Freeform 35"/>
          <p:cNvSpPr/>
          <p:nvPr/>
        </p:nvSpPr>
        <p:spPr bwMode="auto">
          <a:xfrm>
            <a:off x="1875033" y="2730820"/>
            <a:ext cx="651272" cy="279883"/>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4" name="Freeform 36"/>
          <p:cNvSpPr/>
          <p:nvPr/>
        </p:nvSpPr>
        <p:spPr bwMode="auto">
          <a:xfrm>
            <a:off x="2950168" y="1644634"/>
            <a:ext cx="285750" cy="651473"/>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5" name="Freeform 37"/>
          <p:cNvSpPr/>
          <p:nvPr/>
        </p:nvSpPr>
        <p:spPr bwMode="auto">
          <a:xfrm>
            <a:off x="2960884" y="3445415"/>
            <a:ext cx="279797" cy="651473"/>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6" name="Freeform 38"/>
          <p:cNvSpPr/>
          <p:nvPr/>
        </p:nvSpPr>
        <p:spPr bwMode="auto">
          <a:xfrm>
            <a:off x="3426417" y="1978112"/>
            <a:ext cx="539354" cy="562149"/>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7" name="Freeform 39"/>
          <p:cNvSpPr/>
          <p:nvPr/>
        </p:nvSpPr>
        <p:spPr bwMode="auto">
          <a:xfrm>
            <a:off x="2283418" y="3201261"/>
            <a:ext cx="544116" cy="562149"/>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8" name="Freeform 40"/>
          <p:cNvSpPr/>
          <p:nvPr/>
        </p:nvSpPr>
        <p:spPr bwMode="auto">
          <a:xfrm>
            <a:off x="3415703" y="3190542"/>
            <a:ext cx="545306" cy="556194"/>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39" name="Freeform 41"/>
          <p:cNvSpPr/>
          <p:nvPr/>
        </p:nvSpPr>
        <p:spPr bwMode="auto">
          <a:xfrm>
            <a:off x="2240556" y="1994787"/>
            <a:ext cx="545306" cy="555002"/>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40" name="TextBox 57"/>
          <p:cNvSpPr txBox="1"/>
          <p:nvPr/>
        </p:nvSpPr>
        <p:spPr bwMode="auto">
          <a:xfrm>
            <a:off x="5303291" y="1699185"/>
            <a:ext cx="2005013" cy="591829"/>
          </a:xfrm>
          <a:prstGeom prst="rect">
            <a:avLst/>
          </a:prstGeom>
          <a:noFill/>
        </p:spPr>
        <p:txBody>
          <a:bodyPr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57"/>
          <p:cNvSpPr txBox="1"/>
          <p:nvPr/>
        </p:nvSpPr>
        <p:spPr bwMode="auto">
          <a:xfrm>
            <a:off x="5303291" y="2580519"/>
            <a:ext cx="2005013" cy="591829"/>
          </a:xfrm>
          <a:prstGeom prst="rect">
            <a:avLst/>
          </a:prstGeom>
          <a:noFill/>
        </p:spPr>
        <p:txBody>
          <a:bodyPr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5303291" y="3461854"/>
            <a:ext cx="2005013" cy="591829"/>
          </a:xfrm>
          <a:prstGeom prst="rect">
            <a:avLst/>
          </a:prstGeom>
          <a:noFill/>
        </p:spPr>
        <p:txBody>
          <a:bodyPr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25201876"/>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80">
                                          <p:stCondLst>
                                            <p:cond delay="0"/>
                                          </p:stCondLst>
                                        </p:cTn>
                                        <p:tgtEl>
                                          <p:spTgt spid="46"/>
                                        </p:tgtEl>
                                      </p:cBhvr>
                                    </p:animEffect>
                                    <p:anim calcmode="lin" valueType="num">
                                      <p:cBhvr>
                                        <p:cTn id="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
                                        </p:tgtEl>
                                      </p:cBhvr>
                                      <p:to x="100000" y="60000"/>
                                    </p:animScale>
                                    <p:animScale>
                                      <p:cBhvr>
                                        <p:cTn id="14" dur="166" decel="50000">
                                          <p:stCondLst>
                                            <p:cond delay="676"/>
                                          </p:stCondLst>
                                        </p:cTn>
                                        <p:tgtEl>
                                          <p:spTgt spid="46"/>
                                        </p:tgtEl>
                                      </p:cBhvr>
                                      <p:to x="100000" y="100000"/>
                                    </p:animScale>
                                    <p:animScale>
                                      <p:cBhvr>
                                        <p:cTn id="15" dur="26">
                                          <p:stCondLst>
                                            <p:cond delay="1312"/>
                                          </p:stCondLst>
                                        </p:cTn>
                                        <p:tgtEl>
                                          <p:spTgt spid="46"/>
                                        </p:tgtEl>
                                      </p:cBhvr>
                                      <p:to x="100000" y="80000"/>
                                    </p:animScale>
                                    <p:animScale>
                                      <p:cBhvr>
                                        <p:cTn id="16" dur="166" decel="50000">
                                          <p:stCondLst>
                                            <p:cond delay="1338"/>
                                          </p:stCondLst>
                                        </p:cTn>
                                        <p:tgtEl>
                                          <p:spTgt spid="46"/>
                                        </p:tgtEl>
                                      </p:cBhvr>
                                      <p:to x="100000" y="100000"/>
                                    </p:animScale>
                                    <p:animScale>
                                      <p:cBhvr>
                                        <p:cTn id="17" dur="26">
                                          <p:stCondLst>
                                            <p:cond delay="1642"/>
                                          </p:stCondLst>
                                        </p:cTn>
                                        <p:tgtEl>
                                          <p:spTgt spid="46"/>
                                        </p:tgtEl>
                                      </p:cBhvr>
                                      <p:to x="100000" y="90000"/>
                                    </p:animScale>
                                    <p:animScale>
                                      <p:cBhvr>
                                        <p:cTn id="18" dur="166" decel="50000">
                                          <p:stCondLst>
                                            <p:cond delay="1668"/>
                                          </p:stCondLst>
                                        </p:cTn>
                                        <p:tgtEl>
                                          <p:spTgt spid="46"/>
                                        </p:tgtEl>
                                      </p:cBhvr>
                                      <p:to x="100000" y="100000"/>
                                    </p:animScale>
                                    <p:animScale>
                                      <p:cBhvr>
                                        <p:cTn id="19" dur="26">
                                          <p:stCondLst>
                                            <p:cond delay="1808"/>
                                          </p:stCondLst>
                                        </p:cTn>
                                        <p:tgtEl>
                                          <p:spTgt spid="46"/>
                                        </p:tgtEl>
                                      </p:cBhvr>
                                      <p:to x="100000" y="95000"/>
                                    </p:animScale>
                                    <p:animScale>
                                      <p:cBhvr>
                                        <p:cTn id="20" dur="166" decel="50000">
                                          <p:stCondLst>
                                            <p:cond delay="1834"/>
                                          </p:stCondLst>
                                        </p:cTn>
                                        <p:tgtEl>
                                          <p:spTgt spid="46"/>
                                        </p:tgtEl>
                                      </p:cBhvr>
                                      <p:to x="100000" y="100000"/>
                                    </p:animScale>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down)">
                                      <p:cBhvr>
                                        <p:cTn id="24" dur="5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right)">
                                      <p:cBhvr>
                                        <p:cTn id="45" dur="500"/>
                                        <p:tgtEl>
                                          <p:spTgt spid="39"/>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par>
                                <p:cTn id="53" presetID="10"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1000"/>
                                        <p:tgtEl>
                                          <p:spTgt spid="40"/>
                                        </p:tgtEl>
                                      </p:cBhvr>
                                    </p:animEffect>
                                    <p:anim calcmode="lin" valueType="num">
                                      <p:cBhvr>
                                        <p:cTn id="75" dur="1000" fill="hold"/>
                                        <p:tgtEl>
                                          <p:spTgt spid="40"/>
                                        </p:tgtEl>
                                        <p:attrNameLst>
                                          <p:attrName>ppt_x</p:attrName>
                                        </p:attrNameLst>
                                      </p:cBhvr>
                                      <p:tavLst>
                                        <p:tav tm="0">
                                          <p:val>
                                            <p:strVal val="#ppt_x"/>
                                          </p:val>
                                        </p:tav>
                                        <p:tav tm="100000">
                                          <p:val>
                                            <p:strVal val="#ppt_x"/>
                                          </p:val>
                                        </p:tav>
                                      </p:tavLst>
                                    </p:anim>
                                    <p:anim calcmode="lin" valueType="num">
                                      <p:cBhvr>
                                        <p:cTn id="76" dur="1000" fill="hold"/>
                                        <p:tgtEl>
                                          <p:spTgt spid="4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65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1000"/>
                                        <p:tgtEl>
                                          <p:spTgt spid="42"/>
                                        </p:tgtEl>
                                      </p:cBhvr>
                                    </p:animEffect>
                                    <p:anim calcmode="lin" valueType="num">
                                      <p:cBhvr>
                                        <p:cTn id="80" dur="1000" fill="hold"/>
                                        <p:tgtEl>
                                          <p:spTgt spid="42"/>
                                        </p:tgtEl>
                                        <p:attrNameLst>
                                          <p:attrName>ppt_x</p:attrName>
                                        </p:attrNameLst>
                                      </p:cBhvr>
                                      <p:tavLst>
                                        <p:tav tm="0">
                                          <p:val>
                                            <p:strVal val="#ppt_x"/>
                                          </p:val>
                                        </p:tav>
                                        <p:tav tm="100000">
                                          <p:val>
                                            <p:strVal val="#ppt_x"/>
                                          </p:val>
                                        </p:tav>
                                      </p:tavLst>
                                    </p:anim>
                                    <p:anim calcmode="lin" valueType="num">
                                      <p:cBhvr>
                                        <p:cTn id="81" dur="1000" fill="hold"/>
                                        <p:tgtEl>
                                          <p:spTgt spid="4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5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1000"/>
                                        <p:tgtEl>
                                          <p:spTgt spid="44"/>
                                        </p:tgtEl>
                                      </p:cBhvr>
                                    </p:animEffect>
                                    <p:anim calcmode="lin" valueType="num">
                                      <p:cBhvr>
                                        <p:cTn id="85" dur="1000" fill="hold"/>
                                        <p:tgtEl>
                                          <p:spTgt spid="44"/>
                                        </p:tgtEl>
                                        <p:attrNameLst>
                                          <p:attrName>ppt_x</p:attrName>
                                        </p:attrNameLst>
                                      </p:cBhvr>
                                      <p:tavLst>
                                        <p:tav tm="0">
                                          <p:val>
                                            <p:strVal val="#ppt_x"/>
                                          </p:val>
                                        </p:tav>
                                        <p:tav tm="100000">
                                          <p:val>
                                            <p:strVal val="#ppt_x"/>
                                          </p:val>
                                        </p:tav>
                                      </p:tavLst>
                                    </p:anim>
                                    <p:anim calcmode="lin" valueType="num">
                                      <p:cBhvr>
                                        <p:cTn id="8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4"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p:bldP spid="42"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bwMode="auto">
          <a:xfrm>
            <a:off x="3230241" y="1223641"/>
            <a:ext cx="2677568" cy="2700189"/>
            <a:chOff x="4306165" y="1925649"/>
            <a:chExt cx="3570288" cy="3600000"/>
          </a:xfrm>
        </p:grpSpPr>
        <p:grpSp>
          <p:nvGrpSpPr>
            <p:cNvPr id="50191" name="Group 1"/>
            <p:cNvGrpSpPr>
              <a:grpSpLocks noChangeAspect="1"/>
            </p:cNvGrpSpPr>
            <p:nvPr/>
          </p:nvGrpSpPr>
          <p:grpSpPr bwMode="auto">
            <a:xfrm rot="-2700000">
              <a:off x="4306165" y="1925649"/>
              <a:ext cx="3570288" cy="3600000"/>
              <a:chOff x="8022565" y="1756836"/>
              <a:chExt cx="3057586" cy="3083031"/>
            </a:xfrm>
          </p:grpSpPr>
          <p:grpSp>
            <p:nvGrpSpPr>
              <p:cNvPr id="50196" name="Group 33"/>
              <p:cNvGrpSpPr/>
              <p:nvPr/>
            </p:nvGrpSpPr>
            <p:grpSpPr bwMode="auto">
              <a:xfrm>
                <a:off x="8022565" y="1783300"/>
                <a:ext cx="3057585" cy="3056567"/>
                <a:chOff x="1911669" y="890908"/>
                <a:chExt cx="4768056" cy="4767263"/>
              </a:xfrm>
            </p:grpSpPr>
            <p:sp>
              <p:nvSpPr>
                <p:cNvPr id="34" name="Block Arc 33"/>
                <p:cNvSpPr/>
                <p:nvPr/>
              </p:nvSpPr>
              <p:spPr>
                <a:xfrm>
                  <a:off x="1912418" y="890013"/>
                  <a:ext cx="4768059" cy="4768254"/>
                </a:xfrm>
                <a:prstGeom prst="blockArc">
                  <a:avLst>
                    <a:gd name="adj1" fmla="val 10817486"/>
                    <a:gd name="adj2" fmla="val 16183941"/>
                    <a:gd name="adj3" fmla="val 9951"/>
                  </a:avLst>
                </a:prstGeom>
                <a:solidFill>
                  <a:schemeClr val="accent1"/>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214" name="Group 31"/>
                <p:cNvGrpSpPr/>
                <p:nvPr/>
              </p:nvGrpSpPr>
              <p:grpSpPr bwMode="auto">
                <a:xfrm>
                  <a:off x="2834801" y="1789433"/>
                  <a:ext cx="2921794" cy="2928938"/>
                  <a:chOff x="2429847" y="1482792"/>
                  <a:chExt cx="3877375" cy="3886854"/>
                </a:xfrm>
              </p:grpSpPr>
              <p:sp>
                <p:nvSpPr>
                  <p:cNvPr id="36" name="Block Arc 35"/>
                  <p:cNvSpPr/>
                  <p:nvPr/>
                </p:nvSpPr>
                <p:spPr>
                  <a:xfrm>
                    <a:off x="2426425" y="1456759"/>
                    <a:ext cx="3888198" cy="3891170"/>
                  </a:xfrm>
                  <a:prstGeom prst="blockArc">
                    <a:avLst>
                      <a:gd name="adj1" fmla="val 10792808"/>
                      <a:gd name="adj2" fmla="val 16214982"/>
                      <a:gd name="adj3" fmla="val 15945"/>
                    </a:avLst>
                  </a:prstGeom>
                  <a:solidFill>
                    <a:schemeClr val="accent2"/>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Block Arc 36"/>
                  <p:cNvSpPr/>
                  <p:nvPr/>
                </p:nvSpPr>
                <p:spPr>
                  <a:xfrm>
                    <a:off x="3538753" y="2528417"/>
                    <a:ext cx="1780918" cy="1769738"/>
                  </a:xfrm>
                  <a:prstGeom prst="blockArc">
                    <a:avLst>
                      <a:gd name="adj1" fmla="val 10792808"/>
                      <a:gd name="adj2" fmla="val 16040204"/>
                      <a:gd name="adj3" fmla="val 25863"/>
                    </a:avLst>
                  </a:prstGeom>
                  <a:solidFill>
                    <a:schemeClr val="accent3"/>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 name="Block Arc 8"/>
              <p:cNvSpPr/>
              <p:nvPr/>
            </p:nvSpPr>
            <p:spPr bwMode="auto">
              <a:xfrm flipH="1">
                <a:off x="8322740" y="2082664"/>
                <a:ext cx="2455314" cy="2456366"/>
              </a:xfrm>
              <a:prstGeom prst="blockArc">
                <a:avLst>
                  <a:gd name="adj1" fmla="val 10802836"/>
                  <a:gd name="adj2" fmla="val 16193992"/>
                  <a:gd name="adj3" fmla="val 12234"/>
                </a:avLst>
              </a:prstGeom>
              <a:solidFill>
                <a:schemeClr val="bg2">
                  <a:lumMod val="75000"/>
                </a:schemeClr>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Block Arc 9"/>
              <p:cNvSpPr/>
              <p:nvPr/>
            </p:nvSpPr>
            <p:spPr bwMode="auto">
              <a:xfrm flipH="1">
                <a:off x="8883630" y="2639260"/>
                <a:ext cx="1336419" cy="1317220"/>
              </a:xfrm>
              <a:prstGeom prst="blockArc">
                <a:avLst>
                  <a:gd name="adj1" fmla="val 10792808"/>
                  <a:gd name="adj2" fmla="val 16167251"/>
                  <a:gd name="adj3" fmla="val 17804"/>
                </a:avLst>
              </a:prstGeom>
              <a:solidFill>
                <a:schemeClr val="bg2">
                  <a:lumMod val="75000"/>
                </a:schemeClr>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199" name="Group 18"/>
              <p:cNvGrpSpPr/>
              <p:nvPr/>
            </p:nvGrpSpPr>
            <p:grpSpPr bwMode="auto">
              <a:xfrm>
                <a:off x="8386890" y="2096104"/>
                <a:ext cx="984431" cy="1406067"/>
                <a:chOff x="2479504" y="1378466"/>
                <a:chExt cx="1535140" cy="2193013"/>
              </a:xfrm>
            </p:grpSpPr>
            <p:sp>
              <p:nvSpPr>
                <p:cNvPr id="31" name="TextBox 69"/>
                <p:cNvSpPr txBox="1">
                  <a:spLocks noChangeArrowheads="1"/>
                </p:cNvSpPr>
                <p:nvPr/>
              </p:nvSpPr>
              <p:spPr bwMode="auto">
                <a:xfrm rot="2700000">
                  <a:off x="2144392" y="1713578"/>
                  <a:ext cx="1009951" cy="339727"/>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nb-NO" sz="99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69"/>
                <p:cNvSpPr txBox="1">
                  <a:spLocks noChangeArrowheads="1"/>
                </p:cNvSpPr>
                <p:nvPr/>
              </p:nvSpPr>
              <p:spPr bwMode="auto">
                <a:xfrm rot="2700000">
                  <a:off x="2792415" y="2355399"/>
                  <a:ext cx="1009949" cy="339725"/>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endParaRPr lang="nb-NO"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69"/>
                <p:cNvSpPr txBox="1">
                  <a:spLocks noChangeArrowheads="1"/>
                </p:cNvSpPr>
                <p:nvPr/>
              </p:nvSpPr>
              <p:spPr bwMode="auto">
                <a:xfrm rot="2700000">
                  <a:off x="3339752" y="2896587"/>
                  <a:ext cx="1010116" cy="339668"/>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endParaRPr lang="nb-NO"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56"/>
              <p:cNvGrpSpPr/>
              <p:nvPr/>
            </p:nvGrpSpPr>
            <p:grpSpPr bwMode="auto">
              <a:xfrm flipV="1">
                <a:off x="8322878" y="2057098"/>
                <a:ext cx="2456452" cy="2456043"/>
                <a:chOff x="2379982" y="1359220"/>
                <a:chExt cx="3830637" cy="3830639"/>
              </a:xfrm>
              <a:solidFill>
                <a:schemeClr val="bg2">
                  <a:lumMod val="75000"/>
                </a:schemeClr>
              </a:solidFill>
            </p:grpSpPr>
            <p:sp>
              <p:nvSpPr>
                <p:cNvPr id="29" name="Block Arc 28"/>
                <p:cNvSpPr/>
                <p:nvPr/>
              </p:nvSpPr>
              <p:spPr>
                <a:xfrm>
                  <a:off x="2379903" y="1359220"/>
                  <a:ext cx="3830000" cy="3830639"/>
                </a:xfrm>
                <a:prstGeom prst="blockArc">
                  <a:avLst>
                    <a:gd name="adj1" fmla="val 10802836"/>
                    <a:gd name="adj2" fmla="val 16207129"/>
                    <a:gd name="adj3" fmla="val 11613"/>
                  </a:avLst>
                </a:prstGeom>
                <a:solidFill>
                  <a:schemeClr val="bg2">
                    <a:lumMod val="75000"/>
                  </a:schemeClr>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Block Arc 29"/>
                <p:cNvSpPr/>
                <p:nvPr/>
              </p:nvSpPr>
              <p:spPr bwMode="auto">
                <a:xfrm>
                  <a:off x="3295738" y="2225995"/>
                  <a:ext cx="2041185" cy="2055814"/>
                </a:xfrm>
                <a:prstGeom prst="blockArc">
                  <a:avLst>
                    <a:gd name="adj1" fmla="val 10792808"/>
                    <a:gd name="adj2" fmla="val 16140419"/>
                    <a:gd name="adj3" fmla="val 18385"/>
                  </a:avLst>
                </a:prstGeom>
                <a:solidFill>
                  <a:schemeClr val="bg2">
                    <a:lumMod val="75000"/>
                  </a:schemeClr>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201" name="Group 36"/>
              <p:cNvGrpSpPr/>
              <p:nvPr/>
            </p:nvGrpSpPr>
            <p:grpSpPr bwMode="auto">
              <a:xfrm flipV="1">
                <a:off x="8023074" y="1756836"/>
                <a:ext cx="3057077" cy="3056567"/>
                <a:chOff x="1911350" y="2526690"/>
                <a:chExt cx="4767263" cy="4767262"/>
              </a:xfrm>
            </p:grpSpPr>
            <p:sp>
              <p:nvSpPr>
                <p:cNvPr id="25" name="Block Arc 24"/>
                <p:cNvSpPr/>
                <p:nvPr/>
              </p:nvSpPr>
              <p:spPr bwMode="auto">
                <a:xfrm flipH="1">
                  <a:off x="1911305" y="2537169"/>
                  <a:ext cx="4768058" cy="4772495"/>
                </a:xfrm>
                <a:prstGeom prst="blockArc">
                  <a:avLst>
                    <a:gd name="adj1" fmla="val 10817486"/>
                    <a:gd name="adj2" fmla="val 16183941"/>
                    <a:gd name="adj3" fmla="val 9951"/>
                  </a:avLst>
                </a:prstGeom>
                <a:solidFill>
                  <a:schemeClr val="accent6"/>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207" name="Group 31"/>
                <p:cNvGrpSpPr/>
                <p:nvPr/>
              </p:nvGrpSpPr>
              <p:grpSpPr bwMode="auto">
                <a:xfrm flipH="1">
                  <a:off x="2833688" y="3449027"/>
                  <a:ext cx="2905125" cy="2905125"/>
                  <a:chOff x="2451966" y="1514392"/>
                  <a:chExt cx="3855254" cy="3855254"/>
                </a:xfrm>
              </p:grpSpPr>
              <p:sp>
                <p:nvSpPr>
                  <p:cNvPr id="27" name="Block Arc 26"/>
                  <p:cNvSpPr/>
                  <p:nvPr/>
                </p:nvSpPr>
                <p:spPr>
                  <a:xfrm>
                    <a:off x="2437265" y="1528695"/>
                    <a:ext cx="3868503" cy="3868662"/>
                  </a:xfrm>
                  <a:prstGeom prst="blockArc">
                    <a:avLst>
                      <a:gd name="adj1" fmla="val 10792808"/>
                      <a:gd name="adj2" fmla="val 16118087"/>
                      <a:gd name="adj3" fmla="val 14300"/>
                    </a:avLst>
                  </a:prstGeom>
                  <a:solidFill>
                    <a:schemeClr val="accent5"/>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Block Arc 27"/>
                  <p:cNvSpPr/>
                  <p:nvPr/>
                </p:nvSpPr>
                <p:spPr>
                  <a:xfrm>
                    <a:off x="3415083" y="2576751"/>
                    <a:ext cx="1885016" cy="1772551"/>
                  </a:xfrm>
                  <a:prstGeom prst="blockArc">
                    <a:avLst>
                      <a:gd name="adj1" fmla="val 10792808"/>
                      <a:gd name="adj2" fmla="val 16132623"/>
                      <a:gd name="adj3" fmla="val 24443"/>
                    </a:avLst>
                  </a:prstGeom>
                  <a:solidFill>
                    <a:schemeClr val="accent4"/>
                  </a:solidFill>
                  <a:ln w="9525" cap="flat" cmpd="sng" algn="ctr">
                    <a:noFill/>
                    <a:prstDash val="solid"/>
                  </a:ln>
                  <a:effectLst/>
                </p:spPr>
                <p:txBody>
                  <a:bodyPr lIns="0" tIns="0" rIns="0" bIns="0" anchor="ctr" anchorCtr="1"/>
                  <a:lstStyle/>
                  <a:p>
                    <a:pPr algn="ctr">
                      <a:lnSpc>
                        <a:spcPct val="120000"/>
                      </a:lnSpc>
                      <a:defRPr/>
                    </a:pPr>
                    <a:endParaRPr 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0202" name="Group 49"/>
              <p:cNvGrpSpPr/>
              <p:nvPr/>
            </p:nvGrpSpPr>
            <p:grpSpPr bwMode="auto">
              <a:xfrm rot="10800000">
                <a:off x="9576135" y="3289367"/>
                <a:ext cx="957525" cy="1383187"/>
                <a:chOff x="2827519" y="1107924"/>
                <a:chExt cx="1493180" cy="2157329"/>
              </a:xfrm>
            </p:grpSpPr>
            <p:sp>
              <p:nvSpPr>
                <p:cNvPr id="20" name="TextBox 69"/>
                <p:cNvSpPr txBox="1">
                  <a:spLocks noChangeArrowheads="1"/>
                </p:cNvSpPr>
                <p:nvPr/>
              </p:nvSpPr>
              <p:spPr bwMode="auto">
                <a:xfrm rot="13500000">
                  <a:off x="2492406" y="1443037"/>
                  <a:ext cx="1009951" cy="339725"/>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a:t>
                  </a:r>
                  <a:endParaRPr lang="nb-NO" sz="99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69"/>
                <p:cNvSpPr txBox="1">
                  <a:spLocks noChangeArrowheads="1"/>
                </p:cNvSpPr>
                <p:nvPr/>
              </p:nvSpPr>
              <p:spPr bwMode="auto">
                <a:xfrm rot="13500000">
                  <a:off x="3126609" y="2092366"/>
                  <a:ext cx="1009951" cy="339724"/>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endParaRPr lang="nb-NO"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69"/>
                <p:cNvSpPr txBox="1">
                  <a:spLocks noChangeArrowheads="1"/>
                </p:cNvSpPr>
                <p:nvPr/>
              </p:nvSpPr>
              <p:spPr bwMode="auto">
                <a:xfrm rot="13500000">
                  <a:off x="3645806" y="2590360"/>
                  <a:ext cx="1010118" cy="339668"/>
                </a:xfrm>
                <a:prstGeom prst="rect">
                  <a:avLst/>
                </a:prstGeom>
                <a:noFill/>
                <a:ln w="9525">
                  <a:noFill/>
                  <a:miter lim="800000"/>
                </a:ln>
              </p:spPr>
              <p:txBody>
                <a:bodyPr spcFirstLastPara="1" lIns="0" tIns="0" rIns="0" bIns="0" numCol="1" anchor="ctr" anchorCtr="1">
                  <a:prstTxWarp prst="textArchUp">
                    <a:avLst/>
                  </a:prstTxWarp>
                  <a:spAutoFit/>
                </a:bodyPr>
                <a:lstStyle/>
                <a:p>
                  <a:pPr algn="ctr">
                    <a:lnSpc>
                      <a:spcPct val="120000"/>
                    </a:lnSpc>
                    <a:defRPr/>
                  </a:pPr>
                  <a:r>
                    <a:rPr lang="id-ID"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endParaRPr lang="nb-NO" sz="995" b="1"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0192" name="TextBox 2"/>
            <p:cNvSpPr txBox="1">
              <a:spLocks noChangeArrowheads="1"/>
            </p:cNvSpPr>
            <p:nvPr/>
          </p:nvSpPr>
          <p:spPr bwMode="auto">
            <a:xfrm>
              <a:off x="5722338" y="4223995"/>
              <a:ext cx="745587" cy="24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id-ID"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93" name="TextBox 38"/>
            <p:cNvSpPr txBox="1">
              <a:spLocks noChangeArrowheads="1"/>
            </p:cNvSpPr>
            <p:nvPr/>
          </p:nvSpPr>
          <p:spPr bwMode="auto">
            <a:xfrm>
              <a:off x="5707170" y="4868208"/>
              <a:ext cx="745587" cy="24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id-ID"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94" name="TextBox 39"/>
            <p:cNvSpPr txBox="1">
              <a:spLocks noChangeArrowheads="1"/>
            </p:cNvSpPr>
            <p:nvPr/>
          </p:nvSpPr>
          <p:spPr bwMode="auto">
            <a:xfrm>
              <a:off x="5729020" y="2969788"/>
              <a:ext cx="745587" cy="24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id-ID"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95" name="TextBox 40"/>
            <p:cNvSpPr txBox="1">
              <a:spLocks noChangeArrowheads="1"/>
            </p:cNvSpPr>
            <p:nvPr/>
          </p:nvSpPr>
          <p:spPr bwMode="auto">
            <a:xfrm>
              <a:off x="5707169" y="2339665"/>
              <a:ext cx="745587" cy="24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id-ID"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41"/>
          <p:cNvGrpSpPr/>
          <p:nvPr/>
        </p:nvGrpSpPr>
        <p:grpSpPr bwMode="auto">
          <a:xfrm>
            <a:off x="6048602" y="1672209"/>
            <a:ext cx="2106492" cy="1758325"/>
            <a:chOff x="7045224" y="1714382"/>
            <a:chExt cx="4137667" cy="2346157"/>
          </a:xfrm>
        </p:grpSpPr>
        <p:sp>
          <p:nvSpPr>
            <p:cNvPr id="50188" name="TextBox 42"/>
            <p:cNvSpPr txBox="1">
              <a:spLocks noChangeArrowheads="1"/>
            </p:cNvSpPr>
            <p:nvPr/>
          </p:nvSpPr>
          <p:spPr bwMode="auto">
            <a:xfrm>
              <a:off x="7045224" y="1714382"/>
              <a:ext cx="4137667" cy="52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89" name="TextBox 43"/>
            <p:cNvSpPr txBox="1">
              <a:spLocks noChangeArrowheads="1"/>
            </p:cNvSpPr>
            <p:nvPr/>
          </p:nvSpPr>
          <p:spPr bwMode="auto">
            <a:xfrm>
              <a:off x="7045224" y="3534881"/>
              <a:ext cx="4137667" cy="52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90" name="TextBox 45"/>
            <p:cNvSpPr txBox="1">
              <a:spLocks noChangeArrowheads="1"/>
            </p:cNvSpPr>
            <p:nvPr/>
          </p:nvSpPr>
          <p:spPr bwMode="auto">
            <a:xfrm>
              <a:off x="7045224" y="2624632"/>
              <a:ext cx="4137667" cy="52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46"/>
          <p:cNvGrpSpPr/>
          <p:nvPr/>
        </p:nvGrpSpPr>
        <p:grpSpPr bwMode="auto">
          <a:xfrm>
            <a:off x="950368" y="1672209"/>
            <a:ext cx="2144252" cy="1757135"/>
            <a:chOff x="7045224" y="1717841"/>
            <a:chExt cx="4137667" cy="2342746"/>
          </a:xfrm>
        </p:grpSpPr>
        <p:sp>
          <p:nvSpPr>
            <p:cNvPr id="50185" name="TextBox 47"/>
            <p:cNvSpPr txBox="1">
              <a:spLocks noChangeArrowheads="1"/>
            </p:cNvSpPr>
            <p:nvPr/>
          </p:nvSpPr>
          <p:spPr bwMode="auto">
            <a:xfrm>
              <a:off x="7045224" y="1717841"/>
              <a:ext cx="4137667" cy="52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86" name="TextBox 48"/>
            <p:cNvSpPr txBox="1">
              <a:spLocks noChangeArrowheads="1"/>
            </p:cNvSpPr>
            <p:nvPr/>
          </p:nvSpPr>
          <p:spPr bwMode="auto">
            <a:xfrm>
              <a:off x="7045224" y="3535337"/>
              <a:ext cx="4137667" cy="52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187" name="TextBox 50"/>
            <p:cNvSpPr txBox="1">
              <a:spLocks noChangeArrowheads="1"/>
            </p:cNvSpPr>
            <p:nvPr/>
          </p:nvSpPr>
          <p:spPr bwMode="auto">
            <a:xfrm>
              <a:off x="7045224" y="2626589"/>
              <a:ext cx="4137667" cy="52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62" name="Straight Connector 61"/>
          <p:cNvCxnSpPr/>
          <p:nvPr/>
        </p:nvCxnSpPr>
        <p:spPr>
          <a:xfrm>
            <a:off x="611010" y="3946450"/>
            <a:ext cx="7955000"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28791" y="4076221"/>
            <a:ext cx="7939919" cy="210186"/>
          </a:xfrm>
          <a:prstGeom prst="rect">
            <a:avLst/>
          </a:prstGeom>
          <a:noFill/>
        </p:spPr>
        <p:txBody>
          <a:bodyPr wrap="square" lIns="0" tIns="0" rIns="0" bIns="0" spcCol="360000">
            <a:spAutoFit/>
          </a:bodyPr>
          <a:lstStyle/>
          <a:p>
            <a:pPr algn="just">
              <a:lnSpc>
                <a:spcPct val="120000"/>
              </a:lnSpc>
              <a:defRPr/>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137395"/>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150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Effect transition="in" filter="fade">
                                      <p:cBhvr>
                                        <p:cTn id="9" dur="1500"/>
                                        <p:tgtEl>
                                          <p:spTgt spid="3"/>
                                        </p:tgtEl>
                                      </p:cBhvr>
                                    </p:animEffect>
                                    <p:anim calcmode="lin" valueType="num">
                                      <p:cBhvr>
                                        <p:cTn id="10" dur="1500" fill="hold"/>
                                        <p:tgtEl>
                                          <p:spTgt spid="3"/>
                                        </p:tgtEl>
                                        <p:attrNameLst>
                                          <p:attrName>ppt_x</p:attrName>
                                        </p:attrNameLst>
                                      </p:cBhvr>
                                      <p:tavLst>
                                        <p:tav tm="0">
                                          <p:val>
                                            <p:fltVal val="0.5"/>
                                          </p:val>
                                        </p:tav>
                                        <p:tav tm="100000">
                                          <p:val>
                                            <p:strVal val="#ppt_x"/>
                                          </p:val>
                                        </p:tav>
                                      </p:tavLst>
                                    </p:anim>
                                    <p:anim calcmode="lin" valueType="num">
                                      <p:cBhvr>
                                        <p:cTn id="11" dur="1500" fill="hold"/>
                                        <p:tgtEl>
                                          <p:spTgt spid="3"/>
                                        </p:tgtEl>
                                        <p:attrNameLst>
                                          <p:attrName>ppt_y</p:attrName>
                                        </p:attrNameLst>
                                      </p:cBhvr>
                                      <p:tavLst>
                                        <p:tav tm="0">
                                          <p:val>
                                            <p:fltVal val="0.5"/>
                                          </p:val>
                                        </p:tav>
                                        <p:tav tm="100000">
                                          <p:val>
                                            <p:strVal val="#ppt_y"/>
                                          </p:val>
                                        </p:tav>
                                      </p:tavLst>
                                    </p:anim>
                                  </p:childTnLst>
                                </p:cTn>
                              </p:par>
                              <p:par>
                                <p:cTn id="12" presetID="2" presetClass="entr" presetSubtype="8" fill="hold" nodeType="withEffect">
                                  <p:stCondLst>
                                    <p:cond delay="300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3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4" fill="hold" nodeType="withEffect">
                                  <p:stCondLst>
                                    <p:cond delay="40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fill="hold"/>
                                        <p:tgtEl>
                                          <p:spTgt spid="62"/>
                                        </p:tgtEl>
                                        <p:attrNameLst>
                                          <p:attrName>ppt_x</p:attrName>
                                        </p:attrNameLst>
                                      </p:cBhvr>
                                      <p:tavLst>
                                        <p:tav tm="0">
                                          <p:val>
                                            <p:strVal val="#ppt_x"/>
                                          </p:val>
                                        </p:tav>
                                        <p:tav tm="100000">
                                          <p:val>
                                            <p:strVal val="#ppt_x"/>
                                          </p:val>
                                        </p:tav>
                                      </p:tavLst>
                                    </p:anim>
                                    <p:anim calcmode="lin" valueType="num">
                                      <p:cBhvr additive="base">
                                        <p:cTn id="23" dur="500" fill="hold"/>
                                        <p:tgtEl>
                                          <p:spTgt spid="62"/>
                                        </p:tgtEl>
                                        <p:attrNameLst>
                                          <p:attrName>ppt_y</p:attrName>
                                        </p:attrNameLst>
                                      </p:cBhvr>
                                      <p:tavLst>
                                        <p:tav tm="0">
                                          <p:val>
                                            <p:strVal val="1+#ppt_h/2"/>
                                          </p:val>
                                        </p:tav>
                                        <p:tav tm="100000">
                                          <p:val>
                                            <p:strVal val="#ppt_y"/>
                                          </p:val>
                                        </p:tav>
                                      </p:tavLst>
                                    </p:anim>
                                  </p:childTnLst>
                                </p:cTn>
                              </p:par>
                              <p:par>
                                <p:cTn id="24" presetID="2" presetClass="entr" presetSubtype="2" fill="hold" grpId="0" nodeType="withEffect">
                                  <p:stCondLst>
                                    <p:cond delay="250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1+#ppt_w/2"/>
                                          </p:val>
                                        </p:tav>
                                        <p:tav tm="100000">
                                          <p:val>
                                            <p:strVal val="#ppt_x"/>
                                          </p:val>
                                        </p:tav>
                                      </p:tavLst>
                                    </p:anim>
                                    <p:anim calcmode="lin" valueType="num">
                                      <p:cBhvr additive="base">
                                        <p:cTn id="27"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1"/>
          <p:cNvSpPr>
            <a:spLocks noChangeArrowheads="1"/>
          </p:cNvSpPr>
          <p:nvPr/>
        </p:nvSpPr>
        <p:spPr bwMode="auto">
          <a:xfrm>
            <a:off x="2987675" y="1380390"/>
            <a:ext cx="6156325" cy="3026054"/>
          </a:xfrm>
          <a:prstGeom prst="rect">
            <a:avLst/>
          </a:prstGeom>
          <a:solidFill>
            <a:schemeClr val="bg1">
              <a:lumMod val="95000"/>
            </a:schemeClr>
          </a:solidFill>
          <a:ln>
            <a:noFill/>
          </a:ln>
          <a:effectLst/>
        </p:spPr>
        <p:txBody>
          <a:bodyPr wrap="none" anchor="ctr"/>
          <a:lstStyle/>
          <a:p>
            <a:endParaRPr lang="zh-CN" altLang="en-US"/>
          </a:p>
        </p:txBody>
      </p:sp>
      <p:sp>
        <p:nvSpPr>
          <p:cNvPr id="8" name="Rectangle 22" descr="InstructionalTechnology"/>
          <p:cNvSpPr>
            <a:spLocks noChangeArrowheads="1"/>
          </p:cNvSpPr>
          <p:nvPr/>
        </p:nvSpPr>
        <p:spPr bwMode="auto">
          <a:xfrm>
            <a:off x="0" y="1380390"/>
            <a:ext cx="2987675" cy="3026054"/>
          </a:xfrm>
          <a:prstGeom prst="rect">
            <a:avLst/>
          </a:prstGeom>
          <a:blipFill dpi="0" rotWithShape="1">
            <a:blip r:embed="rId3"/>
            <a:srcRect/>
            <a:stretch>
              <a:fillRect r="-34912"/>
            </a:stretch>
          </a:blipFill>
          <a:ln>
            <a:noFill/>
          </a:ln>
          <a:effectLst/>
          <a:extLst/>
        </p:spPr>
        <p:txBody>
          <a:bodyPr wrap="none" anchor="ctr"/>
          <a:lstStyle/>
          <a:p>
            <a:endParaRPr lang="zh-CN" altLang="en-US"/>
          </a:p>
        </p:txBody>
      </p:sp>
      <p:grpSp>
        <p:nvGrpSpPr>
          <p:cNvPr id="5" name="Group 23"/>
          <p:cNvGrpSpPr/>
          <p:nvPr/>
        </p:nvGrpSpPr>
        <p:grpSpPr bwMode="auto">
          <a:xfrm>
            <a:off x="7807326" y="1909352"/>
            <a:ext cx="309563" cy="381235"/>
            <a:chOff x="0" y="0"/>
            <a:chExt cx="134" cy="163"/>
          </a:xfrm>
          <a:solidFill>
            <a:schemeClr val="accent1"/>
          </a:solidFill>
        </p:grpSpPr>
        <p:sp>
          <p:nvSpPr>
            <p:cNvPr id="10" name="Freeform 24"/>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Rectangle 25"/>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Rectangle 26"/>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9" name="Group 27"/>
          <p:cNvGrpSpPr/>
          <p:nvPr/>
        </p:nvGrpSpPr>
        <p:grpSpPr bwMode="auto">
          <a:xfrm>
            <a:off x="5919788" y="1914119"/>
            <a:ext cx="292100" cy="370115"/>
            <a:chOff x="0" y="0"/>
            <a:chExt cx="127" cy="163"/>
          </a:xfrm>
          <a:solidFill>
            <a:schemeClr val="accent3"/>
          </a:solidFill>
        </p:grpSpPr>
        <p:sp>
          <p:nvSpPr>
            <p:cNvPr id="14" name="Freeform 28"/>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29"/>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30"/>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31"/>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32"/>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9" name="Freeform 33"/>
          <p:cNvSpPr>
            <a:spLocks noEditPoints="1"/>
          </p:cNvSpPr>
          <p:nvPr/>
        </p:nvSpPr>
        <p:spPr bwMode="auto">
          <a:xfrm>
            <a:off x="3989389" y="1947476"/>
            <a:ext cx="446087" cy="303400"/>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1"/>
          </a:solidFill>
          <a:ln>
            <a:noFill/>
          </a:ln>
        </p:spPr>
        <p:txBody>
          <a:bodyPr/>
          <a:lstStyle/>
          <a:p>
            <a:endParaRPr lang="zh-CN" altLang="en-US"/>
          </a:p>
        </p:txBody>
      </p:sp>
      <p:sp>
        <p:nvSpPr>
          <p:cNvPr id="20" name="Rectangle 34"/>
          <p:cNvSpPr>
            <a:spLocks noChangeArrowheads="1"/>
          </p:cNvSpPr>
          <p:nvPr/>
        </p:nvSpPr>
        <p:spPr bwMode="auto">
          <a:xfrm>
            <a:off x="5691305" y="2389074"/>
            <a:ext cx="800219" cy="29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1088232">
              <a:lnSpc>
                <a:spcPct val="120000"/>
              </a:lnSpc>
              <a:defRPr/>
            </a:pPr>
            <a:r>
              <a:rPr lang="zh-CN" altLang="en-US" sz="1200" dirty="0">
                <a:solidFill>
                  <a:schemeClr val="accent3"/>
                </a:solidFill>
                <a:latin typeface="微软雅黑" pitchFamily="34" charset="-122"/>
                <a:ea typeface="微软雅黑" pitchFamily="34" charset="-122"/>
                <a:cs typeface="Open Sans" pitchFamily="34" charset="0"/>
              </a:rPr>
              <a:t>添加标题</a:t>
            </a:r>
            <a:endParaRPr lang="en-US" altLang="zh-CN" sz="1200" dirty="0">
              <a:solidFill>
                <a:schemeClr val="accent3"/>
              </a:solidFill>
              <a:latin typeface="微软雅黑" pitchFamily="34" charset="-122"/>
              <a:ea typeface="微软雅黑" pitchFamily="34" charset="-122"/>
              <a:cs typeface="Open Sans" pitchFamily="34" charset="0"/>
            </a:endParaRPr>
          </a:p>
        </p:txBody>
      </p:sp>
      <p:sp>
        <p:nvSpPr>
          <p:cNvPr id="21" name="Rectangle 35"/>
          <p:cNvSpPr>
            <a:spLocks noChangeArrowheads="1"/>
          </p:cNvSpPr>
          <p:nvPr/>
        </p:nvSpPr>
        <p:spPr bwMode="auto">
          <a:xfrm>
            <a:off x="3821114" y="2389074"/>
            <a:ext cx="800219" cy="29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1088232">
              <a:lnSpc>
                <a:spcPct val="120000"/>
              </a:lnSpc>
              <a:defRPr/>
            </a:pPr>
            <a:r>
              <a:rPr lang="zh-CN" altLang="en-US" sz="1200" dirty="0">
                <a:solidFill>
                  <a:schemeClr val="accent1"/>
                </a:solidFill>
                <a:latin typeface="微软雅黑" pitchFamily="34" charset="-122"/>
                <a:ea typeface="微软雅黑" pitchFamily="34" charset="-122"/>
                <a:cs typeface="Open Sans" pitchFamily="34" charset="0"/>
              </a:rPr>
              <a:t>添加标题</a:t>
            </a:r>
            <a:endParaRPr lang="en-US" altLang="zh-CN" sz="1200" dirty="0">
              <a:solidFill>
                <a:schemeClr val="accent1"/>
              </a:solidFill>
              <a:latin typeface="微软雅黑" pitchFamily="34" charset="-122"/>
              <a:ea typeface="微软雅黑" pitchFamily="34" charset="-122"/>
              <a:cs typeface="Open Sans" pitchFamily="34" charset="0"/>
            </a:endParaRPr>
          </a:p>
        </p:txBody>
      </p:sp>
      <p:sp>
        <p:nvSpPr>
          <p:cNvPr id="22" name="Rectangle 36"/>
          <p:cNvSpPr>
            <a:spLocks noChangeArrowheads="1"/>
          </p:cNvSpPr>
          <p:nvPr/>
        </p:nvSpPr>
        <p:spPr bwMode="auto">
          <a:xfrm>
            <a:off x="3492501" y="2896580"/>
            <a:ext cx="143986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dirty="0">
                <a:solidFill>
                  <a:schemeClr val="bg1">
                    <a:lumMod val="65000"/>
                  </a:schemeClr>
                </a:solidFill>
                <a:latin typeface="微软雅黑" pitchFamily="34" charset="-122"/>
                <a:ea typeface="微软雅黑" pitchFamily="34" charset="-122"/>
              </a:rPr>
              <a:t>您的内容打在这里您的内容打在这里，或者通过复制您的文本后，在此框中选择粘贴</a:t>
            </a:r>
          </a:p>
        </p:txBody>
      </p:sp>
      <p:sp>
        <p:nvSpPr>
          <p:cNvPr id="23" name="Rectangle 37"/>
          <p:cNvSpPr>
            <a:spLocks noChangeArrowheads="1"/>
          </p:cNvSpPr>
          <p:nvPr/>
        </p:nvSpPr>
        <p:spPr bwMode="auto">
          <a:xfrm>
            <a:off x="5345113" y="2896580"/>
            <a:ext cx="1439862"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dirty="0">
                <a:solidFill>
                  <a:schemeClr val="bg1">
                    <a:lumMod val="65000"/>
                  </a:schemeClr>
                </a:solidFill>
                <a:latin typeface="微软雅黑" pitchFamily="34" charset="-122"/>
                <a:ea typeface="微软雅黑" pitchFamily="34" charset="-122"/>
              </a:rPr>
              <a:t>您的内容打在这里您的内容打在这里，或者通过复制您的文本后，在此框中选择粘贴</a:t>
            </a:r>
          </a:p>
        </p:txBody>
      </p:sp>
      <p:sp>
        <p:nvSpPr>
          <p:cNvPr id="24" name="Rectangle 38"/>
          <p:cNvSpPr>
            <a:spLocks noChangeArrowheads="1"/>
          </p:cNvSpPr>
          <p:nvPr/>
        </p:nvSpPr>
        <p:spPr bwMode="auto">
          <a:xfrm>
            <a:off x="7651751" y="2389074"/>
            <a:ext cx="800219" cy="29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1088232">
              <a:lnSpc>
                <a:spcPct val="120000"/>
              </a:lnSpc>
              <a:defRPr/>
            </a:pPr>
            <a:r>
              <a:rPr lang="zh-CN" altLang="en-US" sz="1200" dirty="0">
                <a:solidFill>
                  <a:schemeClr val="accent1"/>
                </a:solidFill>
                <a:latin typeface="微软雅黑" pitchFamily="34" charset="-122"/>
                <a:ea typeface="微软雅黑" pitchFamily="34" charset="-122"/>
                <a:cs typeface="Open Sans" pitchFamily="34" charset="0"/>
              </a:rPr>
              <a:t>添加标题</a:t>
            </a:r>
            <a:endParaRPr lang="en-US" altLang="zh-CN" sz="1200" dirty="0">
              <a:solidFill>
                <a:schemeClr val="accent1"/>
              </a:solidFill>
              <a:latin typeface="微软雅黑" pitchFamily="34" charset="-122"/>
              <a:ea typeface="微软雅黑" pitchFamily="34" charset="-122"/>
              <a:cs typeface="Open Sans" pitchFamily="34" charset="0"/>
            </a:endParaRPr>
          </a:p>
        </p:txBody>
      </p:sp>
      <p:sp>
        <p:nvSpPr>
          <p:cNvPr id="25" name="Rectangle 39"/>
          <p:cNvSpPr>
            <a:spLocks noChangeArrowheads="1"/>
          </p:cNvSpPr>
          <p:nvPr/>
        </p:nvSpPr>
        <p:spPr bwMode="auto">
          <a:xfrm>
            <a:off x="7231063" y="2896580"/>
            <a:ext cx="1439862"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dirty="0">
                <a:solidFill>
                  <a:schemeClr val="bg1">
                    <a:lumMod val="65000"/>
                  </a:schemeClr>
                </a:solidFill>
                <a:latin typeface="微软雅黑" pitchFamily="34" charset="-122"/>
                <a:ea typeface="微软雅黑" pitchFamily="34" charset="-122"/>
              </a:rPr>
              <a:t>您的内容打在这里您的内容打在这里，或者通过复制您的文本后，在此框中选择粘贴</a:t>
            </a:r>
          </a:p>
        </p:txBody>
      </p:sp>
      <p:sp>
        <p:nvSpPr>
          <p:cNvPr id="26" name="Line 40"/>
          <p:cNvSpPr>
            <a:spLocks noChangeShapeType="1"/>
          </p:cNvSpPr>
          <p:nvPr/>
        </p:nvSpPr>
        <p:spPr bwMode="auto">
          <a:xfrm>
            <a:off x="3629026" y="2678177"/>
            <a:ext cx="1152525" cy="0"/>
          </a:xfrm>
          <a:prstGeom prst="line">
            <a:avLst/>
          </a:prstGeom>
          <a:noFill/>
          <a:ln w="6350" cmpd="sng">
            <a:solidFill>
              <a:schemeClr val="accent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41"/>
          <p:cNvSpPr>
            <a:spLocks noChangeShapeType="1"/>
          </p:cNvSpPr>
          <p:nvPr/>
        </p:nvSpPr>
        <p:spPr bwMode="auto">
          <a:xfrm>
            <a:off x="5472114" y="2678177"/>
            <a:ext cx="1152525" cy="0"/>
          </a:xfrm>
          <a:prstGeom prst="line">
            <a:avLst/>
          </a:prstGeom>
          <a:noFill/>
          <a:ln w="6350" cmpd="sng">
            <a:solidFill>
              <a:schemeClr val="accent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Line 42"/>
          <p:cNvSpPr>
            <a:spLocks noChangeShapeType="1"/>
          </p:cNvSpPr>
          <p:nvPr/>
        </p:nvSpPr>
        <p:spPr bwMode="auto">
          <a:xfrm>
            <a:off x="7354889" y="2678177"/>
            <a:ext cx="1152525" cy="0"/>
          </a:xfrm>
          <a:prstGeom prst="line">
            <a:avLst/>
          </a:prstGeom>
          <a:noFill/>
          <a:ln w="6350" cmpd="sng">
            <a:solidFill>
              <a:schemeClr val="accent4"/>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Rectangle 43"/>
          <p:cNvSpPr>
            <a:spLocks noChangeArrowheads="1"/>
          </p:cNvSpPr>
          <p:nvPr/>
        </p:nvSpPr>
        <p:spPr bwMode="auto">
          <a:xfrm>
            <a:off x="3492500" y="3724672"/>
            <a:ext cx="5256213"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或者通过复制您的文本后，在此框中选择粘贴，并选择只保留文字。您的内容打在这里您的内容打在这里，或者通过复制您的文本后，在此框中选择粘贴，并选择只保留文字。</a:t>
            </a:r>
          </a:p>
        </p:txBody>
      </p:sp>
      <p:sp>
        <p:nvSpPr>
          <p:cNvPr id="30" name="Line 44"/>
          <p:cNvSpPr>
            <a:spLocks noChangeShapeType="1"/>
          </p:cNvSpPr>
          <p:nvPr/>
        </p:nvSpPr>
        <p:spPr bwMode="auto">
          <a:xfrm>
            <a:off x="5145088" y="1893468"/>
            <a:ext cx="0" cy="1369270"/>
          </a:xfrm>
          <a:prstGeom prst="line">
            <a:avLst/>
          </a:prstGeom>
          <a:noFill/>
          <a:ln w="6350" cmpd="sng">
            <a:solidFill>
              <a:srgbClr val="F2F2F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45"/>
          <p:cNvSpPr>
            <a:spLocks noChangeShapeType="1"/>
          </p:cNvSpPr>
          <p:nvPr/>
        </p:nvSpPr>
        <p:spPr bwMode="auto">
          <a:xfrm>
            <a:off x="7019925" y="1893468"/>
            <a:ext cx="0" cy="1369270"/>
          </a:xfrm>
          <a:prstGeom prst="line">
            <a:avLst/>
          </a:prstGeom>
          <a:noFill/>
          <a:ln w="6350" cmpd="sng">
            <a:solidFill>
              <a:srgbClr val="F2F2F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606926669"/>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8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9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par>
                                <p:cTn id="29" presetID="22" presetClass="entr" presetSubtype="1" fill="hold" grpId="0" nodeType="withEffect">
                                  <p:stCondLst>
                                    <p:cond delay="140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par>
                                <p:cTn id="32" presetID="2" presetClass="entr" presetSubtype="2" fill="hold" nodeType="withEffect">
                                  <p:stCondLst>
                                    <p:cond delay="15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1+#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16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17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8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1+#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par>
                                <p:cTn id="48" presetID="22" presetClass="entr" presetSubtype="1" fill="hold" grpId="0" nodeType="withEffect">
                                  <p:stCondLst>
                                    <p:cond delay="2300"/>
                                  </p:stCondLst>
                                  <p:childTnLst>
                                    <p:set>
                                      <p:cBhvr>
                                        <p:cTn id="49" dur="1" fill="hold">
                                          <p:stCondLst>
                                            <p:cond delay="0"/>
                                          </p:stCondLst>
                                        </p:cTn>
                                        <p:tgtEl>
                                          <p:spTgt spid="31"/>
                                        </p:tgtEl>
                                        <p:attrNameLst>
                                          <p:attrName>style.visibility</p:attrName>
                                        </p:attrNameLst>
                                      </p:cBhvr>
                                      <p:to>
                                        <p:strVal val="visible"/>
                                      </p:to>
                                    </p:set>
                                    <p:animEffect transition="in" filter="wipe(up)">
                                      <p:cBhvr>
                                        <p:cTn id="50" dur="500"/>
                                        <p:tgtEl>
                                          <p:spTgt spid="31"/>
                                        </p:tgtEl>
                                      </p:cBhvr>
                                    </p:animEffect>
                                  </p:childTnLst>
                                </p:cTn>
                              </p:par>
                              <p:par>
                                <p:cTn id="51" presetID="2" presetClass="entr" presetSubtype="2" fill="hold" nodeType="withEffect">
                                  <p:stCondLst>
                                    <p:cond delay="240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1+#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250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60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1+#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7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4" fill="hold" grpId="0" nodeType="withEffect">
                                  <p:stCondLst>
                                    <p:cond delay="320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9" grpId="0" animBg="1"/>
      <p:bldP spid="20" grpId="0"/>
      <p:bldP spid="21" grpId="0"/>
      <p:bldP spid="22" grpId="0"/>
      <p:bldP spid="23" grpId="0"/>
      <p:bldP spid="24" grpId="0"/>
      <p:bldP spid="25" grpId="0"/>
      <p:bldP spid="26" grpId="0" animBg="1"/>
      <p:bldP spid="27" grpId="0" animBg="1"/>
      <p:bldP spid="28" grpId="0" animBg="1"/>
      <p:bldP spid="29" grpId="0"/>
      <p:bldP spid="30"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731140" y="1168388"/>
            <a:ext cx="5049561" cy="378042"/>
          </a:xfrm>
          <a:prstGeom prst="roundRect">
            <a:avLst>
              <a:gd name="adj" fmla="val 50000"/>
            </a:avLst>
          </a:prstGeom>
          <a:solidFill>
            <a:schemeClr val="bg1">
              <a:lumMod val="95000"/>
              <a:alpha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3" name="等腰三角形 52"/>
          <p:cNvSpPr/>
          <p:nvPr/>
        </p:nvSpPr>
        <p:spPr>
          <a:xfrm rot="5400000">
            <a:off x="6879399" y="1299193"/>
            <a:ext cx="135061" cy="116432"/>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4" name="圆角矩形 53"/>
          <p:cNvSpPr/>
          <p:nvPr/>
        </p:nvSpPr>
        <p:spPr>
          <a:xfrm>
            <a:off x="1731141" y="1168388"/>
            <a:ext cx="1262390" cy="3780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5" name="矩形 54"/>
          <p:cNvSpPr/>
          <p:nvPr/>
        </p:nvSpPr>
        <p:spPr>
          <a:xfrm>
            <a:off x="7000698" y="1184285"/>
            <a:ext cx="583814" cy="369332"/>
          </a:xfrm>
          <a:prstGeom prst="rect">
            <a:avLst/>
          </a:prstGeom>
        </p:spPr>
        <p:txBody>
          <a:bodyPr wrap="none">
            <a:spAutoFit/>
          </a:bodyPr>
          <a:lstStyle/>
          <a:p>
            <a:pPr algn="ctr"/>
            <a:r>
              <a:rPr lang="en-US" altLang="zh-CN" dirty="0">
                <a:solidFill>
                  <a:schemeClr val="bg1">
                    <a:lumMod val="75000"/>
                  </a:schemeClr>
                </a:solidFill>
              </a:rPr>
              <a:t>25%</a:t>
            </a:r>
            <a:endParaRPr lang="zh-CN" altLang="en-US" dirty="0">
              <a:solidFill>
                <a:schemeClr val="bg1">
                  <a:lumMod val="75000"/>
                </a:schemeClr>
              </a:solidFill>
            </a:endParaRPr>
          </a:p>
        </p:txBody>
      </p:sp>
      <p:sp>
        <p:nvSpPr>
          <p:cNvPr id="56" name="椭圆 55"/>
          <p:cNvSpPr/>
          <p:nvPr/>
        </p:nvSpPr>
        <p:spPr>
          <a:xfrm>
            <a:off x="1434107" y="1060376"/>
            <a:ext cx="594066" cy="59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en-US" altLang="zh-CN" sz="1350" dirty="0">
                <a:solidFill>
                  <a:schemeClr val="bg1"/>
                </a:solidFill>
                <a:ea typeface="华文细黑" pitchFamily="2" charset="-122"/>
              </a:rPr>
              <a:t>title</a:t>
            </a:r>
            <a:endParaRPr lang="zh-CN" altLang="en-US" sz="1350" dirty="0">
              <a:solidFill>
                <a:schemeClr val="bg1"/>
              </a:solidFill>
              <a:ea typeface="华文细黑" pitchFamily="2" charset="-122"/>
            </a:endParaRPr>
          </a:p>
        </p:txBody>
      </p:sp>
      <p:sp>
        <p:nvSpPr>
          <p:cNvPr id="57" name="圆角矩形 56"/>
          <p:cNvSpPr/>
          <p:nvPr/>
        </p:nvSpPr>
        <p:spPr>
          <a:xfrm>
            <a:off x="1731140" y="1870466"/>
            <a:ext cx="5049561" cy="378042"/>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8" name="等腰三角形 57"/>
          <p:cNvSpPr/>
          <p:nvPr/>
        </p:nvSpPr>
        <p:spPr>
          <a:xfrm rot="5400000">
            <a:off x="6879399" y="2001271"/>
            <a:ext cx="135061" cy="116432"/>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59" name="圆角矩形 58"/>
          <p:cNvSpPr/>
          <p:nvPr/>
        </p:nvSpPr>
        <p:spPr>
          <a:xfrm>
            <a:off x="1731140" y="1870466"/>
            <a:ext cx="2524781" cy="3780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0" name="矩形 59"/>
          <p:cNvSpPr/>
          <p:nvPr/>
        </p:nvSpPr>
        <p:spPr>
          <a:xfrm>
            <a:off x="7000698" y="1886363"/>
            <a:ext cx="583814" cy="369332"/>
          </a:xfrm>
          <a:prstGeom prst="rect">
            <a:avLst/>
          </a:prstGeom>
        </p:spPr>
        <p:txBody>
          <a:bodyPr wrap="none">
            <a:spAutoFit/>
          </a:bodyPr>
          <a:lstStyle/>
          <a:p>
            <a:pPr algn="ctr"/>
            <a:r>
              <a:rPr lang="en-US" altLang="zh-CN" dirty="0">
                <a:solidFill>
                  <a:schemeClr val="bg1">
                    <a:lumMod val="75000"/>
                  </a:schemeClr>
                </a:solidFill>
              </a:rPr>
              <a:t>50%</a:t>
            </a:r>
            <a:endParaRPr lang="zh-CN" altLang="en-US" dirty="0">
              <a:solidFill>
                <a:schemeClr val="bg1">
                  <a:lumMod val="75000"/>
                </a:schemeClr>
              </a:solidFill>
            </a:endParaRPr>
          </a:p>
        </p:txBody>
      </p:sp>
      <p:sp>
        <p:nvSpPr>
          <p:cNvPr id="61" name="椭圆 60"/>
          <p:cNvSpPr/>
          <p:nvPr/>
        </p:nvSpPr>
        <p:spPr>
          <a:xfrm>
            <a:off x="1434107" y="1762454"/>
            <a:ext cx="594066" cy="59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en-US" altLang="zh-CN" sz="1350" dirty="0">
                <a:solidFill>
                  <a:schemeClr val="bg1"/>
                </a:solidFill>
                <a:ea typeface="华文细黑" pitchFamily="2" charset="-122"/>
              </a:rPr>
              <a:t>title</a:t>
            </a:r>
          </a:p>
        </p:txBody>
      </p:sp>
      <p:sp>
        <p:nvSpPr>
          <p:cNvPr id="62" name="圆角矩形 61"/>
          <p:cNvSpPr/>
          <p:nvPr/>
        </p:nvSpPr>
        <p:spPr>
          <a:xfrm>
            <a:off x="1731140" y="2572544"/>
            <a:ext cx="5049561" cy="378042"/>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3" name="等腰三角形 62"/>
          <p:cNvSpPr/>
          <p:nvPr/>
        </p:nvSpPr>
        <p:spPr>
          <a:xfrm rot="5400000">
            <a:off x="6879399" y="2703349"/>
            <a:ext cx="135061" cy="116432"/>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4" name="圆角矩形 63"/>
          <p:cNvSpPr/>
          <p:nvPr/>
        </p:nvSpPr>
        <p:spPr>
          <a:xfrm>
            <a:off x="1731140" y="2572544"/>
            <a:ext cx="3807423" cy="3780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5" name="矩形 64"/>
          <p:cNvSpPr/>
          <p:nvPr/>
        </p:nvSpPr>
        <p:spPr>
          <a:xfrm>
            <a:off x="7000698" y="2588441"/>
            <a:ext cx="583814" cy="369332"/>
          </a:xfrm>
          <a:prstGeom prst="rect">
            <a:avLst/>
          </a:prstGeom>
        </p:spPr>
        <p:txBody>
          <a:bodyPr wrap="none">
            <a:spAutoFit/>
          </a:bodyPr>
          <a:lstStyle/>
          <a:p>
            <a:pPr algn="ctr"/>
            <a:r>
              <a:rPr lang="en-US" altLang="zh-CN" dirty="0">
                <a:solidFill>
                  <a:schemeClr val="bg1">
                    <a:lumMod val="75000"/>
                  </a:schemeClr>
                </a:solidFill>
              </a:rPr>
              <a:t>75%</a:t>
            </a:r>
            <a:endParaRPr lang="zh-CN" altLang="en-US" dirty="0">
              <a:solidFill>
                <a:schemeClr val="bg1">
                  <a:lumMod val="75000"/>
                </a:schemeClr>
              </a:solidFill>
            </a:endParaRPr>
          </a:p>
        </p:txBody>
      </p:sp>
      <p:sp>
        <p:nvSpPr>
          <p:cNvPr id="66" name="椭圆 65"/>
          <p:cNvSpPr/>
          <p:nvPr/>
        </p:nvSpPr>
        <p:spPr>
          <a:xfrm>
            <a:off x="1434107" y="2464532"/>
            <a:ext cx="594066" cy="59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en-US" altLang="zh-CN" sz="1350" dirty="0">
                <a:solidFill>
                  <a:schemeClr val="bg1"/>
                </a:solidFill>
                <a:ea typeface="华文细黑" pitchFamily="2" charset="-122"/>
              </a:rPr>
              <a:t>title</a:t>
            </a:r>
          </a:p>
        </p:txBody>
      </p:sp>
      <p:sp>
        <p:nvSpPr>
          <p:cNvPr id="67" name="圆角矩形 66"/>
          <p:cNvSpPr/>
          <p:nvPr/>
        </p:nvSpPr>
        <p:spPr>
          <a:xfrm>
            <a:off x="1731140" y="3274622"/>
            <a:ext cx="5049561" cy="378042"/>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8" name="等腰三角形 67"/>
          <p:cNvSpPr/>
          <p:nvPr/>
        </p:nvSpPr>
        <p:spPr>
          <a:xfrm rot="5400000">
            <a:off x="6879399" y="3405427"/>
            <a:ext cx="135061" cy="116432"/>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69" name="圆角矩形 68"/>
          <p:cNvSpPr/>
          <p:nvPr/>
        </p:nvSpPr>
        <p:spPr>
          <a:xfrm>
            <a:off x="1731140" y="3274622"/>
            <a:ext cx="5049561" cy="37804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70" name="矩形 69"/>
          <p:cNvSpPr/>
          <p:nvPr/>
        </p:nvSpPr>
        <p:spPr>
          <a:xfrm>
            <a:off x="7006508" y="3290519"/>
            <a:ext cx="700834" cy="369332"/>
          </a:xfrm>
          <a:prstGeom prst="rect">
            <a:avLst/>
          </a:prstGeom>
        </p:spPr>
        <p:txBody>
          <a:bodyPr wrap="none">
            <a:spAutoFit/>
          </a:bodyPr>
          <a:lstStyle/>
          <a:p>
            <a:pPr algn="ctr"/>
            <a:r>
              <a:rPr lang="en-US" altLang="zh-CN" dirty="0">
                <a:solidFill>
                  <a:schemeClr val="bg1">
                    <a:lumMod val="75000"/>
                  </a:schemeClr>
                </a:solidFill>
              </a:rPr>
              <a:t>100%</a:t>
            </a:r>
            <a:endParaRPr lang="zh-CN" altLang="en-US" dirty="0">
              <a:solidFill>
                <a:schemeClr val="bg1">
                  <a:lumMod val="75000"/>
                </a:schemeClr>
              </a:solidFill>
            </a:endParaRPr>
          </a:p>
        </p:txBody>
      </p:sp>
      <p:sp>
        <p:nvSpPr>
          <p:cNvPr id="71" name="椭圆 70"/>
          <p:cNvSpPr/>
          <p:nvPr/>
        </p:nvSpPr>
        <p:spPr>
          <a:xfrm>
            <a:off x="1434107" y="3166610"/>
            <a:ext cx="594066" cy="59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en-US" altLang="zh-CN" sz="1350" dirty="0">
                <a:solidFill>
                  <a:schemeClr val="bg1"/>
                </a:solidFill>
                <a:ea typeface="华文细黑" pitchFamily="2" charset="-122"/>
              </a:rPr>
              <a:t>title</a:t>
            </a:r>
          </a:p>
        </p:txBody>
      </p:sp>
      <p:sp>
        <p:nvSpPr>
          <p:cNvPr id="72" name="TextBox 38"/>
          <p:cNvSpPr txBox="1"/>
          <p:nvPr/>
        </p:nvSpPr>
        <p:spPr>
          <a:xfrm>
            <a:off x="1865408" y="3946648"/>
            <a:ext cx="1679883" cy="323165"/>
          </a:xfrm>
          <a:prstGeom prst="rect">
            <a:avLst/>
          </a:prstGeom>
          <a:noFill/>
        </p:spPr>
        <p:txBody>
          <a:bodyPr wrap="square" rtlCol="0">
            <a:spAutoFit/>
          </a:bodyPr>
          <a:lstStyle/>
          <a:p>
            <a:r>
              <a:rPr lang="en-US" altLang="zh-CN" sz="1500" dirty="0">
                <a:solidFill>
                  <a:schemeClr val="tx1">
                    <a:lumMod val="95000"/>
                    <a:lumOff val="5000"/>
                  </a:schemeClr>
                </a:solidFill>
                <a:ea typeface="方正兰亭黑_GBK" pitchFamily="2" charset="-122"/>
                <a:cs typeface="华文黑体" pitchFamily="2" charset="-122"/>
              </a:rPr>
              <a:t>Your title here</a:t>
            </a:r>
          </a:p>
        </p:txBody>
      </p:sp>
      <p:sp>
        <p:nvSpPr>
          <p:cNvPr id="73" name="TextBox 39"/>
          <p:cNvSpPr txBox="1"/>
          <p:nvPr/>
        </p:nvSpPr>
        <p:spPr>
          <a:xfrm>
            <a:off x="1434108" y="4354523"/>
            <a:ext cx="6336719" cy="415498"/>
          </a:xfrm>
          <a:prstGeom prst="rect">
            <a:avLst/>
          </a:prstGeom>
          <a:noFill/>
        </p:spPr>
        <p:txBody>
          <a:bodyPr wrap="square" rtlCol="0">
            <a:spAutoFit/>
          </a:bodyPr>
          <a:lstStyle/>
          <a:p>
            <a:r>
              <a:rPr lang="en-US" altLang="zh-CN" sz="1050" dirty="0">
                <a:solidFill>
                  <a:schemeClr val="tx1">
                    <a:lumMod val="95000"/>
                    <a:lumOff val="5000"/>
                  </a:schemeClr>
                </a:solidFill>
                <a:latin typeface="+mj-lt"/>
                <a:ea typeface="华文细黑" pitchFamily="2" charset="-122"/>
                <a:cs typeface="华文黑体" pitchFamily="2" charset="-122"/>
              </a:rPr>
              <a:t>Click here to modify the text , you may post text here . Click here to modify the text . Click here to modify the text , you may post text here . Click here to modify the text , you may post text here . Click here to modify the text </a:t>
            </a:r>
          </a:p>
        </p:txBody>
      </p:sp>
      <p:sp>
        <p:nvSpPr>
          <p:cNvPr id="74" name="Freeform 88"/>
          <p:cNvSpPr>
            <a:spLocks noEditPoints="1"/>
          </p:cNvSpPr>
          <p:nvPr/>
        </p:nvSpPr>
        <p:spPr bwMode="auto">
          <a:xfrm>
            <a:off x="1510309" y="3913509"/>
            <a:ext cx="333308" cy="333221"/>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accent2"/>
          </a:solidFill>
          <a:ln>
            <a:noFill/>
          </a:ln>
        </p:spPr>
        <p:txBody>
          <a:bodyPr vert="horz" wrap="square" lIns="51428" tIns="25715" rIns="51428" bIns="25715" numCol="1" anchor="t" anchorCtr="0" compatLnSpc="1">
            <a:prstTxWarp prst="textNoShape">
              <a:avLst/>
            </a:prstTxWarp>
          </a:bodyPr>
          <a:lstStyle/>
          <a:p>
            <a:endParaRPr lang="en-US" sz="1350">
              <a:solidFill>
                <a:schemeClr val="bg1">
                  <a:lumMod val="50000"/>
                </a:schemeClr>
              </a:solidFill>
            </a:endParaRPr>
          </a:p>
        </p:txBody>
      </p:sp>
    </p:spTree>
    <p:extLst>
      <p:ext uri="{BB962C8B-B14F-4D97-AF65-F5344CB8AC3E}">
        <p14:creationId xmlns:p14="http://schemas.microsoft.com/office/powerpoint/2010/main" val="3106524134"/>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400" fill="hold"/>
                                        <p:tgtEl>
                                          <p:spTgt spid="56"/>
                                        </p:tgtEl>
                                        <p:attrNameLst>
                                          <p:attrName>ppt_w</p:attrName>
                                        </p:attrNameLst>
                                      </p:cBhvr>
                                      <p:tavLst>
                                        <p:tav tm="0">
                                          <p:val>
                                            <p:fltVal val="0"/>
                                          </p:val>
                                        </p:tav>
                                        <p:tav tm="100000">
                                          <p:val>
                                            <p:strVal val="#ppt_w"/>
                                          </p:val>
                                        </p:tav>
                                      </p:tavLst>
                                    </p:anim>
                                    <p:anim calcmode="lin" valueType="num">
                                      <p:cBhvr>
                                        <p:cTn id="8" dur="400" fill="hold"/>
                                        <p:tgtEl>
                                          <p:spTgt spid="56"/>
                                        </p:tgtEl>
                                        <p:attrNameLst>
                                          <p:attrName>ppt_h</p:attrName>
                                        </p:attrNameLst>
                                      </p:cBhvr>
                                      <p:tavLst>
                                        <p:tav tm="0">
                                          <p:val>
                                            <p:fltVal val="0"/>
                                          </p:val>
                                        </p:tav>
                                        <p:tav tm="100000">
                                          <p:val>
                                            <p:strVal val="#ppt_h"/>
                                          </p:val>
                                        </p:tav>
                                      </p:tavLst>
                                    </p:anim>
                                    <p:animEffect transition="in" filter="fade">
                                      <p:cBhvr>
                                        <p:cTn id="9" dur="400"/>
                                        <p:tgtEl>
                                          <p:spTgt spid="5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400" fill="hold"/>
                                        <p:tgtEl>
                                          <p:spTgt spid="61"/>
                                        </p:tgtEl>
                                        <p:attrNameLst>
                                          <p:attrName>ppt_w</p:attrName>
                                        </p:attrNameLst>
                                      </p:cBhvr>
                                      <p:tavLst>
                                        <p:tav tm="0">
                                          <p:val>
                                            <p:fltVal val="0"/>
                                          </p:val>
                                        </p:tav>
                                        <p:tav tm="100000">
                                          <p:val>
                                            <p:strVal val="#ppt_w"/>
                                          </p:val>
                                        </p:tav>
                                      </p:tavLst>
                                    </p:anim>
                                    <p:anim calcmode="lin" valueType="num">
                                      <p:cBhvr>
                                        <p:cTn id="13" dur="400" fill="hold"/>
                                        <p:tgtEl>
                                          <p:spTgt spid="61"/>
                                        </p:tgtEl>
                                        <p:attrNameLst>
                                          <p:attrName>ppt_h</p:attrName>
                                        </p:attrNameLst>
                                      </p:cBhvr>
                                      <p:tavLst>
                                        <p:tav tm="0">
                                          <p:val>
                                            <p:fltVal val="0"/>
                                          </p:val>
                                        </p:tav>
                                        <p:tav tm="100000">
                                          <p:val>
                                            <p:strVal val="#ppt_h"/>
                                          </p:val>
                                        </p:tav>
                                      </p:tavLst>
                                    </p:anim>
                                    <p:animEffect transition="in" filter="fade">
                                      <p:cBhvr>
                                        <p:cTn id="14" dur="400"/>
                                        <p:tgtEl>
                                          <p:spTgt spid="6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400" fill="hold"/>
                                        <p:tgtEl>
                                          <p:spTgt spid="66"/>
                                        </p:tgtEl>
                                        <p:attrNameLst>
                                          <p:attrName>ppt_w</p:attrName>
                                        </p:attrNameLst>
                                      </p:cBhvr>
                                      <p:tavLst>
                                        <p:tav tm="0">
                                          <p:val>
                                            <p:fltVal val="0"/>
                                          </p:val>
                                        </p:tav>
                                        <p:tav tm="100000">
                                          <p:val>
                                            <p:strVal val="#ppt_w"/>
                                          </p:val>
                                        </p:tav>
                                      </p:tavLst>
                                    </p:anim>
                                    <p:anim calcmode="lin" valueType="num">
                                      <p:cBhvr>
                                        <p:cTn id="18" dur="400" fill="hold"/>
                                        <p:tgtEl>
                                          <p:spTgt spid="66"/>
                                        </p:tgtEl>
                                        <p:attrNameLst>
                                          <p:attrName>ppt_h</p:attrName>
                                        </p:attrNameLst>
                                      </p:cBhvr>
                                      <p:tavLst>
                                        <p:tav tm="0">
                                          <p:val>
                                            <p:fltVal val="0"/>
                                          </p:val>
                                        </p:tav>
                                        <p:tav tm="100000">
                                          <p:val>
                                            <p:strVal val="#ppt_h"/>
                                          </p:val>
                                        </p:tav>
                                      </p:tavLst>
                                    </p:anim>
                                    <p:animEffect transition="in" filter="fade">
                                      <p:cBhvr>
                                        <p:cTn id="19" dur="400"/>
                                        <p:tgtEl>
                                          <p:spTgt spid="6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p:cTn id="22" dur="400" fill="hold"/>
                                        <p:tgtEl>
                                          <p:spTgt spid="71"/>
                                        </p:tgtEl>
                                        <p:attrNameLst>
                                          <p:attrName>ppt_w</p:attrName>
                                        </p:attrNameLst>
                                      </p:cBhvr>
                                      <p:tavLst>
                                        <p:tav tm="0">
                                          <p:val>
                                            <p:fltVal val="0"/>
                                          </p:val>
                                        </p:tav>
                                        <p:tav tm="100000">
                                          <p:val>
                                            <p:strVal val="#ppt_w"/>
                                          </p:val>
                                        </p:tav>
                                      </p:tavLst>
                                    </p:anim>
                                    <p:anim calcmode="lin" valueType="num">
                                      <p:cBhvr>
                                        <p:cTn id="23" dur="400" fill="hold"/>
                                        <p:tgtEl>
                                          <p:spTgt spid="71"/>
                                        </p:tgtEl>
                                        <p:attrNameLst>
                                          <p:attrName>ppt_h</p:attrName>
                                        </p:attrNameLst>
                                      </p:cBhvr>
                                      <p:tavLst>
                                        <p:tav tm="0">
                                          <p:val>
                                            <p:fltVal val="0"/>
                                          </p:val>
                                        </p:tav>
                                        <p:tav tm="100000">
                                          <p:val>
                                            <p:strVal val="#ppt_h"/>
                                          </p:val>
                                        </p:tav>
                                      </p:tavLst>
                                    </p:anim>
                                    <p:animEffect transition="in" filter="fade">
                                      <p:cBhvr>
                                        <p:cTn id="24" dur="400"/>
                                        <p:tgtEl>
                                          <p:spTgt spid="71"/>
                                        </p:tgtEl>
                                      </p:cBhvr>
                                    </p:animEffect>
                                  </p:childTnLst>
                                </p:cTn>
                              </p:par>
                            </p:childTnLst>
                          </p:cTn>
                        </p:par>
                        <p:par>
                          <p:cTn id="25" fill="hold">
                            <p:stCondLst>
                              <p:cond delay="400"/>
                            </p:stCondLst>
                            <p:childTnLst>
                              <p:par>
                                <p:cTn id="26" presetID="10" presetClass="entr" presetSubtype="0" fill="hold" grpId="0"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400"/>
                                        <p:tgtEl>
                                          <p:spTgt spid="6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400"/>
                                        <p:tgtEl>
                                          <p:spTgt spid="6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400"/>
                                        <p:tgtEl>
                                          <p:spTgt spid="5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400"/>
                                        <p:tgtEl>
                                          <p:spTgt spid="52"/>
                                        </p:tgtEl>
                                      </p:cBhvr>
                                    </p:animEffect>
                                  </p:childTnLst>
                                </p:cTn>
                              </p:par>
                            </p:childTnLst>
                          </p:cTn>
                        </p:par>
                        <p:par>
                          <p:cTn id="38" fill="hold">
                            <p:stCondLst>
                              <p:cond delay="800"/>
                            </p:stCondLst>
                            <p:childTnLst>
                              <p:par>
                                <p:cTn id="39" presetID="22" presetClass="entr" presetSubtype="8"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left)">
                                      <p:cBhvr>
                                        <p:cTn id="41" dur="400"/>
                                        <p:tgtEl>
                                          <p:spTgt spid="54"/>
                                        </p:tgtEl>
                                      </p:cBhvr>
                                    </p:animEffect>
                                  </p:childTnLst>
                                </p:cTn>
                              </p:par>
                            </p:childTnLst>
                          </p:cTn>
                        </p:par>
                        <p:par>
                          <p:cTn id="42" fill="hold">
                            <p:stCondLst>
                              <p:cond delay="1200"/>
                            </p:stCondLst>
                            <p:childTnLst>
                              <p:par>
                                <p:cTn id="43" presetID="22" presetClass="entr" presetSubtype="8"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400"/>
                                        <p:tgtEl>
                                          <p:spTgt spid="59"/>
                                        </p:tgtEl>
                                      </p:cBhvr>
                                    </p:animEffect>
                                  </p:childTnLst>
                                </p:cTn>
                              </p:par>
                            </p:childTnLst>
                          </p:cTn>
                        </p:par>
                        <p:par>
                          <p:cTn id="46" fill="hold">
                            <p:stCondLst>
                              <p:cond delay="1600"/>
                            </p:stCondLst>
                            <p:childTnLst>
                              <p:par>
                                <p:cTn id="47" presetID="22" presetClass="entr" presetSubtype="8"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400"/>
                                        <p:tgtEl>
                                          <p:spTgt spid="64"/>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left)">
                                      <p:cBhvr>
                                        <p:cTn id="53" dur="400"/>
                                        <p:tgtEl>
                                          <p:spTgt spid="69"/>
                                        </p:tgtEl>
                                      </p:cBhvr>
                                    </p:animEffect>
                                  </p:childTnLst>
                                </p:cTn>
                              </p:par>
                            </p:childTnLst>
                          </p:cTn>
                        </p:par>
                        <p:par>
                          <p:cTn id="54" fill="hold">
                            <p:stCondLst>
                              <p:cond delay="2400"/>
                            </p:stCondLst>
                            <p:childTnLst>
                              <p:par>
                                <p:cTn id="55" presetID="2" presetClass="entr" presetSubtype="4"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400" fill="hold"/>
                                        <p:tgtEl>
                                          <p:spTgt spid="53"/>
                                        </p:tgtEl>
                                        <p:attrNameLst>
                                          <p:attrName>ppt_x</p:attrName>
                                        </p:attrNameLst>
                                      </p:cBhvr>
                                      <p:tavLst>
                                        <p:tav tm="0">
                                          <p:val>
                                            <p:strVal val="#ppt_x"/>
                                          </p:val>
                                        </p:tav>
                                        <p:tav tm="100000">
                                          <p:val>
                                            <p:strVal val="#ppt_x"/>
                                          </p:val>
                                        </p:tav>
                                      </p:tavLst>
                                    </p:anim>
                                    <p:anim calcmode="lin" valueType="num">
                                      <p:cBhvr additive="base">
                                        <p:cTn id="58" dur="400" fill="hold"/>
                                        <p:tgtEl>
                                          <p:spTgt spid="5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400" fill="hold"/>
                                        <p:tgtEl>
                                          <p:spTgt spid="55"/>
                                        </p:tgtEl>
                                        <p:attrNameLst>
                                          <p:attrName>ppt_x</p:attrName>
                                        </p:attrNameLst>
                                      </p:cBhvr>
                                      <p:tavLst>
                                        <p:tav tm="0">
                                          <p:val>
                                            <p:strVal val="#ppt_x"/>
                                          </p:val>
                                        </p:tav>
                                        <p:tav tm="100000">
                                          <p:val>
                                            <p:strVal val="#ppt_x"/>
                                          </p:val>
                                        </p:tav>
                                      </p:tavLst>
                                    </p:anim>
                                    <p:anim calcmode="lin" valueType="num">
                                      <p:cBhvr additive="base">
                                        <p:cTn id="62" dur="400" fill="hold"/>
                                        <p:tgtEl>
                                          <p:spTgt spid="5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 calcmode="lin" valueType="num">
                                      <p:cBhvr additive="base">
                                        <p:cTn id="65" dur="400" fill="hold"/>
                                        <p:tgtEl>
                                          <p:spTgt spid="58"/>
                                        </p:tgtEl>
                                        <p:attrNameLst>
                                          <p:attrName>ppt_x</p:attrName>
                                        </p:attrNameLst>
                                      </p:cBhvr>
                                      <p:tavLst>
                                        <p:tav tm="0">
                                          <p:val>
                                            <p:strVal val="#ppt_x"/>
                                          </p:val>
                                        </p:tav>
                                        <p:tav tm="100000">
                                          <p:val>
                                            <p:strVal val="#ppt_x"/>
                                          </p:val>
                                        </p:tav>
                                      </p:tavLst>
                                    </p:anim>
                                    <p:anim calcmode="lin" valueType="num">
                                      <p:cBhvr additive="base">
                                        <p:cTn id="66" dur="400" fill="hold"/>
                                        <p:tgtEl>
                                          <p:spTgt spid="5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additive="base">
                                        <p:cTn id="69" dur="400" fill="hold"/>
                                        <p:tgtEl>
                                          <p:spTgt spid="60"/>
                                        </p:tgtEl>
                                        <p:attrNameLst>
                                          <p:attrName>ppt_x</p:attrName>
                                        </p:attrNameLst>
                                      </p:cBhvr>
                                      <p:tavLst>
                                        <p:tav tm="0">
                                          <p:val>
                                            <p:strVal val="#ppt_x"/>
                                          </p:val>
                                        </p:tav>
                                        <p:tav tm="100000">
                                          <p:val>
                                            <p:strVal val="#ppt_x"/>
                                          </p:val>
                                        </p:tav>
                                      </p:tavLst>
                                    </p:anim>
                                    <p:anim calcmode="lin" valueType="num">
                                      <p:cBhvr additive="base">
                                        <p:cTn id="70" dur="400" fill="hold"/>
                                        <p:tgtEl>
                                          <p:spTgt spid="6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anim calcmode="lin" valueType="num">
                                      <p:cBhvr additive="base">
                                        <p:cTn id="73" dur="400" fill="hold"/>
                                        <p:tgtEl>
                                          <p:spTgt spid="63"/>
                                        </p:tgtEl>
                                        <p:attrNameLst>
                                          <p:attrName>ppt_x</p:attrName>
                                        </p:attrNameLst>
                                      </p:cBhvr>
                                      <p:tavLst>
                                        <p:tav tm="0">
                                          <p:val>
                                            <p:strVal val="#ppt_x"/>
                                          </p:val>
                                        </p:tav>
                                        <p:tav tm="100000">
                                          <p:val>
                                            <p:strVal val="#ppt_x"/>
                                          </p:val>
                                        </p:tav>
                                      </p:tavLst>
                                    </p:anim>
                                    <p:anim calcmode="lin" valueType="num">
                                      <p:cBhvr additive="base">
                                        <p:cTn id="74" dur="400" fill="hold"/>
                                        <p:tgtEl>
                                          <p:spTgt spid="6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 calcmode="lin" valueType="num">
                                      <p:cBhvr additive="base">
                                        <p:cTn id="77" dur="400" fill="hold"/>
                                        <p:tgtEl>
                                          <p:spTgt spid="65"/>
                                        </p:tgtEl>
                                        <p:attrNameLst>
                                          <p:attrName>ppt_x</p:attrName>
                                        </p:attrNameLst>
                                      </p:cBhvr>
                                      <p:tavLst>
                                        <p:tav tm="0">
                                          <p:val>
                                            <p:strVal val="#ppt_x"/>
                                          </p:val>
                                        </p:tav>
                                        <p:tav tm="100000">
                                          <p:val>
                                            <p:strVal val="#ppt_x"/>
                                          </p:val>
                                        </p:tav>
                                      </p:tavLst>
                                    </p:anim>
                                    <p:anim calcmode="lin" valueType="num">
                                      <p:cBhvr additive="base">
                                        <p:cTn id="78" dur="400" fill="hold"/>
                                        <p:tgtEl>
                                          <p:spTgt spid="6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400" fill="hold"/>
                                        <p:tgtEl>
                                          <p:spTgt spid="68"/>
                                        </p:tgtEl>
                                        <p:attrNameLst>
                                          <p:attrName>ppt_x</p:attrName>
                                        </p:attrNameLst>
                                      </p:cBhvr>
                                      <p:tavLst>
                                        <p:tav tm="0">
                                          <p:val>
                                            <p:strVal val="#ppt_x"/>
                                          </p:val>
                                        </p:tav>
                                        <p:tav tm="100000">
                                          <p:val>
                                            <p:strVal val="#ppt_x"/>
                                          </p:val>
                                        </p:tav>
                                      </p:tavLst>
                                    </p:anim>
                                    <p:anim calcmode="lin" valueType="num">
                                      <p:cBhvr additive="base">
                                        <p:cTn id="82" dur="400" fill="hold"/>
                                        <p:tgtEl>
                                          <p:spTgt spid="6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70"/>
                                        </p:tgtEl>
                                        <p:attrNameLst>
                                          <p:attrName>style.visibility</p:attrName>
                                        </p:attrNameLst>
                                      </p:cBhvr>
                                      <p:to>
                                        <p:strVal val="visible"/>
                                      </p:to>
                                    </p:set>
                                    <p:anim calcmode="lin" valueType="num">
                                      <p:cBhvr additive="base">
                                        <p:cTn id="85" dur="400" fill="hold"/>
                                        <p:tgtEl>
                                          <p:spTgt spid="70"/>
                                        </p:tgtEl>
                                        <p:attrNameLst>
                                          <p:attrName>ppt_x</p:attrName>
                                        </p:attrNameLst>
                                      </p:cBhvr>
                                      <p:tavLst>
                                        <p:tav tm="0">
                                          <p:val>
                                            <p:strVal val="#ppt_x"/>
                                          </p:val>
                                        </p:tav>
                                        <p:tav tm="100000">
                                          <p:val>
                                            <p:strVal val="#ppt_x"/>
                                          </p:val>
                                        </p:tav>
                                      </p:tavLst>
                                    </p:anim>
                                    <p:anim calcmode="lin" valueType="num">
                                      <p:cBhvr additive="base">
                                        <p:cTn id="86" dur="400" fill="hold"/>
                                        <p:tgtEl>
                                          <p:spTgt spid="70"/>
                                        </p:tgtEl>
                                        <p:attrNameLst>
                                          <p:attrName>ppt_y</p:attrName>
                                        </p:attrNameLst>
                                      </p:cBhvr>
                                      <p:tavLst>
                                        <p:tav tm="0">
                                          <p:val>
                                            <p:strVal val="1+#ppt_h/2"/>
                                          </p:val>
                                        </p:tav>
                                        <p:tav tm="100000">
                                          <p:val>
                                            <p:strVal val="#ppt_y"/>
                                          </p:val>
                                        </p:tav>
                                      </p:tavLst>
                                    </p:anim>
                                  </p:childTnLst>
                                </p:cTn>
                              </p:par>
                            </p:childTnLst>
                          </p:cTn>
                        </p:par>
                        <p:par>
                          <p:cTn id="87" fill="hold">
                            <p:stCondLst>
                              <p:cond delay="2800"/>
                            </p:stCondLst>
                            <p:childTnLst>
                              <p:par>
                                <p:cTn id="88" presetID="10" presetClass="entr" presetSubtype="0"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fade">
                                      <p:cBhvr>
                                        <p:cTn id="90" dur="400"/>
                                        <p:tgtEl>
                                          <p:spTgt spid="7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fade">
                                      <p:cBhvr>
                                        <p:cTn id="93" dur="400"/>
                                        <p:tgtEl>
                                          <p:spTgt spid="74"/>
                                        </p:tgtEl>
                                      </p:cBhvr>
                                    </p:animEffect>
                                  </p:childTnLst>
                                </p:cTn>
                              </p:par>
                            </p:childTnLst>
                          </p:cTn>
                        </p:par>
                        <p:par>
                          <p:cTn id="94" fill="hold">
                            <p:stCondLst>
                              <p:cond delay="3200"/>
                            </p:stCondLst>
                            <p:childTnLst>
                              <p:par>
                                <p:cTn id="95" presetID="42" presetClass="entr" presetSubtype="0" fill="hold" grpId="0" nodeType="afterEffect">
                                  <p:stCondLst>
                                    <p:cond delay="0"/>
                                  </p:stCondLst>
                                  <p:childTnLst>
                                    <p:set>
                                      <p:cBhvr>
                                        <p:cTn id="96" dur="1" fill="hold">
                                          <p:stCondLst>
                                            <p:cond delay="0"/>
                                          </p:stCondLst>
                                        </p:cTn>
                                        <p:tgtEl>
                                          <p:spTgt spid="73"/>
                                        </p:tgtEl>
                                        <p:attrNameLst>
                                          <p:attrName>style.visibility</p:attrName>
                                        </p:attrNameLst>
                                      </p:cBhvr>
                                      <p:to>
                                        <p:strVal val="visible"/>
                                      </p:to>
                                    </p:set>
                                    <p:animEffect transition="in" filter="fade">
                                      <p:cBhvr>
                                        <p:cTn id="97" dur="800"/>
                                        <p:tgtEl>
                                          <p:spTgt spid="73"/>
                                        </p:tgtEl>
                                      </p:cBhvr>
                                    </p:animEffect>
                                    <p:anim calcmode="lin" valueType="num">
                                      <p:cBhvr>
                                        <p:cTn id="98" dur="800" fill="hold"/>
                                        <p:tgtEl>
                                          <p:spTgt spid="73"/>
                                        </p:tgtEl>
                                        <p:attrNameLst>
                                          <p:attrName>ppt_x</p:attrName>
                                        </p:attrNameLst>
                                      </p:cBhvr>
                                      <p:tavLst>
                                        <p:tav tm="0">
                                          <p:val>
                                            <p:strVal val="#ppt_x"/>
                                          </p:val>
                                        </p:tav>
                                        <p:tav tm="100000">
                                          <p:val>
                                            <p:strVal val="#ppt_x"/>
                                          </p:val>
                                        </p:tav>
                                      </p:tavLst>
                                    </p:anim>
                                    <p:anim calcmode="lin" valueType="num">
                                      <p:cBhvr>
                                        <p:cTn id="99" dur="8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p:bldP spid="56" grpId="0" animBg="1"/>
      <p:bldP spid="57" grpId="0" animBg="1"/>
      <p:bldP spid="58" grpId="0" animBg="1"/>
      <p:bldP spid="59" grpId="0" animBg="1"/>
      <p:bldP spid="60" grpId="0"/>
      <p:bldP spid="61" grpId="0" animBg="1"/>
      <p:bldP spid="62" grpId="0" animBg="1"/>
      <p:bldP spid="63" grpId="0" animBg="1"/>
      <p:bldP spid="64" grpId="0" animBg="1"/>
      <p:bldP spid="65" grpId="0"/>
      <p:bldP spid="66" grpId="0" animBg="1"/>
      <p:bldP spid="67" grpId="0" animBg="1"/>
      <p:bldP spid="68" grpId="0" animBg="1"/>
      <p:bldP spid="69" grpId="0" animBg="1"/>
      <p:bldP spid="70" grpId="0"/>
      <p:bldP spid="71" grpId="0" animBg="1"/>
      <p:bldP spid="72" grpId="0"/>
      <p:bldP spid="73" grpId="0"/>
      <p:bldP spid="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A451EF4-285D-4DCA-94BF-D461275FD5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08" y="-4403"/>
            <a:ext cx="9138700" cy="5145088"/>
          </a:xfrm>
          <a:prstGeom prst="rect">
            <a:avLst/>
          </a:prstGeom>
        </p:spPr>
      </p:pic>
      <p:pic>
        <p:nvPicPr>
          <p:cNvPr id="3" name="图片 2">
            <a:extLst>
              <a:ext uri="{FF2B5EF4-FFF2-40B4-BE49-F238E27FC236}">
                <a16:creationId xmlns:a16="http://schemas.microsoft.com/office/drawing/2014/main" xmlns="" id="{1E8BA49B-F2B2-4468-8C77-520FB9459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7452" y="274320"/>
            <a:ext cx="3854528" cy="5145088"/>
          </a:xfrm>
          <a:prstGeom prst="rect">
            <a:avLst/>
          </a:prstGeom>
        </p:spPr>
      </p:pic>
      <p:sp>
        <p:nvSpPr>
          <p:cNvPr id="4" name="文本框 3">
            <a:extLst>
              <a:ext uri="{FF2B5EF4-FFF2-40B4-BE49-F238E27FC236}">
                <a16:creationId xmlns:a16="http://schemas.microsoft.com/office/drawing/2014/main" xmlns="" id="{EB154098-4FCA-42BB-A82A-4E8A9E8A7CA5}"/>
              </a:ext>
            </a:extLst>
          </p:cNvPr>
          <p:cNvSpPr txBox="1"/>
          <p:nvPr/>
        </p:nvSpPr>
        <p:spPr>
          <a:xfrm>
            <a:off x="221723" y="1753117"/>
            <a:ext cx="4265836" cy="802336"/>
          </a:xfrm>
          <a:prstGeom prst="rect">
            <a:avLst/>
          </a:prstGeom>
          <a:noFill/>
        </p:spPr>
        <p:txBody>
          <a:bodyPr wrap="square" lIns="68580" tIns="34290" rIns="68580" bIns="34290" rtlCol="0">
            <a:spAutoFit/>
          </a:bodyPr>
          <a:lstStyle/>
          <a:p>
            <a:pP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6" name="文本框 5">
            <a:extLst>
              <a:ext uri="{FF2B5EF4-FFF2-40B4-BE49-F238E27FC236}">
                <a16:creationId xmlns:a16="http://schemas.microsoft.com/office/drawing/2014/main" xmlns="" id="{F88E5906-70EF-4691-9A50-162A249F8ACD}"/>
              </a:ext>
            </a:extLst>
          </p:cNvPr>
          <p:cNvSpPr txBox="1"/>
          <p:nvPr/>
        </p:nvSpPr>
        <p:spPr>
          <a:xfrm>
            <a:off x="272523" y="3323525"/>
            <a:ext cx="2556284" cy="207749"/>
          </a:xfrm>
          <a:prstGeom prst="rect">
            <a:avLst/>
          </a:prstGeom>
          <a:solidFill>
            <a:schemeClr val="accent3"/>
          </a:solidFill>
          <a:ln>
            <a:noFill/>
          </a:ln>
        </p:spPr>
        <p:txBody>
          <a:bodyPr wrap="square" lIns="68580" tIns="34290" rIns="68580" bIns="34290" rtlCol="0">
            <a:spAutoFit/>
          </a:bodyPr>
          <a:lstStyle/>
          <a:p>
            <a:pPr algn="ctr"/>
            <a:r>
              <a:rPr lang="zh-CN" altLang="en-US" sz="900" dirty="0">
                <a:solidFill>
                  <a:schemeClr val="bg1"/>
                </a:solidFill>
                <a:latin typeface="锐字云字库美黑体1.0" panose="02010604000000000000" charset="-122"/>
                <a:ea typeface="锐字云字库美黑体1.0" panose="02010604000000000000" charset="-122"/>
              </a:rPr>
              <a:t>汇报人</a:t>
            </a:r>
            <a:r>
              <a:rPr lang="zh-CN" altLang="en-US" sz="900" dirty="0" smtClean="0">
                <a:solidFill>
                  <a:schemeClr val="bg1"/>
                </a:solidFill>
                <a:latin typeface="锐字云字库美黑体1.0" panose="02010604000000000000" charset="-122"/>
                <a:ea typeface="锐字云字库美黑体1.0" panose="02010604000000000000" charset="-122"/>
              </a:rPr>
              <a:t>：</a:t>
            </a:r>
            <a:r>
              <a:rPr lang="en-US" altLang="zh-CN" sz="900" dirty="0" smtClean="0">
                <a:solidFill>
                  <a:schemeClr val="bg1"/>
                </a:solidFill>
                <a:latin typeface="锐字云字库美黑体1.0" panose="02010604000000000000" charset="-122"/>
                <a:ea typeface="锐字云字库美黑体1.0" panose="02010604000000000000" charset="-122"/>
              </a:rPr>
              <a:t>xxx</a:t>
            </a:r>
            <a:r>
              <a:rPr lang="zh-CN" altLang="en-US" sz="900" dirty="0" smtClean="0">
                <a:solidFill>
                  <a:schemeClr val="bg1"/>
                </a:solidFill>
                <a:latin typeface="锐字云字库美黑体1.0" panose="02010604000000000000" charset="-122"/>
                <a:ea typeface="锐字云字库美黑体1.0" panose="02010604000000000000" charset="-122"/>
              </a:rPr>
              <a:t>      </a:t>
            </a:r>
            <a:r>
              <a:rPr lang="zh-CN" altLang="en-US" sz="900" dirty="0">
                <a:solidFill>
                  <a:schemeClr val="bg1"/>
                </a:solidFill>
                <a:latin typeface="锐字云字库美黑体1.0" panose="02010604000000000000" charset="-122"/>
                <a:ea typeface="锐字云字库美黑体1.0" panose="02010604000000000000" charset="-122"/>
              </a:rPr>
              <a:t>时间：</a:t>
            </a:r>
            <a:r>
              <a:rPr lang="en-US" altLang="zh-CN" sz="900" dirty="0">
                <a:solidFill>
                  <a:schemeClr val="bg1"/>
                </a:solidFill>
                <a:latin typeface="锐字云字库美黑体1.0" panose="02010604000000000000" charset="-122"/>
                <a:ea typeface="锐字云字库美黑体1.0" panose="02010604000000000000" charset="-122"/>
              </a:rPr>
              <a:t>XX</a:t>
            </a:r>
            <a:r>
              <a:rPr lang="zh-CN" altLang="en-US" sz="900" dirty="0">
                <a:solidFill>
                  <a:schemeClr val="bg1"/>
                </a:solidFill>
                <a:latin typeface="锐字云字库美黑体1.0" panose="02010604000000000000" charset="-122"/>
                <a:ea typeface="锐字云字库美黑体1.0" panose="02010604000000000000" charset="-122"/>
              </a:rPr>
              <a:t>年</a:t>
            </a:r>
            <a:r>
              <a:rPr lang="en-US" altLang="zh-CN" sz="900" dirty="0">
                <a:solidFill>
                  <a:schemeClr val="bg1"/>
                </a:solidFill>
                <a:latin typeface="锐字云字库美黑体1.0" panose="02010604000000000000" charset="-122"/>
                <a:ea typeface="锐字云字库美黑体1.0" panose="02010604000000000000" charset="-122"/>
              </a:rPr>
              <a:t>XX</a:t>
            </a:r>
            <a:r>
              <a:rPr lang="zh-CN" altLang="en-US" sz="900" dirty="0">
                <a:solidFill>
                  <a:schemeClr val="bg1"/>
                </a:solidFill>
                <a:latin typeface="锐字云字库美黑体1.0" panose="02010604000000000000" charset="-122"/>
                <a:ea typeface="锐字云字库美黑体1.0" panose="02010604000000000000" charset="-122"/>
              </a:rPr>
              <a:t>月</a:t>
            </a:r>
            <a:endParaRPr lang="zh-CN" altLang="zh-CN" sz="900" dirty="0">
              <a:solidFill>
                <a:schemeClr val="bg1"/>
              </a:solidFill>
              <a:latin typeface="锐字云字库美黑体1.0" panose="02010604000000000000" charset="-122"/>
              <a:ea typeface="锐字云字库美黑体1.0" panose="02010604000000000000" charset="-122"/>
            </a:endParaRPr>
          </a:p>
        </p:txBody>
      </p:sp>
      <p:sp>
        <p:nvSpPr>
          <p:cNvPr id="7" name="TextBox 11">
            <a:extLst>
              <a:ext uri="{FF2B5EF4-FFF2-40B4-BE49-F238E27FC236}">
                <a16:creationId xmlns:a16="http://schemas.microsoft.com/office/drawing/2014/main" xmlns="" id="{11E429A4-63EB-4915-8296-B32847EAB8A2}"/>
              </a:ext>
            </a:extLst>
          </p:cNvPr>
          <p:cNvSpPr txBox="1"/>
          <p:nvPr/>
        </p:nvSpPr>
        <p:spPr>
          <a:xfrm>
            <a:off x="221723" y="2773157"/>
            <a:ext cx="4180596" cy="438592"/>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cxnSp>
        <p:nvCxnSpPr>
          <p:cNvPr id="8" name="直接连接符 7">
            <a:extLst>
              <a:ext uri="{FF2B5EF4-FFF2-40B4-BE49-F238E27FC236}">
                <a16:creationId xmlns:a16="http://schemas.microsoft.com/office/drawing/2014/main" xmlns="" id="{B24E6681-5C3C-4F52-958D-CB7904E82580}"/>
              </a:ext>
            </a:extLst>
          </p:cNvPr>
          <p:cNvCxnSpPr>
            <a:cxnSpLocks/>
          </p:cNvCxnSpPr>
          <p:nvPr/>
        </p:nvCxnSpPr>
        <p:spPr>
          <a:xfrm>
            <a:off x="330734" y="2664056"/>
            <a:ext cx="376678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文本框 3">
            <a:extLst>
              <a:ext uri="{FF2B5EF4-FFF2-40B4-BE49-F238E27FC236}">
                <a16:creationId xmlns:a16="http://schemas.microsoft.com/office/drawing/2014/main" xmlns="" id="{5B66D772-65DC-42B1-BCF9-537945C32278}"/>
              </a:ext>
            </a:extLst>
          </p:cNvPr>
          <p:cNvSpPr txBox="1"/>
          <p:nvPr/>
        </p:nvSpPr>
        <p:spPr>
          <a:xfrm>
            <a:off x="-306598" y="1007589"/>
            <a:ext cx="2863938" cy="992579"/>
          </a:xfrm>
          <a:prstGeom prst="rect">
            <a:avLst/>
          </a:prstGeom>
          <a:noFill/>
        </p:spPr>
        <p:txBody>
          <a:bodyPr wrap="square" lIns="68580" tIns="34290" rIns="68580" bIns="34290" rtlCol="0">
            <a:spAutoFit/>
          </a:bodyPr>
          <a:lstStyle/>
          <a:p>
            <a:pPr algn="ctr"/>
            <a:r>
              <a:rPr lang="en-US" altLang="zh-CN" sz="6000" b="1" spc="225" dirty="0">
                <a:ln w="12700">
                  <a:noFill/>
                </a:ln>
                <a:solidFill>
                  <a:schemeClr val="accent3"/>
                </a:solidFill>
                <a:latin typeface="Bell MT" panose="02020503060305020303" pitchFamily="18" charset="0"/>
                <a:ea typeface="微软雅黑" panose="020B0503020204020204" pitchFamily="34" charset="-122"/>
                <a:cs typeface="经典综艺体简" panose="02010609000101010101" pitchFamily="49" charset="-122"/>
              </a:rPr>
              <a:t>201X</a:t>
            </a:r>
            <a:endParaRPr lang="zh-CN" altLang="en-US" sz="6000" b="1" spc="225" dirty="0">
              <a:ln w="12700">
                <a:noFill/>
              </a:ln>
              <a:solidFill>
                <a:schemeClr val="accent3"/>
              </a:solidFill>
              <a:latin typeface="Bell MT" panose="02020503060305020303" pitchFamily="18" charset="0"/>
              <a:ea typeface="微软雅黑" panose="020B0503020204020204" pitchFamily="34" charset="-122"/>
              <a:cs typeface="经典综艺体简" panose="02010609000101010101" pitchFamily="49" charset="-122"/>
            </a:endParaRPr>
          </a:p>
        </p:txBody>
      </p:sp>
    </p:spTree>
    <p:extLst>
      <p:ext uri="{BB962C8B-B14F-4D97-AF65-F5344CB8AC3E}">
        <p14:creationId xmlns:p14="http://schemas.microsoft.com/office/powerpoint/2010/main" val="3666630955"/>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by="(-#ppt_w*2)" calcmode="lin" valueType="num">
                                      <p:cBhvr rctx="PPT">
                                        <p:cTn id="18" dur="500" autoRev="1" fill="hold">
                                          <p:stCondLst>
                                            <p:cond delay="0"/>
                                          </p:stCondLst>
                                        </p:cTn>
                                        <p:tgtEl>
                                          <p:spTgt spid="9"/>
                                        </p:tgtEl>
                                        <p:attrNameLst>
                                          <p:attrName>ppt_w</p:attrName>
                                        </p:attrNameLst>
                                      </p:cBhvr>
                                    </p:anim>
                                    <p:anim by="(#ppt_w*0.50)" calcmode="lin" valueType="num">
                                      <p:cBhvr>
                                        <p:cTn id="19" dur="500" decel="50000" autoRev="1" fill="hold">
                                          <p:stCondLst>
                                            <p:cond delay="0"/>
                                          </p:stCondLst>
                                        </p:cTn>
                                        <p:tgtEl>
                                          <p:spTgt spid="9"/>
                                        </p:tgtEl>
                                        <p:attrNameLst>
                                          <p:attrName>ppt_x</p:attrName>
                                        </p:attrNameLst>
                                      </p:cBhvr>
                                    </p:anim>
                                    <p:anim from="(-#ppt_h/2)" to="(#ppt_y)" calcmode="lin" valueType="num">
                                      <p:cBhvr>
                                        <p:cTn id="20" dur="1000" fill="hold">
                                          <p:stCondLst>
                                            <p:cond delay="0"/>
                                          </p:stCondLst>
                                        </p:cTn>
                                        <p:tgtEl>
                                          <p:spTgt spid="9"/>
                                        </p:tgtEl>
                                        <p:attrNameLst>
                                          <p:attrName>ppt_y</p:attrName>
                                        </p:attrNameLst>
                                      </p:cBhvr>
                                    </p:anim>
                                    <p:animRot by="21600000">
                                      <p:cBhvr>
                                        <p:cTn id="21" dur="1000" fill="hold">
                                          <p:stCondLst>
                                            <p:cond delay="0"/>
                                          </p:stCondLst>
                                        </p:cTn>
                                        <p:tgtEl>
                                          <p:spTgt spid="9"/>
                                        </p:tgtEl>
                                        <p:attrNameLst>
                                          <p:attrName>r</p:attrName>
                                        </p:attrNameLst>
                                      </p:cBhvr>
                                    </p:animRot>
                                  </p:childTnLst>
                                </p:cTn>
                              </p:par>
                            </p:childTnLst>
                          </p:cTn>
                        </p:par>
                        <p:par>
                          <p:cTn id="22" fill="hold">
                            <p:stCondLst>
                              <p:cond delay="18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500"/>
                            </p:stCondLst>
                            <p:childTnLst>
                              <p:par>
                                <p:cTn id="35" presetID="16" presetClass="entr" presetSubtype="37"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outVertical)">
                                      <p:cBhvr>
                                        <p:cTn id="37" dur="500"/>
                                        <p:tgtEl>
                                          <p:spTgt spid="7"/>
                                        </p:tgtEl>
                                      </p:cBhvr>
                                    </p:animEffect>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绚丽音乐演奏PPT模板"/>
</p:tagLst>
</file>

<file path=ppt/tags/tag2.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Text"/>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60104220526"/>
  <p:tag name="MH_LIBRARY" val="GRAPHIC"/>
  <p:tag name="MH_TYPE" val="SubTitle"/>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heme/theme1.xml><?xml version="1.0" encoding="utf-8"?>
<a:theme xmlns:a="http://schemas.openxmlformats.org/drawingml/2006/main" name="Office 主题​​">
  <a:themeElements>
    <a:clrScheme name="自定义 1066">
      <a:dk1>
        <a:sysClr val="windowText" lastClr="000000"/>
      </a:dk1>
      <a:lt1>
        <a:sysClr val="window" lastClr="FFFFFF"/>
      </a:lt1>
      <a:dk2>
        <a:srgbClr val="44546A"/>
      </a:dk2>
      <a:lt2>
        <a:srgbClr val="E7E6E6"/>
      </a:lt2>
      <a:accent1>
        <a:srgbClr val="FF001A"/>
      </a:accent1>
      <a:accent2>
        <a:srgbClr val="FFDFBE"/>
      </a:accent2>
      <a:accent3>
        <a:srgbClr val="00BECE"/>
      </a:accent3>
      <a:accent4>
        <a:srgbClr val="FF001A"/>
      </a:accent4>
      <a:accent5>
        <a:srgbClr val="FFDFBE"/>
      </a:accent5>
      <a:accent6>
        <a:srgbClr val="00BECE"/>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857</TotalTime>
  <Words>2578</Words>
  <Application>Microsoft Office PowerPoint</Application>
  <PresentationFormat>自定义</PresentationFormat>
  <Paragraphs>252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创意绚丽音乐演奏PPT模板</dc:title>
  <dc:creator>Administrator</dc:creator>
  <cp:lastModifiedBy>Sky123.Org</cp:lastModifiedBy>
  <cp:revision>108</cp:revision>
  <dcterms:created xsi:type="dcterms:W3CDTF">2017-06-22T09:46:25Z</dcterms:created>
  <dcterms:modified xsi:type="dcterms:W3CDTF">2018-01-25T03:18:24Z</dcterms:modified>
</cp:coreProperties>
</file>