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88" r:id="rId3"/>
    <p:sldId id="2683" r:id="rId5"/>
    <p:sldId id="2681" r:id="rId6"/>
    <p:sldId id="2667" r:id="rId7"/>
    <p:sldId id="2665" r:id="rId8"/>
    <p:sldId id="2630" r:id="rId9"/>
    <p:sldId id="263" r:id="rId10"/>
    <p:sldId id="2668" r:id="rId11"/>
    <p:sldId id="2684" r:id="rId12"/>
    <p:sldId id="2669" r:id="rId13"/>
    <p:sldId id="2666" r:id="rId14"/>
    <p:sldId id="2670" r:id="rId15"/>
    <p:sldId id="2671" r:id="rId16"/>
    <p:sldId id="2685" r:id="rId17"/>
    <p:sldId id="2672" r:id="rId18"/>
    <p:sldId id="2677" r:id="rId19"/>
    <p:sldId id="2678" r:id="rId20"/>
    <p:sldId id="2675" r:id="rId21"/>
    <p:sldId id="2686" r:id="rId22"/>
    <p:sldId id="2673" r:id="rId23"/>
    <p:sldId id="296" r:id="rId24"/>
    <p:sldId id="2646" r:id="rId25"/>
    <p:sldId id="2610" r:id="rId26"/>
    <p:sldId id="268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ABC7"/>
    <a:srgbClr val="ED85A8"/>
    <a:srgbClr val="FADAE9"/>
    <a:srgbClr val="FCEAF3"/>
    <a:srgbClr val="FFBACA"/>
    <a:srgbClr val="FBBCC9"/>
    <a:srgbClr val="FC728C"/>
    <a:srgbClr val="FDAABB"/>
    <a:srgbClr val="D8B89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4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2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3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36A5C1"/>
            </a:solidFill>
            <a:effectLst/>
          </c:spPr>
          <c:explosion val="0"/>
          <c:dPt>
            <c:idx val="0"/>
            <c:bubble3D val="0"/>
            <c:spPr>
              <a:solidFill>
                <a:srgbClr val="ED85A8"/>
              </a:solidFill>
              <a:ln w="22225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4.5</c:v>
                </c:pt>
                <c:pt idx="1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Source Han Sans SC" panose="020B0500000000000000" pitchFamily="34" charset="-122"/>
          <a:ea typeface="Source Han Sans SC" panose="020B0500000000000000" pitchFamily="34" charset="-122"/>
          <a:cs typeface="+mn-ea"/>
          <a:sym typeface="Source Han Sans SC" panose="020B0500000000000000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solidFill>
                <a:srgbClr val="ED85A8"/>
              </a:solidFill>
              <a:ln w="22225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Source Han Sans SC" panose="020B0500000000000000" pitchFamily="34" charset="-122"/>
          <a:ea typeface="Source Han Sans SC" panose="020B0500000000000000" pitchFamily="34" charset="-122"/>
          <a:cs typeface="+mn-ea"/>
          <a:sym typeface="Source Han Sans SC" panose="020B0500000000000000" pitchFamily="3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solidFill>
                <a:srgbClr val="ED85A8"/>
              </a:solidFill>
              <a:ln w="22225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Source Han Sans SC" panose="020B0500000000000000" pitchFamily="34" charset="-122"/>
          <a:ea typeface="Source Han Sans SC" panose="020B0500000000000000" pitchFamily="34" charset="-122"/>
          <a:cs typeface="+mn-ea"/>
          <a:sym typeface="Source Han Sans SC" panose="020B0500000000000000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Light" panose="020B0300000000000000" pitchFamily="34" charset="-122"/>
                <a:ea typeface="思源黑体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Light" panose="020B0300000000000000" pitchFamily="34" charset="-122"/>
                <a:ea typeface="思源黑体 Light" panose="020B0300000000000000" pitchFamily="34" charset="-122"/>
              </a:defRPr>
            </a:lvl1pPr>
          </a:lstStyle>
          <a:p>
            <a:fld id="{0C718402-5E97-4490-B511-86F97ABE33B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Light" panose="020B0300000000000000" pitchFamily="34" charset="-122"/>
                <a:ea typeface="思源黑体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Light" panose="020B0300000000000000" pitchFamily="34" charset="-122"/>
                <a:ea typeface="思源黑体 Light" panose="020B0300000000000000" pitchFamily="34" charset="-122"/>
              </a:defRPr>
            </a:lvl1pPr>
          </a:lstStyle>
          <a:p>
            <a:fld id="{C7C83CF2-C7C0-4B42-9F89-8F3341F9C44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Light" panose="020B0300000000000000" pitchFamily="34" charset="-122"/>
        <a:ea typeface="思源黑体 Light" panose="020B03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Light" panose="020B0300000000000000" pitchFamily="34" charset="-122"/>
        <a:ea typeface="思源黑体 Light" panose="020B03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Light" panose="020B0300000000000000" pitchFamily="34" charset="-122"/>
        <a:ea typeface="思源黑体 Light" panose="020B03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Light" panose="020B0300000000000000" pitchFamily="34" charset="-122"/>
        <a:ea typeface="思源黑体 Light" panose="020B03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Light" panose="020B0300000000000000" pitchFamily="34" charset="-122"/>
        <a:ea typeface="思源黑体 Light" panose="020B03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83CF2-C7C0-4B42-9F89-8F3341F9C443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任意多边形 72"/>
          <p:cNvSpPr/>
          <p:nvPr userDrawn="1">
            <p:custDataLst>
              <p:tags r:id="rId2"/>
            </p:custDataLst>
          </p:nvPr>
        </p:nvSpPr>
        <p:spPr>
          <a:xfrm>
            <a:off x="218444" y="238761"/>
            <a:ext cx="11755112" cy="6380478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3" name="PA-任意多边形 72"/>
          <p:cNvSpPr/>
          <p:nvPr userDrawn="1">
            <p:custDataLst>
              <p:tags r:id="rId3"/>
            </p:custDataLst>
          </p:nvPr>
        </p:nvSpPr>
        <p:spPr>
          <a:xfrm>
            <a:off x="467995" y="452453"/>
            <a:ext cx="11256010" cy="5953095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noFill/>
          <a:ln>
            <a:solidFill>
              <a:srgbClr val="F1A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5234224" y="520172"/>
            <a:ext cx="17235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A思源黑体—06" panose="020B0800000000000000" pitchFamily="34" charset="-122"/>
                <a:ea typeface="A思源黑体—06" panose="020B0800000000000000" pitchFamily="34" charset="-122"/>
              </a:rPr>
              <a:t>输入标题</a:t>
            </a:r>
            <a:endParaRPr lang="zh-CN" altLang="en-US" sz="3000" dirty="0">
              <a:solidFill>
                <a:schemeClr val="tx1">
                  <a:lumMod val="65000"/>
                  <a:lumOff val="35000"/>
                </a:schemeClr>
              </a:solidFill>
              <a:latin typeface="A思源黑体—06" panose="020B0800000000000000" pitchFamily="34" charset="-122"/>
              <a:ea typeface="A思源黑体—06" panose="020B0800000000000000" pitchFamily="34" charset="-122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4871887" y="1094192"/>
            <a:ext cx="2448222" cy="307771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dirty="0">
                <a:solidFill>
                  <a:prstClr val="white">
                    <a:lumMod val="65000"/>
                  </a:prstClr>
                </a:solidFill>
                <a:latin typeface="+mn-ea"/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prstClr val="white">
                  <a:lumMod val="65000"/>
                </a:prst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A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tags" Target="../tags/tag8.xml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4" Type="http://schemas.openxmlformats.org/officeDocument/2006/relationships/notesSlide" Target="../notesSlides/notesSlide13.xml"/><Relationship Id="rId43" Type="http://schemas.openxmlformats.org/officeDocument/2006/relationships/slideLayout" Target="../slideLayouts/slideLayout3.xml"/><Relationship Id="rId42" Type="http://schemas.openxmlformats.org/officeDocument/2006/relationships/tags" Target="../tags/tag79.xml"/><Relationship Id="rId41" Type="http://schemas.openxmlformats.org/officeDocument/2006/relationships/tags" Target="../tags/tag78.xml"/><Relationship Id="rId40" Type="http://schemas.openxmlformats.org/officeDocument/2006/relationships/tags" Target="../tags/tag77.xml"/><Relationship Id="rId4" Type="http://schemas.openxmlformats.org/officeDocument/2006/relationships/tags" Target="../tags/tag41.xml"/><Relationship Id="rId39" Type="http://schemas.openxmlformats.org/officeDocument/2006/relationships/tags" Target="../tags/tag76.xml"/><Relationship Id="rId38" Type="http://schemas.openxmlformats.org/officeDocument/2006/relationships/tags" Target="../tags/tag75.xml"/><Relationship Id="rId37" Type="http://schemas.openxmlformats.org/officeDocument/2006/relationships/tags" Target="../tags/tag74.xml"/><Relationship Id="rId36" Type="http://schemas.openxmlformats.org/officeDocument/2006/relationships/tags" Target="../tags/tag73.xml"/><Relationship Id="rId35" Type="http://schemas.openxmlformats.org/officeDocument/2006/relationships/tags" Target="../tags/tag72.xml"/><Relationship Id="rId34" Type="http://schemas.openxmlformats.org/officeDocument/2006/relationships/tags" Target="../tags/tag71.xml"/><Relationship Id="rId33" Type="http://schemas.openxmlformats.org/officeDocument/2006/relationships/tags" Target="../tags/tag70.xml"/><Relationship Id="rId32" Type="http://schemas.openxmlformats.org/officeDocument/2006/relationships/tags" Target="../tags/tag69.xml"/><Relationship Id="rId31" Type="http://schemas.openxmlformats.org/officeDocument/2006/relationships/tags" Target="../tags/tag68.xml"/><Relationship Id="rId30" Type="http://schemas.openxmlformats.org/officeDocument/2006/relationships/tags" Target="../tags/tag67.xml"/><Relationship Id="rId3" Type="http://schemas.openxmlformats.org/officeDocument/2006/relationships/tags" Target="../tags/tag40.xml"/><Relationship Id="rId29" Type="http://schemas.openxmlformats.org/officeDocument/2006/relationships/tags" Target="../tags/tag66.xml"/><Relationship Id="rId28" Type="http://schemas.openxmlformats.org/officeDocument/2006/relationships/tags" Target="../tags/tag65.xml"/><Relationship Id="rId27" Type="http://schemas.openxmlformats.org/officeDocument/2006/relationships/tags" Target="../tags/tag64.xml"/><Relationship Id="rId26" Type="http://schemas.openxmlformats.org/officeDocument/2006/relationships/tags" Target="../tags/tag63.xml"/><Relationship Id="rId25" Type="http://schemas.openxmlformats.org/officeDocument/2006/relationships/tags" Target="../tags/tag62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39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8" Type="http://schemas.openxmlformats.org/officeDocument/2006/relationships/notesSlide" Target="../notesSlides/notesSlide17.xml"/><Relationship Id="rId17" Type="http://schemas.openxmlformats.org/officeDocument/2006/relationships/slideLayout" Target="../slideLayouts/slideLayout3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4" Type="http://schemas.openxmlformats.org/officeDocument/2006/relationships/notesSlide" Target="../notesSlides/notesSlide22.xml"/><Relationship Id="rId13" Type="http://schemas.openxmlformats.org/officeDocument/2006/relationships/slideLayout" Target="../slideLayouts/slideLayout3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_rels/slide23.xml.rels><?xml version="1.0" encoding="UTF-8" standalone="yes"?>
<Relationships xmlns="http://schemas.openxmlformats.org/package/2006/relationships"><Relationship Id="rId9" Type="http://schemas.microsoft.com/office/2007/relationships/hdphoto" Target="../media/image7.wdp"/><Relationship Id="rId8" Type="http://schemas.openxmlformats.org/officeDocument/2006/relationships/image" Target="../media/image6.png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9024113">
            <a:off x="-1178205" y="4116769"/>
            <a:ext cx="3889094" cy="115747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3" name="任意多边形: 形状 2"/>
          <p:cNvSpPr/>
          <p:nvPr/>
        </p:nvSpPr>
        <p:spPr>
          <a:xfrm rot="18937266">
            <a:off x="7680916" y="373817"/>
            <a:ext cx="5288014" cy="2997149"/>
          </a:xfrm>
          <a:custGeom>
            <a:avLst/>
            <a:gdLst>
              <a:gd name="connsiteX0" fmla="*/ 3789724 w 5288014"/>
              <a:gd name="connsiteY0" fmla="*/ 0 h 2997149"/>
              <a:gd name="connsiteX1" fmla="*/ 5288014 w 5288014"/>
              <a:gd name="connsiteY1" fmla="*/ 1466153 h 2997149"/>
              <a:gd name="connsiteX2" fmla="*/ 3789856 w 5288014"/>
              <a:gd name="connsiteY2" fmla="*/ 2997149 h 2997149"/>
              <a:gd name="connsiteX3" fmla="*/ 0 w 5288014"/>
              <a:gd name="connsiteY3" fmla="*/ 2997149 h 2997149"/>
              <a:gd name="connsiteX4" fmla="*/ 0 w 5288014"/>
              <a:gd name="connsiteY4" fmla="*/ 0 h 299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8014" h="2997149">
                <a:moveTo>
                  <a:pt x="3789724" y="0"/>
                </a:moveTo>
                <a:lnTo>
                  <a:pt x="5288014" y="1466153"/>
                </a:lnTo>
                <a:lnTo>
                  <a:pt x="3789856" y="2997149"/>
                </a:lnTo>
                <a:lnTo>
                  <a:pt x="0" y="2997149"/>
                </a:lnTo>
                <a:lnTo>
                  <a:pt x="0" y="0"/>
                </a:lnTo>
                <a:close/>
              </a:path>
            </a:pathLst>
          </a:custGeom>
          <a:solidFill>
            <a:srgbClr val="ED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053" y="1304301"/>
            <a:ext cx="7154747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5328" y="1475452"/>
            <a:ext cx="6800196" cy="3924899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19024113">
            <a:off x="4562254" y="4980831"/>
            <a:ext cx="4140000" cy="115747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8" name="PA-文本框 12"/>
          <p:cNvSpPr txBox="1"/>
          <p:nvPr>
            <p:custDataLst>
              <p:tags r:id="rId1"/>
            </p:custDataLst>
          </p:nvPr>
        </p:nvSpPr>
        <p:spPr>
          <a:xfrm>
            <a:off x="8187535" y="1304092"/>
            <a:ext cx="2866204" cy="1345826"/>
          </a:xfrm>
          <a:custGeom>
            <a:avLst/>
            <a:gdLst/>
            <a:ahLst/>
            <a:cxnLst/>
            <a:rect l="l" t="t" r="r" b="b"/>
            <a:pathLst>
              <a:path w="2001627" h="1269951">
                <a:moveTo>
                  <a:pt x="1665312" y="707715"/>
                </a:moveTo>
                <a:cubicBezTo>
                  <a:pt x="1637357" y="707715"/>
                  <a:pt x="1612968" y="712992"/>
                  <a:pt x="1592145" y="723547"/>
                </a:cubicBezTo>
                <a:cubicBezTo>
                  <a:pt x="1571321" y="734101"/>
                  <a:pt x="1555204" y="749077"/>
                  <a:pt x="1543794" y="768474"/>
                </a:cubicBezTo>
                <a:cubicBezTo>
                  <a:pt x="1532384" y="787871"/>
                  <a:pt x="1526679" y="810692"/>
                  <a:pt x="1526679" y="836935"/>
                </a:cubicBezTo>
                <a:lnTo>
                  <a:pt x="1526679" y="948184"/>
                </a:lnTo>
                <a:cubicBezTo>
                  <a:pt x="1526679" y="974998"/>
                  <a:pt x="1532384" y="998389"/>
                  <a:pt x="1543794" y="1018357"/>
                </a:cubicBezTo>
                <a:cubicBezTo>
                  <a:pt x="1555204" y="1038324"/>
                  <a:pt x="1571321" y="1053728"/>
                  <a:pt x="1592145" y="1064568"/>
                </a:cubicBezTo>
                <a:cubicBezTo>
                  <a:pt x="1612968" y="1075407"/>
                  <a:pt x="1637357" y="1080827"/>
                  <a:pt x="1665312" y="1080827"/>
                </a:cubicBezTo>
                <a:cubicBezTo>
                  <a:pt x="1693837" y="1080827"/>
                  <a:pt x="1718797" y="1075265"/>
                  <a:pt x="1740191" y="1064140"/>
                </a:cubicBezTo>
                <a:cubicBezTo>
                  <a:pt x="1761585" y="1053015"/>
                  <a:pt x="1778130" y="1037326"/>
                  <a:pt x="1789826" y="1017073"/>
                </a:cubicBezTo>
                <a:cubicBezTo>
                  <a:pt x="1801521" y="996820"/>
                  <a:pt x="1807369" y="973287"/>
                  <a:pt x="1807369" y="946473"/>
                </a:cubicBezTo>
                <a:lnTo>
                  <a:pt x="1807369" y="836079"/>
                </a:lnTo>
                <a:cubicBezTo>
                  <a:pt x="1807369" y="809836"/>
                  <a:pt x="1801521" y="787158"/>
                  <a:pt x="1789826" y="768046"/>
                </a:cubicBezTo>
                <a:cubicBezTo>
                  <a:pt x="1778130" y="748934"/>
                  <a:pt x="1761585" y="734101"/>
                  <a:pt x="1740191" y="723547"/>
                </a:cubicBezTo>
                <a:cubicBezTo>
                  <a:pt x="1718797" y="712992"/>
                  <a:pt x="1693837" y="707715"/>
                  <a:pt x="1665312" y="707715"/>
                </a:cubicBezTo>
                <a:close/>
                <a:moveTo>
                  <a:pt x="317488" y="706859"/>
                </a:moveTo>
                <a:cubicBezTo>
                  <a:pt x="278693" y="706859"/>
                  <a:pt x="248599" y="719838"/>
                  <a:pt x="227205" y="745796"/>
                </a:cubicBezTo>
                <a:cubicBezTo>
                  <a:pt x="205811" y="771754"/>
                  <a:pt x="195114" y="808410"/>
                  <a:pt x="195114" y="855762"/>
                </a:cubicBezTo>
                <a:lnTo>
                  <a:pt x="195114" y="941338"/>
                </a:lnTo>
                <a:cubicBezTo>
                  <a:pt x="195114" y="985838"/>
                  <a:pt x="205953" y="1020211"/>
                  <a:pt x="227633" y="1044457"/>
                </a:cubicBezTo>
                <a:cubicBezTo>
                  <a:pt x="249312" y="1068704"/>
                  <a:pt x="279834" y="1080827"/>
                  <a:pt x="319199" y="1080827"/>
                </a:cubicBezTo>
                <a:cubicBezTo>
                  <a:pt x="359135" y="1080827"/>
                  <a:pt x="389942" y="1068704"/>
                  <a:pt x="411621" y="1044457"/>
                </a:cubicBezTo>
                <a:cubicBezTo>
                  <a:pt x="433301" y="1020211"/>
                  <a:pt x="444140" y="985552"/>
                  <a:pt x="444140" y="940482"/>
                </a:cubicBezTo>
                <a:lnTo>
                  <a:pt x="444140" y="854906"/>
                </a:lnTo>
                <a:cubicBezTo>
                  <a:pt x="444140" y="807554"/>
                  <a:pt x="433158" y="771041"/>
                  <a:pt x="411193" y="745369"/>
                </a:cubicBezTo>
                <a:cubicBezTo>
                  <a:pt x="389229" y="719696"/>
                  <a:pt x="357994" y="706859"/>
                  <a:pt x="317488" y="706859"/>
                </a:cubicBezTo>
                <a:close/>
                <a:moveTo>
                  <a:pt x="1665312" y="188268"/>
                </a:moveTo>
                <a:cubicBezTo>
                  <a:pt x="1641351" y="188268"/>
                  <a:pt x="1620242" y="193402"/>
                  <a:pt x="1601986" y="203671"/>
                </a:cubicBezTo>
                <a:cubicBezTo>
                  <a:pt x="1583730" y="213941"/>
                  <a:pt x="1569752" y="228631"/>
                  <a:pt x="1560053" y="247743"/>
                </a:cubicBezTo>
                <a:cubicBezTo>
                  <a:pt x="1550355" y="266855"/>
                  <a:pt x="1545506" y="289248"/>
                  <a:pt x="1545506" y="314920"/>
                </a:cubicBezTo>
                <a:lnTo>
                  <a:pt x="1545506" y="391083"/>
                </a:lnTo>
                <a:cubicBezTo>
                  <a:pt x="1545506" y="416756"/>
                  <a:pt x="1550355" y="439434"/>
                  <a:pt x="1560053" y="459116"/>
                </a:cubicBezTo>
                <a:cubicBezTo>
                  <a:pt x="1569752" y="478799"/>
                  <a:pt x="1583730" y="493775"/>
                  <a:pt x="1601986" y="504044"/>
                </a:cubicBezTo>
                <a:cubicBezTo>
                  <a:pt x="1620242" y="514313"/>
                  <a:pt x="1641351" y="519447"/>
                  <a:pt x="1665312" y="519447"/>
                </a:cubicBezTo>
                <a:cubicBezTo>
                  <a:pt x="1689844" y="519447"/>
                  <a:pt x="1711381" y="514170"/>
                  <a:pt x="1729922" y="503616"/>
                </a:cubicBezTo>
                <a:cubicBezTo>
                  <a:pt x="1748464" y="493062"/>
                  <a:pt x="1762726" y="477943"/>
                  <a:pt x="1772710" y="458261"/>
                </a:cubicBezTo>
                <a:cubicBezTo>
                  <a:pt x="1782694" y="438578"/>
                  <a:pt x="1787686" y="415615"/>
                  <a:pt x="1787686" y="389372"/>
                </a:cubicBezTo>
                <a:lnTo>
                  <a:pt x="1787686" y="314065"/>
                </a:lnTo>
                <a:cubicBezTo>
                  <a:pt x="1787686" y="288392"/>
                  <a:pt x="1782694" y="266142"/>
                  <a:pt x="1772710" y="247315"/>
                </a:cubicBezTo>
                <a:cubicBezTo>
                  <a:pt x="1762726" y="228488"/>
                  <a:pt x="1748464" y="213941"/>
                  <a:pt x="1729922" y="203671"/>
                </a:cubicBezTo>
                <a:cubicBezTo>
                  <a:pt x="1711381" y="193402"/>
                  <a:pt x="1689844" y="188268"/>
                  <a:pt x="1665312" y="188268"/>
                </a:cubicBezTo>
                <a:close/>
                <a:moveTo>
                  <a:pt x="937766" y="12836"/>
                </a:moveTo>
                <a:lnTo>
                  <a:pt x="1130312" y="12836"/>
                </a:lnTo>
                <a:lnTo>
                  <a:pt x="1130312" y="1257114"/>
                </a:lnTo>
                <a:lnTo>
                  <a:pt x="934343" y="1257114"/>
                </a:lnTo>
                <a:lnTo>
                  <a:pt x="934343" y="231912"/>
                </a:lnTo>
                <a:lnTo>
                  <a:pt x="764902" y="320911"/>
                </a:lnTo>
                <a:lnTo>
                  <a:pt x="764902" y="113816"/>
                </a:lnTo>
                <a:close/>
                <a:moveTo>
                  <a:pt x="312353" y="12836"/>
                </a:moveTo>
                <a:lnTo>
                  <a:pt x="526293" y="12836"/>
                </a:lnTo>
                <a:lnTo>
                  <a:pt x="292412" y="529800"/>
                </a:lnTo>
                <a:lnTo>
                  <a:pt x="312567" y="523298"/>
                </a:lnTo>
                <a:cubicBezTo>
                  <a:pt x="327257" y="519590"/>
                  <a:pt x="342590" y="517736"/>
                  <a:pt x="358564" y="517736"/>
                </a:cubicBezTo>
                <a:cubicBezTo>
                  <a:pt x="417897" y="517736"/>
                  <a:pt x="468529" y="530287"/>
                  <a:pt x="510462" y="555389"/>
                </a:cubicBezTo>
                <a:cubicBezTo>
                  <a:pt x="552394" y="580492"/>
                  <a:pt x="584343" y="617147"/>
                  <a:pt x="606307" y="665355"/>
                </a:cubicBezTo>
                <a:cubicBezTo>
                  <a:pt x="628272" y="713563"/>
                  <a:pt x="639254" y="771327"/>
                  <a:pt x="639254" y="838647"/>
                </a:cubicBezTo>
                <a:lnTo>
                  <a:pt x="639254" y="930213"/>
                </a:lnTo>
                <a:cubicBezTo>
                  <a:pt x="639254" y="1001527"/>
                  <a:pt x="626703" y="1062571"/>
                  <a:pt x="601601" y="1113346"/>
                </a:cubicBezTo>
                <a:cubicBezTo>
                  <a:pt x="576498" y="1164121"/>
                  <a:pt x="539986" y="1202916"/>
                  <a:pt x="492063" y="1229730"/>
                </a:cubicBezTo>
                <a:cubicBezTo>
                  <a:pt x="444140" y="1256543"/>
                  <a:pt x="386519" y="1269951"/>
                  <a:pt x="319199" y="1269951"/>
                </a:cubicBezTo>
                <a:cubicBezTo>
                  <a:pt x="251879" y="1269951"/>
                  <a:pt x="194400" y="1256686"/>
                  <a:pt x="146763" y="1230158"/>
                </a:cubicBezTo>
                <a:cubicBezTo>
                  <a:pt x="99126" y="1203629"/>
                  <a:pt x="62756" y="1165262"/>
                  <a:pt x="37653" y="1115058"/>
                </a:cubicBezTo>
                <a:cubicBezTo>
                  <a:pt x="12551" y="1064853"/>
                  <a:pt x="0" y="1004094"/>
                  <a:pt x="0" y="932780"/>
                </a:cubicBezTo>
                <a:lnTo>
                  <a:pt x="0" y="851483"/>
                </a:lnTo>
                <a:cubicBezTo>
                  <a:pt x="0" y="803560"/>
                  <a:pt x="5277" y="757349"/>
                  <a:pt x="15832" y="712850"/>
                </a:cubicBezTo>
                <a:cubicBezTo>
                  <a:pt x="26386" y="668350"/>
                  <a:pt x="41932" y="620998"/>
                  <a:pt x="62471" y="570793"/>
                </a:cubicBezTo>
                <a:cubicBezTo>
                  <a:pt x="65894" y="562806"/>
                  <a:pt x="69317" y="554962"/>
                  <a:pt x="72740" y="547260"/>
                </a:cubicBezTo>
                <a:cubicBezTo>
                  <a:pt x="76163" y="539558"/>
                  <a:pt x="79586" y="531999"/>
                  <a:pt x="83009" y="524582"/>
                </a:cubicBezTo>
                <a:close/>
                <a:moveTo>
                  <a:pt x="1665312" y="0"/>
                </a:moveTo>
                <a:cubicBezTo>
                  <a:pt x="1729779" y="0"/>
                  <a:pt x="1785832" y="11838"/>
                  <a:pt x="1833469" y="35514"/>
                </a:cubicBezTo>
                <a:cubicBezTo>
                  <a:pt x="1881107" y="59190"/>
                  <a:pt x="1917619" y="92850"/>
                  <a:pt x="1943007" y="136494"/>
                </a:cubicBezTo>
                <a:cubicBezTo>
                  <a:pt x="1968395" y="180138"/>
                  <a:pt x="1981088" y="231912"/>
                  <a:pt x="1981088" y="291815"/>
                </a:cubicBezTo>
                <a:lnTo>
                  <a:pt x="1981088" y="392795"/>
                </a:lnTo>
                <a:cubicBezTo>
                  <a:pt x="1981088" y="436724"/>
                  <a:pt x="1968395" y="477230"/>
                  <a:pt x="1943007" y="514313"/>
                </a:cubicBezTo>
                <a:cubicBezTo>
                  <a:pt x="1917619" y="551396"/>
                  <a:pt x="1882961" y="579921"/>
                  <a:pt x="1839032" y="599889"/>
                </a:cubicBezTo>
                <a:cubicBezTo>
                  <a:pt x="1889237" y="623850"/>
                  <a:pt x="1928887" y="658509"/>
                  <a:pt x="1957983" y="703864"/>
                </a:cubicBezTo>
                <a:cubicBezTo>
                  <a:pt x="1987079" y="749220"/>
                  <a:pt x="2001627" y="798711"/>
                  <a:pt x="2001627" y="852339"/>
                </a:cubicBezTo>
                <a:lnTo>
                  <a:pt x="2001627" y="961876"/>
                </a:lnTo>
                <a:cubicBezTo>
                  <a:pt x="2001627" y="1024632"/>
                  <a:pt x="1988077" y="1079258"/>
                  <a:pt x="1960978" y="1125755"/>
                </a:cubicBezTo>
                <a:cubicBezTo>
                  <a:pt x="1933879" y="1172251"/>
                  <a:pt x="1894941" y="1207908"/>
                  <a:pt x="1844166" y="1232725"/>
                </a:cubicBezTo>
                <a:cubicBezTo>
                  <a:pt x="1793391" y="1257542"/>
                  <a:pt x="1733773" y="1269951"/>
                  <a:pt x="1665312" y="1269951"/>
                </a:cubicBezTo>
                <a:cubicBezTo>
                  <a:pt x="1597422" y="1269951"/>
                  <a:pt x="1538374" y="1257542"/>
                  <a:pt x="1488169" y="1232725"/>
                </a:cubicBezTo>
                <a:cubicBezTo>
                  <a:pt x="1437965" y="1207908"/>
                  <a:pt x="1399313" y="1172251"/>
                  <a:pt x="1372214" y="1125755"/>
                </a:cubicBezTo>
                <a:cubicBezTo>
                  <a:pt x="1345115" y="1079258"/>
                  <a:pt x="1331565" y="1024632"/>
                  <a:pt x="1331565" y="961876"/>
                </a:cubicBezTo>
                <a:lnTo>
                  <a:pt x="1331565" y="852339"/>
                </a:lnTo>
                <a:cubicBezTo>
                  <a:pt x="1331565" y="798711"/>
                  <a:pt x="1345828" y="749220"/>
                  <a:pt x="1374353" y="703864"/>
                </a:cubicBezTo>
                <a:cubicBezTo>
                  <a:pt x="1402879" y="658509"/>
                  <a:pt x="1441958" y="623850"/>
                  <a:pt x="1491593" y="599889"/>
                </a:cubicBezTo>
                <a:cubicBezTo>
                  <a:pt x="1448804" y="579351"/>
                  <a:pt x="1414859" y="550398"/>
                  <a:pt x="1389757" y="513029"/>
                </a:cubicBezTo>
                <a:cubicBezTo>
                  <a:pt x="1364655" y="475661"/>
                  <a:pt x="1352103" y="435583"/>
                  <a:pt x="1352103" y="392795"/>
                </a:cubicBezTo>
                <a:lnTo>
                  <a:pt x="1352103" y="291815"/>
                </a:lnTo>
                <a:cubicBezTo>
                  <a:pt x="1352103" y="231912"/>
                  <a:pt x="1364797" y="180138"/>
                  <a:pt x="1390185" y="136494"/>
                </a:cubicBezTo>
                <a:cubicBezTo>
                  <a:pt x="1415572" y="92850"/>
                  <a:pt x="1451800" y="59190"/>
                  <a:pt x="1498867" y="35514"/>
                </a:cubicBezTo>
                <a:cubicBezTo>
                  <a:pt x="1545933" y="11838"/>
                  <a:pt x="1601415" y="0"/>
                  <a:pt x="16653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3800" i="1" dirty="0">
              <a:solidFill>
                <a:schemeClr val="bg1"/>
              </a:solidFill>
              <a:latin typeface="思源黑体 Light" panose="020B03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97105" y="2327243"/>
            <a:ext cx="3127859" cy="790748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00423" y="2468383"/>
            <a:ext cx="2253316" cy="517773"/>
          </a:xfrm>
          <a:prstGeom prst="rect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94173" y="2485696"/>
            <a:ext cx="2159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疯</a:t>
            </a:r>
            <a:r>
              <a:rPr lang="en-US" altLang="zh-CN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狂</a:t>
            </a:r>
            <a:r>
              <a:rPr lang="en-US" altLang="zh-CN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秒</a:t>
            </a:r>
            <a:r>
              <a:rPr lang="en-US" altLang="zh-CN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杀</a:t>
            </a:r>
            <a:endParaRPr lang="zh-CN" altLang="en-US" sz="2800" dirty="0">
              <a:solidFill>
                <a:schemeClr val="bg1"/>
              </a:solidFill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12" name="PA-文本框 19"/>
          <p:cNvSpPr txBox="1"/>
          <p:nvPr>
            <p:custDataLst>
              <p:tags r:id="rId2"/>
            </p:custDataLst>
          </p:nvPr>
        </p:nvSpPr>
        <p:spPr>
          <a:xfrm>
            <a:off x="7769110" y="2493725"/>
            <a:ext cx="933321" cy="1063161"/>
          </a:xfrm>
          <a:custGeom>
            <a:avLst/>
            <a:gdLst/>
            <a:ahLst/>
            <a:cxnLst/>
            <a:rect l="l" t="t" r="r" b="b"/>
            <a:pathLst>
              <a:path w="1073191" h="1063161">
                <a:moveTo>
                  <a:pt x="369989" y="450227"/>
                </a:moveTo>
                <a:lnTo>
                  <a:pt x="369989" y="706545"/>
                </a:lnTo>
                <a:lnTo>
                  <a:pt x="474745" y="706545"/>
                </a:lnTo>
                <a:lnTo>
                  <a:pt x="474745" y="450227"/>
                </a:lnTo>
                <a:close/>
                <a:moveTo>
                  <a:pt x="111442" y="0"/>
                </a:moveTo>
                <a:lnTo>
                  <a:pt x="358845" y="0"/>
                </a:lnTo>
                <a:lnTo>
                  <a:pt x="332098" y="101412"/>
                </a:lnTo>
                <a:lnTo>
                  <a:pt x="1034186" y="101412"/>
                </a:lnTo>
                <a:lnTo>
                  <a:pt x="1034186" y="177193"/>
                </a:lnTo>
                <a:lnTo>
                  <a:pt x="755580" y="177193"/>
                </a:lnTo>
                <a:lnTo>
                  <a:pt x="755580" y="375561"/>
                </a:lnTo>
                <a:lnTo>
                  <a:pt x="1014127" y="375561"/>
                </a:lnTo>
                <a:lnTo>
                  <a:pt x="1014127" y="450227"/>
                </a:lnTo>
                <a:lnTo>
                  <a:pt x="755580" y="450227"/>
                </a:lnTo>
                <a:lnTo>
                  <a:pt x="755580" y="706545"/>
                </a:lnTo>
                <a:lnTo>
                  <a:pt x="1073191" y="706545"/>
                </a:lnTo>
                <a:lnTo>
                  <a:pt x="1073191" y="782326"/>
                </a:lnTo>
                <a:lnTo>
                  <a:pt x="755580" y="782326"/>
                </a:lnTo>
                <a:lnTo>
                  <a:pt x="755580" y="1063161"/>
                </a:lnTo>
                <a:lnTo>
                  <a:pt x="474745" y="1063161"/>
                </a:lnTo>
                <a:lnTo>
                  <a:pt x="474745" y="782326"/>
                </a:lnTo>
                <a:lnTo>
                  <a:pt x="0" y="782326"/>
                </a:lnTo>
                <a:lnTo>
                  <a:pt x="0" y="706545"/>
                </a:lnTo>
                <a:lnTo>
                  <a:pt x="90268" y="706545"/>
                </a:lnTo>
                <a:lnTo>
                  <a:pt x="90268" y="375561"/>
                </a:lnTo>
                <a:lnTo>
                  <a:pt x="474745" y="375561"/>
                </a:lnTo>
                <a:lnTo>
                  <a:pt x="474745" y="177193"/>
                </a:lnTo>
                <a:lnTo>
                  <a:pt x="312039" y="177193"/>
                </a:lnTo>
                <a:lnTo>
                  <a:pt x="269691" y="341014"/>
                </a:lnTo>
                <a:lnTo>
                  <a:pt x="24517" y="341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3" name="PA-文本框 21"/>
          <p:cNvSpPr txBox="1"/>
          <p:nvPr>
            <p:custDataLst>
              <p:tags r:id="rId3"/>
            </p:custDataLst>
          </p:nvPr>
        </p:nvSpPr>
        <p:spPr>
          <a:xfrm>
            <a:off x="8539700" y="3269422"/>
            <a:ext cx="933321" cy="1069848"/>
          </a:xfrm>
          <a:custGeom>
            <a:avLst/>
            <a:gdLst/>
            <a:ahLst/>
            <a:cxnLst/>
            <a:rect l="l" t="t" r="r" b="b"/>
            <a:pathLst>
              <a:path w="1045331" h="1069848">
                <a:moveTo>
                  <a:pt x="663083" y="322068"/>
                </a:moveTo>
                <a:lnTo>
                  <a:pt x="663083" y="646366"/>
                </a:lnTo>
                <a:lnTo>
                  <a:pt x="764496" y="646366"/>
                </a:lnTo>
                <a:lnTo>
                  <a:pt x="764496" y="345471"/>
                </a:lnTo>
                <a:cubicBezTo>
                  <a:pt x="764496" y="329869"/>
                  <a:pt x="756695" y="322068"/>
                  <a:pt x="741093" y="322068"/>
                </a:cubicBezTo>
                <a:close/>
                <a:moveTo>
                  <a:pt x="278606" y="322068"/>
                </a:moveTo>
                <a:lnTo>
                  <a:pt x="278606" y="646366"/>
                </a:lnTo>
                <a:lnTo>
                  <a:pt x="381133" y="646366"/>
                </a:lnTo>
                <a:lnTo>
                  <a:pt x="381133" y="322068"/>
                </a:lnTo>
                <a:close/>
                <a:moveTo>
                  <a:pt x="381133" y="0"/>
                </a:moveTo>
                <a:lnTo>
                  <a:pt x="663083" y="0"/>
                </a:lnTo>
                <a:lnTo>
                  <a:pt x="663083" y="247402"/>
                </a:lnTo>
                <a:lnTo>
                  <a:pt x="976236" y="247402"/>
                </a:lnTo>
                <a:cubicBezTo>
                  <a:pt x="994810" y="247402"/>
                  <a:pt x="1010969" y="254274"/>
                  <a:pt x="1024714" y="268019"/>
                </a:cubicBezTo>
                <a:cubicBezTo>
                  <a:pt x="1038458" y="281763"/>
                  <a:pt x="1045331" y="298294"/>
                  <a:pt x="1045331" y="317611"/>
                </a:cubicBezTo>
                <a:lnTo>
                  <a:pt x="1045331" y="722147"/>
                </a:lnTo>
                <a:lnTo>
                  <a:pt x="663083" y="722147"/>
                </a:lnTo>
                <a:lnTo>
                  <a:pt x="663083" y="1069848"/>
                </a:lnTo>
                <a:lnTo>
                  <a:pt x="381133" y="1069848"/>
                </a:lnTo>
                <a:lnTo>
                  <a:pt x="381133" y="722147"/>
                </a:lnTo>
                <a:lnTo>
                  <a:pt x="0" y="722147"/>
                </a:lnTo>
                <a:lnTo>
                  <a:pt x="0" y="247402"/>
                </a:lnTo>
                <a:lnTo>
                  <a:pt x="381133" y="2474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4" name="PA-文本框 23"/>
          <p:cNvSpPr txBox="1"/>
          <p:nvPr>
            <p:custDataLst>
              <p:tags r:id="rId4"/>
            </p:custDataLst>
          </p:nvPr>
        </p:nvSpPr>
        <p:spPr>
          <a:xfrm>
            <a:off x="9518591" y="3117991"/>
            <a:ext cx="896891" cy="1063161"/>
          </a:xfrm>
          <a:custGeom>
            <a:avLst/>
            <a:gdLst/>
            <a:ahLst/>
            <a:cxnLst/>
            <a:rect l="l" t="t" r="r" b="b"/>
            <a:pathLst>
              <a:path w="1044216" h="1056475">
                <a:moveTo>
                  <a:pt x="381133" y="0"/>
                </a:moveTo>
                <a:lnTo>
                  <a:pt x="663083" y="0"/>
                </a:lnTo>
                <a:lnTo>
                  <a:pt x="663083" y="302009"/>
                </a:lnTo>
                <a:lnTo>
                  <a:pt x="1044216" y="302009"/>
                </a:lnTo>
                <a:lnTo>
                  <a:pt x="1044216" y="377790"/>
                </a:lnTo>
                <a:lnTo>
                  <a:pt x="711003" y="377790"/>
                </a:lnTo>
                <a:lnTo>
                  <a:pt x="1021928" y="1056475"/>
                </a:lnTo>
                <a:lnTo>
                  <a:pt x="731063" y="1056475"/>
                </a:lnTo>
                <a:lnTo>
                  <a:pt x="526008" y="597332"/>
                </a:lnTo>
                <a:lnTo>
                  <a:pt x="327641" y="1056475"/>
                </a:lnTo>
                <a:lnTo>
                  <a:pt x="30089" y="1056475"/>
                </a:lnTo>
                <a:lnTo>
                  <a:pt x="339900" y="377790"/>
                </a:lnTo>
                <a:lnTo>
                  <a:pt x="0" y="377790"/>
                </a:lnTo>
                <a:lnTo>
                  <a:pt x="0" y="302009"/>
                </a:lnTo>
                <a:lnTo>
                  <a:pt x="381133" y="3020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5" name="PA-文本框 25"/>
          <p:cNvSpPr txBox="1"/>
          <p:nvPr>
            <p:custDataLst>
              <p:tags r:id="rId5"/>
            </p:custDataLst>
          </p:nvPr>
        </p:nvSpPr>
        <p:spPr>
          <a:xfrm>
            <a:off x="10555886" y="3135304"/>
            <a:ext cx="896891" cy="1063161"/>
          </a:xfrm>
          <a:custGeom>
            <a:avLst/>
            <a:gdLst/>
            <a:ahLst/>
            <a:cxnLst/>
            <a:rect l="l" t="t" r="r" b="b"/>
            <a:pathLst>
              <a:path w="1072077" h="1068734">
                <a:moveTo>
                  <a:pt x="664197" y="82467"/>
                </a:moveTo>
                <a:lnTo>
                  <a:pt x="664197" y="397850"/>
                </a:lnTo>
                <a:lnTo>
                  <a:pt x="822446" y="397850"/>
                </a:lnTo>
                <a:lnTo>
                  <a:pt x="822446" y="105870"/>
                </a:lnTo>
                <a:cubicBezTo>
                  <a:pt x="822446" y="90268"/>
                  <a:pt x="814645" y="82467"/>
                  <a:pt x="799043" y="82467"/>
                </a:cubicBezTo>
                <a:close/>
                <a:moveTo>
                  <a:pt x="417909" y="7801"/>
                </a:moveTo>
                <a:lnTo>
                  <a:pt x="989610" y="7801"/>
                </a:lnTo>
                <a:cubicBezTo>
                  <a:pt x="1008183" y="7801"/>
                  <a:pt x="1024342" y="14673"/>
                  <a:pt x="1038087" y="28418"/>
                </a:cubicBezTo>
                <a:cubicBezTo>
                  <a:pt x="1051832" y="42162"/>
                  <a:pt x="1058704" y="58693"/>
                  <a:pt x="1058704" y="78010"/>
                </a:cubicBezTo>
                <a:lnTo>
                  <a:pt x="1058704" y="475860"/>
                </a:lnTo>
                <a:lnTo>
                  <a:pt x="891540" y="475860"/>
                </a:lnTo>
                <a:lnTo>
                  <a:pt x="891540" y="685371"/>
                </a:lnTo>
                <a:lnTo>
                  <a:pt x="1060933" y="685371"/>
                </a:lnTo>
                <a:lnTo>
                  <a:pt x="1060933" y="760038"/>
                </a:lnTo>
                <a:lnTo>
                  <a:pt x="891540" y="760038"/>
                </a:lnTo>
                <a:lnTo>
                  <a:pt x="891540" y="989609"/>
                </a:lnTo>
                <a:lnTo>
                  <a:pt x="1072077" y="989609"/>
                </a:lnTo>
                <a:lnTo>
                  <a:pt x="1072077" y="1068734"/>
                </a:lnTo>
                <a:lnTo>
                  <a:pt x="660854" y="1068734"/>
                </a:lnTo>
                <a:lnTo>
                  <a:pt x="553869" y="967321"/>
                </a:lnTo>
                <a:lnTo>
                  <a:pt x="541611" y="1068734"/>
                </a:lnTo>
                <a:lnTo>
                  <a:pt x="349930" y="1068734"/>
                </a:lnTo>
                <a:lnTo>
                  <a:pt x="416795" y="550526"/>
                </a:lnTo>
                <a:lnTo>
                  <a:pt x="606247" y="550526"/>
                </a:lnTo>
                <a:lnTo>
                  <a:pt x="579501" y="765610"/>
                </a:lnTo>
                <a:lnTo>
                  <a:pt x="634108" y="820217"/>
                </a:lnTo>
                <a:lnTo>
                  <a:pt x="634108" y="475860"/>
                </a:lnTo>
                <a:lnTo>
                  <a:pt x="417909" y="475860"/>
                </a:lnTo>
                <a:close/>
                <a:moveTo>
                  <a:pt x="157134" y="0"/>
                </a:moveTo>
                <a:lnTo>
                  <a:pt x="394507" y="0"/>
                </a:lnTo>
                <a:lnTo>
                  <a:pt x="255203" y="356616"/>
                </a:lnTo>
                <a:lnTo>
                  <a:pt x="328756" y="356616"/>
                </a:lnTo>
                <a:lnTo>
                  <a:pt x="328756" y="1065390"/>
                </a:lnTo>
                <a:lnTo>
                  <a:pt x="78010" y="1065390"/>
                </a:lnTo>
                <a:lnTo>
                  <a:pt x="78010" y="411223"/>
                </a:lnTo>
                <a:lnTo>
                  <a:pt x="0" y="4112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6" name="Rectangle 4"/>
          <p:cNvSpPr/>
          <p:nvPr/>
        </p:nvSpPr>
        <p:spPr>
          <a:xfrm>
            <a:off x="7728232" y="4412541"/>
            <a:ext cx="3820438" cy="1355692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等腰三角形 16"/>
          <p:cNvSpPr/>
          <p:nvPr/>
        </p:nvSpPr>
        <p:spPr>
          <a:xfrm rot="18829103">
            <a:off x="8728969" y="6118627"/>
            <a:ext cx="403122" cy="304710"/>
          </a:xfrm>
          <a:prstGeom prst="triangle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537411" y="1962825"/>
            <a:ext cx="534507" cy="5233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657236" y="156747"/>
            <a:ext cx="534507" cy="5233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pic>
        <p:nvPicPr>
          <p:cNvPr id="20" name="PA-jiandanzhizuo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057890" y="857983"/>
            <a:ext cx="487363" cy="487363"/>
          </a:xfrm>
          <a:prstGeom prst="rect">
            <a:avLst/>
          </a:prstGeom>
        </p:spPr>
      </p:pic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10"/>
          <a:srcRect b="7378"/>
          <a:stretch>
            <a:fillRect/>
          </a:stretch>
        </p:blipFill>
        <p:spPr>
          <a:xfrm>
            <a:off x="572135" y="0"/>
            <a:ext cx="6214110" cy="575564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 bldLvl="0" animBg="1"/>
      <p:bldP spid="3" grpId="0" animBg="1"/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/>
      <p:bldP spid="12" grpId="0" bldLvl="0" animBg="1"/>
      <p:bldP spid="13" grpId="0" bldLvl="0" animBg="1"/>
      <p:bldP spid="14" grpId="0" bldLvl="0" animBg="1"/>
      <p:bldP spid="15" grpId="0" bldLvl="0" animBg="1"/>
      <p:bldP spid="16" grpId="0"/>
      <p:bldP spid="17" grpId="0" bldLvl="0" animBg="1"/>
      <p:bldP spid="18" grpId="0" bldLvl="0" animBg="1"/>
      <p:bldP spid="1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任意多边形 72"/>
          <p:cNvSpPr/>
          <p:nvPr>
            <p:custDataLst>
              <p:tags r:id="rId1"/>
            </p:custDataLst>
          </p:nvPr>
        </p:nvSpPr>
        <p:spPr>
          <a:xfrm>
            <a:off x="218444" y="238761"/>
            <a:ext cx="11755112" cy="6380478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3" name="PA-任意多边形 72"/>
          <p:cNvSpPr/>
          <p:nvPr>
            <p:custDataLst>
              <p:tags r:id="rId2"/>
            </p:custDataLst>
          </p:nvPr>
        </p:nvSpPr>
        <p:spPr>
          <a:xfrm>
            <a:off x="467995" y="452453"/>
            <a:ext cx="11256010" cy="5953095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noFill/>
          <a:ln>
            <a:solidFill>
              <a:srgbClr val="F1A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995" y="3002480"/>
            <a:ext cx="4632325" cy="136144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965294" y="2252995"/>
            <a:ext cx="2252776" cy="1018525"/>
            <a:chOff x="1278730" y="4389120"/>
            <a:chExt cx="2252776" cy="1018525"/>
          </a:xfrm>
        </p:grpSpPr>
        <p:sp>
          <p:nvSpPr>
            <p:cNvPr id="36" name="文本框 35"/>
            <p:cNvSpPr txBox="1"/>
            <p:nvPr/>
          </p:nvSpPr>
          <p:spPr>
            <a:xfrm>
              <a:off x="1697232" y="438912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活动介绍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278730" y="4855250"/>
              <a:ext cx="2252776" cy="552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您的内容打在这里或者通过复制您的文本后， 在此粘贴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691321" y="1345427"/>
            <a:ext cx="800722" cy="800722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63094" y="142345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823572" y="2252995"/>
            <a:ext cx="2252776" cy="1018525"/>
            <a:chOff x="1278730" y="4389120"/>
            <a:chExt cx="2252776" cy="1018525"/>
          </a:xfrm>
        </p:grpSpPr>
        <p:sp>
          <p:nvSpPr>
            <p:cNvPr id="45" name="文本框 44"/>
            <p:cNvSpPr txBox="1"/>
            <p:nvPr/>
          </p:nvSpPr>
          <p:spPr>
            <a:xfrm>
              <a:off x="1697232" y="438912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活动时间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278730" y="4855250"/>
              <a:ext cx="2252776" cy="552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您的内容打在这里或者通过复制您的文本后， 在此粘贴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9549599" y="1345427"/>
            <a:ext cx="800722" cy="800722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21372" y="142345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965294" y="4590568"/>
            <a:ext cx="2252776" cy="1018525"/>
            <a:chOff x="1278730" y="4389120"/>
            <a:chExt cx="2252776" cy="1018525"/>
          </a:xfrm>
        </p:grpSpPr>
        <p:sp>
          <p:nvSpPr>
            <p:cNvPr id="51" name="文本框 50"/>
            <p:cNvSpPr txBox="1"/>
            <p:nvPr/>
          </p:nvSpPr>
          <p:spPr>
            <a:xfrm>
              <a:off x="1697232" y="438912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活动详情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278730" y="4855250"/>
              <a:ext cx="2252776" cy="552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您的内容打在这里或者通过复制您的文本后， 在此粘贴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6691321" y="3683000"/>
            <a:ext cx="800722" cy="800722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63094" y="376102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823572" y="4590568"/>
            <a:ext cx="2252776" cy="1018525"/>
            <a:chOff x="1278730" y="4389120"/>
            <a:chExt cx="2252776" cy="1018525"/>
          </a:xfrm>
        </p:grpSpPr>
        <p:sp>
          <p:nvSpPr>
            <p:cNvPr id="85" name="文本框 84"/>
            <p:cNvSpPr txBox="1"/>
            <p:nvPr/>
          </p:nvSpPr>
          <p:spPr>
            <a:xfrm>
              <a:off x="1697232" y="438912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活动平台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278730" y="4855250"/>
              <a:ext cx="2252776" cy="552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您的内容打在这里或者通过复制您的文本后， 在此粘贴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9549599" y="3683000"/>
            <a:ext cx="800722" cy="800722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721372" y="376102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4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750060" y="4577612"/>
            <a:ext cx="20681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600" dirty="0">
                <a:solidFill>
                  <a:srgbClr val="ED85A8"/>
                </a:solidFill>
                <a:latin typeface="思源黑體 Medium" panose="020B0600000000000000" pitchFamily="34" charset="-128"/>
                <a:ea typeface="思源黑體 Medium" panose="020B0600000000000000" pitchFamily="34" charset="-128"/>
              </a:rPr>
              <a:t>目 录</a:t>
            </a:r>
            <a:endParaRPr lang="zh-CN" altLang="en-US" sz="6600" dirty="0">
              <a:solidFill>
                <a:srgbClr val="ED85A8"/>
              </a:solidFill>
              <a:latin typeface="思源黑體 Medium" panose="020B0600000000000000" pitchFamily="34" charset="-128"/>
              <a:ea typeface="思源黑體 Medium" panose="020B0600000000000000" pitchFamily="34" charset="-128"/>
            </a:endParaRPr>
          </a:p>
        </p:txBody>
      </p:sp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3"/>
          <a:srcRect b="7378"/>
          <a:stretch>
            <a:fillRect/>
          </a:stretch>
        </p:blipFill>
        <p:spPr>
          <a:xfrm>
            <a:off x="680085" y="586105"/>
            <a:ext cx="4208145" cy="3897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43" grpId="0" animBg="1"/>
      <p:bldP spid="44" grpId="0"/>
      <p:bldP spid="49" grpId="0" animBg="1"/>
      <p:bldP spid="50" grpId="0"/>
      <p:bldP spid="83" grpId="0" animBg="1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任意多边形 72"/>
          <p:cNvSpPr/>
          <p:nvPr>
            <p:custDataLst>
              <p:tags r:id="rId1"/>
            </p:custDataLst>
          </p:nvPr>
        </p:nvSpPr>
        <p:spPr>
          <a:xfrm>
            <a:off x="218444" y="238761"/>
            <a:ext cx="11755112" cy="6380478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3" name="PA-任意多边形 72"/>
          <p:cNvSpPr/>
          <p:nvPr>
            <p:custDataLst>
              <p:tags r:id="rId2"/>
            </p:custDataLst>
          </p:nvPr>
        </p:nvSpPr>
        <p:spPr>
          <a:xfrm>
            <a:off x="467995" y="452453"/>
            <a:ext cx="11256010" cy="5953095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noFill/>
          <a:ln>
            <a:solidFill>
              <a:srgbClr val="F1A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2317" y="1705898"/>
            <a:ext cx="3870960" cy="13157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2544210" flipH="1" flipV="1">
            <a:off x="6855216" y="2476644"/>
            <a:ext cx="407775" cy="586816"/>
          </a:xfrm>
          <a:prstGeom prst="triangle">
            <a:avLst>
              <a:gd name="adj" fmla="val 100000"/>
            </a:avLst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90470" y="186243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kern="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活动介绍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7018460" y="3282012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7032317" y="4355961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3"/>
          <a:srcRect b="7378"/>
          <a:stretch>
            <a:fillRect/>
          </a:stretch>
        </p:blipFill>
        <p:spPr>
          <a:xfrm>
            <a:off x="91440" y="202565"/>
            <a:ext cx="6697345" cy="6203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46" t="30197" r="9365" b="26210"/>
          <a:stretch>
            <a:fillRect/>
          </a:stretch>
        </p:blipFill>
        <p:spPr>
          <a:xfrm>
            <a:off x="4511836" y="1934198"/>
            <a:ext cx="6963155" cy="2989604"/>
          </a:xfrm>
          <a:custGeom>
            <a:avLst/>
            <a:gdLst>
              <a:gd name="connsiteX0" fmla="*/ 0 w 6963155"/>
              <a:gd name="connsiteY0" fmla="*/ 0 h 2989604"/>
              <a:gd name="connsiteX1" fmla="*/ 6963155 w 6963155"/>
              <a:gd name="connsiteY1" fmla="*/ 0 h 2989604"/>
              <a:gd name="connsiteX2" fmla="*/ 6963155 w 6963155"/>
              <a:gd name="connsiteY2" fmla="*/ 2989604 h 2989604"/>
              <a:gd name="connsiteX3" fmla="*/ 0 w 6963155"/>
              <a:gd name="connsiteY3" fmla="*/ 2989604 h 298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3155" h="2989604">
                <a:moveTo>
                  <a:pt x="0" y="0"/>
                </a:moveTo>
                <a:lnTo>
                  <a:pt x="6963155" y="0"/>
                </a:lnTo>
                <a:lnTo>
                  <a:pt x="6963155" y="2989604"/>
                </a:lnTo>
                <a:lnTo>
                  <a:pt x="0" y="2989604"/>
                </a:lnTo>
                <a:close/>
              </a:path>
            </a:pathLst>
          </a:custGeom>
        </p:spPr>
      </p:pic>
      <p:cxnSp>
        <p:nvCxnSpPr>
          <p:cNvPr id="11" name="直接连接符 10"/>
          <p:cNvCxnSpPr/>
          <p:nvPr/>
        </p:nvCxnSpPr>
        <p:spPr>
          <a:xfrm>
            <a:off x="1051560" y="1934198"/>
            <a:ext cx="0" cy="302400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椭圆 11"/>
          <p:cNvSpPr/>
          <p:nvPr/>
        </p:nvSpPr>
        <p:spPr>
          <a:xfrm>
            <a:off x="883920" y="2417126"/>
            <a:ext cx="335280" cy="335280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83920" y="3278558"/>
            <a:ext cx="335280" cy="335280"/>
          </a:xfrm>
          <a:prstGeom prst="ellipse">
            <a:avLst/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83920" y="4139990"/>
            <a:ext cx="335280" cy="335280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32513" y="3292309"/>
            <a:ext cx="1948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600" b="1" dirty="0">
              <a:solidFill>
                <a:prstClr val="white">
                  <a:lumMod val="50000"/>
                </a:prst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32513" y="2431174"/>
            <a:ext cx="1948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32513" y="4167493"/>
            <a:ext cx="1948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600" b="1" dirty="0">
              <a:solidFill>
                <a:prstClr val="white">
                  <a:lumMod val="50000"/>
                </a:prst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50081" y="5176795"/>
            <a:ext cx="70858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r>
              <a:rPr lang="zh-CN" altLang="en-US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 enter a</a:t>
            </a:r>
            <a:endParaRPr lang="zh-CN" altLang="en-US" sz="16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67"/>
          <p:cNvSpPr/>
          <p:nvPr/>
        </p:nvSpPr>
        <p:spPr>
          <a:xfrm>
            <a:off x="6462463" y="2167887"/>
            <a:ext cx="3046162" cy="548133"/>
          </a:xfrm>
          <a:custGeom>
            <a:avLst/>
            <a:gdLst>
              <a:gd name="connsiteX0" fmla="*/ 0 w 2431473"/>
              <a:gd name="connsiteY0" fmla="*/ 880693 h 880693"/>
              <a:gd name="connsiteX1" fmla="*/ 1018309 w 2431473"/>
              <a:gd name="connsiteY1" fmla="*/ 56347 h 880693"/>
              <a:gd name="connsiteX2" fmla="*/ 2431473 w 2431473"/>
              <a:gd name="connsiteY2" fmla="*/ 139474 h 8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1473" h="880693">
                <a:moveTo>
                  <a:pt x="0" y="880693"/>
                </a:moveTo>
                <a:cubicBezTo>
                  <a:pt x="306532" y="530288"/>
                  <a:pt x="613064" y="179883"/>
                  <a:pt x="1018309" y="56347"/>
                </a:cubicBezTo>
                <a:cubicBezTo>
                  <a:pt x="1423554" y="-67189"/>
                  <a:pt x="1927513" y="36142"/>
                  <a:pt x="2431473" y="139474"/>
                </a:cubicBezTo>
              </a:path>
            </a:pathLst>
          </a:custGeom>
          <a:noFill/>
          <a:ln w="12700" cap="flat" cmpd="sng" algn="ctr">
            <a:solidFill>
              <a:srgbClr val="FFFFFF">
                <a:lumMod val="85000"/>
              </a:srgbClr>
            </a:solidFill>
            <a:prstDash val="dashDot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  <a:sym typeface="Source Han Sans SC" panose="020B05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27115" y="3922280"/>
            <a:ext cx="4853208" cy="1939865"/>
            <a:chOff x="6221761" y="3641669"/>
            <a:chExt cx="5181938" cy="2341390"/>
          </a:xfrm>
          <a:blipFill>
            <a:blip r:embed="rId1"/>
            <a:stretch>
              <a:fillRect l="-231" r="-231"/>
            </a:stretch>
          </a:blipFill>
        </p:grpSpPr>
        <p:sp>
          <p:nvSpPr>
            <p:cNvPr id="3" name="Rectangle 21"/>
            <p:cNvSpPr/>
            <p:nvPr/>
          </p:nvSpPr>
          <p:spPr>
            <a:xfrm flipH="1">
              <a:off x="6627594" y="3641669"/>
              <a:ext cx="4776105" cy="2341390"/>
            </a:xfrm>
            <a:prstGeom prst="rect">
              <a:avLst/>
            </a:prstGeom>
            <a:solidFill>
              <a:srgbClr val="FADA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  <a:sym typeface="Source Han Sans SC" panose="020B0500000000000000" pitchFamily="34" charset="-122"/>
              </a:endParaRPr>
            </a:p>
          </p:txBody>
        </p:sp>
        <p:sp>
          <p:nvSpPr>
            <p:cNvPr id="4" name="Right Triangle 22"/>
            <p:cNvSpPr/>
            <p:nvPr/>
          </p:nvSpPr>
          <p:spPr>
            <a:xfrm flipH="1" flipV="1">
              <a:off x="6221761" y="3641669"/>
              <a:ext cx="811665" cy="811665"/>
            </a:xfrm>
            <a:prstGeom prst="rtTriangle">
              <a:avLst/>
            </a:prstGeom>
            <a:solidFill>
              <a:srgbClr val="FADA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cs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41609" y="3922281"/>
            <a:ext cx="3468768" cy="1892393"/>
            <a:chOff x="12226925" y="6541657"/>
            <a:chExt cx="6758424" cy="3687069"/>
          </a:xfrm>
        </p:grpSpPr>
        <p:sp>
          <p:nvSpPr>
            <p:cNvPr id="6" name="Oval 28"/>
            <p:cNvSpPr/>
            <p:nvPr/>
          </p:nvSpPr>
          <p:spPr>
            <a:xfrm>
              <a:off x="17863061" y="6541657"/>
              <a:ext cx="1122288" cy="1122288"/>
            </a:xfrm>
            <a:prstGeom prst="rect">
              <a:avLst/>
            </a:prstGeom>
            <a:solidFill>
              <a:srgbClr val="EC92B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ea"/>
                <a:cs typeface="+mn-cs"/>
                <a:sym typeface="Source Han Sans SC" panose="020B0500000000000000" pitchFamily="34" charset="-122"/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12226925" y="6541657"/>
              <a:ext cx="1122288" cy="1122288"/>
            </a:xfrm>
            <a:prstGeom prst="rect">
              <a:avLst/>
            </a:prstGeom>
            <a:solidFill>
              <a:srgbClr val="EC92B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ea"/>
                <a:cs typeface="+mn-cs"/>
                <a:sym typeface="Source Han Sans SC" panose="020B0500000000000000" pitchFamily="34" charset="-122"/>
              </a:endParaRPr>
            </a:p>
          </p:txBody>
        </p:sp>
        <p:sp>
          <p:nvSpPr>
            <p:cNvPr id="8" name="Shape 2579"/>
            <p:cNvSpPr/>
            <p:nvPr/>
          </p:nvSpPr>
          <p:spPr>
            <a:xfrm>
              <a:off x="12526993" y="6800583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7" y="18984"/>
                  </a:moveTo>
                  <a:lnTo>
                    <a:pt x="11380" y="15408"/>
                  </a:lnTo>
                  <a:lnTo>
                    <a:pt x="10800" y="14983"/>
                  </a:lnTo>
                  <a:lnTo>
                    <a:pt x="10219" y="15408"/>
                  </a:lnTo>
                  <a:lnTo>
                    <a:pt x="5343" y="18984"/>
                  </a:lnTo>
                  <a:lnTo>
                    <a:pt x="7313" y="13075"/>
                  </a:lnTo>
                  <a:lnTo>
                    <a:pt x="7534" y="12411"/>
                  </a:lnTo>
                  <a:lnTo>
                    <a:pt x="6980" y="11985"/>
                  </a:lnTo>
                  <a:lnTo>
                    <a:pt x="2887" y="8836"/>
                  </a:lnTo>
                  <a:lnTo>
                    <a:pt x="8535" y="8836"/>
                  </a:lnTo>
                  <a:lnTo>
                    <a:pt x="8774" y="8199"/>
                  </a:lnTo>
                  <a:lnTo>
                    <a:pt x="10800" y="2796"/>
                  </a:lnTo>
                  <a:lnTo>
                    <a:pt x="12826" y="8199"/>
                  </a:lnTo>
                  <a:lnTo>
                    <a:pt x="13065" y="8836"/>
                  </a:lnTo>
                  <a:lnTo>
                    <a:pt x="18714" y="8836"/>
                  </a:lnTo>
                  <a:lnTo>
                    <a:pt x="14619" y="11985"/>
                  </a:lnTo>
                  <a:lnTo>
                    <a:pt x="14066" y="12411"/>
                  </a:lnTo>
                  <a:cubicBezTo>
                    <a:pt x="14066" y="12411"/>
                    <a:pt x="16257" y="18984"/>
                    <a:pt x="16257" y="18984"/>
                  </a:cubicBezTo>
                  <a:close/>
                  <a:moveTo>
                    <a:pt x="21600" y="7855"/>
                  </a:moveTo>
                  <a:lnTo>
                    <a:pt x="13745" y="7855"/>
                  </a:lnTo>
                  <a:lnTo>
                    <a:pt x="10800" y="0"/>
                  </a:lnTo>
                  <a:lnTo>
                    <a:pt x="7855" y="7855"/>
                  </a:lnTo>
                  <a:lnTo>
                    <a:pt x="0" y="7855"/>
                  </a:lnTo>
                  <a:lnTo>
                    <a:pt x="6382" y="12764"/>
                  </a:lnTo>
                  <a:lnTo>
                    <a:pt x="3436" y="21600"/>
                  </a:lnTo>
                  <a:lnTo>
                    <a:pt x="10800" y="16200"/>
                  </a:lnTo>
                  <a:lnTo>
                    <a:pt x="18164" y="21600"/>
                  </a:lnTo>
                  <a:lnTo>
                    <a:pt x="15218" y="12764"/>
                  </a:lnTo>
                  <a:cubicBezTo>
                    <a:pt x="15218" y="12764"/>
                    <a:pt x="21600" y="7855"/>
                    <a:pt x="21600" y="78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076" tIns="38076" rIns="38076" bIns="38076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n-ea"/>
                <a:cs typeface="Gill Sans"/>
                <a:sym typeface="Source Han Sans SC" panose="020B0500000000000000" pitchFamily="34" charset="-122"/>
              </a:endParaRPr>
            </a:p>
          </p:txBody>
        </p:sp>
        <p:sp>
          <p:nvSpPr>
            <p:cNvPr id="9" name="Shape 2629"/>
            <p:cNvSpPr/>
            <p:nvPr/>
          </p:nvSpPr>
          <p:spPr>
            <a:xfrm>
              <a:off x="18154378" y="6846035"/>
              <a:ext cx="558810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076" tIns="38076" rIns="38076" bIns="38076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n-ea"/>
                <a:cs typeface="Gill Sans"/>
                <a:sym typeface="Source Han Sans SC" panose="020B0500000000000000" pitchFamily="34" charset="-122"/>
              </a:endParaRPr>
            </a:p>
          </p:txBody>
        </p:sp>
        <p:sp>
          <p:nvSpPr>
            <p:cNvPr id="10" name="Oval 37"/>
            <p:cNvSpPr/>
            <p:nvPr/>
          </p:nvSpPr>
          <p:spPr>
            <a:xfrm>
              <a:off x="17863061" y="9106438"/>
              <a:ext cx="1122288" cy="1122288"/>
            </a:xfrm>
            <a:prstGeom prst="rect">
              <a:avLst/>
            </a:prstGeom>
            <a:solidFill>
              <a:srgbClr val="EC92B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ea"/>
                <a:cs typeface="+mn-cs"/>
                <a:sym typeface="Source Han Sans SC" panose="020B0500000000000000" pitchFamily="34" charset="-122"/>
              </a:endParaRPr>
            </a:p>
          </p:txBody>
        </p:sp>
        <p:sp>
          <p:nvSpPr>
            <p:cNvPr id="11" name="Oval 43"/>
            <p:cNvSpPr/>
            <p:nvPr/>
          </p:nvSpPr>
          <p:spPr>
            <a:xfrm>
              <a:off x="12226925" y="9106438"/>
              <a:ext cx="1122288" cy="1122288"/>
            </a:xfrm>
            <a:prstGeom prst="rect">
              <a:avLst/>
            </a:prstGeom>
            <a:solidFill>
              <a:srgbClr val="EC92B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ea"/>
                <a:cs typeface="+mn-cs"/>
                <a:sym typeface="Source Han Sans SC" panose="020B0500000000000000" pitchFamily="34" charset="-122"/>
              </a:endParaRPr>
            </a:p>
          </p:txBody>
        </p:sp>
        <p:sp>
          <p:nvSpPr>
            <p:cNvPr id="12" name="Shape 2633"/>
            <p:cNvSpPr/>
            <p:nvPr/>
          </p:nvSpPr>
          <p:spPr>
            <a:xfrm>
              <a:off x="12526993" y="9432858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076" tIns="38076" rIns="38076" bIns="38076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n-ea"/>
                <a:cs typeface="Gill Sans"/>
                <a:sym typeface="Source Han Sans SC" panose="020B0500000000000000" pitchFamily="34" charset="-122"/>
              </a:endParaRPr>
            </a:p>
          </p:txBody>
        </p:sp>
        <p:sp>
          <p:nvSpPr>
            <p:cNvPr id="13" name="Shape 2840"/>
            <p:cNvSpPr/>
            <p:nvPr/>
          </p:nvSpPr>
          <p:spPr>
            <a:xfrm>
              <a:off x="18144877" y="9413647"/>
              <a:ext cx="558655" cy="507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3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4" y="13261"/>
                  </a:moveTo>
                  <a:lnTo>
                    <a:pt x="21548" y="13259"/>
                  </a:lnTo>
                  <a:lnTo>
                    <a:pt x="16639" y="2459"/>
                  </a:lnTo>
                  <a:lnTo>
                    <a:pt x="16635" y="2461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5709" y="2160"/>
                  </a:lnTo>
                  <a:cubicBezTo>
                    <a:pt x="15438" y="2160"/>
                    <a:pt x="15218" y="2402"/>
                    <a:pt x="15218" y="2700"/>
                  </a:cubicBezTo>
                  <a:cubicBezTo>
                    <a:pt x="15218" y="2999"/>
                    <a:pt x="15438" y="3240"/>
                    <a:pt x="15709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5891" y="3240"/>
                  </a:lnTo>
                  <a:cubicBezTo>
                    <a:pt x="6162" y="3240"/>
                    <a:pt x="6382" y="2999"/>
                    <a:pt x="6382" y="2700"/>
                  </a:cubicBezTo>
                  <a:cubicBezTo>
                    <a:pt x="6382" y="2402"/>
                    <a:pt x="6162" y="2160"/>
                    <a:pt x="5891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1"/>
                  </a:cubicBezTo>
                  <a:lnTo>
                    <a:pt x="4961" y="2459"/>
                  </a:lnTo>
                  <a:lnTo>
                    <a:pt x="52" y="13259"/>
                  </a:lnTo>
                  <a:lnTo>
                    <a:pt x="57" y="13261"/>
                  </a:lnTo>
                  <a:cubicBezTo>
                    <a:pt x="23" y="13334"/>
                    <a:pt x="0" y="13413"/>
                    <a:pt x="0" y="13500"/>
                  </a:cubicBezTo>
                  <a:lnTo>
                    <a:pt x="0" y="21060"/>
                  </a:lnTo>
                  <a:cubicBezTo>
                    <a:pt x="0" y="21359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9"/>
                    <a:pt x="21600" y="21060"/>
                  </a:cubicBezTo>
                  <a:lnTo>
                    <a:pt x="21600" y="13500"/>
                  </a:lnTo>
                  <a:cubicBezTo>
                    <a:pt x="21600" y="13413"/>
                    <a:pt x="21577" y="13334"/>
                    <a:pt x="21544" y="13261"/>
                  </a:cubicBezTo>
                  <a:moveTo>
                    <a:pt x="7855" y="4320"/>
                  </a:moveTo>
                  <a:cubicBezTo>
                    <a:pt x="7990" y="4320"/>
                    <a:pt x="8113" y="4260"/>
                    <a:pt x="8202" y="4162"/>
                  </a:cubicBezTo>
                  <a:lnTo>
                    <a:pt x="10309" y="1844"/>
                  </a:lnTo>
                  <a:lnTo>
                    <a:pt x="10309" y="12420"/>
                  </a:lnTo>
                  <a:cubicBezTo>
                    <a:pt x="10309" y="12719"/>
                    <a:pt x="10529" y="12960"/>
                    <a:pt x="10800" y="12960"/>
                  </a:cubicBezTo>
                  <a:cubicBezTo>
                    <a:pt x="11071" y="12960"/>
                    <a:pt x="11291" y="12719"/>
                    <a:pt x="11291" y="12420"/>
                  </a:cubicBezTo>
                  <a:lnTo>
                    <a:pt x="11291" y="1844"/>
                  </a:lnTo>
                  <a:lnTo>
                    <a:pt x="13398" y="4162"/>
                  </a:lnTo>
                  <a:cubicBezTo>
                    <a:pt x="13487" y="4260"/>
                    <a:pt x="13610" y="4320"/>
                    <a:pt x="13745" y="4320"/>
                  </a:cubicBezTo>
                  <a:cubicBezTo>
                    <a:pt x="14017" y="4320"/>
                    <a:pt x="14236" y="4079"/>
                    <a:pt x="14236" y="3780"/>
                  </a:cubicBezTo>
                  <a:cubicBezTo>
                    <a:pt x="14236" y="3631"/>
                    <a:pt x="14181" y="3497"/>
                    <a:pt x="14093" y="3398"/>
                  </a:cubicBezTo>
                  <a:lnTo>
                    <a:pt x="11147" y="158"/>
                  </a:lnTo>
                  <a:cubicBezTo>
                    <a:pt x="11058" y="61"/>
                    <a:pt x="10936" y="0"/>
                    <a:pt x="10800" y="0"/>
                  </a:cubicBezTo>
                  <a:cubicBezTo>
                    <a:pt x="10664" y="0"/>
                    <a:pt x="10542" y="61"/>
                    <a:pt x="10453" y="158"/>
                  </a:cubicBezTo>
                  <a:lnTo>
                    <a:pt x="7507" y="3398"/>
                  </a:lnTo>
                  <a:cubicBezTo>
                    <a:pt x="7419" y="3497"/>
                    <a:pt x="7364" y="3631"/>
                    <a:pt x="7364" y="3780"/>
                  </a:cubicBezTo>
                  <a:cubicBezTo>
                    <a:pt x="7364" y="4079"/>
                    <a:pt x="7583" y="4320"/>
                    <a:pt x="7855" y="4320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076" tIns="38076" rIns="38076" bIns="38076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n-ea"/>
                <a:cs typeface="Gill Sans"/>
                <a:sym typeface="Source Han Sans SC" panose="020B0500000000000000" pitchFamily="34" charset="-122"/>
              </a:endParaRPr>
            </a:p>
          </p:txBody>
        </p:sp>
      </p:grpSp>
      <p:sp>
        <p:nvSpPr>
          <p:cNvPr id="14" name="PA-文本框 42"/>
          <p:cNvSpPr txBox="1"/>
          <p:nvPr>
            <p:custDataLst>
              <p:tags r:id="rId2"/>
            </p:custDataLst>
          </p:nvPr>
        </p:nvSpPr>
        <p:spPr>
          <a:xfrm>
            <a:off x="1567142" y="3811190"/>
            <a:ext cx="1743147" cy="7924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+mn-ea"/>
                <a:ea typeface="+mn-ea"/>
                <a:sym typeface="Source Han Sans SC" panose="020B0500000000000000" pitchFamily="34" charset="-122"/>
              </a:rPr>
              <a:t>Please enter a chapter introduction here enter chapter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+mn-ea"/>
              <a:ea typeface="+mn-ea"/>
              <a:sym typeface="Source Han Sans SC" panose="020B0500000000000000" pitchFamily="34" charset="-122"/>
            </a:endParaRPr>
          </a:p>
        </p:txBody>
      </p:sp>
      <p:sp>
        <p:nvSpPr>
          <p:cNvPr id="15" name="PA-文本框 42"/>
          <p:cNvSpPr txBox="1"/>
          <p:nvPr>
            <p:custDataLst>
              <p:tags r:id="rId3"/>
            </p:custDataLst>
          </p:nvPr>
        </p:nvSpPr>
        <p:spPr>
          <a:xfrm>
            <a:off x="4547036" y="3811190"/>
            <a:ext cx="1743147" cy="7891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de-DE" altLang="zh-CN" sz="1200" dirty="0">
                <a:solidFill>
                  <a:srgbClr val="FFFFFF">
                    <a:lumMod val="50000"/>
                  </a:srgbClr>
                </a:solidFill>
                <a:latin typeface="+mn-ea"/>
                <a:ea typeface="+mn-ea"/>
                <a:sym typeface="Source Han Sans SC" panose="020B0500000000000000" pitchFamily="34" charset="-122"/>
              </a:rPr>
              <a:t>Please enter a chapter introduction here enter chapter</a:t>
            </a:r>
            <a:endParaRPr lang="de-DE" altLang="zh-CN" sz="1200" dirty="0">
              <a:solidFill>
                <a:srgbClr val="FFFFFF">
                  <a:lumMod val="50000"/>
                </a:srgbClr>
              </a:solidFill>
              <a:latin typeface="+mn-ea"/>
              <a:ea typeface="+mn-ea"/>
              <a:sym typeface="Source Han Sans SC" panose="020B0500000000000000" pitchFamily="34" charset="-122"/>
            </a:endParaRPr>
          </a:p>
        </p:txBody>
      </p:sp>
      <p:sp>
        <p:nvSpPr>
          <p:cNvPr id="16" name="PA-文本框 42"/>
          <p:cNvSpPr txBox="1"/>
          <p:nvPr>
            <p:custDataLst>
              <p:tags r:id="rId4"/>
            </p:custDataLst>
          </p:nvPr>
        </p:nvSpPr>
        <p:spPr>
          <a:xfrm>
            <a:off x="1567142" y="5073018"/>
            <a:ext cx="1743147" cy="7891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de-DE" altLang="zh-CN" sz="1200" dirty="0">
                <a:solidFill>
                  <a:srgbClr val="FFFFFF">
                    <a:lumMod val="50000"/>
                  </a:srgbClr>
                </a:solidFill>
                <a:latin typeface="+mn-ea"/>
                <a:ea typeface="+mn-ea"/>
                <a:sym typeface="Source Han Sans SC" panose="020B0500000000000000" pitchFamily="34" charset="-122"/>
              </a:rPr>
              <a:t>Please enter a chapter introduction here enter chapter</a:t>
            </a:r>
            <a:endParaRPr lang="de-DE" altLang="zh-CN" sz="1200" dirty="0">
              <a:solidFill>
                <a:srgbClr val="FFFFFF">
                  <a:lumMod val="50000"/>
                </a:srgbClr>
              </a:solidFill>
              <a:latin typeface="+mn-ea"/>
              <a:ea typeface="+mn-ea"/>
              <a:sym typeface="Source Han Sans SC" panose="020B0500000000000000" pitchFamily="34" charset="-122"/>
            </a:endParaRPr>
          </a:p>
        </p:txBody>
      </p:sp>
      <p:sp>
        <p:nvSpPr>
          <p:cNvPr id="17" name="PA-文本框 42"/>
          <p:cNvSpPr txBox="1"/>
          <p:nvPr>
            <p:custDataLst>
              <p:tags r:id="rId5"/>
            </p:custDataLst>
          </p:nvPr>
        </p:nvSpPr>
        <p:spPr>
          <a:xfrm>
            <a:off x="4547036" y="5073018"/>
            <a:ext cx="1743147" cy="7891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de-DE" altLang="zh-CN" sz="1200" dirty="0">
                <a:solidFill>
                  <a:srgbClr val="FFFFFF">
                    <a:lumMod val="50000"/>
                  </a:srgbClr>
                </a:solidFill>
                <a:latin typeface="+mn-ea"/>
                <a:ea typeface="+mn-ea"/>
                <a:sym typeface="Source Han Sans SC" panose="020B0500000000000000" pitchFamily="34" charset="-122"/>
              </a:rPr>
              <a:t>Please enter a chapter introduction here enter chapter</a:t>
            </a:r>
            <a:endParaRPr lang="de-DE" altLang="zh-CN" sz="1200" dirty="0">
              <a:solidFill>
                <a:srgbClr val="FFFFFF">
                  <a:lumMod val="50000"/>
                </a:srgbClr>
              </a:solidFill>
              <a:latin typeface="+mn-ea"/>
              <a:ea typeface="+mn-ea"/>
              <a:sym typeface="Source Han Sans SC" panose="020B0500000000000000" pitchFamily="34" charset="-122"/>
            </a:endParaRPr>
          </a:p>
        </p:txBody>
      </p:sp>
      <p:sp>
        <p:nvSpPr>
          <p:cNvPr id="19" name="任意多边形 12"/>
          <p:cNvSpPr/>
          <p:nvPr/>
        </p:nvSpPr>
        <p:spPr>
          <a:xfrm>
            <a:off x="2346960" y="2361212"/>
            <a:ext cx="3390395" cy="574507"/>
          </a:xfrm>
          <a:custGeom>
            <a:avLst/>
            <a:gdLst>
              <a:gd name="connsiteX0" fmla="*/ 0 w 2459182"/>
              <a:gd name="connsiteY0" fmla="*/ 0 h 888919"/>
              <a:gd name="connsiteX1" fmla="*/ 955964 w 2459182"/>
              <a:gd name="connsiteY1" fmla="*/ 858982 h 888919"/>
              <a:gd name="connsiteX2" fmla="*/ 2459182 w 2459182"/>
              <a:gd name="connsiteY2" fmla="*/ 609600 h 88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82" h="888919">
                <a:moveTo>
                  <a:pt x="0" y="0"/>
                </a:moveTo>
                <a:cubicBezTo>
                  <a:pt x="273050" y="378691"/>
                  <a:pt x="546100" y="757382"/>
                  <a:pt x="955964" y="858982"/>
                </a:cubicBezTo>
                <a:cubicBezTo>
                  <a:pt x="1365828" y="960582"/>
                  <a:pt x="1912505" y="785091"/>
                  <a:pt x="2459182" y="609600"/>
                </a:cubicBezTo>
              </a:path>
            </a:pathLst>
          </a:custGeom>
          <a:noFill/>
          <a:ln w="12700" cap="flat" cmpd="sng" algn="ctr">
            <a:solidFill>
              <a:srgbClr val="FFFFFF">
                <a:lumMod val="85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+mn-ea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20" name="Oval 14"/>
          <p:cNvSpPr>
            <a:spLocks noChangeAspect="1"/>
          </p:cNvSpPr>
          <p:nvPr/>
        </p:nvSpPr>
        <p:spPr>
          <a:xfrm>
            <a:off x="5517405" y="2329859"/>
            <a:ext cx="1008630" cy="1008630"/>
          </a:xfrm>
          <a:prstGeom prst="rect">
            <a:avLst/>
          </a:prstGeom>
          <a:solidFill>
            <a:srgbClr val="EC92B6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200" b="1" dirty="0">
                <a:solidFill>
                  <a:srgbClr val="FFFFFF"/>
                </a:solidFill>
                <a:latin typeface="+mn-ea"/>
                <a:sym typeface="Source Han Sans SC" panose="020B0500000000000000" pitchFamily="34" charset="-122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+mn-ea"/>
              <a:sym typeface="Source Han Sans SC" panose="020B0500000000000000" pitchFamily="34" charset="-122"/>
            </a:endParaRPr>
          </a:p>
        </p:txBody>
      </p:sp>
      <p:sp>
        <p:nvSpPr>
          <p:cNvPr id="23" name="PA-文本框 9"/>
          <p:cNvSpPr txBox="1"/>
          <p:nvPr>
            <p:custDataLst>
              <p:tags r:id="rId6"/>
            </p:custDataLst>
          </p:nvPr>
        </p:nvSpPr>
        <p:spPr>
          <a:xfrm>
            <a:off x="7552116" y="4437665"/>
            <a:ext cx="3532088" cy="9090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sym typeface="Source Han Sans SC" panose="020B0500000000000000" pitchFamily="34" charset="-122"/>
              </a:rPr>
              <a:t>Please enter a chapter introduction here enter chapter introduction here Please enter a chapter introduction here  enter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sym typeface="Source Han Sans SC" panose="020B0500000000000000" pitchFamily="34" charset="-122"/>
            </a:endParaRPr>
          </a:p>
        </p:txBody>
      </p:sp>
      <p:sp>
        <p:nvSpPr>
          <p:cNvPr id="18" name="Oval 14"/>
          <p:cNvSpPr>
            <a:spLocks noChangeAspect="1"/>
          </p:cNvSpPr>
          <p:nvPr/>
        </p:nvSpPr>
        <p:spPr>
          <a:xfrm>
            <a:off x="1760521" y="2001007"/>
            <a:ext cx="1008630" cy="1008630"/>
          </a:xfrm>
          <a:prstGeom prst="rect">
            <a:avLst/>
          </a:prstGeom>
          <a:solidFill>
            <a:srgbClr val="EC92B6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200" b="1" dirty="0">
                <a:solidFill>
                  <a:srgbClr val="FFFFFF"/>
                </a:solidFill>
                <a:latin typeface="+mn-ea"/>
                <a:sym typeface="Source Han Sans SC" panose="020B0500000000000000" pitchFamily="34" charset="-122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+mn-ea"/>
              <a:sym typeface="Source Han Sans SC" panose="020B0500000000000000" pitchFamily="34" charset="-122"/>
            </a:endParaRPr>
          </a:p>
        </p:txBody>
      </p:sp>
      <p:sp>
        <p:nvSpPr>
          <p:cNvPr id="21" name="Oval 14"/>
          <p:cNvSpPr>
            <a:spLocks noChangeAspect="1"/>
          </p:cNvSpPr>
          <p:nvPr/>
        </p:nvSpPr>
        <p:spPr>
          <a:xfrm>
            <a:off x="9508625" y="1849797"/>
            <a:ext cx="1008630" cy="1008630"/>
          </a:xfrm>
          <a:prstGeom prst="rect">
            <a:avLst/>
          </a:prstGeom>
          <a:solidFill>
            <a:srgbClr val="EC92B6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200" b="1" dirty="0">
                <a:solidFill>
                  <a:srgbClr val="FFFFFF"/>
                </a:solidFill>
                <a:latin typeface="+mn-ea"/>
                <a:sym typeface="Source Han Sans SC" panose="020B0500000000000000" pitchFamily="34" charset="-122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+mn-ea"/>
              <a:sym typeface="Source Han Sans SC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9" grpId="0" animBg="1"/>
      <p:bldP spid="20" grpId="0" animBg="1"/>
      <p:bldP spid="23" grpId="0"/>
      <p:bldP spid="18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659211" y="4013206"/>
            <a:ext cx="3991094" cy="2149051"/>
          </a:xfrm>
          <a:prstGeom prst="rect">
            <a:avLst/>
          </a:prstGeom>
          <a:solidFill>
            <a:srgbClr val="EC92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5" t="33913" r="37387" b="34750"/>
          <a:stretch>
            <a:fillRect/>
          </a:stretch>
        </p:blipFill>
        <p:spPr>
          <a:xfrm>
            <a:off x="7261418" y="4013206"/>
            <a:ext cx="2881145" cy="2149051"/>
          </a:xfrm>
          <a:custGeom>
            <a:avLst/>
            <a:gdLst>
              <a:gd name="connsiteX0" fmla="*/ 0 w 2881145"/>
              <a:gd name="connsiteY0" fmla="*/ 0 h 2149051"/>
              <a:gd name="connsiteX1" fmla="*/ 2881145 w 2881145"/>
              <a:gd name="connsiteY1" fmla="*/ 0 h 2149051"/>
              <a:gd name="connsiteX2" fmla="*/ 2881145 w 2881145"/>
              <a:gd name="connsiteY2" fmla="*/ 2149051 h 2149051"/>
              <a:gd name="connsiteX3" fmla="*/ 0 w 2881145"/>
              <a:gd name="connsiteY3" fmla="*/ 2149051 h 21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1145" h="2149051">
                <a:moveTo>
                  <a:pt x="0" y="0"/>
                </a:moveTo>
                <a:lnTo>
                  <a:pt x="2881145" y="0"/>
                </a:lnTo>
                <a:lnTo>
                  <a:pt x="2881145" y="2149051"/>
                </a:lnTo>
                <a:lnTo>
                  <a:pt x="0" y="2149051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1515262" y="1812455"/>
            <a:ext cx="3991094" cy="2149051"/>
          </a:xfrm>
          <a:prstGeom prst="rect">
            <a:avLst/>
          </a:prstGeom>
          <a:solidFill>
            <a:srgbClr val="EC92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1202840" y="4809779"/>
          <a:ext cx="1078665" cy="88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475923" y="5087732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45%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4634665" y="4809779"/>
          <a:ext cx="1078665" cy="88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4899184" y="5110082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60%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2953793" y="4822354"/>
          <a:ext cx="1078665" cy="88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3226876" y="5109405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80%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88535" y="1728998"/>
            <a:ext cx="3991094" cy="2037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spc="15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请在此输入文字</a:t>
            </a:r>
            <a:endParaRPr lang="zh-CN" altLang="en-US" sz="2400" spc="150" dirty="0">
              <a:solidFill>
                <a:srgbClr val="FFFFFF">
                  <a:lumMod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00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Please enter a chapter introduction here enter chapter introduction here Please enter a chapter introduction here  </a:t>
            </a:r>
            <a:r>
              <a:rPr lang="en-US" altLang="zh-CN" sz="1000" dirty="0" err="1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enterPlease</a:t>
            </a:r>
            <a:r>
              <a:rPr lang="en-US" altLang="zh-CN" sz="100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Source Han Sans SC" panose="020B0500000000000000" pitchFamily="34" charset="-122"/>
              </a:rPr>
              <a:t> enter a chapter introduction here enter chapter introduction here Please enter a chapter introduction here  enter  </a:t>
            </a:r>
            <a:endParaRPr lang="en-US" altLang="zh-CN" sz="1000" dirty="0">
              <a:solidFill>
                <a:srgbClr val="FFFFFF">
                  <a:lumMod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zh-CN" altLang="en-US" sz="1000" spc="150" dirty="0">
              <a:solidFill>
                <a:srgbClr val="FFFFFF">
                  <a:lumMod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Source Han Sans SC" panose="020B0500000000000000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5" t="33913" r="37387" b="34750"/>
          <a:stretch>
            <a:fillRect/>
          </a:stretch>
        </p:blipFill>
        <p:spPr>
          <a:xfrm>
            <a:off x="2117469" y="1812456"/>
            <a:ext cx="2881145" cy="2149051"/>
          </a:xfrm>
          <a:custGeom>
            <a:avLst/>
            <a:gdLst>
              <a:gd name="connsiteX0" fmla="*/ 0 w 2881145"/>
              <a:gd name="connsiteY0" fmla="*/ 0 h 2149051"/>
              <a:gd name="connsiteX1" fmla="*/ 2881145 w 2881145"/>
              <a:gd name="connsiteY1" fmla="*/ 0 h 2149051"/>
              <a:gd name="connsiteX2" fmla="*/ 2881145 w 2881145"/>
              <a:gd name="connsiteY2" fmla="*/ 2149051 h 2149051"/>
              <a:gd name="connsiteX3" fmla="*/ 0 w 2881145"/>
              <a:gd name="connsiteY3" fmla="*/ 2149051 h 21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1145" h="2149051">
                <a:moveTo>
                  <a:pt x="0" y="0"/>
                </a:moveTo>
                <a:lnTo>
                  <a:pt x="2881145" y="0"/>
                </a:lnTo>
                <a:lnTo>
                  <a:pt x="2881145" y="2149051"/>
                </a:lnTo>
                <a:lnTo>
                  <a:pt x="0" y="2149051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Graphic spid="13" grpId="0">
        <p:bldAsOne/>
      </p:bldGraphic>
      <p:bldP spid="14" grpId="0"/>
      <p:bldGraphic spid="16" grpId="0">
        <p:bldAsOne/>
      </p:bldGraphic>
      <p:bldP spid="17" grpId="0"/>
      <p:bldGraphic spid="19" grpId="0">
        <p:bldAsOne/>
      </p:bldGraphic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"/>
          <p:cNvSpPr/>
          <p:nvPr/>
        </p:nvSpPr>
        <p:spPr bwMode="auto">
          <a:xfrm rot="13500000">
            <a:off x="3961054" y="2585340"/>
            <a:ext cx="973444" cy="1600375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rgbClr val="EC92B6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1072102" y="2400231"/>
            <a:ext cx="9818567" cy="2605866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rgbClr val="EC92B6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4" name="Freeform 13"/>
          <p:cNvSpPr/>
          <p:nvPr/>
        </p:nvSpPr>
        <p:spPr bwMode="auto">
          <a:xfrm>
            <a:off x="6898747" y="3539921"/>
            <a:ext cx="1422449" cy="366544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EC92B6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8073989" y="3643234"/>
            <a:ext cx="494414" cy="494414"/>
          </a:xfrm>
          <a:prstGeom prst="rect">
            <a:avLst/>
          </a:prstGeom>
          <a:solidFill>
            <a:srgbClr val="ED85A8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8149298" y="3774946"/>
            <a:ext cx="337001" cy="224272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2229191" y="2667494"/>
            <a:ext cx="491990" cy="494414"/>
          </a:xfrm>
          <a:prstGeom prst="rect">
            <a:avLst/>
          </a:prstGeom>
          <a:solidFill>
            <a:srgbClr val="ED85A8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2313069" y="2774298"/>
            <a:ext cx="316958" cy="293685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4948124" y="2674332"/>
            <a:ext cx="491990" cy="491990"/>
          </a:xfrm>
          <a:prstGeom prst="rect">
            <a:avLst/>
          </a:prstGeom>
          <a:solidFill>
            <a:srgbClr val="ED85A8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5109655" y="2755261"/>
            <a:ext cx="213631" cy="318325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14" name="Freeform 9"/>
          <p:cNvSpPr/>
          <p:nvPr/>
        </p:nvSpPr>
        <p:spPr bwMode="auto">
          <a:xfrm>
            <a:off x="6149006" y="4013574"/>
            <a:ext cx="491990" cy="496838"/>
          </a:xfrm>
          <a:prstGeom prst="rect">
            <a:avLst/>
          </a:prstGeom>
          <a:solidFill>
            <a:srgbClr val="ED85A8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6254305" y="4148430"/>
            <a:ext cx="276039" cy="215623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16" name="Freeform 12"/>
          <p:cNvSpPr/>
          <p:nvPr/>
        </p:nvSpPr>
        <p:spPr bwMode="auto">
          <a:xfrm>
            <a:off x="9407586" y="2159497"/>
            <a:ext cx="494414" cy="494414"/>
          </a:xfrm>
          <a:prstGeom prst="rect">
            <a:avLst/>
          </a:prstGeom>
          <a:solidFill>
            <a:srgbClr val="ED85A8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9517518" y="2266021"/>
            <a:ext cx="269512" cy="268417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sym typeface="Source Han Sans SC" panose="020B05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48449" y="3485557"/>
            <a:ext cx="1858372" cy="1136680"/>
            <a:chOff x="1168878" y="3947722"/>
            <a:chExt cx="1858372" cy="1136680"/>
          </a:xfrm>
        </p:grpSpPr>
        <p:sp>
          <p:nvSpPr>
            <p:cNvPr id="36" name="PA-文本框 27"/>
            <p:cNvSpPr txBox="1"/>
            <p:nvPr>
              <p:custDataLst>
                <p:tags r:id="rId1"/>
              </p:custDataLst>
            </p:nvPr>
          </p:nvSpPr>
          <p:spPr>
            <a:xfrm flipH="1">
              <a:off x="1243908" y="3947722"/>
              <a:ext cx="1783342" cy="36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PA-矩形 28"/>
            <p:cNvSpPr/>
            <p:nvPr>
              <p:custDataLst>
                <p:tags r:id="rId2"/>
              </p:custDataLst>
            </p:nvPr>
          </p:nvSpPr>
          <p:spPr>
            <a:xfrm flipH="1">
              <a:off x="1168878" y="4342468"/>
              <a:ext cx="1858372" cy="741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84396" y="1931303"/>
            <a:ext cx="1858372" cy="1136680"/>
            <a:chOff x="1168878" y="3947722"/>
            <a:chExt cx="1858372" cy="1136680"/>
          </a:xfrm>
        </p:grpSpPr>
        <p:sp>
          <p:nvSpPr>
            <p:cNvPr id="40" name="PA-文本框 27"/>
            <p:cNvSpPr txBox="1"/>
            <p:nvPr>
              <p:custDataLst>
                <p:tags r:id="rId3"/>
              </p:custDataLst>
            </p:nvPr>
          </p:nvSpPr>
          <p:spPr>
            <a:xfrm flipH="1">
              <a:off x="1243908" y="3947722"/>
              <a:ext cx="1783342" cy="36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PA-矩形 28"/>
            <p:cNvSpPr/>
            <p:nvPr>
              <p:custDataLst>
                <p:tags r:id="rId4"/>
              </p:custDataLst>
            </p:nvPr>
          </p:nvSpPr>
          <p:spPr>
            <a:xfrm flipH="1">
              <a:off x="1168878" y="4342468"/>
              <a:ext cx="1858372" cy="741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63138" y="4827628"/>
            <a:ext cx="1858372" cy="1136680"/>
            <a:chOff x="1168878" y="3947722"/>
            <a:chExt cx="1858372" cy="1136680"/>
          </a:xfrm>
        </p:grpSpPr>
        <p:sp>
          <p:nvSpPr>
            <p:cNvPr id="43" name="PA-文本框 27"/>
            <p:cNvSpPr txBox="1"/>
            <p:nvPr>
              <p:custDataLst>
                <p:tags r:id="rId5"/>
              </p:custDataLst>
            </p:nvPr>
          </p:nvSpPr>
          <p:spPr>
            <a:xfrm flipH="1">
              <a:off x="1243908" y="3947722"/>
              <a:ext cx="1783342" cy="36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PA-矩形 28"/>
            <p:cNvSpPr/>
            <p:nvPr>
              <p:custDataLst>
                <p:tags r:id="rId6"/>
              </p:custDataLst>
            </p:nvPr>
          </p:nvSpPr>
          <p:spPr>
            <a:xfrm flipH="1">
              <a:off x="1168878" y="4342468"/>
              <a:ext cx="1858372" cy="741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228862" y="4364053"/>
            <a:ext cx="1858372" cy="1136680"/>
            <a:chOff x="1168878" y="3947722"/>
            <a:chExt cx="1858372" cy="1136680"/>
          </a:xfrm>
        </p:grpSpPr>
        <p:sp>
          <p:nvSpPr>
            <p:cNvPr id="46" name="PA-文本框 27"/>
            <p:cNvSpPr txBox="1"/>
            <p:nvPr>
              <p:custDataLst>
                <p:tags r:id="rId7"/>
              </p:custDataLst>
            </p:nvPr>
          </p:nvSpPr>
          <p:spPr>
            <a:xfrm flipH="1">
              <a:off x="1243908" y="3947722"/>
              <a:ext cx="1783342" cy="36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PA-矩形 28"/>
            <p:cNvSpPr/>
            <p:nvPr>
              <p:custDataLst>
                <p:tags r:id="rId8"/>
              </p:custDataLst>
            </p:nvPr>
          </p:nvSpPr>
          <p:spPr>
            <a:xfrm flipH="1">
              <a:off x="1168878" y="4342468"/>
              <a:ext cx="1858372" cy="741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70332" y="2851034"/>
            <a:ext cx="1858372" cy="1136680"/>
            <a:chOff x="1168878" y="3947722"/>
            <a:chExt cx="1858372" cy="1136680"/>
          </a:xfrm>
        </p:grpSpPr>
        <p:sp>
          <p:nvSpPr>
            <p:cNvPr id="49" name="PA-文本框 27"/>
            <p:cNvSpPr txBox="1"/>
            <p:nvPr>
              <p:custDataLst>
                <p:tags r:id="rId9"/>
              </p:custDataLst>
            </p:nvPr>
          </p:nvSpPr>
          <p:spPr>
            <a:xfrm flipH="1">
              <a:off x="1243908" y="3947722"/>
              <a:ext cx="1783342" cy="367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PA-矩形 28"/>
            <p:cNvSpPr/>
            <p:nvPr>
              <p:custDataLst>
                <p:tags r:id="rId10"/>
              </p:custDataLst>
            </p:nvPr>
          </p:nvSpPr>
          <p:spPr>
            <a:xfrm flipH="1">
              <a:off x="1168878" y="4342468"/>
              <a:ext cx="1858372" cy="741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9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/>
          <p:nvPr/>
        </p:nvSpPr>
        <p:spPr>
          <a:xfrm>
            <a:off x="8470880" y="3924334"/>
            <a:ext cx="489052" cy="489051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3" name="Oval 8"/>
          <p:cNvSpPr/>
          <p:nvPr/>
        </p:nvSpPr>
        <p:spPr>
          <a:xfrm>
            <a:off x="7295170" y="3727298"/>
            <a:ext cx="658967" cy="658966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4" name="Oval 9"/>
          <p:cNvSpPr/>
          <p:nvPr/>
        </p:nvSpPr>
        <p:spPr>
          <a:xfrm>
            <a:off x="4255635" y="4181927"/>
            <a:ext cx="523774" cy="523773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5" name="Oval 11"/>
          <p:cNvSpPr/>
          <p:nvPr/>
        </p:nvSpPr>
        <p:spPr>
          <a:xfrm>
            <a:off x="4560168" y="2153769"/>
            <a:ext cx="939364" cy="939364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6" name="Oval 12"/>
          <p:cNvSpPr/>
          <p:nvPr/>
        </p:nvSpPr>
        <p:spPr>
          <a:xfrm>
            <a:off x="5737136" y="3610020"/>
            <a:ext cx="521986" cy="521986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7" name="Oval 13"/>
          <p:cNvSpPr/>
          <p:nvPr/>
        </p:nvSpPr>
        <p:spPr>
          <a:xfrm>
            <a:off x="8102210" y="2493838"/>
            <a:ext cx="284983" cy="284981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8" name="Oval 14"/>
          <p:cNvSpPr/>
          <p:nvPr/>
        </p:nvSpPr>
        <p:spPr>
          <a:xfrm>
            <a:off x="4116852" y="5198953"/>
            <a:ext cx="263095" cy="263093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9" name="Oval 19"/>
          <p:cNvSpPr/>
          <p:nvPr/>
        </p:nvSpPr>
        <p:spPr>
          <a:xfrm>
            <a:off x="7954138" y="4803552"/>
            <a:ext cx="201652" cy="201650"/>
          </a:xfrm>
          <a:prstGeom prst="ellipse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07" tIns="45703" rIns="91407" bIns="45703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11" name="Oval 5"/>
          <p:cNvSpPr/>
          <p:nvPr/>
        </p:nvSpPr>
        <p:spPr>
          <a:xfrm>
            <a:off x="3160392" y="2816204"/>
            <a:ext cx="1292070" cy="1292069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04265" y="3169956"/>
            <a:ext cx="792707" cy="5845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文字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添加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14" name="Oval 7"/>
          <p:cNvSpPr/>
          <p:nvPr/>
        </p:nvSpPr>
        <p:spPr>
          <a:xfrm>
            <a:off x="6173833" y="2005828"/>
            <a:ext cx="1507416" cy="1507414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31187" y="2467252"/>
            <a:ext cx="792707" cy="5845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文字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添加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17" name="Oval 6"/>
          <p:cNvSpPr/>
          <p:nvPr/>
        </p:nvSpPr>
        <p:spPr>
          <a:xfrm>
            <a:off x="4960973" y="4418538"/>
            <a:ext cx="1037157" cy="1037157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00741" y="4649598"/>
            <a:ext cx="792707" cy="5845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文字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添加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20" name="Oval 10"/>
          <p:cNvSpPr/>
          <p:nvPr/>
        </p:nvSpPr>
        <p:spPr>
          <a:xfrm>
            <a:off x="6567641" y="4517266"/>
            <a:ext cx="1037157" cy="1037157"/>
          </a:xfrm>
          <a:prstGeom prst="ellipse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89866" y="4743562"/>
            <a:ext cx="792707" cy="58456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文字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  <a:sym typeface="Source Han Sans SC" panose="020B0500000000000000" pitchFamily="34" charset="-122"/>
              </a:rPr>
              <a:t>添加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  <a:sym typeface="Source Han Sans SC" panose="020B0500000000000000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01517" y="2017023"/>
            <a:ext cx="2260271" cy="1212855"/>
            <a:chOff x="740121" y="2869431"/>
            <a:chExt cx="2260271" cy="1212855"/>
          </a:xfrm>
        </p:grpSpPr>
        <p:sp>
          <p:nvSpPr>
            <p:cNvPr id="34" name="PA-文本框 27"/>
            <p:cNvSpPr txBox="1"/>
            <p:nvPr>
              <p:custDataLst>
                <p:tags r:id="rId1"/>
              </p:custDataLst>
            </p:nvPr>
          </p:nvSpPr>
          <p:spPr>
            <a:xfrm flipH="1">
              <a:off x="740122" y="2869431"/>
              <a:ext cx="1783342" cy="401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sym typeface="Arial" panose="020B0604020202020204" pitchFamily="34" charset="0"/>
              </a:endParaRPr>
            </a:p>
          </p:txBody>
        </p:sp>
        <p:sp>
          <p:nvSpPr>
            <p:cNvPr id="35" name="PA-矩形 28"/>
            <p:cNvSpPr/>
            <p:nvPr>
              <p:custDataLst>
                <p:tags r:id="rId2"/>
              </p:custDataLst>
            </p:nvPr>
          </p:nvSpPr>
          <p:spPr>
            <a:xfrm flipH="1">
              <a:off x="740121" y="3264177"/>
              <a:ext cx="2260271" cy="818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01517" y="4329737"/>
            <a:ext cx="2260271" cy="1212855"/>
            <a:chOff x="740121" y="2869431"/>
            <a:chExt cx="2260271" cy="1212855"/>
          </a:xfrm>
        </p:grpSpPr>
        <p:sp>
          <p:nvSpPr>
            <p:cNvPr id="38" name="PA-文本框 27"/>
            <p:cNvSpPr txBox="1"/>
            <p:nvPr>
              <p:custDataLst>
                <p:tags r:id="rId3"/>
              </p:custDataLst>
            </p:nvPr>
          </p:nvSpPr>
          <p:spPr>
            <a:xfrm flipH="1">
              <a:off x="740122" y="2869431"/>
              <a:ext cx="1783342" cy="401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sym typeface="Arial" panose="020B0604020202020204" pitchFamily="34" charset="0"/>
              </a:endParaRPr>
            </a:p>
          </p:txBody>
        </p:sp>
        <p:sp>
          <p:nvSpPr>
            <p:cNvPr id="39" name="PA-矩形 28"/>
            <p:cNvSpPr/>
            <p:nvPr>
              <p:custDataLst>
                <p:tags r:id="rId4"/>
              </p:custDataLst>
            </p:nvPr>
          </p:nvSpPr>
          <p:spPr>
            <a:xfrm flipH="1">
              <a:off x="740121" y="3264177"/>
              <a:ext cx="2260271" cy="818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23863" y="2017023"/>
            <a:ext cx="2260271" cy="1212855"/>
            <a:chOff x="740121" y="2869431"/>
            <a:chExt cx="2260271" cy="1212855"/>
          </a:xfrm>
        </p:grpSpPr>
        <p:sp>
          <p:nvSpPr>
            <p:cNvPr id="41" name="PA-文本框 27"/>
            <p:cNvSpPr txBox="1"/>
            <p:nvPr>
              <p:custDataLst>
                <p:tags r:id="rId5"/>
              </p:custDataLst>
            </p:nvPr>
          </p:nvSpPr>
          <p:spPr>
            <a:xfrm flipH="1">
              <a:off x="740122" y="2869431"/>
              <a:ext cx="1783342" cy="401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sym typeface="Arial" panose="020B0604020202020204" pitchFamily="34" charset="0"/>
              </a:endParaRPr>
            </a:p>
          </p:txBody>
        </p:sp>
        <p:sp>
          <p:nvSpPr>
            <p:cNvPr id="42" name="PA-矩形 28"/>
            <p:cNvSpPr/>
            <p:nvPr>
              <p:custDataLst>
                <p:tags r:id="rId6"/>
              </p:custDataLst>
            </p:nvPr>
          </p:nvSpPr>
          <p:spPr>
            <a:xfrm flipH="1">
              <a:off x="740121" y="3264177"/>
              <a:ext cx="2260271" cy="818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023863" y="4329737"/>
            <a:ext cx="2260271" cy="1212855"/>
            <a:chOff x="740121" y="2869431"/>
            <a:chExt cx="2260271" cy="1212855"/>
          </a:xfrm>
        </p:grpSpPr>
        <p:sp>
          <p:nvSpPr>
            <p:cNvPr id="44" name="PA-文本框 27"/>
            <p:cNvSpPr txBox="1"/>
            <p:nvPr>
              <p:custDataLst>
                <p:tags r:id="rId7"/>
              </p:custDataLst>
            </p:nvPr>
          </p:nvSpPr>
          <p:spPr>
            <a:xfrm flipH="1">
              <a:off x="740122" y="2869431"/>
              <a:ext cx="1783342" cy="401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请在此输入文字</a:t>
              </a:r>
              <a:endPara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sym typeface="Arial" panose="020B0604020202020204" pitchFamily="34" charset="0"/>
              </a:endParaRPr>
            </a:p>
          </p:txBody>
        </p:sp>
        <p:sp>
          <p:nvSpPr>
            <p:cNvPr id="45" name="PA-矩形 28"/>
            <p:cNvSpPr/>
            <p:nvPr>
              <p:custDataLst>
                <p:tags r:id="rId8"/>
              </p:custDataLst>
            </p:nvPr>
          </p:nvSpPr>
          <p:spPr>
            <a:xfrm flipH="1">
              <a:off x="740121" y="3264177"/>
              <a:ext cx="2260271" cy="818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D3039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2D3039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任意多边形 72"/>
          <p:cNvSpPr/>
          <p:nvPr>
            <p:custDataLst>
              <p:tags r:id="rId1"/>
            </p:custDataLst>
          </p:nvPr>
        </p:nvSpPr>
        <p:spPr>
          <a:xfrm>
            <a:off x="218444" y="238761"/>
            <a:ext cx="11755112" cy="6380478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3" name="PA-任意多边形 72"/>
          <p:cNvSpPr/>
          <p:nvPr>
            <p:custDataLst>
              <p:tags r:id="rId2"/>
            </p:custDataLst>
          </p:nvPr>
        </p:nvSpPr>
        <p:spPr>
          <a:xfrm>
            <a:off x="467995" y="452453"/>
            <a:ext cx="11256010" cy="5953095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noFill/>
          <a:ln>
            <a:solidFill>
              <a:srgbClr val="F1A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2317" y="1705898"/>
            <a:ext cx="3870960" cy="13157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2544210" flipH="1" flipV="1">
            <a:off x="6855216" y="2476644"/>
            <a:ext cx="407775" cy="586816"/>
          </a:xfrm>
          <a:prstGeom prst="triangle">
            <a:avLst>
              <a:gd name="adj" fmla="val 100000"/>
            </a:avLst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90470" y="186243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kern="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活动时间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7018460" y="3282012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7032317" y="4355961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3"/>
          <a:srcRect b="7378"/>
          <a:stretch>
            <a:fillRect/>
          </a:stretch>
        </p:blipFill>
        <p:spPr>
          <a:xfrm>
            <a:off x="91440" y="202565"/>
            <a:ext cx="6697345" cy="6203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76257" y="1640895"/>
            <a:ext cx="80394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endParaRPr lang="zh-CN" altLang="en-US" sz="16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58240" y="2240133"/>
            <a:ext cx="2758440" cy="3956473"/>
          </a:xfrm>
          <a:prstGeom prst="rect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58240" y="3093720"/>
            <a:ext cx="2758440" cy="3102886"/>
          </a:xfrm>
          <a:prstGeom prst="rect">
            <a:avLst/>
          </a:prstGeom>
          <a:solidFill>
            <a:srgbClr val="FCEA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24990" y="5516880"/>
            <a:ext cx="1424940" cy="457200"/>
          </a:xfrm>
          <a:prstGeom prst="rect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14875" y="5630264"/>
            <a:ext cx="12451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YOUR TEXT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055855" y="2595867"/>
            <a:ext cx="963210" cy="96321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74919" y="2877417"/>
            <a:ext cx="725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60%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35876" y="3877719"/>
            <a:ext cx="18031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endParaRPr lang="en-US" altLang="zh-CN" sz="14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16780" y="2240133"/>
            <a:ext cx="2758440" cy="3956473"/>
          </a:xfrm>
          <a:prstGeom prst="rect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16780" y="3093720"/>
            <a:ext cx="2758440" cy="3102886"/>
          </a:xfrm>
          <a:prstGeom prst="rect">
            <a:avLst/>
          </a:prstGeom>
          <a:solidFill>
            <a:srgbClr val="FCEA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83530" y="5516880"/>
            <a:ext cx="1424940" cy="457200"/>
          </a:xfrm>
          <a:prstGeom prst="rect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73415" y="5630264"/>
            <a:ext cx="12451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YOUR TEXT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614395" y="2595867"/>
            <a:ext cx="963210" cy="963210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33459" y="2877417"/>
            <a:ext cx="725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60%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75320" y="2240133"/>
            <a:ext cx="2758440" cy="3956473"/>
          </a:xfrm>
          <a:prstGeom prst="rect">
            <a:avLst/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5320" y="3093720"/>
            <a:ext cx="2758440" cy="3102886"/>
          </a:xfrm>
          <a:prstGeom prst="rect">
            <a:avLst/>
          </a:prstGeom>
          <a:solidFill>
            <a:srgbClr val="FCEA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42070" y="5516880"/>
            <a:ext cx="1424940" cy="457200"/>
          </a:xfrm>
          <a:prstGeom prst="rect">
            <a:avLst/>
          </a:prstGeom>
          <a:solidFill>
            <a:srgbClr val="FADA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031955" y="5630264"/>
            <a:ext cx="12451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YOUR TEXT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172935" y="2595867"/>
            <a:ext cx="963210" cy="96321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291999" y="2877417"/>
            <a:ext cx="725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60%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4416" y="3877719"/>
            <a:ext cx="18031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endParaRPr lang="en-US" altLang="zh-CN" sz="14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52956" y="3877719"/>
            <a:ext cx="18031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endParaRPr lang="en-US" altLang="zh-CN" sz="14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94" t="4038" r="29327" b="41818"/>
          <a:stretch>
            <a:fillRect/>
          </a:stretch>
        </p:blipFill>
        <p:spPr>
          <a:xfrm>
            <a:off x="803785" y="2941320"/>
            <a:ext cx="4491746" cy="2987040"/>
          </a:xfrm>
          <a:custGeom>
            <a:avLst/>
            <a:gdLst>
              <a:gd name="connsiteX0" fmla="*/ 0 w 4491746"/>
              <a:gd name="connsiteY0" fmla="*/ 0 h 2987040"/>
              <a:gd name="connsiteX1" fmla="*/ 4491746 w 4491746"/>
              <a:gd name="connsiteY1" fmla="*/ 0 h 2987040"/>
              <a:gd name="connsiteX2" fmla="*/ 4491746 w 4491746"/>
              <a:gd name="connsiteY2" fmla="*/ 2987040 h 2987040"/>
              <a:gd name="connsiteX3" fmla="*/ 0 w 4491746"/>
              <a:gd name="connsiteY3" fmla="*/ 2987040 h 298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1746" h="2987040">
                <a:moveTo>
                  <a:pt x="0" y="0"/>
                </a:moveTo>
                <a:lnTo>
                  <a:pt x="4491746" y="0"/>
                </a:lnTo>
                <a:lnTo>
                  <a:pt x="4491746" y="2987040"/>
                </a:lnTo>
                <a:lnTo>
                  <a:pt x="0" y="298704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1658972" y="1823775"/>
            <a:ext cx="88740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r>
              <a:rPr lang="zh-CN" altLang="en-US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 enter a chapter introduction</a:t>
            </a:r>
            <a:endParaRPr lang="zh-CN" altLang="en-US" sz="16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36000" y="3322651"/>
            <a:ext cx="5906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2C2C2C">
                    <a:lumMod val="95000"/>
                    <a:lumOff val="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Please enter a chapter introduction here enter chapter introduction here</a:t>
            </a:r>
            <a:endParaRPr lang="en-US" altLang="zh-CN" sz="1600" dirty="0">
              <a:solidFill>
                <a:srgbClr val="2C2C2C">
                  <a:lumMod val="95000"/>
                  <a:lumOff val="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36000" y="2939865"/>
            <a:ext cx="22186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b="1" dirty="0">
                <a:solidFill>
                  <a:srgbClr val="2C2C2C">
                    <a:lumMod val="75000"/>
                    <a:lumOff val="25000"/>
                  </a:srgbClr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600" b="1" dirty="0">
              <a:solidFill>
                <a:srgbClr val="2C2C2C">
                  <a:lumMod val="75000"/>
                  <a:lumOff val="25000"/>
                </a:srgbClr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737859" y="4045446"/>
            <a:ext cx="5627495" cy="533400"/>
            <a:chOff x="5737859" y="4075926"/>
            <a:chExt cx="5627495" cy="533400"/>
          </a:xfrm>
        </p:grpSpPr>
        <p:sp>
          <p:nvSpPr>
            <p:cNvPr id="8" name="矩形 7"/>
            <p:cNvSpPr/>
            <p:nvPr/>
          </p:nvSpPr>
          <p:spPr>
            <a:xfrm>
              <a:off x="5737859" y="4075926"/>
              <a:ext cx="5627495" cy="533400"/>
            </a:xfrm>
            <a:prstGeom prst="rect">
              <a:avLst/>
            </a:prstGeom>
            <a:solidFill>
              <a:srgbClr val="FADA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737859" y="4075926"/>
              <a:ext cx="4491746" cy="533400"/>
            </a:xfrm>
            <a:prstGeom prst="rect">
              <a:avLst/>
            </a:prstGeom>
            <a:solidFill>
              <a:srgbClr val="F1ABC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863002" y="4157960"/>
              <a:ext cx="169260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cs typeface="Calibri" panose="020F0502020204030204" pitchFamily="34" charset="0"/>
                </a:rPr>
                <a:t>Enter your text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737859" y="4720203"/>
            <a:ext cx="5627495" cy="533400"/>
            <a:chOff x="5737859" y="4750683"/>
            <a:chExt cx="5627495" cy="533400"/>
          </a:xfrm>
        </p:grpSpPr>
        <p:sp>
          <p:nvSpPr>
            <p:cNvPr id="12" name="矩形 11"/>
            <p:cNvSpPr/>
            <p:nvPr/>
          </p:nvSpPr>
          <p:spPr>
            <a:xfrm>
              <a:off x="5737859" y="4750683"/>
              <a:ext cx="5627495" cy="533400"/>
            </a:xfrm>
            <a:prstGeom prst="rect">
              <a:avLst/>
            </a:prstGeom>
            <a:solidFill>
              <a:srgbClr val="FADA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37859" y="4750683"/>
              <a:ext cx="3848101" cy="533400"/>
            </a:xfrm>
            <a:prstGeom prst="rect">
              <a:avLst/>
            </a:prstGeom>
            <a:solidFill>
              <a:srgbClr val="F1ABC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863002" y="4832717"/>
              <a:ext cx="169260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cs typeface="Calibri" panose="020F0502020204030204" pitchFamily="34" charset="0"/>
                </a:rPr>
                <a:t>Enter your text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37859" y="5394960"/>
            <a:ext cx="5627495" cy="533400"/>
            <a:chOff x="5737859" y="5425440"/>
            <a:chExt cx="5627495" cy="533400"/>
          </a:xfrm>
        </p:grpSpPr>
        <p:sp>
          <p:nvSpPr>
            <p:cNvPr id="16" name="矩形 15"/>
            <p:cNvSpPr/>
            <p:nvPr/>
          </p:nvSpPr>
          <p:spPr>
            <a:xfrm>
              <a:off x="5737859" y="5425440"/>
              <a:ext cx="5627495" cy="533400"/>
            </a:xfrm>
            <a:prstGeom prst="rect">
              <a:avLst/>
            </a:prstGeom>
            <a:solidFill>
              <a:srgbClr val="FADA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737859" y="5425440"/>
              <a:ext cx="3131821" cy="533400"/>
            </a:xfrm>
            <a:prstGeom prst="rect">
              <a:avLst/>
            </a:prstGeom>
            <a:solidFill>
              <a:srgbClr val="F1ABC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863002" y="5507474"/>
              <a:ext cx="22599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cs typeface="Calibri" panose="020F0502020204030204" pitchFamily="34" charset="0"/>
                </a:rPr>
                <a:t>Enter your text here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68" t="34818" r="2789" b="52402"/>
          <a:stretch>
            <a:fillRect/>
          </a:stretch>
        </p:blipFill>
        <p:spPr>
          <a:xfrm>
            <a:off x="955042" y="1856383"/>
            <a:ext cx="10770111" cy="2103478"/>
          </a:xfrm>
          <a:custGeom>
            <a:avLst/>
            <a:gdLst>
              <a:gd name="connsiteX0" fmla="*/ 0 w 10769599"/>
              <a:gd name="connsiteY0" fmla="*/ 0 h 2103478"/>
              <a:gd name="connsiteX1" fmla="*/ 10769599 w 10769599"/>
              <a:gd name="connsiteY1" fmla="*/ 0 h 2103478"/>
              <a:gd name="connsiteX2" fmla="*/ 10769599 w 10769599"/>
              <a:gd name="connsiteY2" fmla="*/ 2103478 h 2103478"/>
              <a:gd name="connsiteX3" fmla="*/ 0 w 10769599"/>
              <a:gd name="connsiteY3" fmla="*/ 2103478 h 210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69599" h="2103478">
                <a:moveTo>
                  <a:pt x="0" y="0"/>
                </a:moveTo>
                <a:lnTo>
                  <a:pt x="10769599" y="0"/>
                </a:lnTo>
                <a:lnTo>
                  <a:pt x="10769599" y="2103478"/>
                </a:lnTo>
                <a:lnTo>
                  <a:pt x="0" y="2103478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/>
        </p:nvSpPr>
        <p:spPr>
          <a:xfrm>
            <a:off x="3254918" y="2311945"/>
            <a:ext cx="2455773" cy="3011396"/>
          </a:xfrm>
          <a:prstGeom prst="rect">
            <a:avLst/>
          </a:prstGeom>
          <a:solidFill>
            <a:srgbClr val="FCEA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54917" y="5323341"/>
            <a:ext cx="2455773" cy="582524"/>
          </a:xfrm>
          <a:prstGeom prst="rect">
            <a:avLst/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hape 49066"/>
          <p:cNvSpPr/>
          <p:nvPr/>
        </p:nvSpPr>
        <p:spPr>
          <a:xfrm>
            <a:off x="4187921" y="2741594"/>
            <a:ext cx="589767" cy="58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657"/>
                </a:moveTo>
                <a:cubicBezTo>
                  <a:pt x="8670" y="14657"/>
                  <a:pt x="6943" y="12930"/>
                  <a:pt x="6943" y="10800"/>
                </a:cubicBezTo>
                <a:cubicBezTo>
                  <a:pt x="6943" y="8670"/>
                  <a:pt x="8670" y="6943"/>
                  <a:pt x="10800" y="6943"/>
                </a:cubicBezTo>
                <a:cubicBezTo>
                  <a:pt x="12930" y="6943"/>
                  <a:pt x="14657" y="8670"/>
                  <a:pt x="14657" y="10800"/>
                </a:cubicBezTo>
                <a:cubicBezTo>
                  <a:pt x="14657" y="12930"/>
                  <a:pt x="12930" y="14657"/>
                  <a:pt x="10800" y="14657"/>
                </a:cubicBezTo>
                <a:close/>
                <a:moveTo>
                  <a:pt x="20016" y="9930"/>
                </a:moveTo>
                <a:cubicBezTo>
                  <a:pt x="21001" y="9522"/>
                  <a:pt x="21600" y="9257"/>
                  <a:pt x="21600" y="9257"/>
                </a:cubicBezTo>
                <a:lnTo>
                  <a:pt x="20829" y="6171"/>
                </a:lnTo>
                <a:cubicBezTo>
                  <a:pt x="20829" y="6171"/>
                  <a:pt x="20119" y="6283"/>
                  <a:pt x="18990" y="6492"/>
                </a:cubicBezTo>
                <a:cubicBezTo>
                  <a:pt x="18430" y="5424"/>
                  <a:pt x="17677" y="4501"/>
                  <a:pt x="16789" y="3749"/>
                </a:cubicBezTo>
                <a:cubicBezTo>
                  <a:pt x="17377" y="2418"/>
                  <a:pt x="17743" y="1543"/>
                  <a:pt x="17743" y="1543"/>
                </a:cubicBezTo>
                <a:lnTo>
                  <a:pt x="14657" y="0"/>
                </a:lnTo>
                <a:cubicBezTo>
                  <a:pt x="14657" y="0"/>
                  <a:pt x="14156" y="750"/>
                  <a:pt x="13405" y="1922"/>
                </a:cubicBezTo>
                <a:cubicBezTo>
                  <a:pt x="12297" y="1595"/>
                  <a:pt x="11120" y="1470"/>
                  <a:pt x="9929" y="1584"/>
                </a:cubicBezTo>
                <a:cubicBezTo>
                  <a:pt x="9522" y="599"/>
                  <a:pt x="9257" y="0"/>
                  <a:pt x="9257" y="0"/>
                </a:cubicBezTo>
                <a:lnTo>
                  <a:pt x="6171" y="771"/>
                </a:lnTo>
                <a:cubicBezTo>
                  <a:pt x="6171" y="771"/>
                  <a:pt x="6283" y="1481"/>
                  <a:pt x="6492" y="2610"/>
                </a:cubicBezTo>
                <a:cubicBezTo>
                  <a:pt x="5420" y="3172"/>
                  <a:pt x="4494" y="3929"/>
                  <a:pt x="3740" y="4821"/>
                </a:cubicBezTo>
                <a:cubicBezTo>
                  <a:pt x="2414" y="4227"/>
                  <a:pt x="1543" y="3857"/>
                  <a:pt x="1543" y="3857"/>
                </a:cubicBezTo>
                <a:lnTo>
                  <a:pt x="0" y="6943"/>
                </a:lnTo>
                <a:cubicBezTo>
                  <a:pt x="0" y="6943"/>
                  <a:pt x="748" y="7450"/>
                  <a:pt x="1919" y="8207"/>
                </a:cubicBezTo>
                <a:cubicBezTo>
                  <a:pt x="1595" y="9313"/>
                  <a:pt x="1471" y="10485"/>
                  <a:pt x="1584" y="11672"/>
                </a:cubicBezTo>
                <a:cubicBezTo>
                  <a:pt x="599" y="12078"/>
                  <a:pt x="0" y="12343"/>
                  <a:pt x="0" y="12343"/>
                </a:cubicBezTo>
                <a:lnTo>
                  <a:pt x="771" y="15429"/>
                </a:lnTo>
                <a:cubicBezTo>
                  <a:pt x="771" y="15429"/>
                  <a:pt x="1480" y="15317"/>
                  <a:pt x="2609" y="15107"/>
                </a:cubicBezTo>
                <a:cubicBezTo>
                  <a:pt x="3172" y="16179"/>
                  <a:pt x="3928" y="17106"/>
                  <a:pt x="4820" y="17860"/>
                </a:cubicBezTo>
                <a:cubicBezTo>
                  <a:pt x="4227" y="19186"/>
                  <a:pt x="3857" y="20057"/>
                  <a:pt x="3857" y="20057"/>
                </a:cubicBezTo>
                <a:lnTo>
                  <a:pt x="6943" y="21600"/>
                </a:lnTo>
                <a:cubicBezTo>
                  <a:pt x="6943" y="21600"/>
                  <a:pt x="7449" y="20852"/>
                  <a:pt x="8206" y="19681"/>
                </a:cubicBezTo>
                <a:cubicBezTo>
                  <a:pt x="9312" y="20005"/>
                  <a:pt x="10485" y="20129"/>
                  <a:pt x="11672" y="20016"/>
                </a:cubicBezTo>
                <a:cubicBezTo>
                  <a:pt x="12078" y="21001"/>
                  <a:pt x="12343" y="21600"/>
                  <a:pt x="12343" y="21600"/>
                </a:cubicBezTo>
                <a:lnTo>
                  <a:pt x="15429" y="20829"/>
                </a:lnTo>
                <a:cubicBezTo>
                  <a:pt x="15429" y="20829"/>
                  <a:pt x="15317" y="20120"/>
                  <a:pt x="15107" y="18991"/>
                </a:cubicBezTo>
                <a:cubicBezTo>
                  <a:pt x="16176" y="18431"/>
                  <a:pt x="17099" y="17676"/>
                  <a:pt x="17852" y="16788"/>
                </a:cubicBezTo>
                <a:cubicBezTo>
                  <a:pt x="19183" y="17377"/>
                  <a:pt x="20057" y="17743"/>
                  <a:pt x="20057" y="17743"/>
                </a:cubicBezTo>
                <a:lnTo>
                  <a:pt x="21600" y="14657"/>
                </a:lnTo>
                <a:cubicBezTo>
                  <a:pt x="21600" y="14657"/>
                  <a:pt x="20851" y="14156"/>
                  <a:pt x="19678" y="13405"/>
                </a:cubicBezTo>
                <a:cubicBezTo>
                  <a:pt x="20005" y="12296"/>
                  <a:pt x="20130" y="11120"/>
                  <a:pt x="20016" y="9930"/>
                </a:cubicBezTo>
                <a:close/>
              </a:path>
            </a:pathLst>
          </a:custGeom>
          <a:solidFill>
            <a:srgbClr val="F1ABC7"/>
          </a:solidFill>
          <a:ln w="12700" cap="flat">
            <a:noFill/>
            <a:miter lim="400000"/>
          </a:ln>
          <a:effectLst/>
        </p:spPr>
        <p:txBody>
          <a:bodyPr wrap="square" lIns="20092" tIns="20092" rIns="20092" bIns="20092" numCol="1" anchor="ctr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28657" y="3535667"/>
            <a:ext cx="150829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2C2C2C">
                    <a:lumMod val="95000"/>
                    <a:lumOff val="5000"/>
                  </a:srgbClr>
                </a:solidFill>
                <a:effectLst/>
                <a:uLnTx/>
                <a:uFillTx/>
                <a:latin typeface="思源黑体 Light" panose="020B0300000000000000" pitchFamily="34" charset="-122"/>
                <a:cs typeface="Calibri" panose="020F0502020204030204" pitchFamily="34" charset="0"/>
              </a:rPr>
              <a:t>add your text here add your text here add your text here add your text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C2C2C">
                  <a:lumMod val="95000"/>
                  <a:lumOff val="5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8735" y="5470555"/>
            <a:ext cx="1948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prstClr val="white"/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400" b="1" kern="0" dirty="0">
              <a:solidFill>
                <a:prstClr val="white"/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78080" y="2311945"/>
            <a:ext cx="2455773" cy="3011396"/>
          </a:xfrm>
          <a:prstGeom prst="rect">
            <a:avLst/>
          </a:prstGeom>
          <a:solidFill>
            <a:srgbClr val="FCEA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78079" y="5323341"/>
            <a:ext cx="2455773" cy="582524"/>
          </a:xfrm>
          <a:prstGeom prst="rect">
            <a:avLst/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Shape 49073"/>
          <p:cNvSpPr/>
          <p:nvPr/>
        </p:nvSpPr>
        <p:spPr>
          <a:xfrm>
            <a:off x="7031366" y="2673885"/>
            <a:ext cx="549198" cy="725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0" h="21600" extrusionOk="0">
                <a:moveTo>
                  <a:pt x="16784" y="1264"/>
                </a:moveTo>
                <a:cubicBezTo>
                  <a:pt x="16363" y="1078"/>
                  <a:pt x="15824" y="1189"/>
                  <a:pt x="15581" y="1511"/>
                </a:cubicBezTo>
                <a:lnTo>
                  <a:pt x="14280" y="3236"/>
                </a:lnTo>
                <a:cubicBezTo>
                  <a:pt x="14867" y="3417"/>
                  <a:pt x="15381" y="3636"/>
                  <a:pt x="15831" y="3874"/>
                </a:cubicBezTo>
                <a:lnTo>
                  <a:pt x="17106" y="2185"/>
                </a:lnTo>
                <a:cubicBezTo>
                  <a:pt x="17349" y="1863"/>
                  <a:pt x="17205" y="1451"/>
                  <a:pt x="16784" y="1264"/>
                </a:cubicBezTo>
                <a:close/>
                <a:moveTo>
                  <a:pt x="21233" y="4689"/>
                </a:moveTo>
                <a:cubicBezTo>
                  <a:pt x="20988" y="4366"/>
                  <a:pt x="20450" y="4256"/>
                  <a:pt x="20028" y="4442"/>
                </a:cubicBezTo>
                <a:lnTo>
                  <a:pt x="17841" y="5408"/>
                </a:lnTo>
                <a:cubicBezTo>
                  <a:pt x="18203" y="5799"/>
                  <a:pt x="18487" y="6197"/>
                  <a:pt x="18711" y="6581"/>
                </a:cubicBezTo>
                <a:lnTo>
                  <a:pt x="20909" y="5610"/>
                </a:lnTo>
                <a:cubicBezTo>
                  <a:pt x="21331" y="5423"/>
                  <a:pt x="21475" y="5012"/>
                  <a:pt x="21233" y="4689"/>
                </a:cubicBezTo>
                <a:close/>
                <a:moveTo>
                  <a:pt x="1322" y="4393"/>
                </a:moveTo>
                <a:cubicBezTo>
                  <a:pt x="900" y="4207"/>
                  <a:pt x="362" y="4317"/>
                  <a:pt x="118" y="4640"/>
                </a:cubicBezTo>
                <a:cubicBezTo>
                  <a:pt x="-125" y="4963"/>
                  <a:pt x="19" y="5375"/>
                  <a:pt x="441" y="5561"/>
                </a:cubicBezTo>
                <a:lnTo>
                  <a:pt x="2633" y="6530"/>
                </a:lnTo>
                <a:cubicBezTo>
                  <a:pt x="2861" y="6146"/>
                  <a:pt x="3149" y="5751"/>
                  <a:pt x="3514" y="5362"/>
                </a:cubicBezTo>
                <a:cubicBezTo>
                  <a:pt x="3514" y="5362"/>
                  <a:pt x="1322" y="4393"/>
                  <a:pt x="1322" y="4393"/>
                </a:cubicBezTo>
                <a:close/>
                <a:moveTo>
                  <a:pt x="5797" y="1483"/>
                </a:moveTo>
                <a:cubicBezTo>
                  <a:pt x="5553" y="1160"/>
                  <a:pt x="5015" y="1050"/>
                  <a:pt x="4593" y="1236"/>
                </a:cubicBezTo>
                <a:cubicBezTo>
                  <a:pt x="4173" y="1422"/>
                  <a:pt x="4029" y="1834"/>
                  <a:pt x="4272" y="2157"/>
                </a:cubicBezTo>
                <a:lnTo>
                  <a:pt x="5544" y="3843"/>
                </a:lnTo>
                <a:cubicBezTo>
                  <a:pt x="5997" y="3607"/>
                  <a:pt x="6514" y="3392"/>
                  <a:pt x="7103" y="3215"/>
                </a:cubicBezTo>
                <a:cubicBezTo>
                  <a:pt x="7103" y="3215"/>
                  <a:pt x="5797" y="1483"/>
                  <a:pt x="5797" y="1483"/>
                </a:cubicBezTo>
                <a:close/>
                <a:moveTo>
                  <a:pt x="10693" y="0"/>
                </a:moveTo>
                <a:cubicBezTo>
                  <a:pt x="10208" y="0"/>
                  <a:pt x="9813" y="302"/>
                  <a:pt x="9813" y="674"/>
                </a:cubicBezTo>
                <a:lnTo>
                  <a:pt x="9813" y="2753"/>
                </a:lnTo>
                <a:cubicBezTo>
                  <a:pt x="10026" y="2740"/>
                  <a:pt x="11348" y="2744"/>
                  <a:pt x="11574" y="2758"/>
                </a:cubicBezTo>
                <a:lnTo>
                  <a:pt x="11574" y="674"/>
                </a:lnTo>
                <a:cubicBezTo>
                  <a:pt x="11574" y="302"/>
                  <a:pt x="11180" y="0"/>
                  <a:pt x="10693" y="0"/>
                </a:cubicBezTo>
                <a:close/>
                <a:moveTo>
                  <a:pt x="18428" y="9068"/>
                </a:moveTo>
                <a:cubicBezTo>
                  <a:pt x="18228" y="7091"/>
                  <a:pt x="16423" y="3572"/>
                  <a:pt x="10662" y="3572"/>
                </a:cubicBezTo>
                <a:cubicBezTo>
                  <a:pt x="10661" y="3572"/>
                  <a:pt x="10660" y="3572"/>
                  <a:pt x="10659" y="3572"/>
                </a:cubicBezTo>
                <a:cubicBezTo>
                  <a:pt x="10658" y="3572"/>
                  <a:pt x="10658" y="3572"/>
                  <a:pt x="10657" y="3572"/>
                </a:cubicBezTo>
                <a:cubicBezTo>
                  <a:pt x="10656" y="3572"/>
                  <a:pt x="10655" y="3572"/>
                  <a:pt x="10655" y="3572"/>
                </a:cubicBezTo>
                <a:cubicBezTo>
                  <a:pt x="10654" y="3572"/>
                  <a:pt x="10653" y="3572"/>
                  <a:pt x="10652" y="3572"/>
                </a:cubicBezTo>
                <a:cubicBezTo>
                  <a:pt x="4890" y="3572"/>
                  <a:pt x="3086" y="7091"/>
                  <a:pt x="2886" y="9068"/>
                </a:cubicBezTo>
                <a:cubicBezTo>
                  <a:pt x="2715" y="10852"/>
                  <a:pt x="4327" y="12514"/>
                  <a:pt x="4510" y="12775"/>
                </a:cubicBezTo>
                <a:cubicBezTo>
                  <a:pt x="4810" y="13201"/>
                  <a:pt x="6695" y="14825"/>
                  <a:pt x="6762" y="15807"/>
                </a:cubicBezTo>
                <a:cubicBezTo>
                  <a:pt x="6855" y="17159"/>
                  <a:pt x="7070" y="17195"/>
                  <a:pt x="7930" y="17355"/>
                </a:cubicBezTo>
                <a:cubicBezTo>
                  <a:pt x="8807" y="17519"/>
                  <a:pt x="12507" y="17519"/>
                  <a:pt x="13383" y="17355"/>
                </a:cubicBezTo>
                <a:cubicBezTo>
                  <a:pt x="14243" y="17195"/>
                  <a:pt x="14459" y="17159"/>
                  <a:pt x="14552" y="15807"/>
                </a:cubicBezTo>
                <a:cubicBezTo>
                  <a:pt x="14619" y="14825"/>
                  <a:pt x="16504" y="13201"/>
                  <a:pt x="16803" y="12775"/>
                </a:cubicBezTo>
                <a:cubicBezTo>
                  <a:pt x="16987" y="12514"/>
                  <a:pt x="18599" y="10852"/>
                  <a:pt x="18428" y="9068"/>
                </a:cubicBezTo>
                <a:close/>
                <a:moveTo>
                  <a:pt x="13756" y="19204"/>
                </a:moveTo>
                <a:cubicBezTo>
                  <a:pt x="13756" y="18991"/>
                  <a:pt x="13530" y="18817"/>
                  <a:pt x="13251" y="18817"/>
                </a:cubicBezTo>
                <a:lnTo>
                  <a:pt x="8063" y="18817"/>
                </a:lnTo>
                <a:cubicBezTo>
                  <a:pt x="7783" y="18817"/>
                  <a:pt x="7557" y="18991"/>
                  <a:pt x="7557" y="19204"/>
                </a:cubicBezTo>
                <a:lnTo>
                  <a:pt x="7557" y="19204"/>
                </a:lnTo>
                <a:cubicBezTo>
                  <a:pt x="7557" y="19418"/>
                  <a:pt x="7783" y="19591"/>
                  <a:pt x="8063" y="19591"/>
                </a:cubicBezTo>
                <a:lnTo>
                  <a:pt x="13251" y="19591"/>
                </a:lnTo>
                <a:cubicBezTo>
                  <a:pt x="13530" y="19591"/>
                  <a:pt x="13756" y="19418"/>
                  <a:pt x="13756" y="19204"/>
                </a:cubicBezTo>
                <a:cubicBezTo>
                  <a:pt x="13756" y="19204"/>
                  <a:pt x="13756" y="19204"/>
                  <a:pt x="13756" y="19204"/>
                </a:cubicBezTo>
                <a:close/>
                <a:moveTo>
                  <a:pt x="13756" y="18147"/>
                </a:moveTo>
                <a:cubicBezTo>
                  <a:pt x="13756" y="17934"/>
                  <a:pt x="13530" y="17761"/>
                  <a:pt x="13251" y="17761"/>
                </a:cubicBezTo>
                <a:lnTo>
                  <a:pt x="8063" y="17761"/>
                </a:lnTo>
                <a:cubicBezTo>
                  <a:pt x="7783" y="17761"/>
                  <a:pt x="7557" y="17934"/>
                  <a:pt x="7557" y="18147"/>
                </a:cubicBezTo>
                <a:lnTo>
                  <a:pt x="7557" y="18147"/>
                </a:lnTo>
                <a:cubicBezTo>
                  <a:pt x="7557" y="18361"/>
                  <a:pt x="7783" y="18535"/>
                  <a:pt x="8063" y="18535"/>
                </a:cubicBezTo>
                <a:lnTo>
                  <a:pt x="13251" y="18535"/>
                </a:lnTo>
                <a:cubicBezTo>
                  <a:pt x="13530" y="18535"/>
                  <a:pt x="13756" y="18361"/>
                  <a:pt x="13756" y="18147"/>
                </a:cubicBezTo>
                <a:cubicBezTo>
                  <a:pt x="13756" y="18147"/>
                  <a:pt x="13756" y="18147"/>
                  <a:pt x="13756" y="18147"/>
                </a:cubicBezTo>
                <a:close/>
                <a:moveTo>
                  <a:pt x="8400" y="19874"/>
                </a:moveTo>
                <a:lnTo>
                  <a:pt x="12913" y="19874"/>
                </a:lnTo>
                <a:cubicBezTo>
                  <a:pt x="12913" y="20827"/>
                  <a:pt x="11903" y="21600"/>
                  <a:pt x="10657" y="21600"/>
                </a:cubicBezTo>
                <a:cubicBezTo>
                  <a:pt x="9411" y="21600"/>
                  <a:pt x="8400" y="20827"/>
                  <a:pt x="8400" y="19874"/>
                </a:cubicBezTo>
                <a:close/>
              </a:path>
            </a:pathLst>
          </a:custGeom>
          <a:solidFill>
            <a:srgbClr val="F1ABC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51819" y="3535667"/>
            <a:ext cx="150829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2C2C2C">
                    <a:lumMod val="95000"/>
                    <a:lumOff val="5000"/>
                  </a:srgbClr>
                </a:solidFill>
                <a:effectLst/>
                <a:uLnTx/>
                <a:uFillTx/>
                <a:latin typeface="思源黑体 Light" panose="020B0300000000000000" pitchFamily="34" charset="-122"/>
                <a:cs typeface="Calibri" panose="020F0502020204030204" pitchFamily="34" charset="0"/>
              </a:rPr>
              <a:t>add your text here add your text here add your text here add your text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C2C2C">
                  <a:lumMod val="95000"/>
                  <a:lumOff val="5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31897" y="5470554"/>
            <a:ext cx="1948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prstClr val="white"/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400" b="1" kern="0" dirty="0">
              <a:solidFill>
                <a:prstClr val="white"/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901241" y="2311945"/>
            <a:ext cx="2455773" cy="3011396"/>
          </a:xfrm>
          <a:prstGeom prst="rect">
            <a:avLst/>
          </a:prstGeom>
          <a:solidFill>
            <a:srgbClr val="FCEA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901240" y="5323341"/>
            <a:ext cx="2455773" cy="582524"/>
          </a:xfrm>
          <a:prstGeom prst="rect">
            <a:avLst/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Shape 49131"/>
          <p:cNvSpPr/>
          <p:nvPr/>
        </p:nvSpPr>
        <p:spPr>
          <a:xfrm>
            <a:off x="9795117" y="2788500"/>
            <a:ext cx="668020" cy="495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85" y="8532"/>
                </a:moveTo>
                <a:lnTo>
                  <a:pt x="17798" y="8532"/>
                </a:lnTo>
                <a:lnTo>
                  <a:pt x="17798" y="12676"/>
                </a:lnTo>
                <a:cubicBezTo>
                  <a:pt x="17798" y="14711"/>
                  <a:pt x="16603" y="16373"/>
                  <a:pt x="15079" y="16373"/>
                </a:cubicBezTo>
                <a:lnTo>
                  <a:pt x="9158" y="16373"/>
                </a:lnTo>
                <a:lnTo>
                  <a:pt x="9158" y="17810"/>
                </a:lnTo>
                <a:cubicBezTo>
                  <a:pt x="9158" y="18927"/>
                  <a:pt x="9837" y="19832"/>
                  <a:pt x="10673" y="19832"/>
                </a:cubicBezTo>
                <a:lnTo>
                  <a:pt x="16728" y="19832"/>
                </a:lnTo>
                <a:lnTo>
                  <a:pt x="19181" y="21600"/>
                </a:lnTo>
                <a:lnTo>
                  <a:pt x="19181" y="19832"/>
                </a:lnTo>
                <a:lnTo>
                  <a:pt x="20085" y="19832"/>
                </a:lnTo>
                <a:cubicBezTo>
                  <a:pt x="20922" y="19832"/>
                  <a:pt x="21600" y="18927"/>
                  <a:pt x="21600" y="17810"/>
                </a:cubicBezTo>
                <a:lnTo>
                  <a:pt x="21600" y="10554"/>
                </a:lnTo>
                <a:cubicBezTo>
                  <a:pt x="21600" y="9438"/>
                  <a:pt x="20922" y="8532"/>
                  <a:pt x="20085" y="8532"/>
                </a:cubicBezTo>
                <a:close/>
                <a:moveTo>
                  <a:pt x="6912" y="15450"/>
                </a:moveTo>
                <a:lnTo>
                  <a:pt x="6689" y="15450"/>
                </a:lnTo>
                <a:lnTo>
                  <a:pt x="2592" y="18372"/>
                </a:lnTo>
                <a:lnTo>
                  <a:pt x="2592" y="15450"/>
                </a:lnTo>
                <a:lnTo>
                  <a:pt x="2074" y="15450"/>
                </a:lnTo>
                <a:cubicBezTo>
                  <a:pt x="928" y="15450"/>
                  <a:pt x="0" y="14211"/>
                  <a:pt x="0" y="12683"/>
                </a:cubicBezTo>
                <a:lnTo>
                  <a:pt x="0" y="2767"/>
                </a:lnTo>
                <a:cubicBezTo>
                  <a:pt x="0" y="1239"/>
                  <a:pt x="928" y="0"/>
                  <a:pt x="2074" y="0"/>
                </a:cubicBezTo>
                <a:lnTo>
                  <a:pt x="15034" y="0"/>
                </a:lnTo>
                <a:cubicBezTo>
                  <a:pt x="16179" y="0"/>
                  <a:pt x="17107" y="1239"/>
                  <a:pt x="17107" y="2767"/>
                </a:cubicBezTo>
                <a:lnTo>
                  <a:pt x="17107" y="4381"/>
                </a:lnTo>
                <a:lnTo>
                  <a:pt x="17107" y="8532"/>
                </a:lnTo>
                <a:lnTo>
                  <a:pt x="17107" y="12676"/>
                </a:lnTo>
                <a:cubicBezTo>
                  <a:pt x="17107" y="14205"/>
                  <a:pt x="16224" y="15450"/>
                  <a:pt x="15079" y="15450"/>
                </a:cubicBezTo>
                <a:lnTo>
                  <a:pt x="9158" y="15450"/>
                </a:lnTo>
                <a:cubicBezTo>
                  <a:pt x="9158" y="15450"/>
                  <a:pt x="6912" y="15450"/>
                  <a:pt x="6912" y="15450"/>
                </a:cubicBezTo>
                <a:close/>
              </a:path>
            </a:pathLst>
          </a:custGeom>
          <a:solidFill>
            <a:srgbClr val="F1ABC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74980" y="3535667"/>
            <a:ext cx="150829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2C2C2C">
                    <a:lumMod val="95000"/>
                    <a:lumOff val="5000"/>
                  </a:srgbClr>
                </a:solidFill>
                <a:effectLst/>
                <a:uLnTx/>
                <a:uFillTx/>
                <a:latin typeface="思源黑体 Light" panose="020B0300000000000000" pitchFamily="34" charset="-122"/>
                <a:cs typeface="Calibri" panose="020F0502020204030204" pitchFamily="34" charset="0"/>
              </a:rPr>
              <a:t>add your text here add your text here add your text here add your text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C2C2C">
                  <a:lumMod val="95000"/>
                  <a:lumOff val="5000"/>
                </a:srgbClr>
              </a:solidFill>
              <a:effectLst/>
              <a:uLnTx/>
              <a:uFillTx/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55058" y="5460714"/>
            <a:ext cx="1948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prstClr val="white"/>
                </a:solidFill>
                <a:latin typeface="思源黑体 Light" panose="020B0300000000000000" pitchFamily="34" charset="-122"/>
                <a:cs typeface="Calibri" panose="020F0502020204030204" pitchFamily="34" charset="0"/>
              </a:rPr>
              <a:t>请在此输入文字</a:t>
            </a:r>
            <a:endParaRPr lang="zh-CN" altLang="en-US" sz="1400" b="1" kern="0" dirty="0">
              <a:solidFill>
                <a:prstClr val="white"/>
              </a:solidFill>
              <a:latin typeface="思源黑体 Light" panose="020B0300000000000000" pitchFamily="34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" grpId="0" animBg="1"/>
      <p:bldP spid="8" grpId="0"/>
      <p:bldP spid="9" grpId="0"/>
      <p:bldP spid="17" grpId="0" animBg="1"/>
      <p:bldP spid="18" grpId="0" animBg="1"/>
      <p:bldP spid="14" grpId="0" animBg="1"/>
      <p:bldP spid="15" grpId="0"/>
      <p:bldP spid="16" grpId="0"/>
      <p:bldP spid="24" grpId="0" animBg="1"/>
      <p:bldP spid="25" grpId="0" animBg="1"/>
      <p:bldP spid="21" grpId="0" animBg="1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jiandan302"/>
          <p:cNvSpPr/>
          <p:nvPr>
            <p:custDataLst>
              <p:tags r:id="rId1"/>
            </p:custDataLst>
          </p:nvPr>
        </p:nvSpPr>
        <p:spPr>
          <a:xfrm rot="5400000" flipV="1">
            <a:off x="1685068" y="3818456"/>
            <a:ext cx="712105" cy="2413049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" name="PA-jiandan303"/>
          <p:cNvSpPr/>
          <p:nvPr>
            <p:custDataLst>
              <p:tags r:id="rId2"/>
            </p:custDataLst>
          </p:nvPr>
        </p:nvSpPr>
        <p:spPr>
          <a:xfrm flipV="1">
            <a:off x="3247965" y="4253544"/>
            <a:ext cx="1537196" cy="112748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37127" h="952243">
                <a:moveTo>
                  <a:pt x="0" y="0"/>
                </a:moveTo>
                <a:lnTo>
                  <a:pt x="2737127" y="596766"/>
                </a:lnTo>
                <a:cubicBezTo>
                  <a:pt x="2736165" y="715258"/>
                  <a:pt x="2735204" y="833751"/>
                  <a:pt x="2734242" y="952243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" name="PA-jiandan304"/>
          <p:cNvSpPr/>
          <p:nvPr>
            <p:custDataLst>
              <p:tags r:id="rId3"/>
            </p:custDataLst>
          </p:nvPr>
        </p:nvSpPr>
        <p:spPr>
          <a:xfrm flipV="1">
            <a:off x="4771272" y="4253543"/>
            <a:ext cx="1391391" cy="421733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5" name="PA-jiandan305"/>
          <p:cNvSpPr/>
          <p:nvPr>
            <p:custDataLst>
              <p:tags r:id="rId4"/>
            </p:custDataLst>
          </p:nvPr>
        </p:nvSpPr>
        <p:spPr>
          <a:xfrm flipV="1">
            <a:off x="3225848" y="3745749"/>
            <a:ext cx="1545692" cy="79546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  <a:gd name="connsiteX0-51" fmla="*/ 0 w 2750715"/>
              <a:gd name="connsiteY0-52" fmla="*/ 0 h 952243"/>
              <a:gd name="connsiteX1-53" fmla="*/ 2750715 w 2750715"/>
              <a:gd name="connsiteY1-54" fmla="*/ 429126 h 952243"/>
              <a:gd name="connsiteX2-55" fmla="*/ 2734242 w 2750715"/>
              <a:gd name="connsiteY2-56" fmla="*/ 952243 h 952243"/>
              <a:gd name="connsiteX3-57" fmla="*/ 0 w 2750715"/>
              <a:gd name="connsiteY3-58" fmla="*/ 605633 h 952243"/>
              <a:gd name="connsiteX4-59" fmla="*/ 0 w 2750715"/>
              <a:gd name="connsiteY4-60" fmla="*/ 0 h 952243"/>
              <a:gd name="connsiteX0-61" fmla="*/ 0 w 2750715"/>
              <a:gd name="connsiteY0-62" fmla="*/ 0 h 723643"/>
              <a:gd name="connsiteX1-63" fmla="*/ 2750715 w 2750715"/>
              <a:gd name="connsiteY1-64" fmla="*/ 429126 h 723643"/>
              <a:gd name="connsiteX2-65" fmla="*/ 2747830 w 2750715"/>
              <a:gd name="connsiteY2-66" fmla="*/ 723643 h 723643"/>
              <a:gd name="connsiteX3-67" fmla="*/ 0 w 2750715"/>
              <a:gd name="connsiteY3-68" fmla="*/ 605633 h 723643"/>
              <a:gd name="connsiteX4-69" fmla="*/ 0 w 2750715"/>
              <a:gd name="connsiteY4-70" fmla="*/ 0 h 723643"/>
              <a:gd name="connsiteX0-71" fmla="*/ 0 w 2750715"/>
              <a:gd name="connsiteY0-72" fmla="*/ 0 h 723643"/>
              <a:gd name="connsiteX1-73" fmla="*/ 2750715 w 2750715"/>
              <a:gd name="connsiteY1-74" fmla="*/ 391026 h 723643"/>
              <a:gd name="connsiteX2-75" fmla="*/ 2747830 w 2750715"/>
              <a:gd name="connsiteY2-76" fmla="*/ 723643 h 723643"/>
              <a:gd name="connsiteX3-77" fmla="*/ 0 w 2750715"/>
              <a:gd name="connsiteY3-78" fmla="*/ 605633 h 723643"/>
              <a:gd name="connsiteX4-79" fmla="*/ 0 w 2750715"/>
              <a:gd name="connsiteY4-80" fmla="*/ 0 h 723643"/>
              <a:gd name="connsiteX0-81" fmla="*/ 0 w 2752254"/>
              <a:gd name="connsiteY0-82" fmla="*/ 0 h 742693"/>
              <a:gd name="connsiteX1-83" fmla="*/ 2750715 w 2752254"/>
              <a:gd name="connsiteY1-84" fmla="*/ 391026 h 742693"/>
              <a:gd name="connsiteX2-85" fmla="*/ 2752076 w 2752254"/>
              <a:gd name="connsiteY2-86" fmla="*/ 742693 h 742693"/>
              <a:gd name="connsiteX3-87" fmla="*/ 0 w 2752254"/>
              <a:gd name="connsiteY3-88" fmla="*/ 605633 h 742693"/>
              <a:gd name="connsiteX4-89" fmla="*/ 0 w 2752254"/>
              <a:gd name="connsiteY4-90" fmla="*/ 0 h 742693"/>
              <a:gd name="connsiteX0-91" fmla="*/ 0 w 2760622"/>
              <a:gd name="connsiteY0-92" fmla="*/ 0 h 642680"/>
              <a:gd name="connsiteX1-93" fmla="*/ 2750715 w 2760622"/>
              <a:gd name="connsiteY1-94" fmla="*/ 391026 h 642680"/>
              <a:gd name="connsiteX2-95" fmla="*/ 2760567 w 2760622"/>
              <a:gd name="connsiteY2-96" fmla="*/ 642680 h 642680"/>
              <a:gd name="connsiteX3-97" fmla="*/ 0 w 2760622"/>
              <a:gd name="connsiteY3-98" fmla="*/ 605633 h 642680"/>
              <a:gd name="connsiteX4-99" fmla="*/ 0 w 2760622"/>
              <a:gd name="connsiteY4-100" fmla="*/ 0 h 642680"/>
              <a:gd name="connsiteX0-101" fmla="*/ 0 w 2752252"/>
              <a:gd name="connsiteY0-102" fmla="*/ 0 h 747455"/>
              <a:gd name="connsiteX1-103" fmla="*/ 2750715 w 2752252"/>
              <a:gd name="connsiteY1-104" fmla="*/ 391026 h 747455"/>
              <a:gd name="connsiteX2-105" fmla="*/ 2752074 w 2752252"/>
              <a:gd name="connsiteY2-106" fmla="*/ 747455 h 747455"/>
              <a:gd name="connsiteX3-107" fmla="*/ 0 w 2752252"/>
              <a:gd name="connsiteY3-108" fmla="*/ 605633 h 747455"/>
              <a:gd name="connsiteX4-109" fmla="*/ 0 w 2752252"/>
              <a:gd name="connsiteY4-110" fmla="*/ 0 h 747455"/>
              <a:gd name="connsiteX0-111" fmla="*/ 0 w 2752252"/>
              <a:gd name="connsiteY0-112" fmla="*/ 0 h 747455"/>
              <a:gd name="connsiteX1-113" fmla="*/ 2750715 w 2752252"/>
              <a:gd name="connsiteY1-114" fmla="*/ 282677 h 747455"/>
              <a:gd name="connsiteX2-115" fmla="*/ 2752074 w 2752252"/>
              <a:gd name="connsiteY2-116" fmla="*/ 747455 h 747455"/>
              <a:gd name="connsiteX3-117" fmla="*/ 0 w 2752252"/>
              <a:gd name="connsiteY3-118" fmla="*/ 605633 h 747455"/>
              <a:gd name="connsiteX4-119" fmla="*/ 0 w 2752252"/>
              <a:gd name="connsiteY4-120" fmla="*/ 0 h 747455"/>
              <a:gd name="connsiteX0-121" fmla="*/ 0 w 2752252"/>
              <a:gd name="connsiteY0-122" fmla="*/ 0 h 648135"/>
              <a:gd name="connsiteX1-123" fmla="*/ 2750715 w 2752252"/>
              <a:gd name="connsiteY1-124" fmla="*/ 282677 h 648135"/>
              <a:gd name="connsiteX2-125" fmla="*/ 2752074 w 2752252"/>
              <a:gd name="connsiteY2-126" fmla="*/ 648135 h 648135"/>
              <a:gd name="connsiteX3-127" fmla="*/ 0 w 2752252"/>
              <a:gd name="connsiteY3-128" fmla="*/ 605633 h 648135"/>
              <a:gd name="connsiteX4-129" fmla="*/ 0 w 2752252"/>
              <a:gd name="connsiteY4-130" fmla="*/ 0 h 648135"/>
              <a:gd name="connsiteX0-131" fmla="*/ 0 w 2752252"/>
              <a:gd name="connsiteY0-132" fmla="*/ 0 h 618791"/>
              <a:gd name="connsiteX1-133" fmla="*/ 2750715 w 2752252"/>
              <a:gd name="connsiteY1-134" fmla="*/ 282677 h 618791"/>
              <a:gd name="connsiteX2-135" fmla="*/ 2752074 w 2752252"/>
              <a:gd name="connsiteY2-136" fmla="*/ 618791 h 618791"/>
              <a:gd name="connsiteX3-137" fmla="*/ 0 w 2752252"/>
              <a:gd name="connsiteY3-138" fmla="*/ 605633 h 618791"/>
              <a:gd name="connsiteX4-139" fmla="*/ 0 w 2752252"/>
              <a:gd name="connsiteY4-140" fmla="*/ 0 h 618791"/>
              <a:gd name="connsiteX0-141" fmla="*/ 0 w 2752252"/>
              <a:gd name="connsiteY0-142" fmla="*/ 0 h 634592"/>
              <a:gd name="connsiteX1-143" fmla="*/ 2750715 w 2752252"/>
              <a:gd name="connsiteY1-144" fmla="*/ 282677 h 634592"/>
              <a:gd name="connsiteX2-145" fmla="*/ 2752074 w 2752252"/>
              <a:gd name="connsiteY2-146" fmla="*/ 634592 h 634592"/>
              <a:gd name="connsiteX3-147" fmla="*/ 0 w 2752252"/>
              <a:gd name="connsiteY3-148" fmla="*/ 605633 h 634592"/>
              <a:gd name="connsiteX4-149" fmla="*/ 0 w 2752252"/>
              <a:gd name="connsiteY4-150" fmla="*/ 0 h 634592"/>
              <a:gd name="connsiteX0-151" fmla="*/ 0 w 2750715"/>
              <a:gd name="connsiteY0-152" fmla="*/ 0 h 634592"/>
              <a:gd name="connsiteX1-153" fmla="*/ 2750715 w 2750715"/>
              <a:gd name="connsiteY1-154" fmla="*/ 282677 h 634592"/>
              <a:gd name="connsiteX2-155" fmla="*/ 2747826 w 2750715"/>
              <a:gd name="connsiteY2-156" fmla="*/ 634592 h 634592"/>
              <a:gd name="connsiteX3-157" fmla="*/ 0 w 2750715"/>
              <a:gd name="connsiteY3-158" fmla="*/ 605633 h 634592"/>
              <a:gd name="connsiteX4-159" fmla="*/ 0 w 2750715"/>
              <a:gd name="connsiteY4-160" fmla="*/ 0 h 634592"/>
              <a:gd name="connsiteX0-161" fmla="*/ 0 w 2750715"/>
              <a:gd name="connsiteY0-162" fmla="*/ 0 h 636849"/>
              <a:gd name="connsiteX1-163" fmla="*/ 2750715 w 2750715"/>
              <a:gd name="connsiteY1-164" fmla="*/ 282677 h 636849"/>
              <a:gd name="connsiteX2-165" fmla="*/ 2743581 w 2750715"/>
              <a:gd name="connsiteY2-166" fmla="*/ 636849 h 636849"/>
              <a:gd name="connsiteX3-167" fmla="*/ 0 w 2750715"/>
              <a:gd name="connsiteY3-168" fmla="*/ 605633 h 636849"/>
              <a:gd name="connsiteX4-169" fmla="*/ 0 w 2750715"/>
              <a:gd name="connsiteY4-170" fmla="*/ 0 h 636849"/>
              <a:gd name="connsiteX0-171" fmla="*/ 0 w 2752252"/>
              <a:gd name="connsiteY0-172" fmla="*/ 0 h 636849"/>
              <a:gd name="connsiteX1-173" fmla="*/ 2750715 w 2752252"/>
              <a:gd name="connsiteY1-174" fmla="*/ 282677 h 636849"/>
              <a:gd name="connsiteX2-175" fmla="*/ 2752074 w 2752252"/>
              <a:gd name="connsiteY2-176" fmla="*/ 636849 h 636849"/>
              <a:gd name="connsiteX3-177" fmla="*/ 0 w 2752252"/>
              <a:gd name="connsiteY3-178" fmla="*/ 605633 h 636849"/>
              <a:gd name="connsiteX4-179" fmla="*/ 0 w 2752252"/>
              <a:gd name="connsiteY4-180" fmla="*/ 0 h 6368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52252" h="636849">
                <a:moveTo>
                  <a:pt x="0" y="0"/>
                </a:moveTo>
                <a:lnTo>
                  <a:pt x="2750715" y="282677"/>
                </a:lnTo>
                <a:cubicBezTo>
                  <a:pt x="2749753" y="401169"/>
                  <a:pt x="2753036" y="518357"/>
                  <a:pt x="2752074" y="636849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6" name="PA-jiandan306"/>
          <p:cNvSpPr/>
          <p:nvPr>
            <p:custDataLst>
              <p:tags r:id="rId5"/>
            </p:custDataLst>
          </p:nvPr>
        </p:nvSpPr>
        <p:spPr>
          <a:xfrm flipV="1">
            <a:off x="4771272" y="3745749"/>
            <a:ext cx="1374739" cy="444896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7" name="PA-jiandan307"/>
          <p:cNvSpPr/>
          <p:nvPr>
            <p:custDataLst>
              <p:tags r:id="rId6"/>
            </p:custDataLst>
          </p:nvPr>
        </p:nvSpPr>
        <p:spPr>
          <a:xfrm rot="5400000" flipV="1">
            <a:off x="1639910" y="2959432"/>
            <a:ext cx="758830" cy="2413049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8" name="PA-jiandan308"/>
          <p:cNvSpPr/>
          <p:nvPr>
            <p:custDataLst>
              <p:tags r:id="rId7"/>
            </p:custDataLst>
          </p:nvPr>
        </p:nvSpPr>
        <p:spPr>
          <a:xfrm>
            <a:off x="3247825" y="2076633"/>
            <a:ext cx="1537196" cy="112748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37127" h="952243">
                <a:moveTo>
                  <a:pt x="0" y="0"/>
                </a:moveTo>
                <a:lnTo>
                  <a:pt x="2737127" y="596766"/>
                </a:lnTo>
                <a:cubicBezTo>
                  <a:pt x="2736165" y="715258"/>
                  <a:pt x="2735204" y="833751"/>
                  <a:pt x="2734242" y="952243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9" name="PA-jiandan309"/>
          <p:cNvSpPr/>
          <p:nvPr>
            <p:custDataLst>
              <p:tags r:id="rId8"/>
            </p:custDataLst>
          </p:nvPr>
        </p:nvSpPr>
        <p:spPr>
          <a:xfrm>
            <a:off x="4783714" y="2782388"/>
            <a:ext cx="1377047" cy="421733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0" name="PA-jiandan310"/>
          <p:cNvSpPr/>
          <p:nvPr>
            <p:custDataLst>
              <p:tags r:id="rId9"/>
            </p:custDataLst>
          </p:nvPr>
        </p:nvSpPr>
        <p:spPr>
          <a:xfrm rot="5400000" flipV="1">
            <a:off x="1685068" y="1226161"/>
            <a:ext cx="712105" cy="2413049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1" name="PA-jiandan311"/>
          <p:cNvSpPr/>
          <p:nvPr>
            <p:custDataLst>
              <p:tags r:id="rId10"/>
            </p:custDataLst>
          </p:nvPr>
        </p:nvSpPr>
        <p:spPr>
          <a:xfrm>
            <a:off x="3247644" y="2893833"/>
            <a:ext cx="1545692" cy="79546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  <a:gd name="connsiteX0-51" fmla="*/ 0 w 2750715"/>
              <a:gd name="connsiteY0-52" fmla="*/ 0 h 952243"/>
              <a:gd name="connsiteX1-53" fmla="*/ 2750715 w 2750715"/>
              <a:gd name="connsiteY1-54" fmla="*/ 429126 h 952243"/>
              <a:gd name="connsiteX2-55" fmla="*/ 2734242 w 2750715"/>
              <a:gd name="connsiteY2-56" fmla="*/ 952243 h 952243"/>
              <a:gd name="connsiteX3-57" fmla="*/ 0 w 2750715"/>
              <a:gd name="connsiteY3-58" fmla="*/ 605633 h 952243"/>
              <a:gd name="connsiteX4-59" fmla="*/ 0 w 2750715"/>
              <a:gd name="connsiteY4-60" fmla="*/ 0 h 952243"/>
              <a:gd name="connsiteX0-61" fmla="*/ 0 w 2750715"/>
              <a:gd name="connsiteY0-62" fmla="*/ 0 h 723643"/>
              <a:gd name="connsiteX1-63" fmla="*/ 2750715 w 2750715"/>
              <a:gd name="connsiteY1-64" fmla="*/ 429126 h 723643"/>
              <a:gd name="connsiteX2-65" fmla="*/ 2747830 w 2750715"/>
              <a:gd name="connsiteY2-66" fmla="*/ 723643 h 723643"/>
              <a:gd name="connsiteX3-67" fmla="*/ 0 w 2750715"/>
              <a:gd name="connsiteY3-68" fmla="*/ 605633 h 723643"/>
              <a:gd name="connsiteX4-69" fmla="*/ 0 w 2750715"/>
              <a:gd name="connsiteY4-70" fmla="*/ 0 h 723643"/>
              <a:gd name="connsiteX0-71" fmla="*/ 0 w 2750715"/>
              <a:gd name="connsiteY0-72" fmla="*/ 0 h 723643"/>
              <a:gd name="connsiteX1-73" fmla="*/ 2750715 w 2750715"/>
              <a:gd name="connsiteY1-74" fmla="*/ 391026 h 723643"/>
              <a:gd name="connsiteX2-75" fmla="*/ 2747830 w 2750715"/>
              <a:gd name="connsiteY2-76" fmla="*/ 723643 h 723643"/>
              <a:gd name="connsiteX3-77" fmla="*/ 0 w 2750715"/>
              <a:gd name="connsiteY3-78" fmla="*/ 605633 h 723643"/>
              <a:gd name="connsiteX4-79" fmla="*/ 0 w 2750715"/>
              <a:gd name="connsiteY4-80" fmla="*/ 0 h 723643"/>
              <a:gd name="connsiteX0-81" fmla="*/ 0 w 2752254"/>
              <a:gd name="connsiteY0-82" fmla="*/ 0 h 742693"/>
              <a:gd name="connsiteX1-83" fmla="*/ 2750715 w 2752254"/>
              <a:gd name="connsiteY1-84" fmla="*/ 391026 h 742693"/>
              <a:gd name="connsiteX2-85" fmla="*/ 2752076 w 2752254"/>
              <a:gd name="connsiteY2-86" fmla="*/ 742693 h 742693"/>
              <a:gd name="connsiteX3-87" fmla="*/ 0 w 2752254"/>
              <a:gd name="connsiteY3-88" fmla="*/ 605633 h 742693"/>
              <a:gd name="connsiteX4-89" fmla="*/ 0 w 2752254"/>
              <a:gd name="connsiteY4-90" fmla="*/ 0 h 742693"/>
              <a:gd name="connsiteX0-91" fmla="*/ 0 w 2760622"/>
              <a:gd name="connsiteY0-92" fmla="*/ 0 h 642680"/>
              <a:gd name="connsiteX1-93" fmla="*/ 2750715 w 2760622"/>
              <a:gd name="connsiteY1-94" fmla="*/ 391026 h 642680"/>
              <a:gd name="connsiteX2-95" fmla="*/ 2760567 w 2760622"/>
              <a:gd name="connsiteY2-96" fmla="*/ 642680 h 642680"/>
              <a:gd name="connsiteX3-97" fmla="*/ 0 w 2760622"/>
              <a:gd name="connsiteY3-98" fmla="*/ 605633 h 642680"/>
              <a:gd name="connsiteX4-99" fmla="*/ 0 w 2760622"/>
              <a:gd name="connsiteY4-100" fmla="*/ 0 h 642680"/>
              <a:gd name="connsiteX0-101" fmla="*/ 0 w 2752252"/>
              <a:gd name="connsiteY0-102" fmla="*/ 0 h 747455"/>
              <a:gd name="connsiteX1-103" fmla="*/ 2750715 w 2752252"/>
              <a:gd name="connsiteY1-104" fmla="*/ 391026 h 747455"/>
              <a:gd name="connsiteX2-105" fmla="*/ 2752074 w 2752252"/>
              <a:gd name="connsiteY2-106" fmla="*/ 747455 h 747455"/>
              <a:gd name="connsiteX3-107" fmla="*/ 0 w 2752252"/>
              <a:gd name="connsiteY3-108" fmla="*/ 605633 h 747455"/>
              <a:gd name="connsiteX4-109" fmla="*/ 0 w 2752252"/>
              <a:gd name="connsiteY4-110" fmla="*/ 0 h 747455"/>
              <a:gd name="connsiteX0-111" fmla="*/ 0 w 2752252"/>
              <a:gd name="connsiteY0-112" fmla="*/ 0 h 747455"/>
              <a:gd name="connsiteX1-113" fmla="*/ 2750715 w 2752252"/>
              <a:gd name="connsiteY1-114" fmla="*/ 282677 h 747455"/>
              <a:gd name="connsiteX2-115" fmla="*/ 2752074 w 2752252"/>
              <a:gd name="connsiteY2-116" fmla="*/ 747455 h 747455"/>
              <a:gd name="connsiteX3-117" fmla="*/ 0 w 2752252"/>
              <a:gd name="connsiteY3-118" fmla="*/ 605633 h 747455"/>
              <a:gd name="connsiteX4-119" fmla="*/ 0 w 2752252"/>
              <a:gd name="connsiteY4-120" fmla="*/ 0 h 747455"/>
              <a:gd name="connsiteX0-121" fmla="*/ 0 w 2752252"/>
              <a:gd name="connsiteY0-122" fmla="*/ 0 h 648135"/>
              <a:gd name="connsiteX1-123" fmla="*/ 2750715 w 2752252"/>
              <a:gd name="connsiteY1-124" fmla="*/ 282677 h 648135"/>
              <a:gd name="connsiteX2-125" fmla="*/ 2752074 w 2752252"/>
              <a:gd name="connsiteY2-126" fmla="*/ 648135 h 648135"/>
              <a:gd name="connsiteX3-127" fmla="*/ 0 w 2752252"/>
              <a:gd name="connsiteY3-128" fmla="*/ 605633 h 648135"/>
              <a:gd name="connsiteX4-129" fmla="*/ 0 w 2752252"/>
              <a:gd name="connsiteY4-130" fmla="*/ 0 h 648135"/>
              <a:gd name="connsiteX0-131" fmla="*/ 0 w 2752252"/>
              <a:gd name="connsiteY0-132" fmla="*/ 0 h 618791"/>
              <a:gd name="connsiteX1-133" fmla="*/ 2750715 w 2752252"/>
              <a:gd name="connsiteY1-134" fmla="*/ 282677 h 618791"/>
              <a:gd name="connsiteX2-135" fmla="*/ 2752074 w 2752252"/>
              <a:gd name="connsiteY2-136" fmla="*/ 618791 h 618791"/>
              <a:gd name="connsiteX3-137" fmla="*/ 0 w 2752252"/>
              <a:gd name="connsiteY3-138" fmla="*/ 605633 h 618791"/>
              <a:gd name="connsiteX4-139" fmla="*/ 0 w 2752252"/>
              <a:gd name="connsiteY4-140" fmla="*/ 0 h 618791"/>
              <a:gd name="connsiteX0-141" fmla="*/ 0 w 2752252"/>
              <a:gd name="connsiteY0-142" fmla="*/ 0 h 634592"/>
              <a:gd name="connsiteX1-143" fmla="*/ 2750715 w 2752252"/>
              <a:gd name="connsiteY1-144" fmla="*/ 282677 h 634592"/>
              <a:gd name="connsiteX2-145" fmla="*/ 2752074 w 2752252"/>
              <a:gd name="connsiteY2-146" fmla="*/ 634592 h 634592"/>
              <a:gd name="connsiteX3-147" fmla="*/ 0 w 2752252"/>
              <a:gd name="connsiteY3-148" fmla="*/ 605633 h 634592"/>
              <a:gd name="connsiteX4-149" fmla="*/ 0 w 2752252"/>
              <a:gd name="connsiteY4-150" fmla="*/ 0 h 634592"/>
              <a:gd name="connsiteX0-151" fmla="*/ 0 w 2750715"/>
              <a:gd name="connsiteY0-152" fmla="*/ 0 h 634592"/>
              <a:gd name="connsiteX1-153" fmla="*/ 2750715 w 2750715"/>
              <a:gd name="connsiteY1-154" fmla="*/ 282677 h 634592"/>
              <a:gd name="connsiteX2-155" fmla="*/ 2747826 w 2750715"/>
              <a:gd name="connsiteY2-156" fmla="*/ 634592 h 634592"/>
              <a:gd name="connsiteX3-157" fmla="*/ 0 w 2750715"/>
              <a:gd name="connsiteY3-158" fmla="*/ 605633 h 634592"/>
              <a:gd name="connsiteX4-159" fmla="*/ 0 w 2750715"/>
              <a:gd name="connsiteY4-160" fmla="*/ 0 h 634592"/>
              <a:gd name="connsiteX0-161" fmla="*/ 0 w 2750715"/>
              <a:gd name="connsiteY0-162" fmla="*/ 0 h 636849"/>
              <a:gd name="connsiteX1-163" fmla="*/ 2750715 w 2750715"/>
              <a:gd name="connsiteY1-164" fmla="*/ 282677 h 636849"/>
              <a:gd name="connsiteX2-165" fmla="*/ 2743581 w 2750715"/>
              <a:gd name="connsiteY2-166" fmla="*/ 636849 h 636849"/>
              <a:gd name="connsiteX3-167" fmla="*/ 0 w 2750715"/>
              <a:gd name="connsiteY3-168" fmla="*/ 605633 h 636849"/>
              <a:gd name="connsiteX4-169" fmla="*/ 0 w 2750715"/>
              <a:gd name="connsiteY4-170" fmla="*/ 0 h 636849"/>
              <a:gd name="connsiteX0-171" fmla="*/ 0 w 2752252"/>
              <a:gd name="connsiteY0-172" fmla="*/ 0 h 636849"/>
              <a:gd name="connsiteX1-173" fmla="*/ 2750715 w 2752252"/>
              <a:gd name="connsiteY1-174" fmla="*/ 282677 h 636849"/>
              <a:gd name="connsiteX2-175" fmla="*/ 2752074 w 2752252"/>
              <a:gd name="connsiteY2-176" fmla="*/ 636849 h 636849"/>
              <a:gd name="connsiteX3-177" fmla="*/ 0 w 2752252"/>
              <a:gd name="connsiteY3-178" fmla="*/ 605633 h 636849"/>
              <a:gd name="connsiteX4-179" fmla="*/ 0 w 2752252"/>
              <a:gd name="connsiteY4-180" fmla="*/ 0 h 6368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52252" h="636849">
                <a:moveTo>
                  <a:pt x="0" y="0"/>
                </a:moveTo>
                <a:lnTo>
                  <a:pt x="2750715" y="282677"/>
                </a:lnTo>
                <a:cubicBezTo>
                  <a:pt x="2749753" y="401169"/>
                  <a:pt x="2753036" y="518357"/>
                  <a:pt x="2752074" y="636849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2" name="PA-jiandan312"/>
          <p:cNvSpPr/>
          <p:nvPr>
            <p:custDataLst>
              <p:tags r:id="rId11"/>
            </p:custDataLst>
          </p:nvPr>
        </p:nvSpPr>
        <p:spPr>
          <a:xfrm>
            <a:off x="4793069" y="3248560"/>
            <a:ext cx="1374739" cy="444896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3" name="PA-jiandan313"/>
          <p:cNvSpPr/>
          <p:nvPr>
            <p:custDataLst>
              <p:tags r:id="rId12"/>
            </p:custDataLst>
          </p:nvPr>
        </p:nvSpPr>
        <p:spPr>
          <a:xfrm rot="5400000" flipV="1">
            <a:off x="1649949" y="2056686"/>
            <a:ext cx="760548" cy="2434844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4" name="PA-jiandan314"/>
          <p:cNvSpPr txBox="1"/>
          <p:nvPr>
            <p:custDataLst>
              <p:tags r:id="rId13"/>
            </p:custDataLst>
          </p:nvPr>
        </p:nvSpPr>
        <p:spPr>
          <a:xfrm>
            <a:off x="1489419" y="2279818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15" name="PA-jiandan315"/>
          <p:cNvSpPr txBox="1"/>
          <p:nvPr>
            <p:custDataLst>
              <p:tags r:id="rId14"/>
            </p:custDataLst>
          </p:nvPr>
        </p:nvSpPr>
        <p:spPr>
          <a:xfrm>
            <a:off x="1489419" y="3163733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16" name="PA-jiandan316"/>
          <p:cNvSpPr txBox="1"/>
          <p:nvPr>
            <p:custDataLst>
              <p:tags r:id="rId15"/>
            </p:custDataLst>
          </p:nvPr>
        </p:nvSpPr>
        <p:spPr>
          <a:xfrm>
            <a:off x="1489419" y="4023766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17" name="PA-jiandan317"/>
          <p:cNvSpPr txBox="1"/>
          <p:nvPr>
            <p:custDataLst>
              <p:tags r:id="rId16"/>
            </p:custDataLst>
          </p:nvPr>
        </p:nvSpPr>
        <p:spPr>
          <a:xfrm>
            <a:off x="1489419" y="4840534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18" name="PA-jiandan318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1044433" y="2293345"/>
            <a:ext cx="292100" cy="228600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9" name="PA-jiandan319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1037023" y="3107770"/>
            <a:ext cx="306917" cy="294217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0" name="PA-jiandan320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1015848" y="4024621"/>
            <a:ext cx="349267" cy="270907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1" name="PA-jiandan321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1015848" y="4871717"/>
            <a:ext cx="349267" cy="32276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2" name="PA-jiandan322"/>
          <p:cNvSpPr/>
          <p:nvPr>
            <p:custDataLst>
              <p:tags r:id="rId21"/>
            </p:custDataLst>
          </p:nvPr>
        </p:nvSpPr>
        <p:spPr>
          <a:xfrm rot="16200000" flipH="1" flipV="1">
            <a:off x="9824179" y="3818456"/>
            <a:ext cx="712105" cy="2413049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3" name="PA-jiandan323"/>
          <p:cNvSpPr/>
          <p:nvPr>
            <p:custDataLst>
              <p:tags r:id="rId22"/>
            </p:custDataLst>
          </p:nvPr>
        </p:nvSpPr>
        <p:spPr>
          <a:xfrm flipH="1" flipV="1">
            <a:off x="7436190" y="4253544"/>
            <a:ext cx="1537196" cy="112748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37127" h="952243">
                <a:moveTo>
                  <a:pt x="0" y="0"/>
                </a:moveTo>
                <a:lnTo>
                  <a:pt x="2737127" y="596766"/>
                </a:lnTo>
                <a:cubicBezTo>
                  <a:pt x="2736165" y="715258"/>
                  <a:pt x="2735204" y="833751"/>
                  <a:pt x="2734242" y="952243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4" name="PA-jiandan324"/>
          <p:cNvSpPr/>
          <p:nvPr>
            <p:custDataLst>
              <p:tags r:id="rId23"/>
            </p:custDataLst>
          </p:nvPr>
        </p:nvSpPr>
        <p:spPr>
          <a:xfrm flipH="1" flipV="1">
            <a:off x="6058688" y="4253543"/>
            <a:ext cx="1401011" cy="421733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5" name="PA-jiandan325"/>
          <p:cNvSpPr/>
          <p:nvPr>
            <p:custDataLst>
              <p:tags r:id="rId24"/>
            </p:custDataLst>
          </p:nvPr>
        </p:nvSpPr>
        <p:spPr>
          <a:xfrm flipH="1" flipV="1">
            <a:off x="7411364" y="3749904"/>
            <a:ext cx="1545692" cy="79546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  <a:gd name="connsiteX0-51" fmla="*/ 0 w 2750715"/>
              <a:gd name="connsiteY0-52" fmla="*/ 0 h 952243"/>
              <a:gd name="connsiteX1-53" fmla="*/ 2750715 w 2750715"/>
              <a:gd name="connsiteY1-54" fmla="*/ 429126 h 952243"/>
              <a:gd name="connsiteX2-55" fmla="*/ 2734242 w 2750715"/>
              <a:gd name="connsiteY2-56" fmla="*/ 952243 h 952243"/>
              <a:gd name="connsiteX3-57" fmla="*/ 0 w 2750715"/>
              <a:gd name="connsiteY3-58" fmla="*/ 605633 h 952243"/>
              <a:gd name="connsiteX4-59" fmla="*/ 0 w 2750715"/>
              <a:gd name="connsiteY4-60" fmla="*/ 0 h 952243"/>
              <a:gd name="connsiteX0-61" fmla="*/ 0 w 2750715"/>
              <a:gd name="connsiteY0-62" fmla="*/ 0 h 723643"/>
              <a:gd name="connsiteX1-63" fmla="*/ 2750715 w 2750715"/>
              <a:gd name="connsiteY1-64" fmla="*/ 429126 h 723643"/>
              <a:gd name="connsiteX2-65" fmla="*/ 2747830 w 2750715"/>
              <a:gd name="connsiteY2-66" fmla="*/ 723643 h 723643"/>
              <a:gd name="connsiteX3-67" fmla="*/ 0 w 2750715"/>
              <a:gd name="connsiteY3-68" fmla="*/ 605633 h 723643"/>
              <a:gd name="connsiteX4-69" fmla="*/ 0 w 2750715"/>
              <a:gd name="connsiteY4-70" fmla="*/ 0 h 723643"/>
              <a:gd name="connsiteX0-71" fmla="*/ 0 w 2750715"/>
              <a:gd name="connsiteY0-72" fmla="*/ 0 h 723643"/>
              <a:gd name="connsiteX1-73" fmla="*/ 2750715 w 2750715"/>
              <a:gd name="connsiteY1-74" fmla="*/ 391026 h 723643"/>
              <a:gd name="connsiteX2-75" fmla="*/ 2747830 w 2750715"/>
              <a:gd name="connsiteY2-76" fmla="*/ 723643 h 723643"/>
              <a:gd name="connsiteX3-77" fmla="*/ 0 w 2750715"/>
              <a:gd name="connsiteY3-78" fmla="*/ 605633 h 723643"/>
              <a:gd name="connsiteX4-79" fmla="*/ 0 w 2750715"/>
              <a:gd name="connsiteY4-80" fmla="*/ 0 h 723643"/>
              <a:gd name="connsiteX0-81" fmla="*/ 0 w 2752254"/>
              <a:gd name="connsiteY0-82" fmla="*/ 0 h 742693"/>
              <a:gd name="connsiteX1-83" fmla="*/ 2750715 w 2752254"/>
              <a:gd name="connsiteY1-84" fmla="*/ 391026 h 742693"/>
              <a:gd name="connsiteX2-85" fmla="*/ 2752076 w 2752254"/>
              <a:gd name="connsiteY2-86" fmla="*/ 742693 h 742693"/>
              <a:gd name="connsiteX3-87" fmla="*/ 0 w 2752254"/>
              <a:gd name="connsiteY3-88" fmla="*/ 605633 h 742693"/>
              <a:gd name="connsiteX4-89" fmla="*/ 0 w 2752254"/>
              <a:gd name="connsiteY4-90" fmla="*/ 0 h 742693"/>
              <a:gd name="connsiteX0-91" fmla="*/ 0 w 2760622"/>
              <a:gd name="connsiteY0-92" fmla="*/ 0 h 642680"/>
              <a:gd name="connsiteX1-93" fmla="*/ 2750715 w 2760622"/>
              <a:gd name="connsiteY1-94" fmla="*/ 391026 h 642680"/>
              <a:gd name="connsiteX2-95" fmla="*/ 2760567 w 2760622"/>
              <a:gd name="connsiteY2-96" fmla="*/ 642680 h 642680"/>
              <a:gd name="connsiteX3-97" fmla="*/ 0 w 2760622"/>
              <a:gd name="connsiteY3-98" fmla="*/ 605633 h 642680"/>
              <a:gd name="connsiteX4-99" fmla="*/ 0 w 2760622"/>
              <a:gd name="connsiteY4-100" fmla="*/ 0 h 642680"/>
              <a:gd name="connsiteX0-101" fmla="*/ 0 w 2752252"/>
              <a:gd name="connsiteY0-102" fmla="*/ 0 h 747455"/>
              <a:gd name="connsiteX1-103" fmla="*/ 2750715 w 2752252"/>
              <a:gd name="connsiteY1-104" fmla="*/ 391026 h 747455"/>
              <a:gd name="connsiteX2-105" fmla="*/ 2752074 w 2752252"/>
              <a:gd name="connsiteY2-106" fmla="*/ 747455 h 747455"/>
              <a:gd name="connsiteX3-107" fmla="*/ 0 w 2752252"/>
              <a:gd name="connsiteY3-108" fmla="*/ 605633 h 747455"/>
              <a:gd name="connsiteX4-109" fmla="*/ 0 w 2752252"/>
              <a:gd name="connsiteY4-110" fmla="*/ 0 h 747455"/>
              <a:gd name="connsiteX0-111" fmla="*/ 0 w 2752252"/>
              <a:gd name="connsiteY0-112" fmla="*/ 0 h 747455"/>
              <a:gd name="connsiteX1-113" fmla="*/ 2750715 w 2752252"/>
              <a:gd name="connsiteY1-114" fmla="*/ 282677 h 747455"/>
              <a:gd name="connsiteX2-115" fmla="*/ 2752074 w 2752252"/>
              <a:gd name="connsiteY2-116" fmla="*/ 747455 h 747455"/>
              <a:gd name="connsiteX3-117" fmla="*/ 0 w 2752252"/>
              <a:gd name="connsiteY3-118" fmla="*/ 605633 h 747455"/>
              <a:gd name="connsiteX4-119" fmla="*/ 0 w 2752252"/>
              <a:gd name="connsiteY4-120" fmla="*/ 0 h 747455"/>
              <a:gd name="connsiteX0-121" fmla="*/ 0 w 2752252"/>
              <a:gd name="connsiteY0-122" fmla="*/ 0 h 648135"/>
              <a:gd name="connsiteX1-123" fmla="*/ 2750715 w 2752252"/>
              <a:gd name="connsiteY1-124" fmla="*/ 282677 h 648135"/>
              <a:gd name="connsiteX2-125" fmla="*/ 2752074 w 2752252"/>
              <a:gd name="connsiteY2-126" fmla="*/ 648135 h 648135"/>
              <a:gd name="connsiteX3-127" fmla="*/ 0 w 2752252"/>
              <a:gd name="connsiteY3-128" fmla="*/ 605633 h 648135"/>
              <a:gd name="connsiteX4-129" fmla="*/ 0 w 2752252"/>
              <a:gd name="connsiteY4-130" fmla="*/ 0 h 648135"/>
              <a:gd name="connsiteX0-131" fmla="*/ 0 w 2752252"/>
              <a:gd name="connsiteY0-132" fmla="*/ 0 h 618791"/>
              <a:gd name="connsiteX1-133" fmla="*/ 2750715 w 2752252"/>
              <a:gd name="connsiteY1-134" fmla="*/ 282677 h 618791"/>
              <a:gd name="connsiteX2-135" fmla="*/ 2752074 w 2752252"/>
              <a:gd name="connsiteY2-136" fmla="*/ 618791 h 618791"/>
              <a:gd name="connsiteX3-137" fmla="*/ 0 w 2752252"/>
              <a:gd name="connsiteY3-138" fmla="*/ 605633 h 618791"/>
              <a:gd name="connsiteX4-139" fmla="*/ 0 w 2752252"/>
              <a:gd name="connsiteY4-140" fmla="*/ 0 h 618791"/>
              <a:gd name="connsiteX0-141" fmla="*/ 0 w 2752252"/>
              <a:gd name="connsiteY0-142" fmla="*/ 0 h 634592"/>
              <a:gd name="connsiteX1-143" fmla="*/ 2750715 w 2752252"/>
              <a:gd name="connsiteY1-144" fmla="*/ 282677 h 634592"/>
              <a:gd name="connsiteX2-145" fmla="*/ 2752074 w 2752252"/>
              <a:gd name="connsiteY2-146" fmla="*/ 634592 h 634592"/>
              <a:gd name="connsiteX3-147" fmla="*/ 0 w 2752252"/>
              <a:gd name="connsiteY3-148" fmla="*/ 605633 h 634592"/>
              <a:gd name="connsiteX4-149" fmla="*/ 0 w 2752252"/>
              <a:gd name="connsiteY4-150" fmla="*/ 0 h 634592"/>
              <a:gd name="connsiteX0-151" fmla="*/ 0 w 2750715"/>
              <a:gd name="connsiteY0-152" fmla="*/ 0 h 634592"/>
              <a:gd name="connsiteX1-153" fmla="*/ 2750715 w 2750715"/>
              <a:gd name="connsiteY1-154" fmla="*/ 282677 h 634592"/>
              <a:gd name="connsiteX2-155" fmla="*/ 2747826 w 2750715"/>
              <a:gd name="connsiteY2-156" fmla="*/ 634592 h 634592"/>
              <a:gd name="connsiteX3-157" fmla="*/ 0 w 2750715"/>
              <a:gd name="connsiteY3-158" fmla="*/ 605633 h 634592"/>
              <a:gd name="connsiteX4-159" fmla="*/ 0 w 2750715"/>
              <a:gd name="connsiteY4-160" fmla="*/ 0 h 634592"/>
              <a:gd name="connsiteX0-161" fmla="*/ 0 w 2750715"/>
              <a:gd name="connsiteY0-162" fmla="*/ 0 h 636849"/>
              <a:gd name="connsiteX1-163" fmla="*/ 2750715 w 2750715"/>
              <a:gd name="connsiteY1-164" fmla="*/ 282677 h 636849"/>
              <a:gd name="connsiteX2-165" fmla="*/ 2743581 w 2750715"/>
              <a:gd name="connsiteY2-166" fmla="*/ 636849 h 636849"/>
              <a:gd name="connsiteX3-167" fmla="*/ 0 w 2750715"/>
              <a:gd name="connsiteY3-168" fmla="*/ 605633 h 636849"/>
              <a:gd name="connsiteX4-169" fmla="*/ 0 w 2750715"/>
              <a:gd name="connsiteY4-170" fmla="*/ 0 h 636849"/>
              <a:gd name="connsiteX0-171" fmla="*/ 0 w 2752252"/>
              <a:gd name="connsiteY0-172" fmla="*/ 0 h 636849"/>
              <a:gd name="connsiteX1-173" fmla="*/ 2750715 w 2752252"/>
              <a:gd name="connsiteY1-174" fmla="*/ 282677 h 636849"/>
              <a:gd name="connsiteX2-175" fmla="*/ 2752074 w 2752252"/>
              <a:gd name="connsiteY2-176" fmla="*/ 636849 h 636849"/>
              <a:gd name="connsiteX3-177" fmla="*/ 0 w 2752252"/>
              <a:gd name="connsiteY3-178" fmla="*/ 605633 h 636849"/>
              <a:gd name="connsiteX4-179" fmla="*/ 0 w 2752252"/>
              <a:gd name="connsiteY4-180" fmla="*/ 0 h 6368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52252" h="636849">
                <a:moveTo>
                  <a:pt x="0" y="0"/>
                </a:moveTo>
                <a:lnTo>
                  <a:pt x="2750715" y="282677"/>
                </a:lnTo>
                <a:cubicBezTo>
                  <a:pt x="2749753" y="401169"/>
                  <a:pt x="2753036" y="518357"/>
                  <a:pt x="2752074" y="636849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6" name="PA-jiandan326"/>
          <p:cNvSpPr/>
          <p:nvPr>
            <p:custDataLst>
              <p:tags r:id="rId25"/>
            </p:custDataLst>
          </p:nvPr>
        </p:nvSpPr>
        <p:spPr>
          <a:xfrm flipH="1" flipV="1">
            <a:off x="6036892" y="3745749"/>
            <a:ext cx="1399296" cy="444896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7" name="PA-jiandan327"/>
          <p:cNvSpPr/>
          <p:nvPr>
            <p:custDataLst>
              <p:tags r:id="rId26"/>
            </p:custDataLst>
          </p:nvPr>
        </p:nvSpPr>
        <p:spPr>
          <a:xfrm rot="16200000" flipH="1" flipV="1">
            <a:off x="9784165" y="2959432"/>
            <a:ext cx="758830" cy="2413049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8" name="PA-jiandan328"/>
          <p:cNvSpPr/>
          <p:nvPr>
            <p:custDataLst>
              <p:tags r:id="rId27"/>
            </p:custDataLst>
          </p:nvPr>
        </p:nvSpPr>
        <p:spPr>
          <a:xfrm flipH="1">
            <a:off x="7434430" y="2076633"/>
            <a:ext cx="1537196" cy="112748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37127" h="952243">
                <a:moveTo>
                  <a:pt x="0" y="0"/>
                </a:moveTo>
                <a:lnTo>
                  <a:pt x="2737127" y="596766"/>
                </a:lnTo>
                <a:cubicBezTo>
                  <a:pt x="2736165" y="715258"/>
                  <a:pt x="2735204" y="833751"/>
                  <a:pt x="2734242" y="952243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9" name="PA-jiandan329"/>
          <p:cNvSpPr/>
          <p:nvPr>
            <p:custDataLst>
              <p:tags r:id="rId28"/>
            </p:custDataLst>
          </p:nvPr>
        </p:nvSpPr>
        <p:spPr>
          <a:xfrm flipH="1">
            <a:off x="6058689" y="2782388"/>
            <a:ext cx="1401645" cy="421733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0" name="PA-jiandan330"/>
          <p:cNvSpPr/>
          <p:nvPr>
            <p:custDataLst>
              <p:tags r:id="rId29"/>
            </p:custDataLst>
          </p:nvPr>
        </p:nvSpPr>
        <p:spPr>
          <a:xfrm rot="16200000" flipH="1" flipV="1">
            <a:off x="9822278" y="1226161"/>
            <a:ext cx="712105" cy="2413049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1" name="PA-jiandan331"/>
          <p:cNvSpPr/>
          <p:nvPr>
            <p:custDataLst>
              <p:tags r:id="rId30"/>
            </p:custDataLst>
          </p:nvPr>
        </p:nvSpPr>
        <p:spPr>
          <a:xfrm flipH="1">
            <a:off x="7411366" y="2893833"/>
            <a:ext cx="1545692" cy="795468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  <a:gd name="connsiteX0-51" fmla="*/ 0 w 2750715"/>
              <a:gd name="connsiteY0-52" fmla="*/ 0 h 952243"/>
              <a:gd name="connsiteX1-53" fmla="*/ 2750715 w 2750715"/>
              <a:gd name="connsiteY1-54" fmla="*/ 429126 h 952243"/>
              <a:gd name="connsiteX2-55" fmla="*/ 2734242 w 2750715"/>
              <a:gd name="connsiteY2-56" fmla="*/ 952243 h 952243"/>
              <a:gd name="connsiteX3-57" fmla="*/ 0 w 2750715"/>
              <a:gd name="connsiteY3-58" fmla="*/ 605633 h 952243"/>
              <a:gd name="connsiteX4-59" fmla="*/ 0 w 2750715"/>
              <a:gd name="connsiteY4-60" fmla="*/ 0 h 952243"/>
              <a:gd name="connsiteX0-61" fmla="*/ 0 w 2750715"/>
              <a:gd name="connsiteY0-62" fmla="*/ 0 h 723643"/>
              <a:gd name="connsiteX1-63" fmla="*/ 2750715 w 2750715"/>
              <a:gd name="connsiteY1-64" fmla="*/ 429126 h 723643"/>
              <a:gd name="connsiteX2-65" fmla="*/ 2747830 w 2750715"/>
              <a:gd name="connsiteY2-66" fmla="*/ 723643 h 723643"/>
              <a:gd name="connsiteX3-67" fmla="*/ 0 w 2750715"/>
              <a:gd name="connsiteY3-68" fmla="*/ 605633 h 723643"/>
              <a:gd name="connsiteX4-69" fmla="*/ 0 w 2750715"/>
              <a:gd name="connsiteY4-70" fmla="*/ 0 h 723643"/>
              <a:gd name="connsiteX0-71" fmla="*/ 0 w 2750715"/>
              <a:gd name="connsiteY0-72" fmla="*/ 0 h 723643"/>
              <a:gd name="connsiteX1-73" fmla="*/ 2750715 w 2750715"/>
              <a:gd name="connsiteY1-74" fmla="*/ 391026 h 723643"/>
              <a:gd name="connsiteX2-75" fmla="*/ 2747830 w 2750715"/>
              <a:gd name="connsiteY2-76" fmla="*/ 723643 h 723643"/>
              <a:gd name="connsiteX3-77" fmla="*/ 0 w 2750715"/>
              <a:gd name="connsiteY3-78" fmla="*/ 605633 h 723643"/>
              <a:gd name="connsiteX4-79" fmla="*/ 0 w 2750715"/>
              <a:gd name="connsiteY4-80" fmla="*/ 0 h 723643"/>
              <a:gd name="connsiteX0-81" fmla="*/ 0 w 2752254"/>
              <a:gd name="connsiteY0-82" fmla="*/ 0 h 742693"/>
              <a:gd name="connsiteX1-83" fmla="*/ 2750715 w 2752254"/>
              <a:gd name="connsiteY1-84" fmla="*/ 391026 h 742693"/>
              <a:gd name="connsiteX2-85" fmla="*/ 2752076 w 2752254"/>
              <a:gd name="connsiteY2-86" fmla="*/ 742693 h 742693"/>
              <a:gd name="connsiteX3-87" fmla="*/ 0 w 2752254"/>
              <a:gd name="connsiteY3-88" fmla="*/ 605633 h 742693"/>
              <a:gd name="connsiteX4-89" fmla="*/ 0 w 2752254"/>
              <a:gd name="connsiteY4-90" fmla="*/ 0 h 742693"/>
              <a:gd name="connsiteX0-91" fmla="*/ 0 w 2760622"/>
              <a:gd name="connsiteY0-92" fmla="*/ 0 h 642680"/>
              <a:gd name="connsiteX1-93" fmla="*/ 2750715 w 2760622"/>
              <a:gd name="connsiteY1-94" fmla="*/ 391026 h 642680"/>
              <a:gd name="connsiteX2-95" fmla="*/ 2760567 w 2760622"/>
              <a:gd name="connsiteY2-96" fmla="*/ 642680 h 642680"/>
              <a:gd name="connsiteX3-97" fmla="*/ 0 w 2760622"/>
              <a:gd name="connsiteY3-98" fmla="*/ 605633 h 642680"/>
              <a:gd name="connsiteX4-99" fmla="*/ 0 w 2760622"/>
              <a:gd name="connsiteY4-100" fmla="*/ 0 h 642680"/>
              <a:gd name="connsiteX0-101" fmla="*/ 0 w 2752252"/>
              <a:gd name="connsiteY0-102" fmla="*/ 0 h 747455"/>
              <a:gd name="connsiteX1-103" fmla="*/ 2750715 w 2752252"/>
              <a:gd name="connsiteY1-104" fmla="*/ 391026 h 747455"/>
              <a:gd name="connsiteX2-105" fmla="*/ 2752074 w 2752252"/>
              <a:gd name="connsiteY2-106" fmla="*/ 747455 h 747455"/>
              <a:gd name="connsiteX3-107" fmla="*/ 0 w 2752252"/>
              <a:gd name="connsiteY3-108" fmla="*/ 605633 h 747455"/>
              <a:gd name="connsiteX4-109" fmla="*/ 0 w 2752252"/>
              <a:gd name="connsiteY4-110" fmla="*/ 0 h 747455"/>
              <a:gd name="connsiteX0-111" fmla="*/ 0 w 2752252"/>
              <a:gd name="connsiteY0-112" fmla="*/ 0 h 747455"/>
              <a:gd name="connsiteX1-113" fmla="*/ 2750715 w 2752252"/>
              <a:gd name="connsiteY1-114" fmla="*/ 282677 h 747455"/>
              <a:gd name="connsiteX2-115" fmla="*/ 2752074 w 2752252"/>
              <a:gd name="connsiteY2-116" fmla="*/ 747455 h 747455"/>
              <a:gd name="connsiteX3-117" fmla="*/ 0 w 2752252"/>
              <a:gd name="connsiteY3-118" fmla="*/ 605633 h 747455"/>
              <a:gd name="connsiteX4-119" fmla="*/ 0 w 2752252"/>
              <a:gd name="connsiteY4-120" fmla="*/ 0 h 747455"/>
              <a:gd name="connsiteX0-121" fmla="*/ 0 w 2752252"/>
              <a:gd name="connsiteY0-122" fmla="*/ 0 h 648135"/>
              <a:gd name="connsiteX1-123" fmla="*/ 2750715 w 2752252"/>
              <a:gd name="connsiteY1-124" fmla="*/ 282677 h 648135"/>
              <a:gd name="connsiteX2-125" fmla="*/ 2752074 w 2752252"/>
              <a:gd name="connsiteY2-126" fmla="*/ 648135 h 648135"/>
              <a:gd name="connsiteX3-127" fmla="*/ 0 w 2752252"/>
              <a:gd name="connsiteY3-128" fmla="*/ 605633 h 648135"/>
              <a:gd name="connsiteX4-129" fmla="*/ 0 w 2752252"/>
              <a:gd name="connsiteY4-130" fmla="*/ 0 h 648135"/>
              <a:gd name="connsiteX0-131" fmla="*/ 0 w 2752252"/>
              <a:gd name="connsiteY0-132" fmla="*/ 0 h 618791"/>
              <a:gd name="connsiteX1-133" fmla="*/ 2750715 w 2752252"/>
              <a:gd name="connsiteY1-134" fmla="*/ 282677 h 618791"/>
              <a:gd name="connsiteX2-135" fmla="*/ 2752074 w 2752252"/>
              <a:gd name="connsiteY2-136" fmla="*/ 618791 h 618791"/>
              <a:gd name="connsiteX3-137" fmla="*/ 0 w 2752252"/>
              <a:gd name="connsiteY3-138" fmla="*/ 605633 h 618791"/>
              <a:gd name="connsiteX4-139" fmla="*/ 0 w 2752252"/>
              <a:gd name="connsiteY4-140" fmla="*/ 0 h 618791"/>
              <a:gd name="connsiteX0-141" fmla="*/ 0 w 2752252"/>
              <a:gd name="connsiteY0-142" fmla="*/ 0 h 634592"/>
              <a:gd name="connsiteX1-143" fmla="*/ 2750715 w 2752252"/>
              <a:gd name="connsiteY1-144" fmla="*/ 282677 h 634592"/>
              <a:gd name="connsiteX2-145" fmla="*/ 2752074 w 2752252"/>
              <a:gd name="connsiteY2-146" fmla="*/ 634592 h 634592"/>
              <a:gd name="connsiteX3-147" fmla="*/ 0 w 2752252"/>
              <a:gd name="connsiteY3-148" fmla="*/ 605633 h 634592"/>
              <a:gd name="connsiteX4-149" fmla="*/ 0 w 2752252"/>
              <a:gd name="connsiteY4-150" fmla="*/ 0 h 634592"/>
              <a:gd name="connsiteX0-151" fmla="*/ 0 w 2750715"/>
              <a:gd name="connsiteY0-152" fmla="*/ 0 h 634592"/>
              <a:gd name="connsiteX1-153" fmla="*/ 2750715 w 2750715"/>
              <a:gd name="connsiteY1-154" fmla="*/ 282677 h 634592"/>
              <a:gd name="connsiteX2-155" fmla="*/ 2747826 w 2750715"/>
              <a:gd name="connsiteY2-156" fmla="*/ 634592 h 634592"/>
              <a:gd name="connsiteX3-157" fmla="*/ 0 w 2750715"/>
              <a:gd name="connsiteY3-158" fmla="*/ 605633 h 634592"/>
              <a:gd name="connsiteX4-159" fmla="*/ 0 w 2750715"/>
              <a:gd name="connsiteY4-160" fmla="*/ 0 h 634592"/>
              <a:gd name="connsiteX0-161" fmla="*/ 0 w 2750715"/>
              <a:gd name="connsiteY0-162" fmla="*/ 0 h 636849"/>
              <a:gd name="connsiteX1-163" fmla="*/ 2750715 w 2750715"/>
              <a:gd name="connsiteY1-164" fmla="*/ 282677 h 636849"/>
              <a:gd name="connsiteX2-165" fmla="*/ 2743581 w 2750715"/>
              <a:gd name="connsiteY2-166" fmla="*/ 636849 h 636849"/>
              <a:gd name="connsiteX3-167" fmla="*/ 0 w 2750715"/>
              <a:gd name="connsiteY3-168" fmla="*/ 605633 h 636849"/>
              <a:gd name="connsiteX4-169" fmla="*/ 0 w 2750715"/>
              <a:gd name="connsiteY4-170" fmla="*/ 0 h 636849"/>
              <a:gd name="connsiteX0-171" fmla="*/ 0 w 2752252"/>
              <a:gd name="connsiteY0-172" fmla="*/ 0 h 636849"/>
              <a:gd name="connsiteX1-173" fmla="*/ 2750715 w 2752252"/>
              <a:gd name="connsiteY1-174" fmla="*/ 282677 h 636849"/>
              <a:gd name="connsiteX2-175" fmla="*/ 2752074 w 2752252"/>
              <a:gd name="connsiteY2-176" fmla="*/ 636849 h 636849"/>
              <a:gd name="connsiteX3-177" fmla="*/ 0 w 2752252"/>
              <a:gd name="connsiteY3-178" fmla="*/ 605633 h 636849"/>
              <a:gd name="connsiteX4-179" fmla="*/ 0 w 2752252"/>
              <a:gd name="connsiteY4-180" fmla="*/ 0 h 6368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52252" h="636849">
                <a:moveTo>
                  <a:pt x="0" y="0"/>
                </a:moveTo>
                <a:lnTo>
                  <a:pt x="2750715" y="282677"/>
                </a:lnTo>
                <a:cubicBezTo>
                  <a:pt x="2749753" y="401169"/>
                  <a:pt x="2753036" y="518357"/>
                  <a:pt x="2752074" y="636849"/>
                </a:cubicBezTo>
                <a:lnTo>
                  <a:pt x="0" y="605633"/>
                </a:lnTo>
                <a:lnTo>
                  <a:pt x="0" y="0"/>
                </a:lnTo>
                <a:close/>
              </a:path>
            </a:pathLst>
          </a:cu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2" name="PA-jiandan332"/>
          <p:cNvSpPr/>
          <p:nvPr>
            <p:custDataLst>
              <p:tags r:id="rId31"/>
            </p:custDataLst>
          </p:nvPr>
        </p:nvSpPr>
        <p:spPr>
          <a:xfrm flipH="1">
            <a:off x="6036893" y="3248560"/>
            <a:ext cx="1399296" cy="444896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3" name="PA-jiandan333"/>
          <p:cNvSpPr/>
          <p:nvPr>
            <p:custDataLst>
              <p:tags r:id="rId32"/>
            </p:custDataLst>
          </p:nvPr>
        </p:nvSpPr>
        <p:spPr>
          <a:xfrm rot="16200000" flipH="1" flipV="1">
            <a:off x="9794205" y="2056686"/>
            <a:ext cx="760548" cy="2434844"/>
          </a:xfrm>
          <a:prstGeom prst="round2Same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4" name="PA-jiandan334"/>
          <p:cNvSpPr/>
          <p:nvPr>
            <p:custDataLst>
              <p:tags r:id="rId33"/>
            </p:custDataLst>
          </p:nvPr>
        </p:nvSpPr>
        <p:spPr>
          <a:xfrm rot="10800000" flipV="1">
            <a:off x="4949244" y="2577970"/>
            <a:ext cx="2293515" cy="2262565"/>
          </a:xfrm>
          <a:prstGeom prst="roundRect">
            <a:avLst>
              <a:gd name="adj" fmla="val 9201"/>
            </a:avLst>
          </a:prstGeom>
          <a:solidFill>
            <a:srgbClr val="ED85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5" name="PA-jiandan335"/>
          <p:cNvSpPr txBox="1"/>
          <p:nvPr>
            <p:custDataLst>
              <p:tags r:id="rId34"/>
            </p:custDataLst>
          </p:nvPr>
        </p:nvSpPr>
        <p:spPr>
          <a:xfrm>
            <a:off x="9144000" y="2252089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36" name="PA-jiandan336"/>
          <p:cNvSpPr txBox="1"/>
          <p:nvPr>
            <p:custDataLst>
              <p:tags r:id="rId35"/>
            </p:custDataLst>
          </p:nvPr>
        </p:nvSpPr>
        <p:spPr>
          <a:xfrm>
            <a:off x="9144000" y="3120741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37" name="PA-jiandan337"/>
          <p:cNvSpPr txBox="1"/>
          <p:nvPr>
            <p:custDataLst>
              <p:tags r:id="rId36"/>
            </p:custDataLst>
          </p:nvPr>
        </p:nvSpPr>
        <p:spPr>
          <a:xfrm>
            <a:off x="9144000" y="4054246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38" name="PA-jiandan338"/>
          <p:cNvSpPr txBox="1"/>
          <p:nvPr>
            <p:custDataLst>
              <p:tags r:id="rId37"/>
            </p:custDataLst>
          </p:nvPr>
        </p:nvSpPr>
        <p:spPr>
          <a:xfrm>
            <a:off x="9144000" y="4871014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200" b="1" dirty="0">
                <a:solidFill>
                  <a:srgbClr val="FFFFFF"/>
                </a:solidFill>
                <a:latin typeface="思源黑体 Light"/>
              </a:rPr>
              <a:t>请在此输入文字</a:t>
            </a:r>
            <a:endParaRPr lang="zh-CN" altLang="en-US" sz="1200" b="1" dirty="0">
              <a:solidFill>
                <a:srgbClr val="FFFFFF"/>
              </a:solidFill>
              <a:latin typeface="思源黑体 Light"/>
            </a:endParaRPr>
          </a:p>
        </p:txBody>
      </p:sp>
      <p:sp>
        <p:nvSpPr>
          <p:cNvPr id="39" name="PA-jiandan339"/>
          <p:cNvSpPr>
            <a:spLocks noEditPoints="1"/>
          </p:cNvSpPr>
          <p:nvPr>
            <p:custDataLst>
              <p:tags r:id="rId38"/>
            </p:custDataLst>
          </p:nvPr>
        </p:nvSpPr>
        <p:spPr bwMode="auto">
          <a:xfrm>
            <a:off x="10824960" y="2295886"/>
            <a:ext cx="291448" cy="226060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0" name="PA-jiandan340"/>
          <p:cNvSpPr>
            <a:spLocks noEditPoints="1"/>
          </p:cNvSpPr>
          <p:nvPr>
            <p:custDataLst>
              <p:tags r:id="rId39"/>
            </p:custDataLst>
          </p:nvPr>
        </p:nvSpPr>
        <p:spPr bwMode="auto">
          <a:xfrm>
            <a:off x="10792238" y="3082642"/>
            <a:ext cx="356893" cy="332047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1" name="PA-jiandan341"/>
          <p:cNvSpPr/>
          <p:nvPr>
            <p:custDataLst>
              <p:tags r:id="rId40"/>
            </p:custDataLst>
          </p:nvPr>
        </p:nvSpPr>
        <p:spPr bwMode="auto">
          <a:xfrm>
            <a:off x="10795098" y="4013863"/>
            <a:ext cx="351175" cy="353563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2" name="PA-jiandan342"/>
          <p:cNvSpPr>
            <a:spLocks noEditPoints="1"/>
          </p:cNvSpPr>
          <p:nvPr>
            <p:custDataLst>
              <p:tags r:id="rId41"/>
            </p:custDataLst>
          </p:nvPr>
        </p:nvSpPr>
        <p:spPr bwMode="auto">
          <a:xfrm>
            <a:off x="10826018" y="4903261"/>
            <a:ext cx="289333" cy="291224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3" name="PA-jiandan343"/>
          <p:cNvSpPr>
            <a:spLocks noChangeAspect="1"/>
          </p:cNvSpPr>
          <p:nvPr>
            <p:custDataLst>
              <p:tags r:id="rId42"/>
            </p:custDataLst>
          </p:nvPr>
        </p:nvSpPr>
        <p:spPr bwMode="auto">
          <a:xfrm>
            <a:off x="5584228" y="3206207"/>
            <a:ext cx="1010055" cy="1008649"/>
          </a:xfrm>
          <a:custGeom>
            <a:avLst/>
            <a:gdLst>
              <a:gd name="connsiteX0" fmla="*/ 481551 w 608627"/>
              <a:gd name="connsiteY0" fmla="*/ 444844 h 607780"/>
              <a:gd name="connsiteX1" fmla="*/ 572887 w 608627"/>
              <a:gd name="connsiteY1" fmla="*/ 444844 h 607780"/>
              <a:gd name="connsiteX2" fmla="*/ 608627 w 608627"/>
              <a:gd name="connsiteY2" fmla="*/ 480868 h 607780"/>
              <a:gd name="connsiteX3" fmla="*/ 608627 w 608627"/>
              <a:gd name="connsiteY3" fmla="*/ 572086 h 607780"/>
              <a:gd name="connsiteX4" fmla="*/ 572887 w 608627"/>
              <a:gd name="connsiteY4" fmla="*/ 607780 h 607780"/>
              <a:gd name="connsiteX5" fmla="*/ 481551 w 608627"/>
              <a:gd name="connsiteY5" fmla="*/ 607780 h 607780"/>
              <a:gd name="connsiteX6" fmla="*/ 445480 w 608627"/>
              <a:gd name="connsiteY6" fmla="*/ 572086 h 607780"/>
              <a:gd name="connsiteX7" fmla="*/ 445480 w 608627"/>
              <a:gd name="connsiteY7" fmla="*/ 480868 h 607780"/>
              <a:gd name="connsiteX8" fmla="*/ 481551 w 608627"/>
              <a:gd name="connsiteY8" fmla="*/ 444844 h 607780"/>
              <a:gd name="connsiteX9" fmla="*/ 238947 w 608627"/>
              <a:gd name="connsiteY9" fmla="*/ 405187 h 607780"/>
              <a:gd name="connsiteX10" fmla="*/ 329952 w 608627"/>
              <a:gd name="connsiteY10" fmla="*/ 405187 h 607780"/>
              <a:gd name="connsiteX11" fmla="*/ 366023 w 608627"/>
              <a:gd name="connsiteY11" fmla="*/ 441211 h 607780"/>
              <a:gd name="connsiteX12" fmla="*/ 366023 w 608627"/>
              <a:gd name="connsiteY12" fmla="*/ 532429 h 607780"/>
              <a:gd name="connsiteX13" fmla="*/ 329952 w 608627"/>
              <a:gd name="connsiteY13" fmla="*/ 568123 h 607780"/>
              <a:gd name="connsiteX14" fmla="*/ 238947 w 608627"/>
              <a:gd name="connsiteY14" fmla="*/ 568123 h 607780"/>
              <a:gd name="connsiteX15" fmla="*/ 202876 w 608627"/>
              <a:gd name="connsiteY15" fmla="*/ 532429 h 607780"/>
              <a:gd name="connsiteX16" fmla="*/ 202876 w 608627"/>
              <a:gd name="connsiteY16" fmla="*/ 441211 h 607780"/>
              <a:gd name="connsiteX17" fmla="*/ 238947 w 608627"/>
              <a:gd name="connsiteY17" fmla="*/ 405187 h 607780"/>
              <a:gd name="connsiteX18" fmla="*/ 36071 w 608627"/>
              <a:gd name="connsiteY18" fmla="*/ 405187 h 607780"/>
              <a:gd name="connsiteX19" fmla="*/ 127407 w 608627"/>
              <a:gd name="connsiteY19" fmla="*/ 405187 h 607780"/>
              <a:gd name="connsiteX20" fmla="*/ 163147 w 608627"/>
              <a:gd name="connsiteY20" fmla="*/ 441211 h 607780"/>
              <a:gd name="connsiteX21" fmla="*/ 163147 w 608627"/>
              <a:gd name="connsiteY21" fmla="*/ 532429 h 607780"/>
              <a:gd name="connsiteX22" fmla="*/ 127407 w 608627"/>
              <a:gd name="connsiteY22" fmla="*/ 568123 h 607780"/>
              <a:gd name="connsiteX23" fmla="*/ 36071 w 608627"/>
              <a:gd name="connsiteY23" fmla="*/ 568123 h 607780"/>
              <a:gd name="connsiteX24" fmla="*/ 0 w 608627"/>
              <a:gd name="connsiteY24" fmla="*/ 532429 h 607780"/>
              <a:gd name="connsiteX25" fmla="*/ 0 w 608627"/>
              <a:gd name="connsiteY25" fmla="*/ 441211 h 607780"/>
              <a:gd name="connsiteX26" fmla="*/ 36071 w 608627"/>
              <a:gd name="connsiteY26" fmla="*/ 405187 h 607780"/>
              <a:gd name="connsiteX27" fmla="*/ 441506 w 608627"/>
              <a:gd name="connsiteY27" fmla="*/ 202593 h 607780"/>
              <a:gd name="connsiteX28" fmla="*/ 532883 w 608627"/>
              <a:gd name="connsiteY28" fmla="*/ 202593 h 607780"/>
              <a:gd name="connsiteX29" fmla="*/ 568969 w 608627"/>
              <a:gd name="connsiteY29" fmla="*/ 238617 h 607780"/>
              <a:gd name="connsiteX30" fmla="*/ 568969 w 608627"/>
              <a:gd name="connsiteY30" fmla="*/ 329505 h 607780"/>
              <a:gd name="connsiteX31" fmla="*/ 532883 w 608627"/>
              <a:gd name="connsiteY31" fmla="*/ 365529 h 607780"/>
              <a:gd name="connsiteX32" fmla="*/ 441506 w 608627"/>
              <a:gd name="connsiteY32" fmla="*/ 365529 h 607780"/>
              <a:gd name="connsiteX33" fmla="*/ 405751 w 608627"/>
              <a:gd name="connsiteY33" fmla="*/ 329505 h 607780"/>
              <a:gd name="connsiteX34" fmla="*/ 405751 w 608627"/>
              <a:gd name="connsiteY34" fmla="*/ 238617 h 607780"/>
              <a:gd name="connsiteX35" fmla="*/ 441506 w 608627"/>
              <a:gd name="connsiteY35" fmla="*/ 202593 h 607780"/>
              <a:gd name="connsiteX36" fmla="*/ 238947 w 608627"/>
              <a:gd name="connsiteY36" fmla="*/ 202593 h 607780"/>
              <a:gd name="connsiteX37" fmla="*/ 329952 w 608627"/>
              <a:gd name="connsiteY37" fmla="*/ 202593 h 607780"/>
              <a:gd name="connsiteX38" fmla="*/ 366023 w 608627"/>
              <a:gd name="connsiteY38" fmla="*/ 238617 h 607780"/>
              <a:gd name="connsiteX39" fmla="*/ 366023 w 608627"/>
              <a:gd name="connsiteY39" fmla="*/ 329505 h 607780"/>
              <a:gd name="connsiteX40" fmla="*/ 329952 w 608627"/>
              <a:gd name="connsiteY40" fmla="*/ 365529 h 607780"/>
              <a:gd name="connsiteX41" fmla="*/ 238947 w 608627"/>
              <a:gd name="connsiteY41" fmla="*/ 365529 h 607780"/>
              <a:gd name="connsiteX42" fmla="*/ 202876 w 608627"/>
              <a:gd name="connsiteY42" fmla="*/ 329505 h 607780"/>
              <a:gd name="connsiteX43" fmla="*/ 202876 w 608627"/>
              <a:gd name="connsiteY43" fmla="*/ 238617 h 607780"/>
              <a:gd name="connsiteX44" fmla="*/ 238947 w 608627"/>
              <a:gd name="connsiteY44" fmla="*/ 202593 h 607780"/>
              <a:gd name="connsiteX45" fmla="*/ 36071 w 608627"/>
              <a:gd name="connsiteY45" fmla="*/ 202593 h 607780"/>
              <a:gd name="connsiteX46" fmla="*/ 127407 w 608627"/>
              <a:gd name="connsiteY46" fmla="*/ 202593 h 607780"/>
              <a:gd name="connsiteX47" fmla="*/ 163147 w 608627"/>
              <a:gd name="connsiteY47" fmla="*/ 238617 h 607780"/>
              <a:gd name="connsiteX48" fmla="*/ 163147 w 608627"/>
              <a:gd name="connsiteY48" fmla="*/ 329505 h 607780"/>
              <a:gd name="connsiteX49" fmla="*/ 127407 w 608627"/>
              <a:gd name="connsiteY49" fmla="*/ 365529 h 607780"/>
              <a:gd name="connsiteX50" fmla="*/ 36071 w 608627"/>
              <a:gd name="connsiteY50" fmla="*/ 365529 h 607780"/>
              <a:gd name="connsiteX51" fmla="*/ 0 w 608627"/>
              <a:gd name="connsiteY51" fmla="*/ 329505 h 607780"/>
              <a:gd name="connsiteX52" fmla="*/ 0 w 608627"/>
              <a:gd name="connsiteY52" fmla="*/ 238617 h 607780"/>
              <a:gd name="connsiteX53" fmla="*/ 36071 w 608627"/>
              <a:gd name="connsiteY53" fmla="*/ 202593 h 607780"/>
              <a:gd name="connsiteX54" fmla="*/ 441506 w 608627"/>
              <a:gd name="connsiteY54" fmla="*/ 0 h 607780"/>
              <a:gd name="connsiteX55" fmla="*/ 532883 w 608627"/>
              <a:gd name="connsiteY55" fmla="*/ 0 h 607780"/>
              <a:gd name="connsiteX56" fmla="*/ 568969 w 608627"/>
              <a:gd name="connsiteY56" fmla="*/ 36024 h 607780"/>
              <a:gd name="connsiteX57" fmla="*/ 568969 w 608627"/>
              <a:gd name="connsiteY57" fmla="*/ 126912 h 607780"/>
              <a:gd name="connsiteX58" fmla="*/ 532883 w 608627"/>
              <a:gd name="connsiteY58" fmla="*/ 162936 h 607780"/>
              <a:gd name="connsiteX59" fmla="*/ 441506 w 608627"/>
              <a:gd name="connsiteY59" fmla="*/ 162936 h 607780"/>
              <a:gd name="connsiteX60" fmla="*/ 405751 w 608627"/>
              <a:gd name="connsiteY60" fmla="*/ 126912 h 607780"/>
              <a:gd name="connsiteX61" fmla="*/ 405751 w 608627"/>
              <a:gd name="connsiteY61" fmla="*/ 36024 h 607780"/>
              <a:gd name="connsiteX62" fmla="*/ 441506 w 608627"/>
              <a:gd name="connsiteY62" fmla="*/ 0 h 607780"/>
              <a:gd name="connsiteX63" fmla="*/ 238947 w 608627"/>
              <a:gd name="connsiteY63" fmla="*/ 0 h 607780"/>
              <a:gd name="connsiteX64" fmla="*/ 329952 w 608627"/>
              <a:gd name="connsiteY64" fmla="*/ 0 h 607780"/>
              <a:gd name="connsiteX65" fmla="*/ 366023 w 608627"/>
              <a:gd name="connsiteY65" fmla="*/ 36024 h 607780"/>
              <a:gd name="connsiteX66" fmla="*/ 366023 w 608627"/>
              <a:gd name="connsiteY66" fmla="*/ 126912 h 607780"/>
              <a:gd name="connsiteX67" fmla="*/ 329952 w 608627"/>
              <a:gd name="connsiteY67" fmla="*/ 162936 h 607780"/>
              <a:gd name="connsiteX68" fmla="*/ 238947 w 608627"/>
              <a:gd name="connsiteY68" fmla="*/ 162936 h 607780"/>
              <a:gd name="connsiteX69" fmla="*/ 202876 w 608627"/>
              <a:gd name="connsiteY69" fmla="*/ 126912 h 607780"/>
              <a:gd name="connsiteX70" fmla="*/ 202876 w 608627"/>
              <a:gd name="connsiteY70" fmla="*/ 36024 h 607780"/>
              <a:gd name="connsiteX71" fmla="*/ 238947 w 608627"/>
              <a:gd name="connsiteY71" fmla="*/ 0 h 607780"/>
              <a:gd name="connsiteX72" fmla="*/ 36071 w 608627"/>
              <a:gd name="connsiteY72" fmla="*/ 0 h 607780"/>
              <a:gd name="connsiteX73" fmla="*/ 127407 w 608627"/>
              <a:gd name="connsiteY73" fmla="*/ 0 h 607780"/>
              <a:gd name="connsiteX74" fmla="*/ 163147 w 608627"/>
              <a:gd name="connsiteY74" fmla="*/ 36024 h 607780"/>
              <a:gd name="connsiteX75" fmla="*/ 163147 w 608627"/>
              <a:gd name="connsiteY75" fmla="*/ 126912 h 607780"/>
              <a:gd name="connsiteX76" fmla="*/ 127407 w 608627"/>
              <a:gd name="connsiteY76" fmla="*/ 162936 h 607780"/>
              <a:gd name="connsiteX77" fmla="*/ 36071 w 608627"/>
              <a:gd name="connsiteY77" fmla="*/ 162936 h 607780"/>
              <a:gd name="connsiteX78" fmla="*/ 0 w 608627"/>
              <a:gd name="connsiteY78" fmla="*/ 126912 h 607780"/>
              <a:gd name="connsiteX79" fmla="*/ 0 w 608627"/>
              <a:gd name="connsiteY79" fmla="*/ 36024 h 607780"/>
              <a:gd name="connsiteX80" fmla="*/ 36071 w 608627"/>
              <a:gd name="connsiteY80" fmla="*/ 0 h 60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08627" h="607780">
                <a:moveTo>
                  <a:pt x="481551" y="444844"/>
                </a:moveTo>
                <a:lnTo>
                  <a:pt x="572887" y="444844"/>
                </a:lnTo>
                <a:cubicBezTo>
                  <a:pt x="592412" y="444844"/>
                  <a:pt x="608627" y="461038"/>
                  <a:pt x="608627" y="480868"/>
                </a:cubicBezTo>
                <a:lnTo>
                  <a:pt x="608627" y="572086"/>
                </a:lnTo>
                <a:cubicBezTo>
                  <a:pt x="608627" y="591586"/>
                  <a:pt x="592412" y="607780"/>
                  <a:pt x="572887" y="607780"/>
                </a:cubicBezTo>
                <a:lnTo>
                  <a:pt x="481551" y="607780"/>
                </a:lnTo>
                <a:cubicBezTo>
                  <a:pt x="461696" y="607780"/>
                  <a:pt x="445480" y="591586"/>
                  <a:pt x="445480" y="572086"/>
                </a:cubicBezTo>
                <a:lnTo>
                  <a:pt x="445480" y="480868"/>
                </a:lnTo>
                <a:cubicBezTo>
                  <a:pt x="445480" y="461038"/>
                  <a:pt x="461696" y="444844"/>
                  <a:pt x="481551" y="444844"/>
                </a:cubicBezTo>
                <a:close/>
                <a:moveTo>
                  <a:pt x="238947" y="405187"/>
                </a:moveTo>
                <a:lnTo>
                  <a:pt x="329952" y="405187"/>
                </a:lnTo>
                <a:cubicBezTo>
                  <a:pt x="349807" y="405187"/>
                  <a:pt x="366023" y="421381"/>
                  <a:pt x="366023" y="441211"/>
                </a:cubicBezTo>
                <a:lnTo>
                  <a:pt x="366023" y="532429"/>
                </a:lnTo>
                <a:cubicBezTo>
                  <a:pt x="366023" y="551929"/>
                  <a:pt x="349807" y="568123"/>
                  <a:pt x="329952" y="568123"/>
                </a:cubicBezTo>
                <a:lnTo>
                  <a:pt x="238947" y="568123"/>
                </a:lnTo>
                <a:cubicBezTo>
                  <a:pt x="219091" y="568123"/>
                  <a:pt x="202876" y="551929"/>
                  <a:pt x="202876" y="532429"/>
                </a:cubicBezTo>
                <a:lnTo>
                  <a:pt x="202876" y="441211"/>
                </a:lnTo>
                <a:cubicBezTo>
                  <a:pt x="202876" y="421381"/>
                  <a:pt x="219091" y="405187"/>
                  <a:pt x="238947" y="405187"/>
                </a:cubicBezTo>
                <a:close/>
                <a:moveTo>
                  <a:pt x="36071" y="405187"/>
                </a:moveTo>
                <a:lnTo>
                  <a:pt x="127407" y="405187"/>
                </a:lnTo>
                <a:cubicBezTo>
                  <a:pt x="146931" y="405187"/>
                  <a:pt x="163147" y="421381"/>
                  <a:pt x="163147" y="441211"/>
                </a:cubicBezTo>
                <a:lnTo>
                  <a:pt x="163147" y="532429"/>
                </a:lnTo>
                <a:cubicBezTo>
                  <a:pt x="163147" y="551929"/>
                  <a:pt x="146931" y="568123"/>
                  <a:pt x="127407" y="568123"/>
                </a:cubicBezTo>
                <a:lnTo>
                  <a:pt x="36071" y="568123"/>
                </a:lnTo>
                <a:cubicBezTo>
                  <a:pt x="16215" y="568123"/>
                  <a:pt x="0" y="551929"/>
                  <a:pt x="0" y="532429"/>
                </a:cubicBezTo>
                <a:lnTo>
                  <a:pt x="0" y="441211"/>
                </a:lnTo>
                <a:cubicBezTo>
                  <a:pt x="0" y="421381"/>
                  <a:pt x="16215" y="405187"/>
                  <a:pt x="36071" y="405187"/>
                </a:cubicBezTo>
                <a:close/>
                <a:moveTo>
                  <a:pt x="441506" y="202593"/>
                </a:moveTo>
                <a:lnTo>
                  <a:pt x="532883" y="202593"/>
                </a:lnTo>
                <a:cubicBezTo>
                  <a:pt x="552747" y="202593"/>
                  <a:pt x="568969" y="218787"/>
                  <a:pt x="568969" y="238617"/>
                </a:cubicBezTo>
                <a:lnTo>
                  <a:pt x="568969" y="329505"/>
                </a:lnTo>
                <a:cubicBezTo>
                  <a:pt x="568969" y="349335"/>
                  <a:pt x="552747" y="365529"/>
                  <a:pt x="532883" y="365529"/>
                </a:cubicBezTo>
                <a:lnTo>
                  <a:pt x="441506" y="365529"/>
                </a:lnTo>
                <a:cubicBezTo>
                  <a:pt x="421973" y="365529"/>
                  <a:pt x="405751" y="349335"/>
                  <a:pt x="405751" y="329505"/>
                </a:cubicBezTo>
                <a:lnTo>
                  <a:pt x="405751" y="238617"/>
                </a:lnTo>
                <a:cubicBezTo>
                  <a:pt x="405751" y="218787"/>
                  <a:pt x="421973" y="202593"/>
                  <a:pt x="441506" y="202593"/>
                </a:cubicBezTo>
                <a:close/>
                <a:moveTo>
                  <a:pt x="238947" y="202593"/>
                </a:moveTo>
                <a:lnTo>
                  <a:pt x="329952" y="202593"/>
                </a:lnTo>
                <a:cubicBezTo>
                  <a:pt x="349807" y="202593"/>
                  <a:pt x="366023" y="218787"/>
                  <a:pt x="366023" y="238617"/>
                </a:cubicBezTo>
                <a:lnTo>
                  <a:pt x="366023" y="329505"/>
                </a:lnTo>
                <a:cubicBezTo>
                  <a:pt x="366023" y="349335"/>
                  <a:pt x="349807" y="365529"/>
                  <a:pt x="329952" y="365529"/>
                </a:cubicBezTo>
                <a:lnTo>
                  <a:pt x="238947" y="365529"/>
                </a:lnTo>
                <a:cubicBezTo>
                  <a:pt x="219091" y="365529"/>
                  <a:pt x="202876" y="349335"/>
                  <a:pt x="202876" y="329505"/>
                </a:cubicBezTo>
                <a:lnTo>
                  <a:pt x="202876" y="238617"/>
                </a:lnTo>
                <a:cubicBezTo>
                  <a:pt x="202876" y="218787"/>
                  <a:pt x="219091" y="202593"/>
                  <a:pt x="238947" y="202593"/>
                </a:cubicBezTo>
                <a:close/>
                <a:moveTo>
                  <a:pt x="36071" y="202593"/>
                </a:moveTo>
                <a:lnTo>
                  <a:pt x="127407" y="202593"/>
                </a:lnTo>
                <a:cubicBezTo>
                  <a:pt x="146931" y="202593"/>
                  <a:pt x="163147" y="218787"/>
                  <a:pt x="163147" y="238617"/>
                </a:cubicBezTo>
                <a:lnTo>
                  <a:pt x="163147" y="329505"/>
                </a:lnTo>
                <a:cubicBezTo>
                  <a:pt x="163147" y="349335"/>
                  <a:pt x="146931" y="365529"/>
                  <a:pt x="127407" y="365529"/>
                </a:cubicBezTo>
                <a:lnTo>
                  <a:pt x="36071" y="365529"/>
                </a:lnTo>
                <a:cubicBezTo>
                  <a:pt x="16215" y="365529"/>
                  <a:pt x="0" y="349335"/>
                  <a:pt x="0" y="329505"/>
                </a:cubicBezTo>
                <a:lnTo>
                  <a:pt x="0" y="238617"/>
                </a:lnTo>
                <a:cubicBezTo>
                  <a:pt x="0" y="218787"/>
                  <a:pt x="16215" y="202593"/>
                  <a:pt x="36071" y="202593"/>
                </a:cubicBezTo>
                <a:close/>
                <a:moveTo>
                  <a:pt x="441506" y="0"/>
                </a:moveTo>
                <a:lnTo>
                  <a:pt x="532883" y="0"/>
                </a:lnTo>
                <a:cubicBezTo>
                  <a:pt x="552747" y="0"/>
                  <a:pt x="568969" y="16194"/>
                  <a:pt x="568969" y="36024"/>
                </a:cubicBezTo>
                <a:lnTo>
                  <a:pt x="568969" y="126912"/>
                </a:lnTo>
                <a:cubicBezTo>
                  <a:pt x="568969" y="146742"/>
                  <a:pt x="552747" y="162936"/>
                  <a:pt x="532883" y="162936"/>
                </a:cubicBezTo>
                <a:lnTo>
                  <a:pt x="441506" y="162936"/>
                </a:lnTo>
                <a:cubicBezTo>
                  <a:pt x="421973" y="162936"/>
                  <a:pt x="405751" y="146742"/>
                  <a:pt x="405751" y="126912"/>
                </a:cubicBezTo>
                <a:lnTo>
                  <a:pt x="405751" y="36024"/>
                </a:lnTo>
                <a:cubicBezTo>
                  <a:pt x="405751" y="16194"/>
                  <a:pt x="421973" y="0"/>
                  <a:pt x="441506" y="0"/>
                </a:cubicBezTo>
                <a:close/>
                <a:moveTo>
                  <a:pt x="238947" y="0"/>
                </a:moveTo>
                <a:lnTo>
                  <a:pt x="329952" y="0"/>
                </a:lnTo>
                <a:cubicBezTo>
                  <a:pt x="349807" y="0"/>
                  <a:pt x="366023" y="16194"/>
                  <a:pt x="366023" y="36024"/>
                </a:cubicBezTo>
                <a:lnTo>
                  <a:pt x="366023" y="126912"/>
                </a:lnTo>
                <a:cubicBezTo>
                  <a:pt x="366023" y="146742"/>
                  <a:pt x="349807" y="162936"/>
                  <a:pt x="329952" y="162936"/>
                </a:cubicBezTo>
                <a:lnTo>
                  <a:pt x="238947" y="162936"/>
                </a:lnTo>
                <a:cubicBezTo>
                  <a:pt x="219091" y="162936"/>
                  <a:pt x="202876" y="146742"/>
                  <a:pt x="202876" y="126912"/>
                </a:cubicBezTo>
                <a:lnTo>
                  <a:pt x="202876" y="36024"/>
                </a:lnTo>
                <a:cubicBezTo>
                  <a:pt x="202876" y="16194"/>
                  <a:pt x="219091" y="0"/>
                  <a:pt x="238947" y="0"/>
                </a:cubicBezTo>
                <a:close/>
                <a:moveTo>
                  <a:pt x="36071" y="0"/>
                </a:moveTo>
                <a:lnTo>
                  <a:pt x="127407" y="0"/>
                </a:lnTo>
                <a:cubicBezTo>
                  <a:pt x="146931" y="0"/>
                  <a:pt x="163147" y="16194"/>
                  <a:pt x="163147" y="36024"/>
                </a:cubicBezTo>
                <a:lnTo>
                  <a:pt x="163147" y="126912"/>
                </a:lnTo>
                <a:cubicBezTo>
                  <a:pt x="163147" y="146742"/>
                  <a:pt x="146931" y="162936"/>
                  <a:pt x="127407" y="162936"/>
                </a:cubicBezTo>
                <a:lnTo>
                  <a:pt x="36071" y="162936"/>
                </a:lnTo>
                <a:cubicBezTo>
                  <a:pt x="16215" y="162936"/>
                  <a:pt x="0" y="146742"/>
                  <a:pt x="0" y="126912"/>
                </a:cubicBezTo>
                <a:lnTo>
                  <a:pt x="0" y="36024"/>
                </a:lnTo>
                <a:cubicBezTo>
                  <a:pt x="0" y="16194"/>
                  <a:pt x="16215" y="0"/>
                  <a:pt x="360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35" grpId="0"/>
      <p:bldP spid="36" grpId="0"/>
      <p:bldP spid="37" grpId="0"/>
      <p:bldP spid="38" grpId="0"/>
      <p:bldP spid="39" grpId="0" animBg="1"/>
      <p:bldP spid="40" grpId="0" animBg="1"/>
      <p:bldP spid="41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任意多边形 72"/>
          <p:cNvSpPr/>
          <p:nvPr>
            <p:custDataLst>
              <p:tags r:id="rId1"/>
            </p:custDataLst>
          </p:nvPr>
        </p:nvSpPr>
        <p:spPr>
          <a:xfrm>
            <a:off x="218444" y="238761"/>
            <a:ext cx="11755112" cy="6380478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3" name="PA-任意多边形 72"/>
          <p:cNvSpPr/>
          <p:nvPr>
            <p:custDataLst>
              <p:tags r:id="rId2"/>
            </p:custDataLst>
          </p:nvPr>
        </p:nvSpPr>
        <p:spPr>
          <a:xfrm>
            <a:off x="467995" y="452453"/>
            <a:ext cx="11256010" cy="5953095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noFill/>
          <a:ln>
            <a:solidFill>
              <a:srgbClr val="F1A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2317" y="1705898"/>
            <a:ext cx="3870960" cy="13157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2544210" flipH="1" flipV="1">
            <a:off x="6855216" y="2476644"/>
            <a:ext cx="407775" cy="586816"/>
          </a:xfrm>
          <a:prstGeom prst="triangle">
            <a:avLst>
              <a:gd name="adj" fmla="val 100000"/>
            </a:avLst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90470" y="186243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kern="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活动详情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7018460" y="3282012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7032317" y="4355961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3"/>
          <a:srcRect b="7378"/>
          <a:stretch>
            <a:fillRect/>
          </a:stretch>
        </p:blipFill>
        <p:spPr>
          <a:xfrm>
            <a:off x="91440" y="202565"/>
            <a:ext cx="6697345" cy="6203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" t="37285" r="140" b="37284"/>
          <a:stretch>
            <a:fillRect/>
          </a:stretch>
        </p:blipFill>
        <p:spPr>
          <a:xfrm>
            <a:off x="673893" y="1737359"/>
            <a:ext cx="10845800" cy="1844247"/>
          </a:xfrm>
          <a:custGeom>
            <a:avLst/>
            <a:gdLst>
              <a:gd name="connsiteX0" fmla="*/ 0 w 10845800"/>
              <a:gd name="connsiteY0" fmla="*/ 0 h 1844247"/>
              <a:gd name="connsiteX1" fmla="*/ 10845800 w 10845800"/>
              <a:gd name="connsiteY1" fmla="*/ 0 h 1844247"/>
              <a:gd name="connsiteX2" fmla="*/ 10845800 w 10845800"/>
              <a:gd name="connsiteY2" fmla="*/ 1844247 h 1844247"/>
              <a:gd name="connsiteX3" fmla="*/ 0 w 10845800"/>
              <a:gd name="connsiteY3" fmla="*/ 1844247 h 184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45800" h="1844247">
                <a:moveTo>
                  <a:pt x="0" y="0"/>
                </a:moveTo>
                <a:lnTo>
                  <a:pt x="10845800" y="0"/>
                </a:lnTo>
                <a:lnTo>
                  <a:pt x="10845800" y="1844247"/>
                </a:lnTo>
                <a:lnTo>
                  <a:pt x="0" y="1844247"/>
                </a:ln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640159" y="4449430"/>
            <a:ext cx="1605891" cy="1"/>
          </a:xfrm>
          <a:prstGeom prst="line">
            <a:avLst/>
          </a:prstGeom>
          <a:noFill/>
          <a:ln w="19050" cap="rnd" cmpd="sng" algn="ctr">
            <a:solidFill>
              <a:srgbClr val="7F7F7F"/>
            </a:solidFill>
            <a:prstDash val="solid"/>
            <a:round/>
          </a:ln>
          <a:effectLst/>
        </p:spPr>
      </p:cxnSp>
      <p:cxnSp>
        <p:nvCxnSpPr>
          <p:cNvPr id="4" name="直接连接符 3"/>
          <p:cNvCxnSpPr/>
          <p:nvPr/>
        </p:nvCxnSpPr>
        <p:spPr>
          <a:xfrm>
            <a:off x="3503400" y="4449431"/>
            <a:ext cx="1934159" cy="0"/>
          </a:xfrm>
          <a:prstGeom prst="line">
            <a:avLst/>
          </a:prstGeom>
          <a:noFill/>
          <a:ln w="19050" cap="rnd" cmpd="sng" algn="ctr">
            <a:solidFill>
              <a:srgbClr val="7F7F7F"/>
            </a:solidFill>
            <a:prstDash val="solid"/>
            <a:round/>
          </a:ln>
          <a:effectLst/>
        </p:spPr>
      </p:cxnSp>
      <p:cxnSp>
        <p:nvCxnSpPr>
          <p:cNvPr id="5" name="直接连接符 4"/>
          <p:cNvCxnSpPr/>
          <p:nvPr/>
        </p:nvCxnSpPr>
        <p:spPr>
          <a:xfrm>
            <a:off x="6694909" y="4449431"/>
            <a:ext cx="1934158" cy="0"/>
          </a:xfrm>
          <a:prstGeom prst="line">
            <a:avLst/>
          </a:prstGeom>
          <a:noFill/>
          <a:ln w="19050" cap="rnd" cmpd="sng" algn="ctr">
            <a:solidFill>
              <a:srgbClr val="7F7F7F"/>
            </a:solidFill>
            <a:prstDash val="solid"/>
            <a:round/>
          </a:ln>
          <a:effectLst/>
        </p:spPr>
      </p:cxnSp>
      <p:cxnSp>
        <p:nvCxnSpPr>
          <p:cNvPr id="6" name="直接连接符 5"/>
          <p:cNvCxnSpPr/>
          <p:nvPr/>
        </p:nvCxnSpPr>
        <p:spPr>
          <a:xfrm flipV="1">
            <a:off x="9916976" y="4449430"/>
            <a:ext cx="1604305" cy="1"/>
          </a:xfrm>
          <a:prstGeom prst="line">
            <a:avLst/>
          </a:prstGeom>
          <a:noFill/>
          <a:ln w="19050" cap="rnd" cmpd="sng" algn="ctr">
            <a:solidFill>
              <a:srgbClr val="7F7F7F"/>
            </a:solidFill>
            <a:prstDash val="solid"/>
            <a:round/>
          </a:ln>
          <a:effectLst/>
        </p:spPr>
      </p:cxnSp>
      <p:sp>
        <p:nvSpPr>
          <p:cNvPr id="7" name="îslîḋê"/>
          <p:cNvSpPr/>
          <p:nvPr/>
        </p:nvSpPr>
        <p:spPr bwMode="auto">
          <a:xfrm>
            <a:off x="2510144" y="4052541"/>
            <a:ext cx="790280" cy="79378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8" name="ï$ḻiḋê"/>
          <p:cNvSpPr/>
          <p:nvPr/>
        </p:nvSpPr>
        <p:spPr bwMode="auto">
          <a:xfrm>
            <a:off x="2744867" y="4317581"/>
            <a:ext cx="320834" cy="263700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91440" tIns="45720" rIns="91440" bIns="45720" anchor="ctr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9" name="íśļiḍê"/>
          <p:cNvSpPr/>
          <p:nvPr/>
        </p:nvSpPr>
        <p:spPr bwMode="auto">
          <a:xfrm>
            <a:off x="5701653" y="4052541"/>
            <a:ext cx="790280" cy="79378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0" name="îṥliďe"/>
          <p:cNvSpPr/>
          <p:nvPr/>
        </p:nvSpPr>
        <p:spPr bwMode="auto">
          <a:xfrm>
            <a:off x="5995834" y="4289015"/>
            <a:ext cx="201920" cy="320836"/>
          </a:xfrm>
          <a:custGeom>
            <a:avLst/>
            <a:gdLst>
              <a:gd name="T0" fmla="*/ 2562 w 2597"/>
              <a:gd name="T1" fmla="*/ 3159 h 4133"/>
              <a:gd name="T2" fmla="*/ 2494 w 2597"/>
              <a:gd name="T3" fmla="*/ 3162 h 4133"/>
              <a:gd name="T4" fmla="*/ 1927 w 2597"/>
              <a:gd name="T5" fmla="*/ 3349 h 4133"/>
              <a:gd name="T6" fmla="*/ 1657 w 2597"/>
              <a:gd name="T7" fmla="*/ 3278 h 4133"/>
              <a:gd name="T8" fmla="*/ 1548 w 2597"/>
              <a:gd name="T9" fmla="*/ 3155 h 4133"/>
              <a:gd name="T10" fmla="*/ 1516 w 2597"/>
              <a:gd name="T11" fmla="*/ 2732 h 4133"/>
              <a:gd name="T12" fmla="*/ 1516 w 2597"/>
              <a:gd name="T13" fmla="*/ 1772 h 4133"/>
              <a:gd name="T14" fmla="*/ 2398 w 2597"/>
              <a:gd name="T15" fmla="*/ 1772 h 4133"/>
              <a:gd name="T16" fmla="*/ 2465 w 2597"/>
              <a:gd name="T17" fmla="*/ 1706 h 4133"/>
              <a:gd name="T18" fmla="*/ 2465 w 2597"/>
              <a:gd name="T19" fmla="*/ 1078 h 4133"/>
              <a:gd name="T20" fmla="*/ 2398 w 2597"/>
              <a:gd name="T21" fmla="*/ 1011 h 4133"/>
              <a:gd name="T22" fmla="*/ 1516 w 2597"/>
              <a:gd name="T23" fmla="*/ 1011 h 4133"/>
              <a:gd name="T24" fmla="*/ 1516 w 2597"/>
              <a:gd name="T25" fmla="*/ 67 h 4133"/>
              <a:gd name="T26" fmla="*/ 1449 w 2597"/>
              <a:gd name="T27" fmla="*/ 0 h 4133"/>
              <a:gd name="T28" fmla="*/ 880 w 2597"/>
              <a:gd name="T29" fmla="*/ 0 h 4133"/>
              <a:gd name="T30" fmla="*/ 814 w 2597"/>
              <a:gd name="T31" fmla="*/ 58 h 4133"/>
              <a:gd name="T32" fmla="*/ 681 w 2597"/>
              <a:gd name="T33" fmla="*/ 546 h 4133"/>
              <a:gd name="T34" fmla="*/ 427 w 2597"/>
              <a:gd name="T35" fmla="*/ 869 h 4133"/>
              <a:gd name="T36" fmla="*/ 46 w 2597"/>
              <a:gd name="T37" fmla="*/ 1076 h 4133"/>
              <a:gd name="T38" fmla="*/ 0 w 2597"/>
              <a:gd name="T39" fmla="*/ 1139 h 4133"/>
              <a:gd name="T40" fmla="*/ 0 w 2597"/>
              <a:gd name="T41" fmla="*/ 1706 h 4133"/>
              <a:gd name="T42" fmla="*/ 67 w 2597"/>
              <a:gd name="T43" fmla="*/ 1772 h 4133"/>
              <a:gd name="T44" fmla="*/ 442 w 2597"/>
              <a:gd name="T45" fmla="*/ 1772 h 4133"/>
              <a:gd name="T46" fmla="*/ 442 w 2597"/>
              <a:gd name="T47" fmla="*/ 3109 h 4133"/>
              <a:gd name="T48" fmla="*/ 504 w 2597"/>
              <a:gd name="T49" fmla="*/ 3552 h 4133"/>
              <a:gd name="T50" fmla="*/ 729 w 2597"/>
              <a:gd name="T51" fmla="*/ 3851 h 4133"/>
              <a:gd name="T52" fmla="*/ 1111 w 2597"/>
              <a:gd name="T53" fmla="*/ 4061 h 4133"/>
              <a:gd name="T54" fmla="*/ 1617 w 2597"/>
              <a:gd name="T55" fmla="*/ 4133 h 4133"/>
              <a:gd name="T56" fmla="*/ 2082 w 2597"/>
              <a:gd name="T57" fmla="*/ 4083 h 4133"/>
              <a:gd name="T58" fmla="*/ 2559 w 2597"/>
              <a:gd name="T59" fmla="*/ 3909 h 4133"/>
              <a:gd name="T60" fmla="*/ 2597 w 2597"/>
              <a:gd name="T61" fmla="*/ 3849 h 4133"/>
              <a:gd name="T62" fmla="*/ 2597 w 2597"/>
              <a:gd name="T63" fmla="*/ 3218 h 4133"/>
              <a:gd name="T64" fmla="*/ 2562 w 2597"/>
              <a:gd name="T65" fmla="*/ 3159 h 4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97" h="4133">
                <a:moveTo>
                  <a:pt x="2562" y="3159"/>
                </a:moveTo>
                <a:cubicBezTo>
                  <a:pt x="2541" y="3147"/>
                  <a:pt x="2515" y="3149"/>
                  <a:pt x="2494" y="3162"/>
                </a:cubicBezTo>
                <a:cubicBezTo>
                  <a:pt x="2305" y="3286"/>
                  <a:pt x="2114" y="3349"/>
                  <a:pt x="1927" y="3349"/>
                </a:cubicBezTo>
                <a:cubicBezTo>
                  <a:pt x="1824" y="3349"/>
                  <a:pt x="1736" y="3326"/>
                  <a:pt x="1657" y="3278"/>
                </a:cubicBezTo>
                <a:cubicBezTo>
                  <a:pt x="1603" y="3247"/>
                  <a:pt x="1568" y="3206"/>
                  <a:pt x="1548" y="3155"/>
                </a:cubicBezTo>
                <a:cubicBezTo>
                  <a:pt x="1534" y="3115"/>
                  <a:pt x="1516" y="3009"/>
                  <a:pt x="1516" y="2732"/>
                </a:cubicBezTo>
                <a:lnTo>
                  <a:pt x="1516" y="1772"/>
                </a:lnTo>
                <a:lnTo>
                  <a:pt x="2398" y="1772"/>
                </a:lnTo>
                <a:cubicBezTo>
                  <a:pt x="2435" y="1772"/>
                  <a:pt x="2465" y="1742"/>
                  <a:pt x="2465" y="1706"/>
                </a:cubicBezTo>
                <a:lnTo>
                  <a:pt x="2465" y="1078"/>
                </a:lnTo>
                <a:cubicBezTo>
                  <a:pt x="2465" y="1041"/>
                  <a:pt x="2435" y="1011"/>
                  <a:pt x="2398" y="1011"/>
                </a:cubicBezTo>
                <a:lnTo>
                  <a:pt x="1516" y="1011"/>
                </a:lnTo>
                <a:lnTo>
                  <a:pt x="1516" y="67"/>
                </a:lnTo>
                <a:cubicBezTo>
                  <a:pt x="1516" y="30"/>
                  <a:pt x="1486" y="0"/>
                  <a:pt x="1449" y="0"/>
                </a:cubicBezTo>
                <a:lnTo>
                  <a:pt x="880" y="0"/>
                </a:lnTo>
                <a:cubicBezTo>
                  <a:pt x="846" y="0"/>
                  <a:pt x="818" y="25"/>
                  <a:pt x="814" y="58"/>
                </a:cubicBezTo>
                <a:cubicBezTo>
                  <a:pt x="790" y="256"/>
                  <a:pt x="745" y="420"/>
                  <a:pt x="681" y="546"/>
                </a:cubicBezTo>
                <a:cubicBezTo>
                  <a:pt x="617" y="672"/>
                  <a:pt x="532" y="780"/>
                  <a:pt x="427" y="869"/>
                </a:cubicBezTo>
                <a:cubicBezTo>
                  <a:pt x="322" y="959"/>
                  <a:pt x="194" y="1028"/>
                  <a:pt x="46" y="1076"/>
                </a:cubicBezTo>
                <a:cubicBezTo>
                  <a:pt x="19" y="1085"/>
                  <a:pt x="0" y="1110"/>
                  <a:pt x="0" y="1139"/>
                </a:cubicBezTo>
                <a:lnTo>
                  <a:pt x="0" y="1706"/>
                </a:lnTo>
                <a:cubicBezTo>
                  <a:pt x="0" y="1742"/>
                  <a:pt x="30" y="1772"/>
                  <a:pt x="67" y="1772"/>
                </a:cubicBezTo>
                <a:lnTo>
                  <a:pt x="442" y="1772"/>
                </a:lnTo>
                <a:lnTo>
                  <a:pt x="442" y="3109"/>
                </a:lnTo>
                <a:cubicBezTo>
                  <a:pt x="442" y="3302"/>
                  <a:pt x="462" y="3447"/>
                  <a:pt x="504" y="3552"/>
                </a:cubicBezTo>
                <a:cubicBezTo>
                  <a:pt x="546" y="3658"/>
                  <a:pt x="622" y="3758"/>
                  <a:pt x="729" y="3851"/>
                </a:cubicBezTo>
                <a:cubicBezTo>
                  <a:pt x="835" y="3941"/>
                  <a:pt x="963" y="4012"/>
                  <a:pt x="1111" y="4061"/>
                </a:cubicBezTo>
                <a:cubicBezTo>
                  <a:pt x="1258" y="4109"/>
                  <a:pt x="1428" y="4133"/>
                  <a:pt x="1617" y="4133"/>
                </a:cubicBezTo>
                <a:cubicBezTo>
                  <a:pt x="1783" y="4133"/>
                  <a:pt x="1939" y="4116"/>
                  <a:pt x="2082" y="4083"/>
                </a:cubicBezTo>
                <a:cubicBezTo>
                  <a:pt x="2225" y="4050"/>
                  <a:pt x="2385" y="3991"/>
                  <a:pt x="2559" y="3909"/>
                </a:cubicBezTo>
                <a:cubicBezTo>
                  <a:pt x="2582" y="3898"/>
                  <a:pt x="2597" y="3874"/>
                  <a:pt x="2597" y="3849"/>
                </a:cubicBezTo>
                <a:lnTo>
                  <a:pt x="2597" y="3218"/>
                </a:lnTo>
                <a:cubicBezTo>
                  <a:pt x="2597" y="3193"/>
                  <a:pt x="2584" y="3171"/>
                  <a:pt x="2562" y="315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11" name="ïsḷîḑè"/>
          <p:cNvGrpSpPr/>
          <p:nvPr/>
        </p:nvGrpSpPr>
        <p:grpSpPr>
          <a:xfrm>
            <a:off x="1497866" y="5046561"/>
            <a:ext cx="2814837" cy="1009706"/>
            <a:chOff x="673100" y="1969213"/>
            <a:chExt cx="2336800" cy="1009706"/>
          </a:xfrm>
        </p:grpSpPr>
        <p:sp>
          <p:nvSpPr>
            <p:cNvPr id="12" name="ïŝļîḋé"/>
            <p:cNvSpPr txBox="1"/>
            <p:nvPr/>
          </p:nvSpPr>
          <p:spPr bwMode="auto">
            <a:xfrm>
              <a:off x="673100" y="1969213"/>
              <a:ext cx="2336800" cy="4290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01.</a:t>
              </a: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输入文字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  <p:sp>
          <p:nvSpPr>
            <p:cNvPr id="13" name="íśliḓe"/>
            <p:cNvSpPr/>
            <p:nvPr/>
          </p:nvSpPr>
          <p:spPr bwMode="auto">
            <a:xfrm>
              <a:off x="673100" y="2398293"/>
              <a:ext cx="2336800" cy="5806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Please replace text, click add relevant headline, modify the text content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</p:grpSp>
      <p:grpSp>
        <p:nvGrpSpPr>
          <p:cNvPr id="14" name="íṣḻïḓé"/>
          <p:cNvGrpSpPr/>
          <p:nvPr/>
        </p:nvGrpSpPr>
        <p:grpSpPr>
          <a:xfrm>
            <a:off x="4689375" y="5046561"/>
            <a:ext cx="2814837" cy="1009706"/>
            <a:chOff x="3509433" y="1969213"/>
            <a:chExt cx="2336800" cy="1009706"/>
          </a:xfrm>
        </p:grpSpPr>
        <p:sp>
          <p:nvSpPr>
            <p:cNvPr id="15" name="ï$ḻîde"/>
            <p:cNvSpPr txBox="1"/>
            <p:nvPr/>
          </p:nvSpPr>
          <p:spPr bwMode="auto">
            <a:xfrm>
              <a:off x="3509433" y="1969213"/>
              <a:ext cx="2336800" cy="4290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02.</a:t>
              </a: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输入文字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  <p:sp>
          <p:nvSpPr>
            <p:cNvPr id="16" name="ïṡḷíďê"/>
            <p:cNvSpPr/>
            <p:nvPr/>
          </p:nvSpPr>
          <p:spPr bwMode="auto">
            <a:xfrm>
              <a:off x="3509433" y="2398293"/>
              <a:ext cx="2336800" cy="5806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Please replace text, click add relevant headline, modify the text content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</p:grpSp>
      <p:grpSp>
        <p:nvGrpSpPr>
          <p:cNvPr id="17" name="iṣlíḋê"/>
          <p:cNvGrpSpPr/>
          <p:nvPr/>
        </p:nvGrpSpPr>
        <p:grpSpPr>
          <a:xfrm>
            <a:off x="7880883" y="5046561"/>
            <a:ext cx="2814837" cy="1009706"/>
            <a:chOff x="6345766" y="1969213"/>
            <a:chExt cx="2336800" cy="1009706"/>
          </a:xfrm>
        </p:grpSpPr>
        <p:sp>
          <p:nvSpPr>
            <p:cNvPr id="18" name="îŝlïḑè"/>
            <p:cNvSpPr txBox="1"/>
            <p:nvPr/>
          </p:nvSpPr>
          <p:spPr bwMode="auto">
            <a:xfrm>
              <a:off x="6345766" y="1969213"/>
              <a:ext cx="2336800" cy="4290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03.</a:t>
              </a: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输入文字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  <p:sp>
          <p:nvSpPr>
            <p:cNvPr id="19" name="îšḷíḑé"/>
            <p:cNvSpPr/>
            <p:nvPr/>
          </p:nvSpPr>
          <p:spPr bwMode="auto">
            <a:xfrm>
              <a:off x="6345766" y="2398293"/>
              <a:ext cx="2336800" cy="5806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Please replace text, click add relevant headline, modify the text content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</p:grpSp>
      <p:sp>
        <p:nvSpPr>
          <p:cNvPr id="20" name="ïŝ1ïďe"/>
          <p:cNvSpPr/>
          <p:nvPr/>
        </p:nvSpPr>
        <p:spPr bwMode="auto">
          <a:xfrm>
            <a:off x="8893164" y="4052542"/>
            <a:ext cx="790282" cy="793778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1" name="îṩḷidé"/>
          <p:cNvSpPr/>
          <p:nvPr/>
        </p:nvSpPr>
        <p:spPr bwMode="auto">
          <a:xfrm>
            <a:off x="9158252" y="4319593"/>
            <a:ext cx="260068" cy="259682"/>
          </a:xfrm>
          <a:custGeom>
            <a:avLst/>
            <a:gdLst>
              <a:gd name="connsiteX0" fmla="*/ 281864 w 603334"/>
              <a:gd name="connsiteY0" fmla="*/ 316013 h 602438"/>
              <a:gd name="connsiteX1" fmla="*/ 598290 w 603334"/>
              <a:gd name="connsiteY1" fmla="*/ 316013 h 602438"/>
              <a:gd name="connsiteX2" fmla="*/ 601851 w 603334"/>
              <a:gd name="connsiteY2" fmla="*/ 317494 h 602438"/>
              <a:gd name="connsiteX3" fmla="*/ 603334 w 603334"/>
              <a:gd name="connsiteY3" fmla="*/ 321048 h 602438"/>
              <a:gd name="connsiteX4" fmla="*/ 603186 w 603334"/>
              <a:gd name="connsiteY4" fmla="*/ 597403 h 602438"/>
              <a:gd name="connsiteX5" fmla="*/ 601554 w 603334"/>
              <a:gd name="connsiteY5" fmla="*/ 601105 h 602438"/>
              <a:gd name="connsiteX6" fmla="*/ 598290 w 603334"/>
              <a:gd name="connsiteY6" fmla="*/ 602438 h 602438"/>
              <a:gd name="connsiteX7" fmla="*/ 597548 w 603334"/>
              <a:gd name="connsiteY7" fmla="*/ 602290 h 602438"/>
              <a:gd name="connsiteX8" fmla="*/ 281123 w 603334"/>
              <a:gd name="connsiteY8" fmla="*/ 557860 h 602438"/>
              <a:gd name="connsiteX9" fmla="*/ 276969 w 603334"/>
              <a:gd name="connsiteY9" fmla="*/ 552973 h 602438"/>
              <a:gd name="connsiteX10" fmla="*/ 276969 w 603334"/>
              <a:gd name="connsiteY10" fmla="*/ 321048 h 602438"/>
              <a:gd name="connsiteX11" fmla="*/ 281864 w 603334"/>
              <a:gd name="connsiteY11" fmla="*/ 316013 h 602438"/>
              <a:gd name="connsiteX12" fmla="*/ 5184 w 603334"/>
              <a:gd name="connsiteY12" fmla="*/ 316013 h 602438"/>
              <a:gd name="connsiteX13" fmla="*/ 242218 w 603334"/>
              <a:gd name="connsiteY13" fmla="*/ 316013 h 602438"/>
              <a:gd name="connsiteX14" fmla="*/ 247261 w 603334"/>
              <a:gd name="connsiteY14" fmla="*/ 321048 h 602438"/>
              <a:gd name="connsiteX15" fmla="*/ 247261 w 603334"/>
              <a:gd name="connsiteY15" fmla="*/ 547937 h 602438"/>
              <a:gd name="connsiteX16" fmla="*/ 245481 w 603334"/>
              <a:gd name="connsiteY16" fmla="*/ 551639 h 602438"/>
              <a:gd name="connsiteX17" fmla="*/ 242218 w 603334"/>
              <a:gd name="connsiteY17" fmla="*/ 552972 h 602438"/>
              <a:gd name="connsiteX18" fmla="*/ 241624 w 603334"/>
              <a:gd name="connsiteY18" fmla="*/ 552824 h 602438"/>
              <a:gd name="connsiteX19" fmla="*/ 4443 w 603334"/>
              <a:gd name="connsiteY19" fmla="*/ 520390 h 602438"/>
              <a:gd name="connsiteX20" fmla="*/ 141 w 603334"/>
              <a:gd name="connsiteY20" fmla="*/ 515503 h 602438"/>
              <a:gd name="connsiteX21" fmla="*/ 141 w 603334"/>
              <a:gd name="connsiteY21" fmla="*/ 321048 h 602438"/>
              <a:gd name="connsiteX22" fmla="*/ 1624 w 603334"/>
              <a:gd name="connsiteY22" fmla="*/ 317494 h 602438"/>
              <a:gd name="connsiteX23" fmla="*/ 5184 w 603334"/>
              <a:gd name="connsiteY23" fmla="*/ 316013 h 602438"/>
              <a:gd name="connsiteX24" fmla="*/ 241625 w 603334"/>
              <a:gd name="connsiteY24" fmla="*/ 51752 h 602438"/>
              <a:gd name="connsiteX25" fmla="*/ 245481 w 603334"/>
              <a:gd name="connsiteY25" fmla="*/ 52937 h 602438"/>
              <a:gd name="connsiteX26" fmla="*/ 247261 w 603334"/>
              <a:gd name="connsiteY26" fmla="*/ 56640 h 602438"/>
              <a:gd name="connsiteX27" fmla="*/ 247261 w 603334"/>
              <a:gd name="connsiteY27" fmla="*/ 281487 h 602438"/>
              <a:gd name="connsiteX28" fmla="*/ 242218 w 603334"/>
              <a:gd name="connsiteY28" fmla="*/ 286375 h 602438"/>
              <a:gd name="connsiteX29" fmla="*/ 5191 w 603334"/>
              <a:gd name="connsiteY29" fmla="*/ 286375 h 602438"/>
              <a:gd name="connsiteX30" fmla="*/ 148 w 603334"/>
              <a:gd name="connsiteY30" fmla="*/ 281487 h 602438"/>
              <a:gd name="connsiteX31" fmla="*/ 0 w 603334"/>
              <a:gd name="connsiteY31" fmla="*/ 88930 h 602438"/>
              <a:gd name="connsiteX32" fmla="*/ 4301 w 603334"/>
              <a:gd name="connsiteY32" fmla="*/ 84042 h 602438"/>
              <a:gd name="connsiteX33" fmla="*/ 597556 w 603334"/>
              <a:gd name="connsiteY33" fmla="*/ 28 h 602438"/>
              <a:gd name="connsiteX34" fmla="*/ 601561 w 603334"/>
              <a:gd name="connsiteY34" fmla="*/ 1213 h 602438"/>
              <a:gd name="connsiteX35" fmla="*/ 603193 w 603334"/>
              <a:gd name="connsiteY35" fmla="*/ 4917 h 602438"/>
              <a:gd name="connsiteX36" fmla="*/ 603193 w 603334"/>
              <a:gd name="connsiteY36" fmla="*/ 281487 h 602438"/>
              <a:gd name="connsiteX37" fmla="*/ 598297 w 603334"/>
              <a:gd name="connsiteY37" fmla="*/ 286376 h 602438"/>
              <a:gd name="connsiteX38" fmla="*/ 281865 w 603334"/>
              <a:gd name="connsiteY38" fmla="*/ 286376 h 602438"/>
              <a:gd name="connsiteX39" fmla="*/ 276969 w 603334"/>
              <a:gd name="connsiteY39" fmla="*/ 281487 h 602438"/>
              <a:gd name="connsiteX40" fmla="*/ 276969 w 603334"/>
              <a:gd name="connsiteY40" fmla="*/ 50987 h 602438"/>
              <a:gd name="connsiteX41" fmla="*/ 281123 w 603334"/>
              <a:gd name="connsiteY41" fmla="*/ 46099 h 60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3334" h="602438">
                <a:moveTo>
                  <a:pt x="281864" y="316013"/>
                </a:moveTo>
                <a:lnTo>
                  <a:pt x="598290" y="316013"/>
                </a:lnTo>
                <a:cubicBezTo>
                  <a:pt x="599625" y="316013"/>
                  <a:pt x="600960" y="316605"/>
                  <a:pt x="601851" y="317494"/>
                </a:cubicBezTo>
                <a:cubicBezTo>
                  <a:pt x="602741" y="318383"/>
                  <a:pt x="603334" y="319716"/>
                  <a:pt x="603334" y="321048"/>
                </a:cubicBezTo>
                <a:lnTo>
                  <a:pt x="603186" y="597403"/>
                </a:lnTo>
                <a:cubicBezTo>
                  <a:pt x="603186" y="598884"/>
                  <a:pt x="602592" y="600217"/>
                  <a:pt x="601554" y="601105"/>
                </a:cubicBezTo>
                <a:cubicBezTo>
                  <a:pt x="600664" y="601994"/>
                  <a:pt x="599477" y="602438"/>
                  <a:pt x="598290" y="602438"/>
                </a:cubicBezTo>
                <a:cubicBezTo>
                  <a:pt x="597993" y="602438"/>
                  <a:pt x="597845" y="602438"/>
                  <a:pt x="597548" y="602290"/>
                </a:cubicBezTo>
                <a:lnTo>
                  <a:pt x="281123" y="557860"/>
                </a:lnTo>
                <a:cubicBezTo>
                  <a:pt x="278749" y="557564"/>
                  <a:pt x="276969" y="555490"/>
                  <a:pt x="276969" y="552973"/>
                </a:cubicBezTo>
                <a:lnTo>
                  <a:pt x="276969" y="321048"/>
                </a:lnTo>
                <a:cubicBezTo>
                  <a:pt x="276969" y="318235"/>
                  <a:pt x="279194" y="316013"/>
                  <a:pt x="281864" y="316013"/>
                </a:cubicBezTo>
                <a:close/>
                <a:moveTo>
                  <a:pt x="5184" y="316013"/>
                </a:moveTo>
                <a:lnTo>
                  <a:pt x="242218" y="316013"/>
                </a:lnTo>
                <a:cubicBezTo>
                  <a:pt x="245036" y="316013"/>
                  <a:pt x="247261" y="318235"/>
                  <a:pt x="247261" y="321048"/>
                </a:cubicBezTo>
                <a:lnTo>
                  <a:pt x="247261" y="547937"/>
                </a:lnTo>
                <a:cubicBezTo>
                  <a:pt x="247261" y="549418"/>
                  <a:pt x="246668" y="550751"/>
                  <a:pt x="245481" y="551639"/>
                </a:cubicBezTo>
                <a:cubicBezTo>
                  <a:pt x="244591" y="552528"/>
                  <a:pt x="243404" y="552972"/>
                  <a:pt x="242218" y="552972"/>
                </a:cubicBezTo>
                <a:cubicBezTo>
                  <a:pt x="242069" y="552972"/>
                  <a:pt x="241773" y="552972"/>
                  <a:pt x="241624" y="552824"/>
                </a:cubicBezTo>
                <a:lnTo>
                  <a:pt x="4443" y="520390"/>
                </a:lnTo>
                <a:cubicBezTo>
                  <a:pt x="2069" y="520094"/>
                  <a:pt x="141" y="518021"/>
                  <a:pt x="141" y="515503"/>
                </a:cubicBezTo>
                <a:lnTo>
                  <a:pt x="141" y="321048"/>
                </a:lnTo>
                <a:cubicBezTo>
                  <a:pt x="141" y="319716"/>
                  <a:pt x="734" y="318383"/>
                  <a:pt x="1624" y="317494"/>
                </a:cubicBezTo>
                <a:cubicBezTo>
                  <a:pt x="2514" y="316605"/>
                  <a:pt x="3849" y="316013"/>
                  <a:pt x="5184" y="316013"/>
                </a:cubicBezTo>
                <a:close/>
                <a:moveTo>
                  <a:pt x="241625" y="51752"/>
                </a:moveTo>
                <a:cubicBezTo>
                  <a:pt x="242960" y="51604"/>
                  <a:pt x="244443" y="52048"/>
                  <a:pt x="245481" y="52937"/>
                </a:cubicBezTo>
                <a:cubicBezTo>
                  <a:pt x="246668" y="53974"/>
                  <a:pt x="247261" y="55307"/>
                  <a:pt x="247261" y="56640"/>
                </a:cubicBezTo>
                <a:lnTo>
                  <a:pt x="247261" y="281487"/>
                </a:lnTo>
                <a:cubicBezTo>
                  <a:pt x="247261" y="284153"/>
                  <a:pt x="245036" y="286375"/>
                  <a:pt x="242218" y="286375"/>
                </a:cubicBezTo>
                <a:lnTo>
                  <a:pt x="5191" y="286375"/>
                </a:lnTo>
                <a:cubicBezTo>
                  <a:pt x="2373" y="286375"/>
                  <a:pt x="148" y="284153"/>
                  <a:pt x="148" y="281487"/>
                </a:cubicBezTo>
                <a:lnTo>
                  <a:pt x="0" y="88930"/>
                </a:lnTo>
                <a:cubicBezTo>
                  <a:pt x="0" y="86412"/>
                  <a:pt x="1780" y="84339"/>
                  <a:pt x="4301" y="84042"/>
                </a:cubicBezTo>
                <a:close/>
                <a:moveTo>
                  <a:pt x="597556" y="28"/>
                </a:moveTo>
                <a:cubicBezTo>
                  <a:pt x="599039" y="-120"/>
                  <a:pt x="600374" y="324"/>
                  <a:pt x="601561" y="1213"/>
                </a:cubicBezTo>
                <a:cubicBezTo>
                  <a:pt x="602600" y="2102"/>
                  <a:pt x="603193" y="3583"/>
                  <a:pt x="603193" y="4917"/>
                </a:cubicBezTo>
                <a:lnTo>
                  <a:pt x="603193" y="281487"/>
                </a:lnTo>
                <a:cubicBezTo>
                  <a:pt x="603193" y="284154"/>
                  <a:pt x="600968" y="286376"/>
                  <a:pt x="598297" y="286376"/>
                </a:cubicBezTo>
                <a:lnTo>
                  <a:pt x="281865" y="286376"/>
                </a:lnTo>
                <a:cubicBezTo>
                  <a:pt x="279194" y="286376"/>
                  <a:pt x="276969" y="284154"/>
                  <a:pt x="276969" y="281487"/>
                </a:cubicBezTo>
                <a:lnTo>
                  <a:pt x="276969" y="50987"/>
                </a:lnTo>
                <a:cubicBezTo>
                  <a:pt x="276969" y="48469"/>
                  <a:pt x="278749" y="46395"/>
                  <a:pt x="281123" y="4609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91440" tIns="45720" rIns="91440" bIns="45720" anchor="ctr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855" y="3663043"/>
            <a:ext cx="2235200" cy="350995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" name="Rectangle 18"/>
          <p:cNvSpPr/>
          <p:nvPr/>
        </p:nvSpPr>
        <p:spPr>
          <a:xfrm>
            <a:off x="1829455" y="3675152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￥35,656.00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6" name="Rectangle 15"/>
          <p:cNvSpPr/>
          <p:nvPr/>
        </p:nvSpPr>
        <p:spPr>
          <a:xfrm>
            <a:off x="1727855" y="4109773"/>
            <a:ext cx="3251200" cy="350995"/>
          </a:xfrm>
          <a:prstGeom prst="rect">
            <a:avLst/>
          </a:prstGeom>
          <a:solidFill>
            <a:srgbClr val="ED85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7" name="Rectangle 19"/>
          <p:cNvSpPr/>
          <p:nvPr/>
        </p:nvSpPr>
        <p:spPr>
          <a:xfrm>
            <a:off x="1829455" y="4124314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￥125,656.00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9" name="Rectangle 16"/>
          <p:cNvSpPr/>
          <p:nvPr/>
        </p:nvSpPr>
        <p:spPr>
          <a:xfrm>
            <a:off x="3353455" y="4566328"/>
            <a:ext cx="1625600" cy="350995"/>
          </a:xfrm>
          <a:prstGeom prst="rect">
            <a:avLst/>
          </a:prstGeom>
          <a:solidFill>
            <a:srgbClr val="ED85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0" name="Rectangle 20"/>
          <p:cNvSpPr/>
          <p:nvPr/>
        </p:nvSpPr>
        <p:spPr>
          <a:xfrm>
            <a:off x="1829455" y="4587332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￥15,656.00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2" name="Rectangle 17"/>
          <p:cNvSpPr/>
          <p:nvPr/>
        </p:nvSpPr>
        <p:spPr>
          <a:xfrm>
            <a:off x="2337455" y="5013058"/>
            <a:ext cx="2641600" cy="350995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3" name="Rectangle 21"/>
          <p:cNvSpPr/>
          <p:nvPr/>
        </p:nvSpPr>
        <p:spPr>
          <a:xfrm>
            <a:off x="1829455" y="5032153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￥50,656.00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4" name="Oval 1"/>
          <p:cNvSpPr/>
          <p:nvPr/>
        </p:nvSpPr>
        <p:spPr>
          <a:xfrm>
            <a:off x="5799072" y="3694952"/>
            <a:ext cx="638172" cy="638172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5" name="Rectangle 22"/>
          <p:cNvSpPr/>
          <p:nvPr/>
        </p:nvSpPr>
        <p:spPr>
          <a:xfrm>
            <a:off x="5703463" y="3793123"/>
            <a:ext cx="829389" cy="4238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65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vs</a:t>
            </a:r>
            <a:endParaRPr kumimoji="0" lang="en-US" sz="1865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8" name="Rectangle 26"/>
          <p:cNvSpPr/>
          <p:nvPr/>
        </p:nvSpPr>
        <p:spPr>
          <a:xfrm>
            <a:off x="7186439" y="3663043"/>
            <a:ext cx="2771016" cy="350995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9" name="Rectangle 30"/>
          <p:cNvSpPr/>
          <p:nvPr/>
        </p:nvSpPr>
        <p:spPr>
          <a:xfrm>
            <a:off x="7186439" y="3675152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￥35,656.00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1" name="Rectangle 27"/>
          <p:cNvSpPr/>
          <p:nvPr/>
        </p:nvSpPr>
        <p:spPr>
          <a:xfrm>
            <a:off x="7186440" y="4109773"/>
            <a:ext cx="2161416" cy="350995"/>
          </a:xfrm>
          <a:prstGeom prst="rect">
            <a:avLst/>
          </a:prstGeom>
          <a:solidFill>
            <a:srgbClr val="ED85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2" name="Rectangle 31"/>
          <p:cNvSpPr/>
          <p:nvPr/>
        </p:nvSpPr>
        <p:spPr>
          <a:xfrm>
            <a:off x="7186439" y="4124314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￥125,656.00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4" name="Rectangle 28"/>
          <p:cNvSpPr/>
          <p:nvPr/>
        </p:nvSpPr>
        <p:spPr>
          <a:xfrm>
            <a:off x="7186439" y="4566328"/>
            <a:ext cx="1385508" cy="350995"/>
          </a:xfrm>
          <a:prstGeom prst="rect">
            <a:avLst/>
          </a:prstGeom>
          <a:solidFill>
            <a:srgbClr val="ED85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5" name="Rectangle 32"/>
          <p:cNvSpPr/>
          <p:nvPr/>
        </p:nvSpPr>
        <p:spPr>
          <a:xfrm>
            <a:off x="7186439" y="4587332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￥15,656.00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7" name="Rectangle 29"/>
          <p:cNvSpPr/>
          <p:nvPr/>
        </p:nvSpPr>
        <p:spPr>
          <a:xfrm>
            <a:off x="7186439" y="5013058"/>
            <a:ext cx="3279016" cy="350995"/>
          </a:xfrm>
          <a:prstGeom prst="rect">
            <a:avLst/>
          </a:prstGeom>
          <a:solidFill>
            <a:srgbClr val="F1AB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574C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28" name="Rectangle 33"/>
          <p:cNvSpPr/>
          <p:nvPr/>
        </p:nvSpPr>
        <p:spPr>
          <a:xfrm>
            <a:off x="7186439" y="5032153"/>
            <a:ext cx="3149600" cy="3054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￥50,656.00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cxnSp>
        <p:nvCxnSpPr>
          <p:cNvPr id="29" name="Straight Connector 5"/>
          <p:cNvCxnSpPr/>
          <p:nvPr/>
        </p:nvCxnSpPr>
        <p:spPr>
          <a:xfrm flipV="1">
            <a:off x="6118159" y="2333031"/>
            <a:ext cx="0" cy="1294912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</p:cxnSp>
      <p:cxnSp>
        <p:nvCxnSpPr>
          <p:cNvPr id="30" name="Straight Connector 37"/>
          <p:cNvCxnSpPr/>
          <p:nvPr/>
        </p:nvCxnSpPr>
        <p:spPr>
          <a:xfrm flipV="1">
            <a:off x="6118159" y="4400131"/>
            <a:ext cx="0" cy="96392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</p:cxnSp>
      <p:grpSp>
        <p:nvGrpSpPr>
          <p:cNvPr id="31" name="组合 30"/>
          <p:cNvGrpSpPr/>
          <p:nvPr/>
        </p:nvGrpSpPr>
        <p:grpSpPr>
          <a:xfrm>
            <a:off x="7105097" y="2186577"/>
            <a:ext cx="2933700" cy="1333500"/>
            <a:chOff x="4765190" y="4828598"/>
            <a:chExt cx="2933700" cy="1333500"/>
          </a:xfrm>
        </p:grpSpPr>
        <p:sp>
          <p:nvSpPr>
            <p:cNvPr id="32" name="PA-îSļîḍê"/>
            <p:cNvSpPr/>
            <p:nvPr>
              <p:custDataLst>
                <p:tags r:id="rId1"/>
              </p:custDataLst>
            </p:nvPr>
          </p:nvSpPr>
          <p:spPr bwMode="auto">
            <a:xfrm>
              <a:off x="4765190" y="5330012"/>
              <a:ext cx="2933700" cy="83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Please replace text, click add relevant headline, modify the text content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… …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  <p:sp>
          <p:nvSpPr>
            <p:cNvPr id="33" name="PA-îşḷîḑe"/>
            <p:cNvSpPr txBox="1"/>
            <p:nvPr>
              <p:custDataLst>
                <p:tags r:id="rId2"/>
              </p:custDataLst>
            </p:nvPr>
          </p:nvSpPr>
          <p:spPr bwMode="auto">
            <a:xfrm>
              <a:off x="4765190" y="4828598"/>
              <a:ext cx="2933700" cy="501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Text here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45355" y="2186577"/>
            <a:ext cx="2933700" cy="1333500"/>
            <a:chOff x="4765190" y="4828598"/>
            <a:chExt cx="2933700" cy="1333500"/>
          </a:xfrm>
        </p:grpSpPr>
        <p:sp>
          <p:nvSpPr>
            <p:cNvPr id="35" name="PA-îSļîḍê"/>
            <p:cNvSpPr/>
            <p:nvPr>
              <p:custDataLst>
                <p:tags r:id="rId3"/>
              </p:custDataLst>
            </p:nvPr>
          </p:nvSpPr>
          <p:spPr bwMode="auto">
            <a:xfrm>
              <a:off x="4765190" y="5330012"/>
              <a:ext cx="2933700" cy="83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Please replace text, click add relevant headline, modify the text content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… …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  <p:sp>
          <p:nvSpPr>
            <p:cNvPr id="36" name="PA-îşḷîḑe"/>
            <p:cNvSpPr txBox="1"/>
            <p:nvPr>
              <p:custDataLst>
                <p:tags r:id="rId4"/>
              </p:custDataLst>
            </p:nvPr>
          </p:nvSpPr>
          <p:spPr bwMode="auto">
            <a:xfrm>
              <a:off x="4765190" y="4828598"/>
              <a:ext cx="2933700" cy="501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思源黑体 Light"/>
                  <a:ea typeface="思源黑体 Light"/>
                  <a:cs typeface="+mn-cs"/>
                </a:rPr>
                <a:t>Text here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jiandan344"/>
          <p:cNvSpPr/>
          <p:nvPr>
            <p:custDataLst>
              <p:tags r:id="rId1"/>
            </p:custDataLst>
          </p:nvPr>
        </p:nvSpPr>
        <p:spPr>
          <a:xfrm>
            <a:off x="972450" y="4736520"/>
            <a:ext cx="2568003" cy="7098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Open Sans Condensed" panose="020B0604020202020204" charset="0"/>
              </a:rPr>
              <a:t>Text here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Open Sans Condensed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Please replace text, click add relevant headline, modify the text content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3" name="PA-jiandan345"/>
          <p:cNvSpPr/>
          <p:nvPr>
            <p:custDataLst>
              <p:tags r:id="rId2"/>
            </p:custDataLst>
          </p:nvPr>
        </p:nvSpPr>
        <p:spPr>
          <a:xfrm>
            <a:off x="3544939" y="4736520"/>
            <a:ext cx="2568003" cy="7098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Open Sans Condensed" panose="020B0604020202020204" charset="0"/>
              </a:rPr>
              <a:t>Text here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Open Sans Condensed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Please replace text, click add relevant headline, modify the text content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4" name="PA-jiandan346"/>
          <p:cNvSpPr/>
          <p:nvPr>
            <p:custDataLst>
              <p:tags r:id="rId3"/>
            </p:custDataLst>
          </p:nvPr>
        </p:nvSpPr>
        <p:spPr>
          <a:xfrm>
            <a:off x="6117427" y="4736520"/>
            <a:ext cx="2568003" cy="7098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Open Sans Condensed" panose="020B0604020202020204" charset="0"/>
              </a:rPr>
              <a:t>Text here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Open Sans Condensed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Please replace text, click add relevant headline, modify the text content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5" name="PA-jiandan347"/>
          <p:cNvSpPr/>
          <p:nvPr>
            <p:custDataLst>
              <p:tags r:id="rId4"/>
            </p:custDataLst>
          </p:nvPr>
        </p:nvSpPr>
        <p:spPr>
          <a:xfrm>
            <a:off x="8726195" y="4736520"/>
            <a:ext cx="2568003" cy="709879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Open Sans Condensed" panose="020B0604020202020204" charset="0"/>
              </a:rPr>
              <a:t>Text here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Open Sans Condensed" panose="020B0604020202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Please replace text, click add relevant headline, modify the text content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6" name="PA-jiandan348"/>
          <p:cNvSpPr/>
          <p:nvPr>
            <p:custDataLst>
              <p:tags r:id="rId5"/>
            </p:custDataLst>
          </p:nvPr>
        </p:nvSpPr>
        <p:spPr>
          <a:xfrm>
            <a:off x="1017450" y="2526541"/>
            <a:ext cx="2339989" cy="1774324"/>
          </a:xfrm>
          <a:prstGeom prst="rect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17143" rIns="0" bIns="171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3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7" name="PA-jiandan349"/>
          <p:cNvSpPr/>
          <p:nvPr>
            <p:custDataLst>
              <p:tags r:id="rId6"/>
            </p:custDataLst>
          </p:nvPr>
        </p:nvSpPr>
        <p:spPr>
          <a:xfrm>
            <a:off x="3622465" y="2526541"/>
            <a:ext cx="2339989" cy="1774324"/>
          </a:xfrm>
          <a:prstGeom prst="rect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17143" rIns="0" bIns="171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3300" b="0" i="0" u="none" strike="noStrike" kern="0" cap="none" spc="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8" name="PA-jiandan350"/>
          <p:cNvSpPr/>
          <p:nvPr>
            <p:custDataLst>
              <p:tags r:id="rId7"/>
            </p:custDataLst>
          </p:nvPr>
        </p:nvSpPr>
        <p:spPr>
          <a:xfrm>
            <a:off x="6227479" y="2526541"/>
            <a:ext cx="2339989" cy="1774324"/>
          </a:xfrm>
          <a:prstGeom prst="rect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17143" rIns="0" bIns="171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3300" b="0" i="0" u="none" strike="noStrike" kern="0" cap="none" spc="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9" name="PA-jiandan351"/>
          <p:cNvSpPr/>
          <p:nvPr>
            <p:custDataLst>
              <p:tags r:id="rId8"/>
            </p:custDataLst>
          </p:nvPr>
        </p:nvSpPr>
        <p:spPr>
          <a:xfrm>
            <a:off x="8840202" y="2526541"/>
            <a:ext cx="2339989" cy="1774324"/>
          </a:xfrm>
          <a:prstGeom prst="rect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17143" rIns="0" bIns="171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3300" b="0" i="0" u="none" strike="noStrike" kern="0" cap="none" spc="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0" name="PA-jiandan356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873862" y="2208091"/>
            <a:ext cx="628362" cy="628362"/>
          </a:xfrm>
          <a:prstGeom prst="rect">
            <a:avLst/>
          </a:prstGeom>
          <a:solidFill>
            <a:srgbClr val="ED85A8"/>
          </a:solidFill>
          <a:ln w="76200">
            <a:solidFill>
              <a:srgbClr val="FFFFFF"/>
            </a:solidFill>
          </a:ln>
        </p:spPr>
        <p:txBody>
          <a:bodyPr lIns="0" tIns="53994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SV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FontAwesome" panose="020B0604020202020204" charset="0"/>
              </a:rPr>
              <a:t>01</a:t>
            </a: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1" name="PA-jiandan357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3521349" y="2208091"/>
            <a:ext cx="628362" cy="628362"/>
          </a:xfrm>
          <a:prstGeom prst="rect">
            <a:avLst/>
          </a:prstGeom>
          <a:solidFill>
            <a:srgbClr val="ED85A8"/>
          </a:solidFill>
          <a:ln w="76200">
            <a:solidFill>
              <a:srgbClr val="FFFFFF"/>
            </a:solidFill>
          </a:ln>
        </p:spPr>
        <p:txBody>
          <a:bodyPr lIns="0" tIns="53994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SV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FontAwesome" panose="020B0604020202020204" charset="0"/>
              </a:rPr>
              <a:t>02</a:t>
            </a: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2" name="PA-jiandan358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6168837" y="2208091"/>
            <a:ext cx="628362" cy="628362"/>
          </a:xfrm>
          <a:prstGeom prst="rect">
            <a:avLst/>
          </a:prstGeom>
          <a:solidFill>
            <a:srgbClr val="ED85A8"/>
          </a:solidFill>
          <a:ln w="76200">
            <a:solidFill>
              <a:srgbClr val="FFFFFF"/>
            </a:solidFill>
          </a:ln>
        </p:spPr>
        <p:txBody>
          <a:bodyPr lIns="0" tIns="53994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SV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FontAwesome" panose="020B0604020202020204" charset="0"/>
              </a:rPr>
              <a:t>03</a:t>
            </a: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3" name="PA-jiandan359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8816325" y="2208091"/>
            <a:ext cx="628362" cy="628362"/>
          </a:xfrm>
          <a:prstGeom prst="rect">
            <a:avLst/>
          </a:prstGeom>
          <a:solidFill>
            <a:srgbClr val="ED85A8"/>
          </a:solidFill>
          <a:ln w="76200">
            <a:solidFill>
              <a:srgbClr val="FFFFFF"/>
            </a:solidFill>
          </a:ln>
        </p:spPr>
        <p:txBody>
          <a:bodyPr lIns="0" tIns="53994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SV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/>
                <a:ea typeface="思源黑体 Light"/>
                <a:cs typeface="FontAwesome" panose="020B0604020202020204" charset="0"/>
              </a:rPr>
              <a:t>04</a:t>
            </a: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4" name="PA-jiandan360"/>
          <p:cNvSpPr/>
          <p:nvPr>
            <p:custDataLst>
              <p:tags r:id="rId13"/>
            </p:custDataLst>
          </p:nvPr>
        </p:nvSpPr>
        <p:spPr>
          <a:xfrm>
            <a:off x="1017450" y="4300865"/>
            <a:ext cx="2332281" cy="22908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5" name="PA-jiandan361"/>
          <p:cNvSpPr/>
          <p:nvPr>
            <p:custDataLst>
              <p:tags r:id="rId14"/>
            </p:custDataLst>
          </p:nvPr>
        </p:nvSpPr>
        <p:spPr>
          <a:xfrm>
            <a:off x="3630173" y="4300865"/>
            <a:ext cx="2332281" cy="22908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6" name="PA-jiandan362"/>
          <p:cNvSpPr/>
          <p:nvPr>
            <p:custDataLst>
              <p:tags r:id="rId15"/>
            </p:custDataLst>
          </p:nvPr>
        </p:nvSpPr>
        <p:spPr>
          <a:xfrm>
            <a:off x="6235187" y="4300865"/>
            <a:ext cx="2332281" cy="22908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7" name="PA-jiandan363"/>
          <p:cNvSpPr/>
          <p:nvPr>
            <p:custDataLst>
              <p:tags r:id="rId16"/>
            </p:custDataLst>
          </p:nvPr>
        </p:nvSpPr>
        <p:spPr>
          <a:xfrm>
            <a:off x="8847910" y="4300865"/>
            <a:ext cx="2332281" cy="22908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8" name="íṡḻïḓe"/>
          <p:cNvSpPr txBox="1"/>
          <p:nvPr/>
        </p:nvSpPr>
        <p:spPr>
          <a:xfrm>
            <a:off x="1250871" y="3068772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19" name="íṡḻïḓe"/>
          <p:cNvSpPr txBox="1"/>
          <p:nvPr/>
        </p:nvSpPr>
        <p:spPr>
          <a:xfrm>
            <a:off x="3855886" y="3068772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20" name="íṡḻïḓe"/>
          <p:cNvSpPr txBox="1"/>
          <p:nvPr/>
        </p:nvSpPr>
        <p:spPr>
          <a:xfrm>
            <a:off x="6460900" y="3068772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21" name="íṡḻïḓe"/>
          <p:cNvSpPr txBox="1"/>
          <p:nvPr/>
        </p:nvSpPr>
        <p:spPr>
          <a:xfrm>
            <a:off x="9073623" y="3068772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22" name="íṡḻïḓe"/>
          <p:cNvSpPr txBox="1"/>
          <p:nvPr/>
        </p:nvSpPr>
        <p:spPr>
          <a:xfrm>
            <a:off x="1250871" y="3526347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23" name="íṡḻïḓe"/>
          <p:cNvSpPr txBox="1"/>
          <p:nvPr/>
        </p:nvSpPr>
        <p:spPr>
          <a:xfrm>
            <a:off x="3855886" y="3526347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24" name="íṡḻïḓe"/>
          <p:cNvSpPr txBox="1"/>
          <p:nvPr/>
        </p:nvSpPr>
        <p:spPr>
          <a:xfrm>
            <a:off x="6460900" y="3526347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25" name="íṡḻïḓe"/>
          <p:cNvSpPr txBox="1"/>
          <p:nvPr/>
        </p:nvSpPr>
        <p:spPr>
          <a:xfrm>
            <a:off x="9073623" y="3526347"/>
            <a:ext cx="1873146" cy="446023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/>
                <a:cs typeface="+mn-cs"/>
              </a:rPr>
              <a:t>Please replace text, click add relevant headline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16"/>
          <p:cNvSpPr/>
          <p:nvPr/>
        </p:nvSpPr>
        <p:spPr>
          <a:xfrm rot="5400000">
            <a:off x="5943600" y="-270023"/>
            <a:ext cx="304800" cy="10407650"/>
          </a:xfrm>
          <a:custGeom>
            <a:avLst/>
            <a:gdLst>
              <a:gd name="connsiteX0" fmla="*/ 0 w 304800"/>
              <a:gd name="connsiteY0" fmla="*/ 10407650 h 10407650"/>
              <a:gd name="connsiteX1" fmla="*/ 0 w 304800"/>
              <a:gd name="connsiteY1" fmla="*/ 139700 h 10407650"/>
              <a:gd name="connsiteX2" fmla="*/ 152400 w 304800"/>
              <a:gd name="connsiteY2" fmla="*/ 0 h 10407650"/>
              <a:gd name="connsiteX3" fmla="*/ 304800 w 304800"/>
              <a:gd name="connsiteY3" fmla="*/ 139700 h 10407650"/>
              <a:gd name="connsiteX4" fmla="*/ 304800 w 304800"/>
              <a:gd name="connsiteY4" fmla="*/ 10407650 h 10407650"/>
              <a:gd name="connsiteX5" fmla="*/ 304799 w 304800"/>
              <a:gd name="connsiteY5" fmla="*/ 10407650 h 10407650"/>
              <a:gd name="connsiteX6" fmla="*/ 152400 w 304800"/>
              <a:gd name="connsiteY6" fmla="*/ 10267951 h 10407650"/>
              <a:gd name="connsiteX7" fmla="*/ 1 w 304800"/>
              <a:gd name="connsiteY7" fmla="*/ 10407650 h 1040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800" h="10407650">
                <a:moveTo>
                  <a:pt x="0" y="10407650"/>
                </a:moveTo>
                <a:lnTo>
                  <a:pt x="0" y="139700"/>
                </a:lnTo>
                <a:lnTo>
                  <a:pt x="152400" y="0"/>
                </a:lnTo>
                <a:lnTo>
                  <a:pt x="304800" y="139700"/>
                </a:lnTo>
                <a:lnTo>
                  <a:pt x="304800" y="10407650"/>
                </a:lnTo>
                <a:lnTo>
                  <a:pt x="304799" y="10407650"/>
                </a:lnTo>
                <a:lnTo>
                  <a:pt x="152400" y="10267951"/>
                </a:lnTo>
                <a:lnTo>
                  <a:pt x="1" y="10407650"/>
                </a:lnTo>
                <a:close/>
              </a:path>
            </a:pathLst>
          </a:cu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577975" y="2295376"/>
            <a:ext cx="0" cy="2638426"/>
          </a:xfrm>
          <a:prstGeom prst="line">
            <a:avLst/>
          </a:prstGeom>
          <a:noFill/>
          <a:ln w="6350" cap="flat" cmpd="sng" algn="ctr">
            <a:solidFill>
              <a:srgbClr val="78909C"/>
            </a:solidFill>
            <a:prstDash val="solid"/>
            <a:miter lim="800000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10431462" y="2295376"/>
            <a:ext cx="0" cy="2638426"/>
          </a:xfrm>
          <a:prstGeom prst="line">
            <a:avLst/>
          </a:prstGeom>
          <a:noFill/>
          <a:ln w="6350" cap="flat" cmpd="sng" algn="ctr">
            <a:solidFill>
              <a:srgbClr val="78909C"/>
            </a:solidFill>
            <a:prstDash val="solid"/>
            <a:miter lim="800000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3791347" y="2295376"/>
            <a:ext cx="0" cy="2638426"/>
          </a:xfrm>
          <a:prstGeom prst="line">
            <a:avLst/>
          </a:prstGeom>
          <a:noFill/>
          <a:ln w="6350" cap="flat" cmpd="sng" algn="ctr">
            <a:solidFill>
              <a:srgbClr val="78909C"/>
            </a:solidFill>
            <a:prstDash val="solid"/>
            <a:miter lim="800000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6004719" y="2295376"/>
            <a:ext cx="0" cy="2638426"/>
          </a:xfrm>
          <a:prstGeom prst="line">
            <a:avLst/>
          </a:prstGeom>
          <a:noFill/>
          <a:ln w="6350" cap="flat" cmpd="sng" algn="ctr">
            <a:solidFill>
              <a:srgbClr val="78909C"/>
            </a:solidFill>
            <a:prstDash val="solid"/>
            <a:miter lim="800000"/>
          </a:ln>
          <a:effectLst/>
        </p:spPr>
      </p:cxnSp>
      <p:cxnSp>
        <p:nvCxnSpPr>
          <p:cNvPr id="29" name="直接连接符 28"/>
          <p:cNvCxnSpPr/>
          <p:nvPr/>
        </p:nvCxnSpPr>
        <p:spPr>
          <a:xfrm>
            <a:off x="8218091" y="2295376"/>
            <a:ext cx="0" cy="2638426"/>
          </a:xfrm>
          <a:prstGeom prst="line">
            <a:avLst/>
          </a:prstGeom>
          <a:noFill/>
          <a:ln w="6350" cap="flat" cmpd="sng" algn="ctr">
            <a:solidFill>
              <a:srgbClr val="78909C"/>
            </a:solidFill>
            <a:prstDash val="solid"/>
            <a:miter lim="800000"/>
          </a:ln>
          <a:effectLst/>
        </p:spPr>
      </p:cxnSp>
      <p:sp>
        <p:nvSpPr>
          <p:cNvPr id="30" name="椭圆 29"/>
          <p:cNvSpPr/>
          <p:nvPr/>
        </p:nvSpPr>
        <p:spPr>
          <a:xfrm>
            <a:off x="1446212" y="4965907"/>
            <a:ext cx="263525" cy="263525"/>
          </a:xfrm>
          <a:prstGeom prst="ellipse">
            <a:avLst/>
          </a:prstGeom>
          <a:solidFill>
            <a:srgbClr val="F1ABC7"/>
          </a:solidFill>
          <a:ln w="25400" cap="flat" cmpd="sng" algn="ctr">
            <a:solidFill>
              <a:srgbClr val="ECEFF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659583" y="4933802"/>
            <a:ext cx="263525" cy="263525"/>
          </a:xfrm>
          <a:prstGeom prst="ellipse">
            <a:avLst/>
          </a:prstGeom>
          <a:solidFill>
            <a:srgbClr val="F1ABC7"/>
          </a:solidFill>
          <a:ln w="25400" cap="flat" cmpd="sng" algn="ctr">
            <a:solidFill>
              <a:srgbClr val="ECEFF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866854" y="4933802"/>
            <a:ext cx="263525" cy="263525"/>
          </a:xfrm>
          <a:prstGeom prst="ellipse">
            <a:avLst/>
          </a:prstGeom>
          <a:solidFill>
            <a:srgbClr val="F1ABC7"/>
          </a:solidFill>
          <a:ln w="25400" cap="flat" cmpd="sng" algn="ctr">
            <a:solidFill>
              <a:srgbClr val="ECEFF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86328" y="4934612"/>
            <a:ext cx="263525" cy="263525"/>
          </a:xfrm>
          <a:prstGeom prst="ellipse">
            <a:avLst/>
          </a:prstGeom>
          <a:solidFill>
            <a:srgbClr val="F1ABC7"/>
          </a:solidFill>
          <a:ln w="25400" cap="flat" cmpd="sng" algn="ctr">
            <a:solidFill>
              <a:srgbClr val="ECEFF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293599" y="4933801"/>
            <a:ext cx="263525" cy="263525"/>
          </a:xfrm>
          <a:prstGeom prst="ellipse">
            <a:avLst/>
          </a:prstGeom>
          <a:solidFill>
            <a:srgbClr val="F1ABC7"/>
          </a:solidFill>
          <a:ln w="25400" cap="flat" cmpd="sng" algn="ctr">
            <a:solidFill>
              <a:srgbClr val="ECEFF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3976" y="5390912"/>
            <a:ext cx="1123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Text here</a:t>
            </a:r>
            <a:endParaRPr lang="de-DE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06854" y="5390912"/>
            <a:ext cx="1123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Text here</a:t>
            </a:r>
            <a:endParaRPr lang="de-DE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36924" y="5390912"/>
            <a:ext cx="1123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Text here</a:t>
            </a:r>
            <a:endParaRPr lang="de-DE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50296" y="5390912"/>
            <a:ext cx="1123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Text here</a:t>
            </a:r>
            <a:endParaRPr lang="de-DE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863669" y="5390912"/>
            <a:ext cx="1123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Text here</a:t>
            </a:r>
            <a:endParaRPr lang="de-DE" altLang="zh-CN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595228" y="3236833"/>
            <a:ext cx="1894010" cy="760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Helvetica" panose="020B0604020202020204" pitchFamily="34" charset="0"/>
              </a:rPr>
              <a:t>Please replace text, click add relevant headline, modify the text content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Helvetica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830318" y="2576874"/>
            <a:ext cx="1894010" cy="760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Helvetica" panose="020B0604020202020204" pitchFamily="34" charset="0"/>
              </a:rPr>
              <a:t>Please replace text, click add relevant headline, modify the text content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Helvetica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022818" y="1756315"/>
            <a:ext cx="1894010" cy="760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Helvetica" panose="020B0604020202020204" pitchFamily="34" charset="0"/>
              </a:rPr>
              <a:t>Please replace text, click add relevant headline, modify the text content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Helvetica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258457" y="3284055"/>
            <a:ext cx="1894010" cy="760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Helvetica" panose="020B0604020202020204" pitchFamily="34" charset="0"/>
              </a:rPr>
              <a:t>Please replace text, click add relevant headline, modify the text content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Helvetica" panose="020B0604020202020204" pitchFamily="34" charset="0"/>
            </a:endParaRPr>
          </a:p>
        </p:txBody>
      </p:sp>
      <p:sp>
        <p:nvSpPr>
          <p:cNvPr id="45" name="圆角矩形 30"/>
          <p:cNvSpPr/>
          <p:nvPr/>
        </p:nvSpPr>
        <p:spPr>
          <a:xfrm>
            <a:off x="1671415" y="4032812"/>
            <a:ext cx="2049230" cy="332665"/>
          </a:xfrm>
          <a:prstGeom prst="roundRect">
            <a:avLst>
              <a:gd name="adj" fmla="val 50000"/>
            </a:avLst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738318" y="4044519"/>
            <a:ext cx="127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altLang="zh-CN" sz="1400" kern="0" dirty="0">
                <a:solidFill>
                  <a:prstClr val="white"/>
                </a:solidFill>
                <a:latin typeface="+mn-ea"/>
              </a:rPr>
              <a:t>Text here</a:t>
            </a:r>
            <a:endParaRPr lang="de-DE" altLang="zh-CN" sz="1400" kern="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8" name="圆角矩形 31"/>
          <p:cNvSpPr/>
          <p:nvPr/>
        </p:nvSpPr>
        <p:spPr>
          <a:xfrm>
            <a:off x="3864092" y="3372057"/>
            <a:ext cx="2049230" cy="332665"/>
          </a:xfrm>
          <a:prstGeom prst="roundRect">
            <a:avLst>
              <a:gd name="adj" fmla="val 50000"/>
            </a:avLst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18547" y="3386272"/>
            <a:ext cx="1124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altLang="zh-CN" sz="1400" kern="0" dirty="0">
                <a:solidFill>
                  <a:prstClr val="white"/>
                </a:solidFill>
                <a:latin typeface="+mn-ea"/>
              </a:rPr>
              <a:t>Text here</a:t>
            </a:r>
            <a:endParaRPr lang="de-DE" altLang="zh-CN" sz="1400" kern="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1" name="圆角矩形 32"/>
          <p:cNvSpPr/>
          <p:nvPr/>
        </p:nvSpPr>
        <p:spPr>
          <a:xfrm>
            <a:off x="6077464" y="2567194"/>
            <a:ext cx="2049230" cy="332665"/>
          </a:xfrm>
          <a:prstGeom prst="roundRect">
            <a:avLst>
              <a:gd name="adj" fmla="val 50000"/>
            </a:avLst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152485" y="2578769"/>
            <a:ext cx="1124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altLang="zh-CN" sz="1400" kern="0" dirty="0">
                <a:solidFill>
                  <a:prstClr val="white"/>
                </a:solidFill>
                <a:latin typeface="+mn-ea"/>
              </a:rPr>
              <a:t>Text here</a:t>
            </a:r>
            <a:endParaRPr lang="de-DE" altLang="zh-CN" sz="1400" kern="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4" name="圆角矩形 33"/>
          <p:cNvSpPr/>
          <p:nvPr/>
        </p:nvSpPr>
        <p:spPr>
          <a:xfrm>
            <a:off x="8290834" y="2899859"/>
            <a:ext cx="2049230" cy="332665"/>
          </a:xfrm>
          <a:prstGeom prst="roundRect">
            <a:avLst>
              <a:gd name="adj" fmla="val 50000"/>
            </a:avLst>
          </a:prstGeom>
          <a:solidFill>
            <a:srgbClr val="ED85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351054" y="2913289"/>
            <a:ext cx="1124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de-DE" altLang="zh-CN" sz="1400" kern="0" dirty="0">
                <a:solidFill>
                  <a:prstClr val="white"/>
                </a:solidFill>
                <a:latin typeface="+mn-ea"/>
              </a:rPr>
              <a:t>Text here</a:t>
            </a:r>
            <a:endParaRPr lang="de-DE" altLang="zh-CN" sz="1400" kern="0" dirty="0">
              <a:solidFill>
                <a:prstClr val="white"/>
              </a:solidFill>
              <a:latin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7" name="圆角矩形 34"/>
          <p:cNvSpPr/>
          <p:nvPr/>
        </p:nvSpPr>
        <p:spPr>
          <a:xfrm>
            <a:off x="7102079" y="2983119"/>
            <a:ext cx="1024615" cy="332665"/>
          </a:xfrm>
          <a:prstGeom prst="roundRect">
            <a:avLst>
              <a:gd name="adj" fmla="val 50000"/>
            </a:avLst>
          </a:prstGeom>
          <a:solidFill>
            <a:srgbClr val="F1ABC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326579" y="3008007"/>
            <a:ext cx="599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de-DE" altLang="zh-CN" sz="1400" kern="0" dirty="0">
                <a:solidFill>
                  <a:prstClr val="white"/>
                </a:solidFill>
                <a:latin typeface="+mn-ea"/>
              </a:rPr>
              <a:t>Text</a:t>
            </a:r>
            <a:endParaRPr lang="de-DE" altLang="zh-CN" sz="1400" kern="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18748" y="3395973"/>
            <a:ext cx="1894010" cy="760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Helvetica" panose="020B0604020202020204" pitchFamily="34" charset="0"/>
              </a:rPr>
              <a:t>Please replace text, click add relevant headline, modify the text content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Helvetic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任意多边形 72"/>
          <p:cNvSpPr/>
          <p:nvPr>
            <p:custDataLst>
              <p:tags r:id="rId1"/>
            </p:custDataLst>
          </p:nvPr>
        </p:nvSpPr>
        <p:spPr>
          <a:xfrm>
            <a:off x="218444" y="238761"/>
            <a:ext cx="11755112" cy="6380478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3" name="PA-任意多边形 72"/>
          <p:cNvSpPr/>
          <p:nvPr>
            <p:custDataLst>
              <p:tags r:id="rId2"/>
            </p:custDataLst>
          </p:nvPr>
        </p:nvSpPr>
        <p:spPr>
          <a:xfrm>
            <a:off x="467995" y="452453"/>
            <a:ext cx="11256010" cy="5953095"/>
          </a:xfrm>
          <a:custGeom>
            <a:avLst/>
            <a:gdLst>
              <a:gd name="connsiteX0" fmla="*/ 254092 w 11755112"/>
              <a:gd name="connsiteY0" fmla="*/ 0 h 6380478"/>
              <a:gd name="connsiteX1" fmla="*/ 11495965 w 11755112"/>
              <a:gd name="connsiteY1" fmla="*/ 0 h 6380478"/>
              <a:gd name="connsiteX2" fmla="*/ 11504954 w 11755112"/>
              <a:gd name="connsiteY2" fmla="*/ 87411 h 6380478"/>
              <a:gd name="connsiteX3" fmla="*/ 11703030 w 11755112"/>
              <a:gd name="connsiteY3" fmla="*/ 377189 h 6380478"/>
              <a:gd name="connsiteX4" fmla="*/ 11755112 w 11755112"/>
              <a:gd name="connsiteY4" fmla="*/ 404900 h 6380478"/>
              <a:gd name="connsiteX5" fmla="*/ 11755112 w 11755112"/>
              <a:gd name="connsiteY5" fmla="*/ 5973779 h 6380478"/>
              <a:gd name="connsiteX6" fmla="*/ 11710231 w 11755112"/>
              <a:gd name="connsiteY6" fmla="*/ 5997658 h 6380478"/>
              <a:gd name="connsiteX7" fmla="*/ 11502587 w 11755112"/>
              <a:gd name="connsiteY7" fmla="*/ 6380478 h 6380478"/>
              <a:gd name="connsiteX8" fmla="*/ 254092 w 11755112"/>
              <a:gd name="connsiteY8" fmla="*/ 6380478 h 6380478"/>
              <a:gd name="connsiteX9" fmla="*/ 46448 w 11755112"/>
              <a:gd name="connsiteY9" fmla="*/ 5997658 h 6380478"/>
              <a:gd name="connsiteX10" fmla="*/ 0 w 11755112"/>
              <a:gd name="connsiteY10" fmla="*/ 5972945 h 6380478"/>
              <a:gd name="connsiteX11" fmla="*/ 0 w 11755112"/>
              <a:gd name="connsiteY11" fmla="*/ 407533 h 6380478"/>
              <a:gd name="connsiteX12" fmla="*/ 46448 w 11755112"/>
              <a:gd name="connsiteY12" fmla="*/ 382820 h 6380478"/>
              <a:gd name="connsiteX13" fmla="*/ 254092 w 11755112"/>
              <a:gd name="connsiteY13" fmla="*/ 0 h 6380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755112" h="6380478">
                <a:moveTo>
                  <a:pt x="254092" y="0"/>
                </a:moveTo>
                <a:lnTo>
                  <a:pt x="11495965" y="0"/>
                </a:lnTo>
                <a:lnTo>
                  <a:pt x="11504954" y="87411"/>
                </a:lnTo>
                <a:cubicBezTo>
                  <a:pt x="11530049" y="207624"/>
                  <a:pt x="11602808" y="310818"/>
                  <a:pt x="11703030" y="377189"/>
                </a:cubicBezTo>
                <a:lnTo>
                  <a:pt x="11755112" y="404900"/>
                </a:lnTo>
                <a:lnTo>
                  <a:pt x="11755112" y="5973779"/>
                </a:lnTo>
                <a:lnTo>
                  <a:pt x="11710231" y="5997658"/>
                </a:lnTo>
                <a:cubicBezTo>
                  <a:pt x="11584953" y="6080623"/>
                  <a:pt x="11502587" y="6221121"/>
                  <a:pt x="11502587" y="6380478"/>
                </a:cubicBezTo>
                <a:lnTo>
                  <a:pt x="254092" y="6380478"/>
                </a:lnTo>
                <a:cubicBezTo>
                  <a:pt x="254092" y="6221121"/>
                  <a:pt x="171726" y="6080623"/>
                  <a:pt x="46448" y="5997658"/>
                </a:cubicBezTo>
                <a:lnTo>
                  <a:pt x="0" y="5972945"/>
                </a:lnTo>
                <a:lnTo>
                  <a:pt x="0" y="407533"/>
                </a:lnTo>
                <a:lnTo>
                  <a:pt x="46448" y="382820"/>
                </a:lnTo>
                <a:cubicBezTo>
                  <a:pt x="171726" y="299856"/>
                  <a:pt x="254092" y="159357"/>
                  <a:pt x="254092" y="0"/>
                </a:cubicBezTo>
                <a:close/>
              </a:path>
            </a:pathLst>
          </a:custGeom>
          <a:noFill/>
          <a:ln>
            <a:solidFill>
              <a:srgbClr val="F1A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2317" y="1705898"/>
            <a:ext cx="3870960" cy="13157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2544210" flipH="1" flipV="1">
            <a:off x="6855216" y="2476644"/>
            <a:ext cx="407775" cy="586816"/>
          </a:xfrm>
          <a:prstGeom prst="triangle">
            <a:avLst>
              <a:gd name="adj" fmla="val 100000"/>
            </a:avLst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90470" y="186243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kern="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活动平台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7018460" y="3282012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7032317" y="4355961"/>
            <a:ext cx="3870960" cy="94384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3"/>
          <a:srcRect b="7378"/>
          <a:stretch>
            <a:fillRect/>
          </a:stretch>
        </p:blipFill>
        <p:spPr>
          <a:xfrm>
            <a:off x="91440" y="202565"/>
            <a:ext cx="6697345" cy="6203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图片 110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31" t="27214" r="7716" b="12379"/>
          <a:stretch>
            <a:fillRect/>
          </a:stretch>
        </p:blipFill>
        <p:spPr>
          <a:xfrm flipH="1">
            <a:off x="467360" y="1763598"/>
            <a:ext cx="5508996" cy="4142739"/>
          </a:xfrm>
          <a:custGeom>
            <a:avLst/>
            <a:gdLst>
              <a:gd name="connsiteX0" fmla="*/ 5508996 w 5508996"/>
              <a:gd name="connsiteY0" fmla="*/ 2115994 h 4142739"/>
              <a:gd name="connsiteX1" fmla="*/ 0 w 5508996"/>
              <a:gd name="connsiteY1" fmla="*/ 2115994 h 4142739"/>
              <a:gd name="connsiteX2" fmla="*/ 0 w 5508996"/>
              <a:gd name="connsiteY2" fmla="*/ 4142739 h 4142739"/>
              <a:gd name="connsiteX3" fmla="*/ 5508996 w 5508996"/>
              <a:gd name="connsiteY3" fmla="*/ 4142739 h 4142739"/>
              <a:gd name="connsiteX4" fmla="*/ 5508996 w 5508996"/>
              <a:gd name="connsiteY4" fmla="*/ 0 h 4142739"/>
              <a:gd name="connsiteX5" fmla="*/ 0 w 5508996"/>
              <a:gd name="connsiteY5" fmla="*/ 0 h 4142739"/>
              <a:gd name="connsiteX6" fmla="*/ 0 w 5508996"/>
              <a:gd name="connsiteY6" fmla="*/ 2026745 h 4142739"/>
              <a:gd name="connsiteX7" fmla="*/ 5508996 w 5508996"/>
              <a:gd name="connsiteY7" fmla="*/ 2026745 h 414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8996" h="4142739">
                <a:moveTo>
                  <a:pt x="5508996" y="2115994"/>
                </a:moveTo>
                <a:lnTo>
                  <a:pt x="0" y="2115994"/>
                </a:lnTo>
                <a:lnTo>
                  <a:pt x="0" y="4142739"/>
                </a:lnTo>
                <a:lnTo>
                  <a:pt x="5508996" y="4142739"/>
                </a:lnTo>
                <a:close/>
                <a:moveTo>
                  <a:pt x="5508996" y="0"/>
                </a:moveTo>
                <a:lnTo>
                  <a:pt x="0" y="0"/>
                </a:lnTo>
                <a:lnTo>
                  <a:pt x="0" y="2026745"/>
                </a:lnTo>
                <a:lnTo>
                  <a:pt x="5508996" y="2026745"/>
                </a:lnTo>
                <a:close/>
              </a:path>
            </a:pathLst>
          </a:custGeom>
          <a:ln>
            <a:noFill/>
          </a:ln>
        </p:spPr>
      </p:pic>
      <p:sp>
        <p:nvSpPr>
          <p:cNvPr id="67" name="ïşļíḋè"/>
          <p:cNvSpPr/>
          <p:nvPr/>
        </p:nvSpPr>
        <p:spPr>
          <a:xfrm>
            <a:off x="6412981" y="1930391"/>
            <a:ext cx="1571618" cy="59610"/>
          </a:xfrm>
          <a:prstGeom prst="rect">
            <a:avLst/>
          </a:prstGeom>
          <a:solidFill>
            <a:srgbClr val="F1ABC7"/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68" name="íṥ1íḑe"/>
          <p:cNvSpPr/>
          <p:nvPr/>
        </p:nvSpPr>
        <p:spPr>
          <a:xfrm>
            <a:off x="6412981" y="1990001"/>
            <a:ext cx="1571618" cy="16335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69" name="ï$ļîdé"/>
          <p:cNvGrpSpPr/>
          <p:nvPr/>
        </p:nvGrpSpPr>
        <p:grpSpPr>
          <a:xfrm>
            <a:off x="6548340" y="2194019"/>
            <a:ext cx="1300901" cy="1395103"/>
            <a:chOff x="5823206" y="1496399"/>
            <a:chExt cx="1571291" cy="1685073"/>
          </a:xfrm>
          <a:effectLst/>
        </p:grpSpPr>
        <p:sp>
          <p:nvSpPr>
            <p:cNvPr id="70" name="îṥľïḋê"/>
            <p:cNvSpPr txBox="1"/>
            <p:nvPr/>
          </p:nvSpPr>
          <p:spPr bwMode="auto">
            <a:xfrm>
              <a:off x="6307865" y="1496399"/>
              <a:ext cx="601972" cy="582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rPr>
                <a:t>01</a:t>
              </a:r>
              <a:endPara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/>
              </a:endParaRPr>
            </a:p>
          </p:txBody>
        </p:sp>
        <p:grpSp>
          <p:nvGrpSpPr>
            <p:cNvPr id="71" name="îśļïḍê"/>
            <p:cNvGrpSpPr/>
            <p:nvPr/>
          </p:nvGrpSpPr>
          <p:grpSpPr>
            <a:xfrm>
              <a:off x="5823206" y="2128763"/>
              <a:ext cx="1571291" cy="1052709"/>
              <a:chOff x="5788733" y="2147692"/>
              <a:chExt cx="1714726" cy="1052709"/>
            </a:xfrm>
          </p:grpSpPr>
          <p:sp>
            <p:nvSpPr>
              <p:cNvPr id="72" name="îšḷíḓe"/>
              <p:cNvSpPr txBox="1"/>
              <p:nvPr/>
            </p:nvSpPr>
            <p:spPr bwMode="auto">
              <a:xfrm>
                <a:off x="5788733" y="2147692"/>
                <a:ext cx="1714726" cy="4177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spcBef>
                    <a:spcPct val="0"/>
                  </a:spcBef>
                  <a:defRPr/>
                </a:pPr>
                <a:r>
                  <a:rPr lang="de-DE" altLang="zh-CN" dirty="0">
                    <a:solidFill>
                      <a:prstClr val="black"/>
                    </a:solidFill>
                    <a:latin typeface="思源黑体 Light"/>
                  </a:rPr>
                  <a:t>Text here</a:t>
                </a:r>
                <a:endParaRPr lang="de-DE" altLang="zh-CN" dirty="0">
                  <a:solidFill>
                    <a:prstClr val="black"/>
                  </a:solidFill>
                  <a:latin typeface="思源黑体 Light"/>
                </a:endParaRPr>
              </a:p>
            </p:txBody>
          </p:sp>
          <p:sp>
            <p:nvSpPr>
              <p:cNvPr id="73" name="i$liḑe"/>
              <p:cNvSpPr/>
              <p:nvPr/>
            </p:nvSpPr>
            <p:spPr bwMode="auto">
              <a:xfrm>
                <a:off x="5788733" y="2565453"/>
                <a:ext cx="1714726" cy="634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Please replace text, click add relevant headline, modify the text content</a:t>
                </a:r>
                <a:endParaRPr lang="en-US" altLang="zh-CN" sz="1100" dirty="0">
                  <a:solidFill>
                    <a:prstClr val="black"/>
                  </a:solidFill>
                  <a:latin typeface="思源黑体 Ligh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思源黑体 Light"/>
                  </a:rPr>
                  <a:t>……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endParaRPr>
              </a:p>
            </p:txBody>
          </p:sp>
        </p:grpSp>
      </p:grpSp>
      <p:sp>
        <p:nvSpPr>
          <p:cNvPr id="74" name="îš1iḑe"/>
          <p:cNvSpPr/>
          <p:nvPr/>
        </p:nvSpPr>
        <p:spPr>
          <a:xfrm>
            <a:off x="8052638" y="1930391"/>
            <a:ext cx="1571618" cy="59610"/>
          </a:xfrm>
          <a:prstGeom prst="rect">
            <a:avLst/>
          </a:prstGeom>
          <a:solidFill>
            <a:srgbClr val="F1ABC7"/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75" name="ïş1îḓe"/>
          <p:cNvSpPr/>
          <p:nvPr/>
        </p:nvSpPr>
        <p:spPr>
          <a:xfrm>
            <a:off x="8052638" y="1990001"/>
            <a:ext cx="1571618" cy="16335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76" name="îSļïḓe"/>
          <p:cNvGrpSpPr/>
          <p:nvPr/>
        </p:nvGrpSpPr>
        <p:grpSpPr>
          <a:xfrm>
            <a:off x="8187997" y="2194019"/>
            <a:ext cx="1300901" cy="1395103"/>
            <a:chOff x="7803662" y="1496399"/>
            <a:chExt cx="1571291" cy="1685073"/>
          </a:xfrm>
          <a:effectLst/>
        </p:grpSpPr>
        <p:sp>
          <p:nvSpPr>
            <p:cNvPr id="77" name="ïşľidê"/>
            <p:cNvSpPr txBox="1"/>
            <p:nvPr/>
          </p:nvSpPr>
          <p:spPr bwMode="auto">
            <a:xfrm>
              <a:off x="8288321" y="1496399"/>
              <a:ext cx="601972" cy="582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rPr>
                <a:t>02</a:t>
              </a:r>
              <a:endPara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/>
              </a:endParaRPr>
            </a:p>
          </p:txBody>
        </p:sp>
        <p:grpSp>
          <p:nvGrpSpPr>
            <p:cNvPr id="78" name="iṡḻíḑê"/>
            <p:cNvGrpSpPr/>
            <p:nvPr/>
          </p:nvGrpSpPr>
          <p:grpSpPr>
            <a:xfrm>
              <a:off x="7803662" y="2128763"/>
              <a:ext cx="1571291" cy="1052709"/>
              <a:chOff x="5788733" y="2147692"/>
              <a:chExt cx="1714726" cy="1052709"/>
            </a:xfrm>
          </p:grpSpPr>
          <p:sp>
            <p:nvSpPr>
              <p:cNvPr id="79" name="ísļíḑe"/>
              <p:cNvSpPr txBox="1"/>
              <p:nvPr/>
            </p:nvSpPr>
            <p:spPr bwMode="auto">
              <a:xfrm>
                <a:off x="5788733" y="2147692"/>
                <a:ext cx="1714726" cy="4177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spcBef>
                    <a:spcPct val="0"/>
                  </a:spcBef>
                  <a:defRPr/>
                </a:pPr>
                <a:r>
                  <a:rPr lang="de-DE" altLang="zh-CN" dirty="0">
                    <a:solidFill>
                      <a:prstClr val="black"/>
                    </a:solidFill>
                    <a:latin typeface="思源黑体 Light"/>
                  </a:rPr>
                  <a:t>Text here</a:t>
                </a:r>
                <a:endParaRPr lang="de-DE" altLang="zh-CN" dirty="0">
                  <a:solidFill>
                    <a:prstClr val="black"/>
                  </a:solidFill>
                  <a:latin typeface="思源黑体 Light"/>
                </a:endParaRPr>
              </a:p>
            </p:txBody>
          </p:sp>
          <p:sp>
            <p:nvSpPr>
              <p:cNvPr id="80" name="íṥlîḍe"/>
              <p:cNvSpPr/>
              <p:nvPr/>
            </p:nvSpPr>
            <p:spPr bwMode="auto">
              <a:xfrm>
                <a:off x="5788733" y="2565453"/>
                <a:ext cx="1714726" cy="634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Please replace text, click add relevant headline, modify the text content</a:t>
                </a:r>
                <a:endParaRPr lang="en-US" altLang="zh-CN" sz="1100" dirty="0">
                  <a:solidFill>
                    <a:prstClr val="black"/>
                  </a:solidFill>
                  <a:latin typeface="思源黑体 Light"/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……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endParaRPr>
              </a:p>
            </p:txBody>
          </p:sp>
        </p:grpSp>
      </p:grpSp>
      <p:sp>
        <p:nvSpPr>
          <p:cNvPr id="81" name="isḻïḓé"/>
          <p:cNvSpPr/>
          <p:nvPr/>
        </p:nvSpPr>
        <p:spPr>
          <a:xfrm>
            <a:off x="9692293" y="1930391"/>
            <a:ext cx="1571618" cy="59610"/>
          </a:xfrm>
          <a:prstGeom prst="rect">
            <a:avLst/>
          </a:prstGeom>
          <a:solidFill>
            <a:srgbClr val="F1ABC7"/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82" name="ïṩḻidè"/>
          <p:cNvSpPr/>
          <p:nvPr/>
        </p:nvSpPr>
        <p:spPr>
          <a:xfrm>
            <a:off x="9692293" y="1990001"/>
            <a:ext cx="1571618" cy="16335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83" name="ïŝḷiḑê"/>
          <p:cNvGrpSpPr/>
          <p:nvPr/>
        </p:nvGrpSpPr>
        <p:grpSpPr>
          <a:xfrm>
            <a:off x="9827652" y="2194019"/>
            <a:ext cx="1300901" cy="1395103"/>
            <a:chOff x="9784117" y="1496399"/>
            <a:chExt cx="1571291" cy="1685073"/>
          </a:xfrm>
          <a:effectLst/>
        </p:grpSpPr>
        <p:sp>
          <p:nvSpPr>
            <p:cNvPr id="84" name="ïs1îḍê"/>
            <p:cNvSpPr txBox="1"/>
            <p:nvPr/>
          </p:nvSpPr>
          <p:spPr bwMode="auto">
            <a:xfrm>
              <a:off x="10268776" y="1496399"/>
              <a:ext cx="601972" cy="582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rPr>
                <a:t>03</a:t>
              </a:r>
              <a:endPara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/>
              </a:endParaRPr>
            </a:p>
          </p:txBody>
        </p:sp>
        <p:grpSp>
          <p:nvGrpSpPr>
            <p:cNvPr id="85" name="iṣļîďe"/>
            <p:cNvGrpSpPr/>
            <p:nvPr/>
          </p:nvGrpSpPr>
          <p:grpSpPr>
            <a:xfrm>
              <a:off x="9784117" y="2128763"/>
              <a:ext cx="1571291" cy="1052709"/>
              <a:chOff x="5788733" y="2147692"/>
              <a:chExt cx="1714726" cy="1052709"/>
            </a:xfrm>
          </p:grpSpPr>
          <p:sp>
            <p:nvSpPr>
              <p:cNvPr id="86" name="îş1îďè"/>
              <p:cNvSpPr txBox="1"/>
              <p:nvPr/>
            </p:nvSpPr>
            <p:spPr bwMode="auto">
              <a:xfrm>
                <a:off x="5788733" y="2147692"/>
                <a:ext cx="1714726" cy="4177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spcBef>
                    <a:spcPct val="0"/>
                  </a:spcBef>
                  <a:defRPr/>
                </a:pPr>
                <a:r>
                  <a:rPr lang="de-DE" altLang="zh-CN" dirty="0">
                    <a:solidFill>
                      <a:prstClr val="black"/>
                    </a:solidFill>
                    <a:latin typeface="思源黑体 Light"/>
                  </a:rPr>
                  <a:t>Text here</a:t>
                </a:r>
                <a:endParaRPr lang="de-DE" altLang="zh-CN" dirty="0">
                  <a:solidFill>
                    <a:prstClr val="black"/>
                  </a:solidFill>
                  <a:latin typeface="思源黑体 Light"/>
                </a:endParaRPr>
              </a:p>
            </p:txBody>
          </p:sp>
          <p:sp>
            <p:nvSpPr>
              <p:cNvPr id="87" name="îśliďe"/>
              <p:cNvSpPr/>
              <p:nvPr/>
            </p:nvSpPr>
            <p:spPr bwMode="auto">
              <a:xfrm>
                <a:off x="5788733" y="2565453"/>
                <a:ext cx="1714726" cy="634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Please replace text, click add relevant headline, modify the text content</a:t>
                </a:r>
                <a:endParaRPr lang="en-US" altLang="zh-CN" sz="1100" dirty="0">
                  <a:solidFill>
                    <a:prstClr val="black"/>
                  </a:solidFill>
                  <a:latin typeface="思源黑体 Light"/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……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endParaRPr>
              </a:p>
            </p:txBody>
          </p:sp>
        </p:grpSp>
      </p:grpSp>
      <p:sp>
        <p:nvSpPr>
          <p:cNvPr id="88" name="ï$ļiḑé"/>
          <p:cNvSpPr/>
          <p:nvPr/>
        </p:nvSpPr>
        <p:spPr>
          <a:xfrm>
            <a:off x="6412981" y="4046385"/>
            <a:ext cx="1571618" cy="59610"/>
          </a:xfrm>
          <a:prstGeom prst="rect">
            <a:avLst/>
          </a:prstGeom>
          <a:solidFill>
            <a:srgbClr val="F1ABC7"/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89" name="işlïḋé"/>
          <p:cNvSpPr/>
          <p:nvPr/>
        </p:nvSpPr>
        <p:spPr>
          <a:xfrm>
            <a:off x="6412981" y="4105995"/>
            <a:ext cx="1571618" cy="16335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90" name="ïšļïdê"/>
          <p:cNvGrpSpPr/>
          <p:nvPr/>
        </p:nvGrpSpPr>
        <p:grpSpPr>
          <a:xfrm>
            <a:off x="6548340" y="4310013"/>
            <a:ext cx="1300901" cy="1395103"/>
            <a:chOff x="5823206" y="4052199"/>
            <a:chExt cx="1571291" cy="1685073"/>
          </a:xfrm>
          <a:effectLst/>
        </p:grpSpPr>
        <p:sp>
          <p:nvSpPr>
            <p:cNvPr id="91" name="ïs1íḑè"/>
            <p:cNvSpPr txBox="1"/>
            <p:nvPr/>
          </p:nvSpPr>
          <p:spPr bwMode="auto">
            <a:xfrm>
              <a:off x="6307865" y="4052199"/>
              <a:ext cx="601972" cy="582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rPr>
                <a:t>04</a:t>
              </a:r>
              <a:endPara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/>
              </a:endParaRPr>
            </a:p>
          </p:txBody>
        </p:sp>
        <p:grpSp>
          <p:nvGrpSpPr>
            <p:cNvPr id="92" name="îśľîďê"/>
            <p:cNvGrpSpPr/>
            <p:nvPr/>
          </p:nvGrpSpPr>
          <p:grpSpPr>
            <a:xfrm>
              <a:off x="5823206" y="4684563"/>
              <a:ext cx="1571291" cy="1052709"/>
              <a:chOff x="5788733" y="2147692"/>
              <a:chExt cx="1714726" cy="1052709"/>
            </a:xfrm>
          </p:grpSpPr>
          <p:sp>
            <p:nvSpPr>
              <p:cNvPr id="93" name="ïṧ1íďè"/>
              <p:cNvSpPr txBox="1"/>
              <p:nvPr/>
            </p:nvSpPr>
            <p:spPr bwMode="auto">
              <a:xfrm>
                <a:off x="5788733" y="2147692"/>
                <a:ext cx="1714726" cy="4177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spcBef>
                    <a:spcPct val="0"/>
                  </a:spcBef>
                  <a:defRPr/>
                </a:pPr>
                <a:r>
                  <a:rPr lang="de-DE" altLang="zh-CN" dirty="0">
                    <a:solidFill>
                      <a:prstClr val="black"/>
                    </a:solidFill>
                    <a:latin typeface="思源黑体 Light"/>
                  </a:rPr>
                  <a:t>Text here</a:t>
                </a:r>
                <a:endParaRPr lang="de-DE" altLang="zh-CN" dirty="0">
                  <a:solidFill>
                    <a:prstClr val="black"/>
                  </a:solidFill>
                  <a:latin typeface="思源黑体 Light"/>
                </a:endParaRPr>
              </a:p>
            </p:txBody>
          </p:sp>
          <p:sp>
            <p:nvSpPr>
              <p:cNvPr id="94" name="ïṥlíḍè"/>
              <p:cNvSpPr/>
              <p:nvPr/>
            </p:nvSpPr>
            <p:spPr bwMode="auto">
              <a:xfrm>
                <a:off x="5788733" y="2565453"/>
                <a:ext cx="1714726" cy="634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Please replace text, click add relevant headline, modify the text content</a:t>
                </a:r>
                <a:endParaRPr lang="en-US" altLang="zh-CN" sz="1100" dirty="0">
                  <a:solidFill>
                    <a:prstClr val="black"/>
                  </a:solidFill>
                  <a:latin typeface="思源黑体 Light"/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……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endParaRPr>
              </a:p>
            </p:txBody>
          </p:sp>
        </p:grpSp>
      </p:grpSp>
      <p:sp>
        <p:nvSpPr>
          <p:cNvPr id="95" name="íṧļïḋê"/>
          <p:cNvSpPr/>
          <p:nvPr/>
        </p:nvSpPr>
        <p:spPr>
          <a:xfrm>
            <a:off x="8052638" y="4046385"/>
            <a:ext cx="1571618" cy="59610"/>
          </a:xfrm>
          <a:prstGeom prst="rect">
            <a:avLst/>
          </a:prstGeom>
          <a:solidFill>
            <a:srgbClr val="F1ABC7"/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96" name="îṣļíḍè"/>
          <p:cNvSpPr/>
          <p:nvPr/>
        </p:nvSpPr>
        <p:spPr>
          <a:xfrm>
            <a:off x="8052638" y="4105995"/>
            <a:ext cx="1571618" cy="16335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97" name="ïşļíḋe"/>
          <p:cNvGrpSpPr/>
          <p:nvPr/>
        </p:nvGrpSpPr>
        <p:grpSpPr>
          <a:xfrm>
            <a:off x="8187997" y="4310013"/>
            <a:ext cx="1300901" cy="1395103"/>
            <a:chOff x="7803662" y="4052199"/>
            <a:chExt cx="1571291" cy="1685073"/>
          </a:xfrm>
          <a:effectLst/>
        </p:grpSpPr>
        <p:sp>
          <p:nvSpPr>
            <p:cNvPr id="98" name="îŝḷîḑê"/>
            <p:cNvSpPr txBox="1"/>
            <p:nvPr/>
          </p:nvSpPr>
          <p:spPr bwMode="auto">
            <a:xfrm>
              <a:off x="8288321" y="4052199"/>
              <a:ext cx="601972" cy="582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rPr>
                <a:t>05</a:t>
              </a:r>
              <a:endPara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/>
              </a:endParaRPr>
            </a:p>
          </p:txBody>
        </p:sp>
        <p:grpSp>
          <p:nvGrpSpPr>
            <p:cNvPr id="99" name="i$liḍé"/>
            <p:cNvGrpSpPr/>
            <p:nvPr/>
          </p:nvGrpSpPr>
          <p:grpSpPr>
            <a:xfrm>
              <a:off x="7803662" y="4684563"/>
              <a:ext cx="1571291" cy="1052709"/>
              <a:chOff x="5788733" y="2147692"/>
              <a:chExt cx="1714726" cy="1052709"/>
            </a:xfrm>
          </p:grpSpPr>
          <p:sp>
            <p:nvSpPr>
              <p:cNvPr id="100" name="í$ļïḋe"/>
              <p:cNvSpPr txBox="1"/>
              <p:nvPr/>
            </p:nvSpPr>
            <p:spPr bwMode="auto">
              <a:xfrm>
                <a:off x="5788733" y="2147692"/>
                <a:ext cx="1714726" cy="4177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spcBef>
                    <a:spcPct val="0"/>
                  </a:spcBef>
                  <a:defRPr/>
                </a:pPr>
                <a:r>
                  <a:rPr lang="de-DE" altLang="zh-CN" dirty="0">
                    <a:solidFill>
                      <a:prstClr val="black"/>
                    </a:solidFill>
                    <a:latin typeface="思源黑体 Light"/>
                  </a:rPr>
                  <a:t>Text here</a:t>
                </a:r>
                <a:endParaRPr lang="de-DE" altLang="zh-CN" dirty="0">
                  <a:solidFill>
                    <a:prstClr val="black"/>
                  </a:solidFill>
                  <a:latin typeface="思源黑体 Light"/>
                </a:endParaRPr>
              </a:p>
            </p:txBody>
          </p:sp>
          <p:sp>
            <p:nvSpPr>
              <p:cNvPr id="101" name="ïṩliḋê"/>
              <p:cNvSpPr/>
              <p:nvPr/>
            </p:nvSpPr>
            <p:spPr bwMode="auto">
              <a:xfrm>
                <a:off x="5788733" y="2565453"/>
                <a:ext cx="1714726" cy="634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Please replace text, click add relevant headline, modify the text content</a:t>
                </a:r>
                <a:endParaRPr lang="en-US" altLang="zh-CN" sz="1100" dirty="0">
                  <a:solidFill>
                    <a:prstClr val="black"/>
                  </a:solidFill>
                  <a:latin typeface="思源黑体 Light"/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……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endParaRPr>
              </a:p>
            </p:txBody>
          </p:sp>
        </p:grpSp>
      </p:grpSp>
      <p:sp>
        <p:nvSpPr>
          <p:cNvPr id="102" name="íŝľïḍè"/>
          <p:cNvSpPr/>
          <p:nvPr/>
        </p:nvSpPr>
        <p:spPr>
          <a:xfrm>
            <a:off x="9692293" y="4046385"/>
            <a:ext cx="1571618" cy="59610"/>
          </a:xfrm>
          <a:prstGeom prst="rect">
            <a:avLst/>
          </a:prstGeom>
          <a:solidFill>
            <a:srgbClr val="F1ABC7"/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sp>
        <p:nvSpPr>
          <p:cNvPr id="103" name="isḻiḑê"/>
          <p:cNvSpPr/>
          <p:nvPr/>
        </p:nvSpPr>
        <p:spPr>
          <a:xfrm>
            <a:off x="9692293" y="4105995"/>
            <a:ext cx="1571618" cy="16335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grpSp>
        <p:nvGrpSpPr>
          <p:cNvPr id="104" name="iślîḍè"/>
          <p:cNvGrpSpPr/>
          <p:nvPr/>
        </p:nvGrpSpPr>
        <p:grpSpPr>
          <a:xfrm>
            <a:off x="9827652" y="4310013"/>
            <a:ext cx="1300901" cy="1395103"/>
            <a:chOff x="9784117" y="4052199"/>
            <a:chExt cx="1571291" cy="1685073"/>
          </a:xfrm>
          <a:effectLst/>
        </p:grpSpPr>
        <p:sp>
          <p:nvSpPr>
            <p:cNvPr id="105" name="îṩľîďè"/>
            <p:cNvSpPr txBox="1"/>
            <p:nvPr/>
          </p:nvSpPr>
          <p:spPr bwMode="auto">
            <a:xfrm>
              <a:off x="10268776" y="4052199"/>
              <a:ext cx="601972" cy="5825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rPr>
                <a:t>06</a:t>
              </a:r>
              <a:endParaRPr kumimoji="0" lang="en-US" altLang="zh-CN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/>
              </a:endParaRPr>
            </a:p>
          </p:txBody>
        </p:sp>
        <p:grpSp>
          <p:nvGrpSpPr>
            <p:cNvPr id="106" name="íṥlíḓe"/>
            <p:cNvGrpSpPr/>
            <p:nvPr/>
          </p:nvGrpSpPr>
          <p:grpSpPr>
            <a:xfrm>
              <a:off x="9784117" y="4684563"/>
              <a:ext cx="1571291" cy="1052709"/>
              <a:chOff x="5788733" y="2147692"/>
              <a:chExt cx="1714726" cy="1052709"/>
            </a:xfrm>
          </p:grpSpPr>
          <p:sp>
            <p:nvSpPr>
              <p:cNvPr id="107" name="îśḻídè"/>
              <p:cNvSpPr txBox="1"/>
              <p:nvPr/>
            </p:nvSpPr>
            <p:spPr bwMode="auto">
              <a:xfrm>
                <a:off x="5788733" y="2147692"/>
                <a:ext cx="1714726" cy="4177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spcBef>
                    <a:spcPct val="0"/>
                  </a:spcBef>
                  <a:defRPr/>
                </a:pPr>
                <a:r>
                  <a:rPr lang="de-DE" altLang="zh-CN" dirty="0">
                    <a:solidFill>
                      <a:prstClr val="black"/>
                    </a:solidFill>
                    <a:latin typeface="思源黑体 Light"/>
                  </a:rPr>
                  <a:t>Text here</a:t>
                </a:r>
                <a:endParaRPr lang="de-DE" altLang="zh-CN" dirty="0">
                  <a:solidFill>
                    <a:prstClr val="black"/>
                  </a:solidFill>
                  <a:latin typeface="思源黑体 Light"/>
                </a:endParaRPr>
              </a:p>
            </p:txBody>
          </p:sp>
          <p:sp>
            <p:nvSpPr>
              <p:cNvPr id="108" name="ïṩļîḓé"/>
              <p:cNvSpPr/>
              <p:nvPr/>
            </p:nvSpPr>
            <p:spPr bwMode="auto">
              <a:xfrm>
                <a:off x="5788733" y="2565453"/>
                <a:ext cx="1714726" cy="634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4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Please replace text, click add relevant headline, modify the text content</a:t>
                </a:r>
                <a:endParaRPr lang="en-US" altLang="zh-CN" sz="1100" dirty="0">
                  <a:solidFill>
                    <a:prstClr val="black"/>
                  </a:solidFill>
                  <a:latin typeface="思源黑体 Light"/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prstClr val="black"/>
                    </a:solidFill>
                    <a:latin typeface="思源黑体 Light"/>
                  </a:rPr>
                  <a:t>……</a:t>
                </a:r>
                <a:endPara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Ligh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4" grpId="0" animBg="1"/>
      <p:bldP spid="75" grpId="0" animBg="1"/>
      <p:bldP spid="81" grpId="0" animBg="1"/>
      <p:bldP spid="82" grpId="0" animBg="1"/>
      <p:bldP spid="88" grpId="0" animBg="1"/>
      <p:bldP spid="89" grpId="0" animBg="1"/>
      <p:bldP spid="95" grpId="0" animBg="1"/>
      <p:bldP spid="96" grpId="0" animBg="1"/>
      <p:bldP spid="102" grpId="0" animBg="1"/>
      <p:bldP spid="10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33" t="24505" r="4667" b="10945"/>
          <a:stretch>
            <a:fillRect/>
          </a:stretch>
        </p:blipFill>
        <p:spPr>
          <a:xfrm>
            <a:off x="6397704" y="1680538"/>
            <a:ext cx="4361737" cy="4426827"/>
          </a:xfrm>
          <a:custGeom>
            <a:avLst/>
            <a:gdLst>
              <a:gd name="connsiteX0" fmla="*/ 0 w 4361737"/>
              <a:gd name="connsiteY0" fmla="*/ 0 h 4426827"/>
              <a:gd name="connsiteX1" fmla="*/ 4361737 w 4361737"/>
              <a:gd name="connsiteY1" fmla="*/ 0 h 4426827"/>
              <a:gd name="connsiteX2" fmla="*/ 4361737 w 4361737"/>
              <a:gd name="connsiteY2" fmla="*/ 4426827 h 4426827"/>
              <a:gd name="connsiteX3" fmla="*/ 0 w 4361737"/>
              <a:gd name="connsiteY3" fmla="*/ 4426827 h 4426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1737" h="4426827">
                <a:moveTo>
                  <a:pt x="0" y="0"/>
                </a:moveTo>
                <a:lnTo>
                  <a:pt x="4361737" y="0"/>
                </a:lnTo>
                <a:lnTo>
                  <a:pt x="4361737" y="4426827"/>
                </a:lnTo>
                <a:lnTo>
                  <a:pt x="0" y="4426827"/>
                </a:lnTo>
                <a:close/>
              </a:path>
            </a:pathLst>
          </a:custGeom>
        </p:spPr>
      </p:pic>
      <p:grpSp>
        <p:nvGrpSpPr>
          <p:cNvPr id="3" name="组合 2"/>
          <p:cNvGrpSpPr/>
          <p:nvPr/>
        </p:nvGrpSpPr>
        <p:grpSpPr>
          <a:xfrm>
            <a:off x="1122141" y="1961229"/>
            <a:ext cx="622476" cy="621874"/>
            <a:chOff x="5281342" y="2932112"/>
            <a:chExt cx="1643063" cy="1641475"/>
          </a:xfrm>
        </p:grpSpPr>
        <p:sp>
          <p:nvSpPr>
            <p:cNvPr id="4" name="Oval 47"/>
            <p:cNvSpPr>
              <a:spLocks noChangeArrowheads="1"/>
            </p:cNvSpPr>
            <p:nvPr/>
          </p:nvSpPr>
          <p:spPr bwMode="auto">
            <a:xfrm>
              <a:off x="5281342" y="2932112"/>
              <a:ext cx="1643063" cy="1641475"/>
            </a:xfrm>
            <a:prstGeom prst="rect">
              <a:avLst/>
            </a:prstGeom>
            <a:solidFill>
              <a:srgbClr val="F1ABC7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Freeform 122"/>
            <p:cNvSpPr/>
            <p:nvPr/>
          </p:nvSpPr>
          <p:spPr bwMode="auto">
            <a:xfrm>
              <a:off x="5664842" y="3299618"/>
              <a:ext cx="876061" cy="906462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22141" y="3063730"/>
            <a:ext cx="622476" cy="621874"/>
            <a:chOff x="5281342" y="2932112"/>
            <a:chExt cx="1643063" cy="1641475"/>
          </a:xfrm>
        </p:grpSpPr>
        <p:sp>
          <p:nvSpPr>
            <p:cNvPr id="7" name="Oval 47"/>
            <p:cNvSpPr>
              <a:spLocks noChangeArrowheads="1"/>
            </p:cNvSpPr>
            <p:nvPr/>
          </p:nvSpPr>
          <p:spPr bwMode="auto">
            <a:xfrm>
              <a:off x="5281342" y="2932112"/>
              <a:ext cx="1643063" cy="1641475"/>
            </a:xfrm>
            <a:prstGeom prst="rect">
              <a:avLst/>
            </a:prstGeom>
            <a:solidFill>
              <a:srgbClr val="F1ABC7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Freeform 122"/>
            <p:cNvSpPr/>
            <p:nvPr/>
          </p:nvSpPr>
          <p:spPr bwMode="auto">
            <a:xfrm>
              <a:off x="5649642" y="3299619"/>
              <a:ext cx="906462" cy="906459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22141" y="4166231"/>
            <a:ext cx="622476" cy="621874"/>
            <a:chOff x="5281342" y="2932112"/>
            <a:chExt cx="1643063" cy="1641475"/>
          </a:xfrm>
        </p:grpSpPr>
        <p:sp>
          <p:nvSpPr>
            <p:cNvPr id="10" name="Oval 47"/>
            <p:cNvSpPr>
              <a:spLocks noChangeArrowheads="1"/>
            </p:cNvSpPr>
            <p:nvPr/>
          </p:nvSpPr>
          <p:spPr bwMode="auto">
            <a:xfrm>
              <a:off x="5281342" y="2932112"/>
              <a:ext cx="1643063" cy="1641475"/>
            </a:xfrm>
            <a:prstGeom prst="rect">
              <a:avLst/>
            </a:prstGeom>
            <a:solidFill>
              <a:srgbClr val="F1ABC7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Freeform 122"/>
            <p:cNvSpPr/>
            <p:nvPr/>
          </p:nvSpPr>
          <p:spPr bwMode="auto">
            <a:xfrm>
              <a:off x="5649642" y="3299618"/>
              <a:ext cx="906462" cy="906462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22141" y="5268732"/>
            <a:ext cx="622476" cy="621874"/>
            <a:chOff x="5281342" y="2932112"/>
            <a:chExt cx="1643063" cy="1641475"/>
          </a:xfrm>
        </p:grpSpPr>
        <p:sp>
          <p:nvSpPr>
            <p:cNvPr id="13" name="Oval 47"/>
            <p:cNvSpPr>
              <a:spLocks noChangeArrowheads="1"/>
            </p:cNvSpPr>
            <p:nvPr/>
          </p:nvSpPr>
          <p:spPr bwMode="auto">
            <a:xfrm>
              <a:off x="5281342" y="2932112"/>
              <a:ext cx="1643063" cy="1641475"/>
            </a:xfrm>
            <a:prstGeom prst="rect">
              <a:avLst/>
            </a:prstGeom>
            <a:solidFill>
              <a:srgbClr val="F1ABC7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122"/>
            <p:cNvSpPr/>
            <p:nvPr/>
          </p:nvSpPr>
          <p:spPr bwMode="auto">
            <a:xfrm>
              <a:off x="5649642" y="3329408"/>
              <a:ext cx="906462" cy="846882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55854" y="3073213"/>
            <a:ext cx="1643063" cy="1641475"/>
            <a:chOff x="5281342" y="2932112"/>
            <a:chExt cx="1643063" cy="1641475"/>
          </a:xfrm>
        </p:grpSpPr>
        <p:sp>
          <p:nvSpPr>
            <p:cNvPr id="16" name="Oval 47"/>
            <p:cNvSpPr>
              <a:spLocks noChangeArrowheads="1"/>
            </p:cNvSpPr>
            <p:nvPr/>
          </p:nvSpPr>
          <p:spPr bwMode="auto">
            <a:xfrm>
              <a:off x="5281342" y="2932112"/>
              <a:ext cx="1643063" cy="1641475"/>
            </a:xfrm>
            <a:prstGeom prst="rect">
              <a:avLst/>
            </a:prstGeom>
            <a:solidFill>
              <a:srgbClr val="F1ABC7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Freeform 122"/>
            <p:cNvSpPr/>
            <p:nvPr/>
          </p:nvSpPr>
          <p:spPr bwMode="auto">
            <a:xfrm>
              <a:off x="5649642" y="3299618"/>
              <a:ext cx="906462" cy="906462"/>
            </a:xfrm>
            <a:custGeom>
              <a:avLst/>
              <a:gdLst>
                <a:gd name="T0" fmla="*/ 526677 w 290"/>
                <a:gd name="T1" fmla="*/ 355704 h 290"/>
                <a:gd name="T2" fmla="*/ 426451 w 290"/>
                <a:gd name="T3" fmla="*/ 365530 h 290"/>
                <a:gd name="T4" fmla="*/ 312469 w 290"/>
                <a:gd name="T5" fmla="*/ 249583 h 290"/>
                <a:gd name="T6" fmla="*/ 564016 w 290"/>
                <a:gd name="T7" fmla="*/ 98261 h 290"/>
                <a:gd name="T8" fmla="*/ 520782 w 290"/>
                <a:gd name="T9" fmla="*/ 55026 h 290"/>
                <a:gd name="T10" fmla="*/ 198487 w 290"/>
                <a:gd name="T11" fmla="*/ 137565 h 290"/>
                <a:gd name="T12" fmla="*/ 80574 w 290"/>
                <a:gd name="T13" fmla="*/ 17687 h 290"/>
                <a:gd name="T14" fmla="*/ 17687 w 290"/>
                <a:gd name="T15" fmla="*/ 17687 h 290"/>
                <a:gd name="T16" fmla="*/ 17687 w 290"/>
                <a:gd name="T17" fmla="*/ 80574 h 290"/>
                <a:gd name="T18" fmla="*/ 137565 w 290"/>
                <a:gd name="T19" fmla="*/ 198487 h 290"/>
                <a:gd name="T20" fmla="*/ 55026 w 290"/>
                <a:gd name="T21" fmla="*/ 520783 h 290"/>
                <a:gd name="T22" fmla="*/ 98261 w 290"/>
                <a:gd name="T23" fmla="*/ 564017 h 290"/>
                <a:gd name="T24" fmla="*/ 249582 w 290"/>
                <a:gd name="T25" fmla="*/ 312470 h 290"/>
                <a:gd name="T26" fmla="*/ 363565 w 290"/>
                <a:gd name="T27" fmla="*/ 426452 h 290"/>
                <a:gd name="T28" fmla="*/ 355704 w 290"/>
                <a:gd name="T29" fmla="*/ 528643 h 290"/>
                <a:gd name="T30" fmla="*/ 398938 w 290"/>
                <a:gd name="T31" fmla="*/ 569913 h 290"/>
                <a:gd name="T32" fmla="*/ 459860 w 290"/>
                <a:gd name="T33" fmla="*/ 459861 h 290"/>
                <a:gd name="T34" fmla="*/ 569912 w 290"/>
                <a:gd name="T35" fmla="*/ 398939 h 290"/>
                <a:gd name="T36" fmla="*/ 526677 w 290"/>
                <a:gd name="T37" fmla="*/ 355704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34335" y="2240535"/>
            <a:ext cx="3537444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rgbClr val="000000">
                    <a:lumMod val="50000"/>
                    <a:lumOff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The user can demonstrate on a projector or computer, or print the presentation and make it into a film to be used in a wider field.</a:t>
            </a:r>
            <a:endParaRPr lang="en-US" altLang="zh-CN" sz="800" dirty="0">
              <a:solidFill>
                <a:srgbClr val="000000">
                  <a:lumMod val="50000"/>
                  <a:lumOff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34335" y="3343035"/>
            <a:ext cx="3537444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rgbClr val="000000">
                    <a:lumMod val="50000"/>
                    <a:lumOff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The user can demonstrate on a projector or computer, or print the presentation and make it into a film to be used in a wider field.</a:t>
            </a:r>
            <a:endParaRPr lang="en-US" altLang="zh-CN" sz="800" dirty="0">
              <a:solidFill>
                <a:srgbClr val="000000">
                  <a:lumMod val="50000"/>
                  <a:lumOff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934335" y="4445537"/>
            <a:ext cx="3537444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rgbClr val="000000">
                    <a:lumMod val="50000"/>
                    <a:lumOff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The user can demonstrate on a projector or computer, or print the presentation and make it into a film to be used in a wider field.</a:t>
            </a:r>
            <a:endParaRPr lang="en-US" altLang="zh-CN" sz="800" dirty="0">
              <a:solidFill>
                <a:srgbClr val="000000">
                  <a:lumMod val="50000"/>
                  <a:lumOff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34335" y="5548038"/>
            <a:ext cx="3537444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rgbClr val="000000">
                    <a:lumMod val="50000"/>
                    <a:lumOff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The user can demonstrate on a projector or computer, or print the presentation and make it into a film to be used in a wider field.</a:t>
            </a:r>
            <a:endParaRPr lang="en-US" altLang="zh-CN" sz="800" dirty="0">
              <a:solidFill>
                <a:srgbClr val="000000">
                  <a:lumMod val="50000"/>
                  <a:lumOff val="50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2" name="PA-文本框 6"/>
          <p:cNvSpPr txBox="1"/>
          <p:nvPr>
            <p:custDataLst>
              <p:tags r:id="rId3"/>
            </p:custDataLst>
          </p:nvPr>
        </p:nvSpPr>
        <p:spPr>
          <a:xfrm>
            <a:off x="1934335" y="2960042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输入您的标题</a:t>
            </a:r>
            <a:endParaRPr lang="en-US" dirty="0">
              <a:solidFill>
                <a:srgbClr val="000000">
                  <a:lumMod val="75000"/>
                  <a:lumOff val="25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3" name="PA-文本框 6"/>
          <p:cNvSpPr txBox="1"/>
          <p:nvPr>
            <p:custDataLst>
              <p:tags r:id="rId4"/>
            </p:custDataLst>
          </p:nvPr>
        </p:nvSpPr>
        <p:spPr>
          <a:xfrm>
            <a:off x="1954047" y="4099646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输入您的标题</a:t>
            </a:r>
            <a:endParaRPr lang="en-US" dirty="0">
              <a:solidFill>
                <a:srgbClr val="000000">
                  <a:lumMod val="75000"/>
                  <a:lumOff val="25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4" name="PA-文本框 6"/>
          <p:cNvSpPr txBox="1"/>
          <p:nvPr>
            <p:custDataLst>
              <p:tags r:id="rId5"/>
            </p:custDataLst>
          </p:nvPr>
        </p:nvSpPr>
        <p:spPr>
          <a:xfrm>
            <a:off x="1934335" y="5254628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输入您的标题</a:t>
            </a:r>
            <a:endParaRPr lang="en-US" dirty="0">
              <a:solidFill>
                <a:srgbClr val="000000">
                  <a:lumMod val="75000"/>
                  <a:lumOff val="25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5" name="PA-文本框 6"/>
          <p:cNvSpPr txBox="1"/>
          <p:nvPr>
            <p:custDataLst>
              <p:tags r:id="rId6"/>
            </p:custDataLst>
          </p:nvPr>
        </p:nvSpPr>
        <p:spPr>
          <a:xfrm>
            <a:off x="1924810" y="1870643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输入您的标题</a:t>
            </a:r>
            <a:endParaRPr lang="en-US" dirty="0">
              <a:solidFill>
                <a:srgbClr val="000000">
                  <a:lumMod val="75000"/>
                  <a:lumOff val="25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7"/>
          <p:cNvSpPr>
            <a:spLocks noEditPoints="1"/>
          </p:cNvSpPr>
          <p:nvPr/>
        </p:nvSpPr>
        <p:spPr bwMode="auto">
          <a:xfrm>
            <a:off x="1100751" y="2748042"/>
            <a:ext cx="1222584" cy="1148482"/>
          </a:xfrm>
          <a:custGeom>
            <a:avLst/>
            <a:gdLst>
              <a:gd name="T0" fmla="*/ 116662 w 121"/>
              <a:gd name="T1" fmla="*/ 129256 h 114"/>
              <a:gd name="T2" fmla="*/ 116662 w 121"/>
              <a:gd name="T3" fmla="*/ 144643 h 114"/>
              <a:gd name="T4" fmla="*/ 233323 w 121"/>
              <a:gd name="T5" fmla="*/ 135411 h 114"/>
              <a:gd name="T6" fmla="*/ 267094 w 121"/>
              <a:gd name="T7" fmla="*/ 98481 h 114"/>
              <a:gd name="T8" fmla="*/ 107451 w 121"/>
              <a:gd name="T9" fmla="*/ 107713 h 114"/>
              <a:gd name="T10" fmla="*/ 116662 w 121"/>
              <a:gd name="T11" fmla="*/ 113868 h 114"/>
              <a:gd name="T12" fmla="*/ 273234 w 121"/>
              <a:gd name="T13" fmla="*/ 107713 h 114"/>
              <a:gd name="T14" fmla="*/ 267094 w 121"/>
              <a:gd name="T15" fmla="*/ 98481 h 114"/>
              <a:gd name="T16" fmla="*/ 116662 w 121"/>
              <a:gd name="T17" fmla="*/ 67705 h 114"/>
              <a:gd name="T18" fmla="*/ 107451 w 121"/>
              <a:gd name="T19" fmla="*/ 80015 h 114"/>
              <a:gd name="T20" fmla="*/ 267094 w 121"/>
              <a:gd name="T21" fmla="*/ 86170 h 114"/>
              <a:gd name="T22" fmla="*/ 273234 w 121"/>
              <a:gd name="T23" fmla="*/ 76938 h 114"/>
              <a:gd name="T24" fmla="*/ 58331 w 121"/>
              <a:gd name="T25" fmla="*/ 323139 h 114"/>
              <a:gd name="T26" fmla="*/ 316214 w 121"/>
              <a:gd name="T27" fmla="*/ 323139 h 114"/>
              <a:gd name="T28" fmla="*/ 27630 w 121"/>
              <a:gd name="T29" fmla="*/ 307752 h 114"/>
              <a:gd name="T30" fmla="*/ 125872 w 121"/>
              <a:gd name="T31" fmla="*/ 227736 h 114"/>
              <a:gd name="T32" fmla="*/ 343845 w 121"/>
              <a:gd name="T33" fmla="*/ 304674 h 114"/>
              <a:gd name="T34" fmla="*/ 343845 w 121"/>
              <a:gd name="T35" fmla="*/ 163108 h 114"/>
              <a:gd name="T36" fmla="*/ 49121 w 121"/>
              <a:gd name="T37" fmla="*/ 147721 h 114"/>
              <a:gd name="T38" fmla="*/ 27630 w 121"/>
              <a:gd name="T39" fmla="*/ 113868 h 114"/>
              <a:gd name="T40" fmla="*/ 39911 w 121"/>
              <a:gd name="T41" fmla="*/ 107713 h 114"/>
              <a:gd name="T42" fmla="*/ 49121 w 121"/>
              <a:gd name="T43" fmla="*/ 147721 h 114"/>
              <a:gd name="T44" fmla="*/ 322354 w 121"/>
              <a:gd name="T45" fmla="*/ 107713 h 114"/>
              <a:gd name="T46" fmla="*/ 340775 w 121"/>
              <a:gd name="T47" fmla="*/ 110791 h 114"/>
              <a:gd name="T48" fmla="*/ 343845 w 121"/>
              <a:gd name="T49" fmla="*/ 129256 h 114"/>
              <a:gd name="T50" fmla="*/ 147362 w 121"/>
              <a:gd name="T51" fmla="*/ 209271 h 114"/>
              <a:gd name="T52" fmla="*/ 79821 w 121"/>
              <a:gd name="T53" fmla="*/ 163108 h 114"/>
              <a:gd name="T54" fmla="*/ 79821 w 121"/>
              <a:gd name="T55" fmla="*/ 80015 h 114"/>
              <a:gd name="T56" fmla="*/ 110521 w 121"/>
              <a:gd name="T57" fmla="*/ 30775 h 114"/>
              <a:gd name="T58" fmla="*/ 291654 w 121"/>
              <a:gd name="T59" fmla="*/ 61550 h 114"/>
              <a:gd name="T60" fmla="*/ 291654 w 121"/>
              <a:gd name="T61" fmla="*/ 107713 h 114"/>
              <a:gd name="T62" fmla="*/ 291654 w 121"/>
              <a:gd name="T63" fmla="*/ 166186 h 114"/>
              <a:gd name="T64" fmla="*/ 184202 w 121"/>
              <a:gd name="T65" fmla="*/ 181574 h 114"/>
              <a:gd name="T66" fmla="*/ 257883 w 121"/>
              <a:gd name="T67" fmla="*/ 0 h 114"/>
              <a:gd name="T68" fmla="*/ 49121 w 121"/>
              <a:gd name="T69" fmla="*/ 61550 h 114"/>
              <a:gd name="T70" fmla="*/ 39911 w 121"/>
              <a:gd name="T71" fmla="*/ 80015 h 114"/>
              <a:gd name="T72" fmla="*/ 0 w 121"/>
              <a:gd name="T73" fmla="*/ 316984 h 114"/>
              <a:gd name="T74" fmla="*/ 334635 w 121"/>
              <a:gd name="T75" fmla="*/ 350837 h 114"/>
              <a:gd name="T76" fmla="*/ 371475 w 121"/>
              <a:gd name="T77" fmla="*/ 113868 h 114"/>
              <a:gd name="T78" fmla="*/ 322354 w 121"/>
              <a:gd name="T79" fmla="*/ 80015 h 114"/>
              <a:gd name="T80" fmla="*/ 257883 w 121"/>
              <a:gd name="T81" fmla="*/ 0 h 11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1" h="114">
                <a:moveTo>
                  <a:pt x="74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2"/>
                  <a:pt x="35" y="43"/>
                  <a:pt x="35" y="44"/>
                </a:cubicBezTo>
                <a:cubicBezTo>
                  <a:pt x="35" y="46"/>
                  <a:pt x="36" y="47"/>
                  <a:pt x="38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6" y="46"/>
                  <a:pt x="76" y="44"/>
                </a:cubicBezTo>
                <a:cubicBezTo>
                  <a:pt x="76" y="43"/>
                  <a:pt x="75" y="42"/>
                  <a:pt x="74" y="42"/>
                </a:cubicBezTo>
                <a:moveTo>
                  <a:pt x="87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36" y="32"/>
                  <a:pt x="35" y="33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6"/>
                  <a:pt x="36" y="37"/>
                  <a:pt x="38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8" y="37"/>
                  <a:pt x="89" y="36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89" y="33"/>
                  <a:pt x="88" y="32"/>
                  <a:pt x="87" y="32"/>
                </a:cubicBezTo>
                <a:moveTo>
                  <a:pt x="87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2"/>
                  <a:pt x="35" y="24"/>
                  <a:pt x="35" y="25"/>
                </a:cubicBezTo>
                <a:cubicBezTo>
                  <a:pt x="35" y="25"/>
                  <a:pt x="35" y="26"/>
                  <a:pt x="35" y="26"/>
                </a:cubicBezTo>
                <a:cubicBezTo>
                  <a:pt x="36" y="27"/>
                  <a:pt x="37" y="28"/>
                  <a:pt x="38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8" y="28"/>
                  <a:pt x="89" y="27"/>
                  <a:pt x="89" y="26"/>
                </a:cubicBezTo>
                <a:cubicBezTo>
                  <a:pt x="89" y="26"/>
                  <a:pt x="89" y="25"/>
                  <a:pt x="89" y="25"/>
                </a:cubicBezTo>
                <a:cubicBezTo>
                  <a:pt x="89" y="24"/>
                  <a:pt x="88" y="22"/>
                  <a:pt x="87" y="22"/>
                </a:cubicBezTo>
                <a:moveTo>
                  <a:pt x="19" y="105"/>
                </a:moveTo>
                <a:cubicBezTo>
                  <a:pt x="60" y="71"/>
                  <a:pt x="60" y="71"/>
                  <a:pt x="60" y="71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9" y="105"/>
                  <a:pt x="19" y="105"/>
                  <a:pt x="19" y="105"/>
                </a:cubicBezTo>
                <a:moveTo>
                  <a:pt x="9" y="100"/>
                </a:moveTo>
                <a:cubicBezTo>
                  <a:pt x="9" y="54"/>
                  <a:pt x="9" y="54"/>
                  <a:pt x="9" y="54"/>
                </a:cubicBezTo>
                <a:cubicBezTo>
                  <a:pt x="41" y="74"/>
                  <a:pt x="41" y="74"/>
                  <a:pt x="41" y="74"/>
                </a:cubicBezTo>
                <a:cubicBezTo>
                  <a:pt x="9" y="100"/>
                  <a:pt x="9" y="100"/>
                  <a:pt x="9" y="100"/>
                </a:cubicBezTo>
                <a:moveTo>
                  <a:pt x="112" y="99"/>
                </a:moveTo>
                <a:cubicBezTo>
                  <a:pt x="80" y="74"/>
                  <a:pt x="80" y="74"/>
                  <a:pt x="80" y="74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99"/>
                  <a:pt x="112" y="99"/>
                  <a:pt x="112" y="99"/>
                </a:cubicBezTo>
                <a:moveTo>
                  <a:pt x="16" y="48"/>
                </a:moveTo>
                <a:cubicBezTo>
                  <a:pt x="9" y="43"/>
                  <a:pt x="9" y="43"/>
                  <a:pt x="9" y="43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10" y="37"/>
                  <a:pt x="10" y="36"/>
                </a:cubicBezTo>
                <a:cubicBezTo>
                  <a:pt x="11" y="36"/>
                  <a:pt x="12" y="35"/>
                  <a:pt x="13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8"/>
                  <a:pt x="16" y="48"/>
                  <a:pt x="16" y="48"/>
                </a:cubicBezTo>
                <a:moveTo>
                  <a:pt x="105" y="47"/>
                </a:moveTo>
                <a:cubicBezTo>
                  <a:pt x="105" y="35"/>
                  <a:pt x="105" y="35"/>
                  <a:pt x="105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05" y="47"/>
                  <a:pt x="105" y="47"/>
                  <a:pt x="105" y="47"/>
                </a:cubicBezTo>
                <a:moveTo>
                  <a:pt x="48" y="68"/>
                </a:moveTo>
                <a:cubicBezTo>
                  <a:pt x="26" y="54"/>
                  <a:pt x="26" y="54"/>
                  <a:pt x="26" y="54"/>
                </a:cubicBezTo>
                <a:cubicBezTo>
                  <a:pt x="26" y="54"/>
                  <a:pt x="26" y="53"/>
                  <a:pt x="26" y="5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5"/>
                  <a:pt x="30" y="10"/>
                  <a:pt x="36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90" y="10"/>
                  <a:pt x="95" y="15"/>
                  <a:pt x="95" y="20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4"/>
                  <a:pt x="95" y="54"/>
                  <a:pt x="95" y="54"/>
                </a:cubicBezTo>
                <a:cubicBezTo>
                  <a:pt x="72" y="68"/>
                  <a:pt x="72" y="68"/>
                  <a:pt x="72" y="68"/>
                </a:cubicBezTo>
                <a:cubicBezTo>
                  <a:pt x="60" y="59"/>
                  <a:pt x="60" y="59"/>
                  <a:pt x="60" y="59"/>
                </a:cubicBezTo>
                <a:cubicBezTo>
                  <a:pt x="48" y="68"/>
                  <a:pt x="48" y="68"/>
                  <a:pt x="48" y="68"/>
                </a:cubicBezTo>
                <a:moveTo>
                  <a:pt x="84" y="0"/>
                </a:moveTo>
                <a:cubicBezTo>
                  <a:pt x="36" y="0"/>
                  <a:pt x="36" y="0"/>
                  <a:pt x="36" y="0"/>
                </a:cubicBezTo>
                <a:cubicBezTo>
                  <a:pt x="25" y="0"/>
                  <a:pt x="16" y="9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6"/>
                  <a:pt x="1" y="31"/>
                  <a:pt x="0" y="37"/>
                </a:cubicBezTo>
                <a:cubicBezTo>
                  <a:pt x="0" y="103"/>
                  <a:pt x="0" y="103"/>
                  <a:pt x="0" y="103"/>
                </a:cubicBezTo>
                <a:cubicBezTo>
                  <a:pt x="1" y="109"/>
                  <a:pt x="7" y="114"/>
                  <a:pt x="13" y="114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15" y="114"/>
                  <a:pt x="121" y="109"/>
                  <a:pt x="121" y="103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1"/>
                  <a:pt x="115" y="26"/>
                  <a:pt x="109" y="26"/>
                </a:cubicBezTo>
                <a:cubicBezTo>
                  <a:pt x="105" y="26"/>
                  <a:pt x="105" y="26"/>
                  <a:pt x="105" y="26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9"/>
                  <a:pt x="95" y="0"/>
                  <a:pt x="84" y="0"/>
                </a:cubicBezTo>
              </a:path>
            </a:pathLst>
          </a:custGeom>
          <a:solidFill>
            <a:srgbClr val="F1ABC7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 noProof="1">
              <a:solidFill>
                <a:srgbClr val="FFFFFF">
                  <a:lumMod val="95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6667" y="4178048"/>
            <a:ext cx="217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>
                    <a:lumMod val="6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rPr>
              <a:t>Text here</a:t>
            </a:r>
            <a:endParaRPr lang="en-US" altLang="zh-CN" sz="2400" b="1" dirty="0">
              <a:solidFill>
                <a:srgbClr val="FFFFFF">
                  <a:lumMod val="65000"/>
                </a:srgbClr>
              </a:solidFill>
              <a:latin typeface="思源黑体 Light" panose="020B0300000000000000" pitchFamily="34" charset="-122"/>
              <a:ea typeface="思源黑体 Light" panose="020B0300000000000000" pitchFamily="34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4" name="PA-组合 12"/>
          <p:cNvGrpSpPr/>
          <p:nvPr>
            <p:custDataLst>
              <p:tags r:id="rId1"/>
            </p:custDataLst>
          </p:nvPr>
        </p:nvGrpSpPr>
        <p:grpSpPr>
          <a:xfrm>
            <a:off x="3520811" y="2376349"/>
            <a:ext cx="7883621" cy="2482832"/>
            <a:chOff x="650611" y="2193367"/>
            <a:chExt cx="7883621" cy="2482832"/>
          </a:xfrm>
        </p:grpSpPr>
        <p:sp>
          <p:nvSpPr>
            <p:cNvPr id="5" name="PA-文本框 24"/>
            <p:cNvSpPr txBox="1"/>
            <p:nvPr>
              <p:custDataLst>
                <p:tags r:id="rId2"/>
              </p:custDataLst>
            </p:nvPr>
          </p:nvSpPr>
          <p:spPr>
            <a:xfrm>
              <a:off x="1056390" y="2196594"/>
              <a:ext cx="108876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ED85A8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75</a:t>
              </a:r>
              <a:endPara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ED85A8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PA-文本框 25"/>
            <p:cNvSpPr txBox="1"/>
            <p:nvPr>
              <p:custDataLst>
                <p:tags r:id="rId3"/>
              </p:custDataLst>
            </p:nvPr>
          </p:nvSpPr>
          <p:spPr>
            <a:xfrm>
              <a:off x="1198444" y="3386824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en-US" sz="1400" kern="0" dirty="0">
                  <a:solidFill>
                    <a:srgbClr val="FFFFFF">
                      <a:lumMod val="75000"/>
                    </a:srgb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Text here</a:t>
              </a:r>
              <a:endParaRPr lang="en-US" sz="1400" kern="0" dirty="0">
                <a:solidFill>
                  <a:srgbClr val="FFFFFF">
                    <a:lumMod val="7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PA-文本框 26"/>
            <p:cNvSpPr txBox="1"/>
            <p:nvPr>
              <p:custDataLst>
                <p:tags r:id="rId4"/>
              </p:custDataLst>
            </p:nvPr>
          </p:nvSpPr>
          <p:spPr>
            <a:xfrm>
              <a:off x="4062998" y="2193367"/>
              <a:ext cx="112402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ED85A8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99</a:t>
              </a:r>
              <a:endPara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ED85A8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PA-文本框 27"/>
            <p:cNvSpPr txBox="1"/>
            <p:nvPr>
              <p:custDataLst>
                <p:tags r:id="rId5"/>
              </p:custDataLst>
            </p:nvPr>
          </p:nvSpPr>
          <p:spPr>
            <a:xfrm>
              <a:off x="4160881" y="3383597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en-US" sz="1400" kern="0" dirty="0">
                  <a:solidFill>
                    <a:srgbClr val="FFFFFF">
                      <a:lumMod val="75000"/>
                    </a:srgb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Text here</a:t>
              </a:r>
              <a:endParaRPr lang="en-US" sz="1400" kern="0" dirty="0">
                <a:solidFill>
                  <a:srgbClr val="FFFFFF">
                    <a:lumMod val="7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PA-文本框 28"/>
            <p:cNvSpPr txBox="1"/>
            <p:nvPr>
              <p:custDataLst>
                <p:tags r:id="rId6"/>
              </p:custDataLst>
            </p:nvPr>
          </p:nvSpPr>
          <p:spPr>
            <a:xfrm>
              <a:off x="6796585" y="2215535"/>
              <a:ext cx="154080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ED85A8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125</a:t>
              </a:r>
              <a:endParaRPr kumimoji="0" 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ED85A8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PA-文本框 29"/>
            <p:cNvSpPr txBox="1"/>
            <p:nvPr>
              <p:custDataLst>
                <p:tags r:id="rId7"/>
              </p:custDataLst>
            </p:nvPr>
          </p:nvSpPr>
          <p:spPr>
            <a:xfrm>
              <a:off x="7117232" y="3405765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en-US" sz="1400" kern="0" dirty="0">
                  <a:solidFill>
                    <a:srgbClr val="FFFFFF">
                      <a:lumMod val="75000"/>
                    </a:srgb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Text here</a:t>
              </a:r>
              <a:endParaRPr lang="en-US" sz="1400" kern="0" dirty="0">
                <a:solidFill>
                  <a:srgbClr val="FFFFFF">
                    <a:lumMod val="75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cxnSp>
          <p:nvCxnSpPr>
            <p:cNvPr id="11" name="PA-直接连接符 4"/>
            <p:cNvCxnSpPr/>
            <p:nvPr>
              <p:custDataLst>
                <p:tags r:id="rId8"/>
              </p:custDataLst>
            </p:nvPr>
          </p:nvCxnSpPr>
          <p:spPr>
            <a:xfrm flipV="1">
              <a:off x="2551343" y="2193367"/>
              <a:ext cx="859380" cy="1399288"/>
            </a:xfrm>
            <a:prstGeom prst="line">
              <a:avLst/>
            </a:prstGeom>
            <a:noFill/>
            <a:ln w="38100" cap="flat" cmpd="sng" algn="ctr">
              <a:solidFill>
                <a:srgbClr val="7F7F7F"/>
              </a:solidFill>
              <a:prstDash val="solid"/>
              <a:miter lim="800000"/>
            </a:ln>
            <a:effectLst/>
          </p:spPr>
        </p:cxnSp>
        <p:cxnSp>
          <p:nvCxnSpPr>
            <p:cNvPr id="12" name="PA-直接连接符 33"/>
            <p:cNvCxnSpPr/>
            <p:nvPr>
              <p:custDataLst>
                <p:tags r:id="rId9"/>
              </p:custDataLst>
            </p:nvPr>
          </p:nvCxnSpPr>
          <p:spPr>
            <a:xfrm flipV="1">
              <a:off x="5667319" y="2193367"/>
              <a:ext cx="859380" cy="1399288"/>
            </a:xfrm>
            <a:prstGeom prst="line">
              <a:avLst/>
            </a:prstGeom>
            <a:noFill/>
            <a:ln w="38100" cap="flat" cmpd="sng" algn="ctr">
              <a:solidFill>
                <a:srgbClr val="7F7F7F"/>
              </a:solidFill>
              <a:prstDash val="solid"/>
              <a:miter lim="800000"/>
            </a:ln>
            <a:effectLst/>
          </p:spPr>
        </p:cxnSp>
        <p:sp>
          <p:nvSpPr>
            <p:cNvPr id="13" name="PA-标题 11"/>
            <p:cNvSpPr txBox="1"/>
            <p:nvPr>
              <p:custDataLst>
                <p:tags r:id="rId10"/>
              </p:custDataLst>
            </p:nvPr>
          </p:nvSpPr>
          <p:spPr>
            <a:xfrm>
              <a:off x="650611" y="3883738"/>
              <a:ext cx="1900732" cy="79246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lvl="0" algn="ctr"/>
              <a:r>
                <a:rPr lang="en-US" altLang="zh-CN" kern="0" dirty="0">
                  <a:solidFill>
                    <a:srgbClr val="FFFFFF">
                      <a:lumMod val="50000"/>
                    </a:srgb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Please replace text, click add relevant headline, modify the text content</a:t>
              </a:r>
              <a:endParaRPr lang="en-US" altLang="zh-CN" kern="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PA-标题 11"/>
            <p:cNvSpPr txBox="1"/>
            <p:nvPr>
              <p:custDataLst>
                <p:tags r:id="rId11"/>
              </p:custDataLst>
            </p:nvPr>
          </p:nvSpPr>
          <p:spPr>
            <a:xfrm>
              <a:off x="3674645" y="3883738"/>
              <a:ext cx="1900732" cy="79246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lvl="0" algn="ctr"/>
              <a:r>
                <a:rPr lang="en-US" altLang="zh-CN" kern="0" dirty="0">
                  <a:solidFill>
                    <a:srgbClr val="FFFFFF">
                      <a:lumMod val="50000"/>
                    </a:srgb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Please replace text, click add relevant headline, modify the text content</a:t>
              </a:r>
              <a:endParaRPr lang="en-US" altLang="zh-CN" kern="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PA-标题 11"/>
            <p:cNvSpPr txBox="1"/>
            <p:nvPr>
              <p:custDataLst>
                <p:tags r:id="rId12"/>
              </p:custDataLst>
            </p:nvPr>
          </p:nvSpPr>
          <p:spPr>
            <a:xfrm>
              <a:off x="6633500" y="3883738"/>
              <a:ext cx="1900732" cy="79246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lvl="0" algn="ctr"/>
              <a:r>
                <a:rPr lang="en-US" altLang="zh-CN" kern="0" dirty="0">
                  <a:solidFill>
                    <a:srgbClr val="FFFFFF">
                      <a:lumMod val="50000"/>
                    </a:srgb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  <a:cs typeface="+mn-ea"/>
                  <a:sym typeface="字魂59号-创粗黑" panose="00000500000000000000" pitchFamily="2" charset="-122"/>
                </a:rPr>
                <a:t>Please replace text, click add relevant headline, modify the text content</a:t>
              </a:r>
              <a:endParaRPr lang="en-US" altLang="zh-CN" kern="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4899674-eead-4fb2-a0b7-2259476346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54426" y="1776001"/>
            <a:ext cx="7817637" cy="3599760"/>
            <a:chOff x="678170" y="1144750"/>
            <a:chExt cx="10842318" cy="4992525"/>
          </a:xfrm>
        </p:grpSpPr>
        <p:cxnSp>
          <p:nvCxnSpPr>
            <p:cNvPr id="3" name="直接连接符 3"/>
            <p:cNvCxnSpPr/>
            <p:nvPr/>
          </p:nvCxnSpPr>
          <p:spPr>
            <a:xfrm flipV="1">
              <a:off x="678170" y="1144750"/>
              <a:ext cx="0" cy="2029741"/>
            </a:xfrm>
            <a:prstGeom prst="line">
              <a:avLst/>
            </a:prstGeom>
            <a:gradFill>
              <a:gsLst>
                <a:gs pos="0">
                  <a:srgbClr val="011E7F"/>
                </a:gs>
                <a:gs pos="100000">
                  <a:srgbClr val="0470E1"/>
                </a:gs>
              </a:gsLst>
              <a:lin ang="13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</p:cxnSp>
        <p:sp>
          <p:nvSpPr>
            <p:cNvPr id="4" name="îšľïḋé"/>
            <p:cNvSpPr/>
            <p:nvPr/>
          </p:nvSpPr>
          <p:spPr bwMode="blackWhite">
            <a:xfrm>
              <a:off x="7005578" y="1314000"/>
              <a:ext cx="4514910" cy="3155950"/>
            </a:xfrm>
            <a:custGeom>
              <a:avLst/>
              <a:gdLst>
                <a:gd name="T0" fmla="*/ 0 w 1448"/>
                <a:gd name="T1" fmla="*/ 2147483646 h 1879"/>
                <a:gd name="T2" fmla="*/ 0 w 1448"/>
                <a:gd name="T3" fmla="*/ 2147483646 h 1879"/>
                <a:gd name="T4" fmla="*/ 2147483646 w 1448"/>
                <a:gd name="T5" fmla="*/ 2147483646 h 1879"/>
                <a:gd name="T6" fmla="*/ 2147483646 w 1448"/>
                <a:gd name="T7" fmla="*/ 0 h 1879"/>
                <a:gd name="T8" fmla="*/ 2147483646 w 1448"/>
                <a:gd name="T9" fmla="*/ 2147483646 h 1879"/>
                <a:gd name="T10" fmla="*/ 2147483646 w 1448"/>
                <a:gd name="T11" fmla="*/ 2147483646 h 1879"/>
                <a:gd name="T12" fmla="*/ 2147483646 w 1448"/>
                <a:gd name="T13" fmla="*/ 2147483646 h 1879"/>
                <a:gd name="T14" fmla="*/ 0 w 1448"/>
                <a:gd name="T15" fmla="*/ 2147483646 h 18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8" h="1879">
                  <a:moveTo>
                    <a:pt x="0" y="1518"/>
                  </a:moveTo>
                  <a:lnTo>
                    <a:pt x="0" y="655"/>
                  </a:lnTo>
                  <a:lnTo>
                    <a:pt x="1087" y="392"/>
                  </a:lnTo>
                  <a:lnTo>
                    <a:pt x="1087" y="0"/>
                  </a:lnTo>
                  <a:lnTo>
                    <a:pt x="1447" y="895"/>
                  </a:lnTo>
                  <a:lnTo>
                    <a:pt x="1087" y="1878"/>
                  </a:lnTo>
                  <a:lnTo>
                    <a:pt x="1087" y="1518"/>
                  </a:lnTo>
                  <a:lnTo>
                    <a:pt x="0" y="1518"/>
                  </a:lnTo>
                </a:path>
              </a:pathLst>
            </a:custGeom>
            <a:solidFill>
              <a:srgbClr val="F1ABC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" name="íşľîde"/>
            <p:cNvSpPr/>
            <p:nvPr/>
          </p:nvSpPr>
          <p:spPr bwMode="blackWhite">
            <a:xfrm>
              <a:off x="3836432" y="1971225"/>
              <a:ext cx="4219371" cy="2390775"/>
            </a:xfrm>
            <a:custGeom>
              <a:avLst/>
              <a:gdLst>
                <a:gd name="T0" fmla="*/ 0 w 1353"/>
                <a:gd name="T1" fmla="*/ 2147483646 h 1423"/>
                <a:gd name="T2" fmla="*/ 2147483646 w 1353"/>
                <a:gd name="T3" fmla="*/ 2147483646 h 1423"/>
                <a:gd name="T4" fmla="*/ 2147483646 w 1353"/>
                <a:gd name="T5" fmla="*/ 2147483646 h 1423"/>
                <a:gd name="T6" fmla="*/ 2147483646 w 1353"/>
                <a:gd name="T7" fmla="*/ 0 h 1423"/>
                <a:gd name="T8" fmla="*/ 2147483646 w 1353"/>
                <a:gd name="T9" fmla="*/ 2147483646 h 1423"/>
                <a:gd name="T10" fmla="*/ 2147483646 w 1353"/>
                <a:gd name="T11" fmla="*/ 2147483646 h 1423"/>
                <a:gd name="T12" fmla="*/ 2147483646 w 1353"/>
                <a:gd name="T13" fmla="*/ 2147483646 h 1423"/>
                <a:gd name="T14" fmla="*/ 0 w 1353"/>
                <a:gd name="T15" fmla="*/ 2147483646 h 14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3" h="1423">
                  <a:moveTo>
                    <a:pt x="0" y="1118"/>
                  </a:moveTo>
                  <a:lnTo>
                    <a:pt x="16" y="511"/>
                  </a:lnTo>
                  <a:lnTo>
                    <a:pt x="1016" y="263"/>
                  </a:lnTo>
                  <a:lnTo>
                    <a:pt x="1016" y="0"/>
                  </a:lnTo>
                  <a:lnTo>
                    <a:pt x="1352" y="679"/>
                  </a:lnTo>
                  <a:lnTo>
                    <a:pt x="1016" y="1422"/>
                  </a:lnTo>
                  <a:lnTo>
                    <a:pt x="1016" y="1118"/>
                  </a:lnTo>
                  <a:lnTo>
                    <a:pt x="0" y="1118"/>
                  </a:lnTo>
                </a:path>
              </a:pathLst>
            </a:custGeom>
            <a:solidFill>
              <a:srgbClr val="ED85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" name="iṡľíḋê"/>
            <p:cNvSpPr/>
            <p:nvPr/>
          </p:nvSpPr>
          <p:spPr bwMode="blackWhite">
            <a:xfrm>
              <a:off x="678170" y="2520500"/>
              <a:ext cx="4211126" cy="1679575"/>
            </a:xfrm>
            <a:custGeom>
              <a:avLst/>
              <a:gdLst>
                <a:gd name="T0" fmla="*/ 0 w 1352"/>
                <a:gd name="T1" fmla="*/ 2147483646 h 1000"/>
                <a:gd name="T2" fmla="*/ 0 w 1352"/>
                <a:gd name="T3" fmla="*/ 2147483646 h 1000"/>
                <a:gd name="T4" fmla="*/ 2147483646 w 1352"/>
                <a:gd name="T5" fmla="*/ 2147483646 h 1000"/>
                <a:gd name="T6" fmla="*/ 2147483646 w 1352"/>
                <a:gd name="T7" fmla="*/ 0 h 1000"/>
                <a:gd name="T8" fmla="*/ 2147483646 w 1352"/>
                <a:gd name="T9" fmla="*/ 2147483646 h 1000"/>
                <a:gd name="T10" fmla="*/ 2147483646 w 1352"/>
                <a:gd name="T11" fmla="*/ 2147483646 h 1000"/>
                <a:gd name="T12" fmla="*/ 2147483646 w 1352"/>
                <a:gd name="T13" fmla="*/ 2147483646 h 1000"/>
                <a:gd name="T14" fmla="*/ 0 w 1352"/>
                <a:gd name="T15" fmla="*/ 2147483646 h 1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2" h="1000">
                  <a:moveTo>
                    <a:pt x="0" y="791"/>
                  </a:moveTo>
                  <a:lnTo>
                    <a:pt x="0" y="440"/>
                  </a:lnTo>
                  <a:lnTo>
                    <a:pt x="1023" y="184"/>
                  </a:lnTo>
                  <a:lnTo>
                    <a:pt x="1023" y="0"/>
                  </a:lnTo>
                  <a:lnTo>
                    <a:pt x="1351" y="480"/>
                  </a:lnTo>
                  <a:lnTo>
                    <a:pt x="1023" y="999"/>
                  </a:lnTo>
                  <a:lnTo>
                    <a:pt x="1023" y="791"/>
                  </a:lnTo>
                  <a:lnTo>
                    <a:pt x="0" y="791"/>
                  </a:lnTo>
                </a:path>
              </a:pathLst>
            </a:custGeom>
            <a:solidFill>
              <a:srgbClr val="F1ABC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" name="îṥľiďê"/>
            <p:cNvSpPr txBox="1"/>
            <p:nvPr/>
          </p:nvSpPr>
          <p:spPr bwMode="auto">
            <a:xfrm>
              <a:off x="678170" y="3241452"/>
              <a:ext cx="4112830" cy="41923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kumimoji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de-DE" altLang="zh-CN" kern="0" dirty="0">
                  <a:solidFill>
                    <a:srgbClr val="FFFFFF"/>
                  </a:solidFill>
                  <a:latin typeface="思源黑体 Light" panose="020B0300000000000000" pitchFamily="34" charset="-122"/>
                  <a:cs typeface="+mn-ea"/>
                  <a:sym typeface="+mn-lt"/>
                </a:rPr>
                <a:t>Text here</a:t>
              </a:r>
              <a:endParaRPr lang="de-DE" altLang="zh-CN" kern="0" dirty="0">
                <a:solidFill>
                  <a:srgbClr val="FFFFFF"/>
                </a:solidFill>
                <a:latin typeface="思源黑体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8" name="iṥľïḓê"/>
            <p:cNvSpPr txBox="1"/>
            <p:nvPr/>
          </p:nvSpPr>
          <p:spPr bwMode="auto">
            <a:xfrm>
              <a:off x="3822797" y="3042720"/>
              <a:ext cx="4233005" cy="41923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kumimoji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de-DE" altLang="zh-CN" kern="0" dirty="0">
                  <a:solidFill>
                    <a:srgbClr val="FFFFFF"/>
                  </a:solidFill>
                  <a:latin typeface="思源黑体 Light" panose="020B0300000000000000" pitchFamily="34" charset="-122"/>
                  <a:cs typeface="+mn-ea"/>
                  <a:sym typeface="+mn-lt"/>
                </a:rPr>
                <a:t>Text here</a:t>
              </a:r>
              <a:endParaRPr lang="de-DE" altLang="zh-CN" kern="0" dirty="0">
                <a:solidFill>
                  <a:srgbClr val="FFFFFF"/>
                </a:solidFill>
                <a:latin typeface="思源黑体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9" name="î$líḍè"/>
            <p:cNvSpPr txBox="1"/>
            <p:nvPr/>
          </p:nvSpPr>
          <p:spPr bwMode="auto">
            <a:xfrm>
              <a:off x="7287483" y="2755257"/>
              <a:ext cx="4233005" cy="41923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kumimoji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0"/>
              <a:r>
                <a:rPr lang="de-DE" altLang="zh-CN" kern="0" dirty="0">
                  <a:solidFill>
                    <a:srgbClr val="FFFFFF"/>
                  </a:solidFill>
                  <a:latin typeface="思源黑体 Light" panose="020B0300000000000000" pitchFamily="34" charset="-122"/>
                  <a:cs typeface="+mn-ea"/>
                  <a:sym typeface="+mn-lt"/>
                </a:rPr>
                <a:t>Text here</a:t>
              </a:r>
              <a:endParaRPr lang="de-DE" altLang="zh-CN" kern="0" dirty="0">
                <a:solidFill>
                  <a:srgbClr val="FFFFFF"/>
                </a:solidFill>
                <a:latin typeface="思源黑体 Light" panose="020B03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0" name="直接连接符 16"/>
            <p:cNvCxnSpPr/>
            <p:nvPr/>
          </p:nvCxnSpPr>
          <p:spPr>
            <a:xfrm>
              <a:off x="4251000" y="3834000"/>
              <a:ext cx="0" cy="2303275"/>
            </a:xfrm>
            <a:prstGeom prst="line">
              <a:avLst/>
            </a:prstGeom>
            <a:gradFill>
              <a:gsLst>
                <a:gs pos="0">
                  <a:srgbClr val="011E7F"/>
                </a:gs>
                <a:gs pos="100000">
                  <a:srgbClr val="0470E1"/>
                </a:gs>
              </a:gsLst>
              <a:lin ang="13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</p:cxnSp>
        <p:cxnSp>
          <p:nvCxnSpPr>
            <p:cNvPr id="11" name="直接连接符 17"/>
            <p:cNvCxnSpPr/>
            <p:nvPr/>
          </p:nvCxnSpPr>
          <p:spPr>
            <a:xfrm>
              <a:off x="8375758" y="3834000"/>
              <a:ext cx="0" cy="2303275"/>
            </a:xfrm>
            <a:prstGeom prst="line">
              <a:avLst/>
            </a:prstGeom>
            <a:gradFill>
              <a:gsLst>
                <a:gs pos="0">
                  <a:srgbClr val="011E7F"/>
                </a:gs>
                <a:gs pos="100000">
                  <a:srgbClr val="0470E1"/>
                </a:gs>
              </a:gsLst>
              <a:lin ang="13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</p:cxnSp>
      </p:grpSp>
      <p:sp>
        <p:nvSpPr>
          <p:cNvPr id="13" name="PA-文本框 42"/>
          <p:cNvSpPr txBox="1"/>
          <p:nvPr>
            <p:custDataLst>
              <p:tags r:id="rId2"/>
            </p:custDataLst>
          </p:nvPr>
        </p:nvSpPr>
        <p:spPr>
          <a:xfrm>
            <a:off x="3915895" y="4612645"/>
            <a:ext cx="1913174" cy="7924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+mn-ea"/>
                <a:cs typeface="+mn-ea"/>
                <a:sym typeface="+mn-lt"/>
              </a:rPr>
              <a:t>Please replace text, click add relevant headline, modify the text content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思源黑体 Light" panose="020B0300000000000000" pitchFamily="34" charset="-122"/>
              <a:ea typeface="+mn-ea"/>
              <a:cs typeface="+mn-ea"/>
              <a:sym typeface="+mn-lt"/>
            </a:endParaRPr>
          </a:p>
        </p:txBody>
      </p:sp>
      <p:sp>
        <p:nvSpPr>
          <p:cNvPr id="14" name="PA-文本框 6"/>
          <p:cNvSpPr txBox="1"/>
          <p:nvPr>
            <p:custDataLst>
              <p:tags r:id="rId3"/>
            </p:custDataLst>
          </p:nvPr>
        </p:nvSpPr>
        <p:spPr>
          <a:xfrm>
            <a:off x="3937298" y="4243313"/>
            <a:ext cx="144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思源黑体 Light" panose="020B0300000000000000" pitchFamily="34" charset="-122"/>
                <a:cs typeface="+mn-ea"/>
                <a:sym typeface="+mn-lt"/>
              </a:rPr>
              <a:t>Text here</a:t>
            </a:r>
            <a:endParaRPr lang="de-DE" altLang="zh-CN" b="1" dirty="0">
              <a:solidFill>
                <a:srgbClr val="000000">
                  <a:lumMod val="65000"/>
                  <a:lumOff val="35000"/>
                </a:srgbClr>
              </a:solidFill>
              <a:latin typeface="思源黑体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5" name="PA-文本框 42"/>
          <p:cNvSpPr txBox="1"/>
          <p:nvPr>
            <p:custDataLst>
              <p:tags r:id="rId4"/>
            </p:custDataLst>
          </p:nvPr>
        </p:nvSpPr>
        <p:spPr>
          <a:xfrm>
            <a:off x="6365208" y="4612645"/>
            <a:ext cx="1913174" cy="7924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+mn-ea"/>
                <a:cs typeface="+mn-ea"/>
                <a:sym typeface="+mn-lt"/>
              </a:rPr>
              <a:t>Please replace text, click add relevant headline, modify the text content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思源黑体 Light" panose="020B0300000000000000" pitchFamily="34" charset="-122"/>
              <a:ea typeface="+mn-ea"/>
              <a:cs typeface="+mn-ea"/>
              <a:sym typeface="+mn-lt"/>
            </a:endParaRPr>
          </a:p>
        </p:txBody>
      </p:sp>
      <p:sp>
        <p:nvSpPr>
          <p:cNvPr id="16" name="PA-文本框 6"/>
          <p:cNvSpPr txBox="1"/>
          <p:nvPr>
            <p:custDataLst>
              <p:tags r:id="rId5"/>
            </p:custDataLst>
          </p:nvPr>
        </p:nvSpPr>
        <p:spPr>
          <a:xfrm>
            <a:off x="6386611" y="4243313"/>
            <a:ext cx="144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思源黑体 Light" panose="020B0300000000000000" pitchFamily="34" charset="-122"/>
                <a:cs typeface="+mn-ea"/>
                <a:sym typeface="+mn-lt"/>
              </a:rPr>
              <a:t>Text here</a:t>
            </a:r>
            <a:endParaRPr lang="de-DE" altLang="zh-CN" b="1" dirty="0">
              <a:solidFill>
                <a:srgbClr val="000000">
                  <a:lumMod val="65000"/>
                  <a:lumOff val="35000"/>
                </a:srgbClr>
              </a:solidFill>
              <a:latin typeface="思源黑体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7" name="PA-文本框 42"/>
          <p:cNvSpPr txBox="1"/>
          <p:nvPr>
            <p:custDataLst>
              <p:tags r:id="rId6"/>
            </p:custDataLst>
          </p:nvPr>
        </p:nvSpPr>
        <p:spPr>
          <a:xfrm>
            <a:off x="8750480" y="4612645"/>
            <a:ext cx="1913174" cy="7924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思源黑体 Light" panose="020B0300000000000000" pitchFamily="34" charset="-122"/>
                <a:ea typeface="+mn-ea"/>
                <a:cs typeface="+mn-ea"/>
                <a:sym typeface="+mn-lt"/>
              </a:rPr>
              <a:t>Please replace text, click add relevant headline, modify the text content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思源黑体 Light" panose="020B0300000000000000" pitchFamily="34" charset="-122"/>
              <a:ea typeface="+mn-ea"/>
              <a:cs typeface="+mn-ea"/>
              <a:sym typeface="+mn-lt"/>
            </a:endParaRPr>
          </a:p>
        </p:txBody>
      </p:sp>
      <p:sp>
        <p:nvSpPr>
          <p:cNvPr id="18" name="PA-文本框 6"/>
          <p:cNvSpPr txBox="1"/>
          <p:nvPr>
            <p:custDataLst>
              <p:tags r:id="rId7"/>
            </p:custDataLst>
          </p:nvPr>
        </p:nvSpPr>
        <p:spPr>
          <a:xfrm>
            <a:off x="8771883" y="4243313"/>
            <a:ext cx="144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b="1" dirty="0">
                <a:solidFill>
                  <a:srgbClr val="000000">
                    <a:lumMod val="65000"/>
                    <a:lumOff val="35000"/>
                  </a:srgbClr>
                </a:solidFill>
                <a:latin typeface="思源黑体 Light" panose="020B0300000000000000" pitchFamily="34" charset="-122"/>
                <a:cs typeface="+mn-ea"/>
                <a:sym typeface="+mn-lt"/>
              </a:rPr>
              <a:t>Text here</a:t>
            </a:r>
            <a:endParaRPr lang="de-DE" altLang="zh-CN" b="1" dirty="0">
              <a:solidFill>
                <a:srgbClr val="000000">
                  <a:lumMod val="65000"/>
                  <a:lumOff val="35000"/>
                </a:srgbClr>
              </a:solidFill>
              <a:latin typeface="思源黑体 Light" panose="020B0300000000000000" pitchFamily="34" charset="-122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94" t="5023" r="35574" b="28479"/>
          <a:stretch>
            <a:fillRect/>
          </a:stretch>
        </p:blipFill>
        <p:spPr>
          <a:xfrm>
            <a:off x="903901" y="2265536"/>
            <a:ext cx="2705919" cy="2705919"/>
          </a:xfrm>
          <a:custGeom>
            <a:avLst/>
            <a:gdLst>
              <a:gd name="connsiteX0" fmla="*/ 0 w 2705919"/>
              <a:gd name="connsiteY0" fmla="*/ 0 h 2705919"/>
              <a:gd name="connsiteX1" fmla="*/ 2705919 w 2705919"/>
              <a:gd name="connsiteY1" fmla="*/ 0 h 2705919"/>
              <a:gd name="connsiteX2" fmla="*/ 2705919 w 2705919"/>
              <a:gd name="connsiteY2" fmla="*/ 2705919 h 2705919"/>
              <a:gd name="connsiteX3" fmla="*/ 0 w 2705919"/>
              <a:gd name="connsiteY3" fmla="*/ 2705919 h 270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5919" h="2705919">
                <a:moveTo>
                  <a:pt x="0" y="0"/>
                </a:moveTo>
                <a:lnTo>
                  <a:pt x="2705919" y="0"/>
                </a:lnTo>
                <a:lnTo>
                  <a:pt x="2705919" y="2705919"/>
                </a:lnTo>
                <a:lnTo>
                  <a:pt x="0" y="2705919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 -0.00092 L 0 0.00023 " pathEditMode="relative" ptsTypes="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 -0.00092 L 0 0.00023 " pathEditMode="relative" ptsTypes="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 -0.00092 L 0 0.00023 " pathEditMode="relative" ptsTypes="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8" grpId="0"/>
      <p:bldP spid="1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rot="19024113">
            <a:off x="3148050" y="4587939"/>
            <a:ext cx="3889094" cy="115747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32" name="任意多边形: 形状 31"/>
          <p:cNvSpPr/>
          <p:nvPr/>
        </p:nvSpPr>
        <p:spPr>
          <a:xfrm rot="18937266">
            <a:off x="7680916" y="373817"/>
            <a:ext cx="5288014" cy="2997149"/>
          </a:xfrm>
          <a:custGeom>
            <a:avLst/>
            <a:gdLst>
              <a:gd name="connsiteX0" fmla="*/ 3789724 w 5288014"/>
              <a:gd name="connsiteY0" fmla="*/ 0 h 2997149"/>
              <a:gd name="connsiteX1" fmla="*/ 5288014 w 5288014"/>
              <a:gd name="connsiteY1" fmla="*/ 1466153 h 2997149"/>
              <a:gd name="connsiteX2" fmla="*/ 3789856 w 5288014"/>
              <a:gd name="connsiteY2" fmla="*/ 2997149 h 2997149"/>
              <a:gd name="connsiteX3" fmla="*/ 0 w 5288014"/>
              <a:gd name="connsiteY3" fmla="*/ 2997149 h 2997149"/>
              <a:gd name="connsiteX4" fmla="*/ 0 w 5288014"/>
              <a:gd name="connsiteY4" fmla="*/ 0 h 299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8014" h="2997149">
                <a:moveTo>
                  <a:pt x="3789724" y="0"/>
                </a:moveTo>
                <a:lnTo>
                  <a:pt x="5288014" y="1466153"/>
                </a:lnTo>
                <a:lnTo>
                  <a:pt x="3789856" y="2997149"/>
                </a:lnTo>
                <a:lnTo>
                  <a:pt x="0" y="2997149"/>
                </a:lnTo>
                <a:lnTo>
                  <a:pt x="0" y="0"/>
                </a:lnTo>
                <a:close/>
              </a:path>
            </a:pathLst>
          </a:custGeom>
          <a:solidFill>
            <a:srgbClr val="ED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4308" y="1775471"/>
            <a:ext cx="7154747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31583" y="1946622"/>
            <a:ext cx="6800196" cy="3924899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 rot="19024113">
            <a:off x="8888509" y="5452001"/>
            <a:ext cx="4140000" cy="115747"/>
          </a:xfrm>
          <a:prstGeom prst="rect">
            <a:avLst/>
          </a:prstGeom>
          <a:solidFill>
            <a:srgbClr val="FA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13" name="PA-文本框 12"/>
          <p:cNvSpPr txBox="1"/>
          <p:nvPr>
            <p:custDataLst>
              <p:tags r:id="rId1"/>
            </p:custDataLst>
          </p:nvPr>
        </p:nvSpPr>
        <p:spPr>
          <a:xfrm>
            <a:off x="812645" y="949127"/>
            <a:ext cx="2866204" cy="1345826"/>
          </a:xfrm>
          <a:custGeom>
            <a:avLst/>
            <a:gdLst/>
            <a:ahLst/>
            <a:cxnLst/>
            <a:rect l="l" t="t" r="r" b="b"/>
            <a:pathLst>
              <a:path w="2001627" h="1269951">
                <a:moveTo>
                  <a:pt x="1665312" y="707715"/>
                </a:moveTo>
                <a:cubicBezTo>
                  <a:pt x="1637357" y="707715"/>
                  <a:pt x="1612968" y="712992"/>
                  <a:pt x="1592145" y="723547"/>
                </a:cubicBezTo>
                <a:cubicBezTo>
                  <a:pt x="1571321" y="734101"/>
                  <a:pt x="1555204" y="749077"/>
                  <a:pt x="1543794" y="768474"/>
                </a:cubicBezTo>
                <a:cubicBezTo>
                  <a:pt x="1532384" y="787871"/>
                  <a:pt x="1526679" y="810692"/>
                  <a:pt x="1526679" y="836935"/>
                </a:cubicBezTo>
                <a:lnTo>
                  <a:pt x="1526679" y="948184"/>
                </a:lnTo>
                <a:cubicBezTo>
                  <a:pt x="1526679" y="974998"/>
                  <a:pt x="1532384" y="998389"/>
                  <a:pt x="1543794" y="1018357"/>
                </a:cubicBezTo>
                <a:cubicBezTo>
                  <a:pt x="1555204" y="1038324"/>
                  <a:pt x="1571321" y="1053728"/>
                  <a:pt x="1592145" y="1064568"/>
                </a:cubicBezTo>
                <a:cubicBezTo>
                  <a:pt x="1612968" y="1075407"/>
                  <a:pt x="1637357" y="1080827"/>
                  <a:pt x="1665312" y="1080827"/>
                </a:cubicBezTo>
                <a:cubicBezTo>
                  <a:pt x="1693837" y="1080827"/>
                  <a:pt x="1718797" y="1075265"/>
                  <a:pt x="1740191" y="1064140"/>
                </a:cubicBezTo>
                <a:cubicBezTo>
                  <a:pt x="1761585" y="1053015"/>
                  <a:pt x="1778130" y="1037326"/>
                  <a:pt x="1789826" y="1017073"/>
                </a:cubicBezTo>
                <a:cubicBezTo>
                  <a:pt x="1801521" y="996820"/>
                  <a:pt x="1807369" y="973287"/>
                  <a:pt x="1807369" y="946473"/>
                </a:cubicBezTo>
                <a:lnTo>
                  <a:pt x="1807369" y="836079"/>
                </a:lnTo>
                <a:cubicBezTo>
                  <a:pt x="1807369" y="809836"/>
                  <a:pt x="1801521" y="787158"/>
                  <a:pt x="1789826" y="768046"/>
                </a:cubicBezTo>
                <a:cubicBezTo>
                  <a:pt x="1778130" y="748934"/>
                  <a:pt x="1761585" y="734101"/>
                  <a:pt x="1740191" y="723547"/>
                </a:cubicBezTo>
                <a:cubicBezTo>
                  <a:pt x="1718797" y="712992"/>
                  <a:pt x="1693837" y="707715"/>
                  <a:pt x="1665312" y="707715"/>
                </a:cubicBezTo>
                <a:close/>
                <a:moveTo>
                  <a:pt x="317488" y="706859"/>
                </a:moveTo>
                <a:cubicBezTo>
                  <a:pt x="278693" y="706859"/>
                  <a:pt x="248599" y="719838"/>
                  <a:pt x="227205" y="745796"/>
                </a:cubicBezTo>
                <a:cubicBezTo>
                  <a:pt x="205811" y="771754"/>
                  <a:pt x="195114" y="808410"/>
                  <a:pt x="195114" y="855762"/>
                </a:cubicBezTo>
                <a:lnTo>
                  <a:pt x="195114" y="941338"/>
                </a:lnTo>
                <a:cubicBezTo>
                  <a:pt x="195114" y="985838"/>
                  <a:pt x="205953" y="1020211"/>
                  <a:pt x="227633" y="1044457"/>
                </a:cubicBezTo>
                <a:cubicBezTo>
                  <a:pt x="249312" y="1068704"/>
                  <a:pt x="279834" y="1080827"/>
                  <a:pt x="319199" y="1080827"/>
                </a:cubicBezTo>
                <a:cubicBezTo>
                  <a:pt x="359135" y="1080827"/>
                  <a:pt x="389942" y="1068704"/>
                  <a:pt x="411621" y="1044457"/>
                </a:cubicBezTo>
                <a:cubicBezTo>
                  <a:pt x="433301" y="1020211"/>
                  <a:pt x="444140" y="985552"/>
                  <a:pt x="444140" y="940482"/>
                </a:cubicBezTo>
                <a:lnTo>
                  <a:pt x="444140" y="854906"/>
                </a:lnTo>
                <a:cubicBezTo>
                  <a:pt x="444140" y="807554"/>
                  <a:pt x="433158" y="771041"/>
                  <a:pt x="411193" y="745369"/>
                </a:cubicBezTo>
                <a:cubicBezTo>
                  <a:pt x="389229" y="719696"/>
                  <a:pt x="357994" y="706859"/>
                  <a:pt x="317488" y="706859"/>
                </a:cubicBezTo>
                <a:close/>
                <a:moveTo>
                  <a:pt x="1665312" y="188268"/>
                </a:moveTo>
                <a:cubicBezTo>
                  <a:pt x="1641351" y="188268"/>
                  <a:pt x="1620242" y="193402"/>
                  <a:pt x="1601986" y="203671"/>
                </a:cubicBezTo>
                <a:cubicBezTo>
                  <a:pt x="1583730" y="213941"/>
                  <a:pt x="1569752" y="228631"/>
                  <a:pt x="1560053" y="247743"/>
                </a:cubicBezTo>
                <a:cubicBezTo>
                  <a:pt x="1550355" y="266855"/>
                  <a:pt x="1545506" y="289248"/>
                  <a:pt x="1545506" y="314920"/>
                </a:cubicBezTo>
                <a:lnTo>
                  <a:pt x="1545506" y="391083"/>
                </a:lnTo>
                <a:cubicBezTo>
                  <a:pt x="1545506" y="416756"/>
                  <a:pt x="1550355" y="439434"/>
                  <a:pt x="1560053" y="459116"/>
                </a:cubicBezTo>
                <a:cubicBezTo>
                  <a:pt x="1569752" y="478799"/>
                  <a:pt x="1583730" y="493775"/>
                  <a:pt x="1601986" y="504044"/>
                </a:cubicBezTo>
                <a:cubicBezTo>
                  <a:pt x="1620242" y="514313"/>
                  <a:pt x="1641351" y="519447"/>
                  <a:pt x="1665312" y="519447"/>
                </a:cubicBezTo>
                <a:cubicBezTo>
                  <a:pt x="1689844" y="519447"/>
                  <a:pt x="1711381" y="514170"/>
                  <a:pt x="1729922" y="503616"/>
                </a:cubicBezTo>
                <a:cubicBezTo>
                  <a:pt x="1748464" y="493062"/>
                  <a:pt x="1762726" y="477943"/>
                  <a:pt x="1772710" y="458261"/>
                </a:cubicBezTo>
                <a:cubicBezTo>
                  <a:pt x="1782694" y="438578"/>
                  <a:pt x="1787686" y="415615"/>
                  <a:pt x="1787686" y="389372"/>
                </a:cubicBezTo>
                <a:lnTo>
                  <a:pt x="1787686" y="314065"/>
                </a:lnTo>
                <a:cubicBezTo>
                  <a:pt x="1787686" y="288392"/>
                  <a:pt x="1782694" y="266142"/>
                  <a:pt x="1772710" y="247315"/>
                </a:cubicBezTo>
                <a:cubicBezTo>
                  <a:pt x="1762726" y="228488"/>
                  <a:pt x="1748464" y="213941"/>
                  <a:pt x="1729922" y="203671"/>
                </a:cubicBezTo>
                <a:cubicBezTo>
                  <a:pt x="1711381" y="193402"/>
                  <a:pt x="1689844" y="188268"/>
                  <a:pt x="1665312" y="188268"/>
                </a:cubicBezTo>
                <a:close/>
                <a:moveTo>
                  <a:pt x="937766" y="12836"/>
                </a:moveTo>
                <a:lnTo>
                  <a:pt x="1130312" y="12836"/>
                </a:lnTo>
                <a:lnTo>
                  <a:pt x="1130312" y="1257114"/>
                </a:lnTo>
                <a:lnTo>
                  <a:pt x="934343" y="1257114"/>
                </a:lnTo>
                <a:lnTo>
                  <a:pt x="934343" y="231912"/>
                </a:lnTo>
                <a:lnTo>
                  <a:pt x="764902" y="320911"/>
                </a:lnTo>
                <a:lnTo>
                  <a:pt x="764902" y="113816"/>
                </a:lnTo>
                <a:close/>
                <a:moveTo>
                  <a:pt x="312353" y="12836"/>
                </a:moveTo>
                <a:lnTo>
                  <a:pt x="526293" y="12836"/>
                </a:lnTo>
                <a:lnTo>
                  <a:pt x="292412" y="529800"/>
                </a:lnTo>
                <a:lnTo>
                  <a:pt x="312567" y="523298"/>
                </a:lnTo>
                <a:cubicBezTo>
                  <a:pt x="327257" y="519590"/>
                  <a:pt x="342590" y="517736"/>
                  <a:pt x="358564" y="517736"/>
                </a:cubicBezTo>
                <a:cubicBezTo>
                  <a:pt x="417897" y="517736"/>
                  <a:pt x="468529" y="530287"/>
                  <a:pt x="510462" y="555389"/>
                </a:cubicBezTo>
                <a:cubicBezTo>
                  <a:pt x="552394" y="580492"/>
                  <a:pt x="584343" y="617147"/>
                  <a:pt x="606307" y="665355"/>
                </a:cubicBezTo>
                <a:cubicBezTo>
                  <a:pt x="628272" y="713563"/>
                  <a:pt x="639254" y="771327"/>
                  <a:pt x="639254" y="838647"/>
                </a:cubicBezTo>
                <a:lnTo>
                  <a:pt x="639254" y="930213"/>
                </a:lnTo>
                <a:cubicBezTo>
                  <a:pt x="639254" y="1001527"/>
                  <a:pt x="626703" y="1062571"/>
                  <a:pt x="601601" y="1113346"/>
                </a:cubicBezTo>
                <a:cubicBezTo>
                  <a:pt x="576498" y="1164121"/>
                  <a:pt x="539986" y="1202916"/>
                  <a:pt x="492063" y="1229730"/>
                </a:cubicBezTo>
                <a:cubicBezTo>
                  <a:pt x="444140" y="1256543"/>
                  <a:pt x="386519" y="1269951"/>
                  <a:pt x="319199" y="1269951"/>
                </a:cubicBezTo>
                <a:cubicBezTo>
                  <a:pt x="251879" y="1269951"/>
                  <a:pt x="194400" y="1256686"/>
                  <a:pt x="146763" y="1230158"/>
                </a:cubicBezTo>
                <a:cubicBezTo>
                  <a:pt x="99126" y="1203629"/>
                  <a:pt x="62756" y="1165262"/>
                  <a:pt x="37653" y="1115058"/>
                </a:cubicBezTo>
                <a:cubicBezTo>
                  <a:pt x="12551" y="1064853"/>
                  <a:pt x="0" y="1004094"/>
                  <a:pt x="0" y="932780"/>
                </a:cubicBezTo>
                <a:lnTo>
                  <a:pt x="0" y="851483"/>
                </a:lnTo>
                <a:cubicBezTo>
                  <a:pt x="0" y="803560"/>
                  <a:pt x="5277" y="757349"/>
                  <a:pt x="15832" y="712850"/>
                </a:cubicBezTo>
                <a:cubicBezTo>
                  <a:pt x="26386" y="668350"/>
                  <a:pt x="41932" y="620998"/>
                  <a:pt x="62471" y="570793"/>
                </a:cubicBezTo>
                <a:cubicBezTo>
                  <a:pt x="65894" y="562806"/>
                  <a:pt x="69317" y="554962"/>
                  <a:pt x="72740" y="547260"/>
                </a:cubicBezTo>
                <a:cubicBezTo>
                  <a:pt x="76163" y="539558"/>
                  <a:pt x="79586" y="531999"/>
                  <a:pt x="83009" y="524582"/>
                </a:cubicBezTo>
                <a:close/>
                <a:moveTo>
                  <a:pt x="1665312" y="0"/>
                </a:moveTo>
                <a:cubicBezTo>
                  <a:pt x="1729779" y="0"/>
                  <a:pt x="1785832" y="11838"/>
                  <a:pt x="1833469" y="35514"/>
                </a:cubicBezTo>
                <a:cubicBezTo>
                  <a:pt x="1881107" y="59190"/>
                  <a:pt x="1917619" y="92850"/>
                  <a:pt x="1943007" y="136494"/>
                </a:cubicBezTo>
                <a:cubicBezTo>
                  <a:pt x="1968395" y="180138"/>
                  <a:pt x="1981088" y="231912"/>
                  <a:pt x="1981088" y="291815"/>
                </a:cubicBezTo>
                <a:lnTo>
                  <a:pt x="1981088" y="392795"/>
                </a:lnTo>
                <a:cubicBezTo>
                  <a:pt x="1981088" y="436724"/>
                  <a:pt x="1968395" y="477230"/>
                  <a:pt x="1943007" y="514313"/>
                </a:cubicBezTo>
                <a:cubicBezTo>
                  <a:pt x="1917619" y="551396"/>
                  <a:pt x="1882961" y="579921"/>
                  <a:pt x="1839032" y="599889"/>
                </a:cubicBezTo>
                <a:cubicBezTo>
                  <a:pt x="1889237" y="623850"/>
                  <a:pt x="1928887" y="658509"/>
                  <a:pt x="1957983" y="703864"/>
                </a:cubicBezTo>
                <a:cubicBezTo>
                  <a:pt x="1987079" y="749220"/>
                  <a:pt x="2001627" y="798711"/>
                  <a:pt x="2001627" y="852339"/>
                </a:cubicBezTo>
                <a:lnTo>
                  <a:pt x="2001627" y="961876"/>
                </a:lnTo>
                <a:cubicBezTo>
                  <a:pt x="2001627" y="1024632"/>
                  <a:pt x="1988077" y="1079258"/>
                  <a:pt x="1960978" y="1125755"/>
                </a:cubicBezTo>
                <a:cubicBezTo>
                  <a:pt x="1933879" y="1172251"/>
                  <a:pt x="1894941" y="1207908"/>
                  <a:pt x="1844166" y="1232725"/>
                </a:cubicBezTo>
                <a:cubicBezTo>
                  <a:pt x="1793391" y="1257542"/>
                  <a:pt x="1733773" y="1269951"/>
                  <a:pt x="1665312" y="1269951"/>
                </a:cubicBezTo>
                <a:cubicBezTo>
                  <a:pt x="1597422" y="1269951"/>
                  <a:pt x="1538374" y="1257542"/>
                  <a:pt x="1488169" y="1232725"/>
                </a:cubicBezTo>
                <a:cubicBezTo>
                  <a:pt x="1437965" y="1207908"/>
                  <a:pt x="1399313" y="1172251"/>
                  <a:pt x="1372214" y="1125755"/>
                </a:cubicBezTo>
                <a:cubicBezTo>
                  <a:pt x="1345115" y="1079258"/>
                  <a:pt x="1331565" y="1024632"/>
                  <a:pt x="1331565" y="961876"/>
                </a:cubicBezTo>
                <a:lnTo>
                  <a:pt x="1331565" y="852339"/>
                </a:lnTo>
                <a:cubicBezTo>
                  <a:pt x="1331565" y="798711"/>
                  <a:pt x="1345828" y="749220"/>
                  <a:pt x="1374353" y="703864"/>
                </a:cubicBezTo>
                <a:cubicBezTo>
                  <a:pt x="1402879" y="658509"/>
                  <a:pt x="1441958" y="623850"/>
                  <a:pt x="1491593" y="599889"/>
                </a:cubicBezTo>
                <a:cubicBezTo>
                  <a:pt x="1448804" y="579351"/>
                  <a:pt x="1414859" y="550398"/>
                  <a:pt x="1389757" y="513029"/>
                </a:cubicBezTo>
                <a:cubicBezTo>
                  <a:pt x="1364655" y="475661"/>
                  <a:pt x="1352103" y="435583"/>
                  <a:pt x="1352103" y="392795"/>
                </a:cubicBezTo>
                <a:lnTo>
                  <a:pt x="1352103" y="291815"/>
                </a:lnTo>
                <a:cubicBezTo>
                  <a:pt x="1352103" y="231912"/>
                  <a:pt x="1364797" y="180138"/>
                  <a:pt x="1390185" y="136494"/>
                </a:cubicBezTo>
                <a:cubicBezTo>
                  <a:pt x="1415572" y="92850"/>
                  <a:pt x="1451800" y="59190"/>
                  <a:pt x="1498867" y="35514"/>
                </a:cubicBezTo>
                <a:cubicBezTo>
                  <a:pt x="1545933" y="11838"/>
                  <a:pt x="1601415" y="0"/>
                  <a:pt x="16653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3800" i="1" dirty="0">
              <a:solidFill>
                <a:schemeClr val="bg1"/>
              </a:solidFill>
              <a:latin typeface="思源黑体 Light" panose="020B03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2215" y="1972278"/>
            <a:ext cx="3127859" cy="790748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5533" y="2113418"/>
            <a:ext cx="2253316" cy="517773"/>
          </a:xfrm>
          <a:prstGeom prst="rect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9283" y="2130731"/>
            <a:ext cx="2159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期</a:t>
            </a:r>
            <a:r>
              <a:rPr lang="en-US" altLang="zh-CN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待</a:t>
            </a:r>
            <a:r>
              <a:rPr lang="en-US" altLang="zh-CN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参</a:t>
            </a:r>
            <a:r>
              <a:rPr lang="en-US" altLang="zh-CN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rPr>
              <a:t>与</a:t>
            </a:r>
            <a:endParaRPr lang="zh-CN" altLang="en-US" sz="2800" dirty="0">
              <a:solidFill>
                <a:schemeClr val="bg1"/>
              </a:solidFill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20" name="PA-文本框 19"/>
          <p:cNvSpPr txBox="1"/>
          <p:nvPr>
            <p:custDataLst>
              <p:tags r:id="rId2"/>
            </p:custDataLst>
          </p:nvPr>
        </p:nvSpPr>
        <p:spPr>
          <a:xfrm>
            <a:off x="394220" y="2138760"/>
            <a:ext cx="933321" cy="1063161"/>
          </a:xfrm>
          <a:custGeom>
            <a:avLst/>
            <a:gdLst/>
            <a:ahLst/>
            <a:cxnLst/>
            <a:rect l="l" t="t" r="r" b="b"/>
            <a:pathLst>
              <a:path w="1073191" h="1063161">
                <a:moveTo>
                  <a:pt x="369989" y="450227"/>
                </a:moveTo>
                <a:lnTo>
                  <a:pt x="369989" y="706545"/>
                </a:lnTo>
                <a:lnTo>
                  <a:pt x="474745" y="706545"/>
                </a:lnTo>
                <a:lnTo>
                  <a:pt x="474745" y="450227"/>
                </a:lnTo>
                <a:close/>
                <a:moveTo>
                  <a:pt x="111442" y="0"/>
                </a:moveTo>
                <a:lnTo>
                  <a:pt x="358845" y="0"/>
                </a:lnTo>
                <a:lnTo>
                  <a:pt x="332098" y="101412"/>
                </a:lnTo>
                <a:lnTo>
                  <a:pt x="1034186" y="101412"/>
                </a:lnTo>
                <a:lnTo>
                  <a:pt x="1034186" y="177193"/>
                </a:lnTo>
                <a:lnTo>
                  <a:pt x="755580" y="177193"/>
                </a:lnTo>
                <a:lnTo>
                  <a:pt x="755580" y="375561"/>
                </a:lnTo>
                <a:lnTo>
                  <a:pt x="1014127" y="375561"/>
                </a:lnTo>
                <a:lnTo>
                  <a:pt x="1014127" y="450227"/>
                </a:lnTo>
                <a:lnTo>
                  <a:pt x="755580" y="450227"/>
                </a:lnTo>
                <a:lnTo>
                  <a:pt x="755580" y="706545"/>
                </a:lnTo>
                <a:lnTo>
                  <a:pt x="1073191" y="706545"/>
                </a:lnTo>
                <a:lnTo>
                  <a:pt x="1073191" y="782326"/>
                </a:lnTo>
                <a:lnTo>
                  <a:pt x="755580" y="782326"/>
                </a:lnTo>
                <a:lnTo>
                  <a:pt x="755580" y="1063161"/>
                </a:lnTo>
                <a:lnTo>
                  <a:pt x="474745" y="1063161"/>
                </a:lnTo>
                <a:lnTo>
                  <a:pt x="474745" y="782326"/>
                </a:lnTo>
                <a:lnTo>
                  <a:pt x="0" y="782326"/>
                </a:lnTo>
                <a:lnTo>
                  <a:pt x="0" y="706545"/>
                </a:lnTo>
                <a:lnTo>
                  <a:pt x="90268" y="706545"/>
                </a:lnTo>
                <a:lnTo>
                  <a:pt x="90268" y="375561"/>
                </a:lnTo>
                <a:lnTo>
                  <a:pt x="474745" y="375561"/>
                </a:lnTo>
                <a:lnTo>
                  <a:pt x="474745" y="177193"/>
                </a:lnTo>
                <a:lnTo>
                  <a:pt x="312039" y="177193"/>
                </a:lnTo>
                <a:lnTo>
                  <a:pt x="269691" y="341014"/>
                </a:lnTo>
                <a:lnTo>
                  <a:pt x="24517" y="341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22" name="PA-文本框 21"/>
          <p:cNvSpPr txBox="1"/>
          <p:nvPr>
            <p:custDataLst>
              <p:tags r:id="rId3"/>
            </p:custDataLst>
          </p:nvPr>
        </p:nvSpPr>
        <p:spPr>
          <a:xfrm>
            <a:off x="1164810" y="2914457"/>
            <a:ext cx="933321" cy="1069848"/>
          </a:xfrm>
          <a:custGeom>
            <a:avLst/>
            <a:gdLst/>
            <a:ahLst/>
            <a:cxnLst/>
            <a:rect l="l" t="t" r="r" b="b"/>
            <a:pathLst>
              <a:path w="1045331" h="1069848">
                <a:moveTo>
                  <a:pt x="663083" y="322068"/>
                </a:moveTo>
                <a:lnTo>
                  <a:pt x="663083" y="646366"/>
                </a:lnTo>
                <a:lnTo>
                  <a:pt x="764496" y="646366"/>
                </a:lnTo>
                <a:lnTo>
                  <a:pt x="764496" y="345471"/>
                </a:lnTo>
                <a:cubicBezTo>
                  <a:pt x="764496" y="329869"/>
                  <a:pt x="756695" y="322068"/>
                  <a:pt x="741093" y="322068"/>
                </a:cubicBezTo>
                <a:close/>
                <a:moveTo>
                  <a:pt x="278606" y="322068"/>
                </a:moveTo>
                <a:lnTo>
                  <a:pt x="278606" y="646366"/>
                </a:lnTo>
                <a:lnTo>
                  <a:pt x="381133" y="646366"/>
                </a:lnTo>
                <a:lnTo>
                  <a:pt x="381133" y="322068"/>
                </a:lnTo>
                <a:close/>
                <a:moveTo>
                  <a:pt x="381133" y="0"/>
                </a:moveTo>
                <a:lnTo>
                  <a:pt x="663083" y="0"/>
                </a:lnTo>
                <a:lnTo>
                  <a:pt x="663083" y="247402"/>
                </a:lnTo>
                <a:lnTo>
                  <a:pt x="976236" y="247402"/>
                </a:lnTo>
                <a:cubicBezTo>
                  <a:pt x="994810" y="247402"/>
                  <a:pt x="1010969" y="254274"/>
                  <a:pt x="1024714" y="268019"/>
                </a:cubicBezTo>
                <a:cubicBezTo>
                  <a:pt x="1038458" y="281763"/>
                  <a:pt x="1045331" y="298294"/>
                  <a:pt x="1045331" y="317611"/>
                </a:cubicBezTo>
                <a:lnTo>
                  <a:pt x="1045331" y="722147"/>
                </a:lnTo>
                <a:lnTo>
                  <a:pt x="663083" y="722147"/>
                </a:lnTo>
                <a:lnTo>
                  <a:pt x="663083" y="1069848"/>
                </a:lnTo>
                <a:lnTo>
                  <a:pt x="381133" y="1069848"/>
                </a:lnTo>
                <a:lnTo>
                  <a:pt x="381133" y="722147"/>
                </a:lnTo>
                <a:lnTo>
                  <a:pt x="0" y="722147"/>
                </a:lnTo>
                <a:lnTo>
                  <a:pt x="0" y="247402"/>
                </a:lnTo>
                <a:lnTo>
                  <a:pt x="381133" y="2474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24" name="PA-文本框 23"/>
          <p:cNvSpPr txBox="1"/>
          <p:nvPr>
            <p:custDataLst>
              <p:tags r:id="rId4"/>
            </p:custDataLst>
          </p:nvPr>
        </p:nvSpPr>
        <p:spPr>
          <a:xfrm>
            <a:off x="2143701" y="2763026"/>
            <a:ext cx="896891" cy="1063161"/>
          </a:xfrm>
          <a:custGeom>
            <a:avLst/>
            <a:gdLst/>
            <a:ahLst/>
            <a:cxnLst/>
            <a:rect l="l" t="t" r="r" b="b"/>
            <a:pathLst>
              <a:path w="1044216" h="1056475">
                <a:moveTo>
                  <a:pt x="381133" y="0"/>
                </a:moveTo>
                <a:lnTo>
                  <a:pt x="663083" y="0"/>
                </a:lnTo>
                <a:lnTo>
                  <a:pt x="663083" y="302009"/>
                </a:lnTo>
                <a:lnTo>
                  <a:pt x="1044216" y="302009"/>
                </a:lnTo>
                <a:lnTo>
                  <a:pt x="1044216" y="377790"/>
                </a:lnTo>
                <a:lnTo>
                  <a:pt x="711003" y="377790"/>
                </a:lnTo>
                <a:lnTo>
                  <a:pt x="1021928" y="1056475"/>
                </a:lnTo>
                <a:lnTo>
                  <a:pt x="731063" y="1056475"/>
                </a:lnTo>
                <a:lnTo>
                  <a:pt x="526008" y="597332"/>
                </a:lnTo>
                <a:lnTo>
                  <a:pt x="327641" y="1056475"/>
                </a:lnTo>
                <a:lnTo>
                  <a:pt x="30089" y="1056475"/>
                </a:lnTo>
                <a:lnTo>
                  <a:pt x="339900" y="377790"/>
                </a:lnTo>
                <a:lnTo>
                  <a:pt x="0" y="377790"/>
                </a:lnTo>
                <a:lnTo>
                  <a:pt x="0" y="302009"/>
                </a:lnTo>
                <a:lnTo>
                  <a:pt x="381133" y="3020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26" name="PA-文本框 25"/>
          <p:cNvSpPr txBox="1"/>
          <p:nvPr>
            <p:custDataLst>
              <p:tags r:id="rId5"/>
            </p:custDataLst>
          </p:nvPr>
        </p:nvSpPr>
        <p:spPr>
          <a:xfrm>
            <a:off x="3180996" y="2780339"/>
            <a:ext cx="896891" cy="1063161"/>
          </a:xfrm>
          <a:custGeom>
            <a:avLst/>
            <a:gdLst/>
            <a:ahLst/>
            <a:cxnLst/>
            <a:rect l="l" t="t" r="r" b="b"/>
            <a:pathLst>
              <a:path w="1072077" h="1068734">
                <a:moveTo>
                  <a:pt x="664197" y="82467"/>
                </a:moveTo>
                <a:lnTo>
                  <a:pt x="664197" y="397850"/>
                </a:lnTo>
                <a:lnTo>
                  <a:pt x="822446" y="397850"/>
                </a:lnTo>
                <a:lnTo>
                  <a:pt x="822446" y="105870"/>
                </a:lnTo>
                <a:cubicBezTo>
                  <a:pt x="822446" y="90268"/>
                  <a:pt x="814645" y="82467"/>
                  <a:pt x="799043" y="82467"/>
                </a:cubicBezTo>
                <a:close/>
                <a:moveTo>
                  <a:pt x="417909" y="7801"/>
                </a:moveTo>
                <a:lnTo>
                  <a:pt x="989610" y="7801"/>
                </a:lnTo>
                <a:cubicBezTo>
                  <a:pt x="1008183" y="7801"/>
                  <a:pt x="1024342" y="14673"/>
                  <a:pt x="1038087" y="28418"/>
                </a:cubicBezTo>
                <a:cubicBezTo>
                  <a:pt x="1051832" y="42162"/>
                  <a:pt x="1058704" y="58693"/>
                  <a:pt x="1058704" y="78010"/>
                </a:cubicBezTo>
                <a:lnTo>
                  <a:pt x="1058704" y="475860"/>
                </a:lnTo>
                <a:lnTo>
                  <a:pt x="891540" y="475860"/>
                </a:lnTo>
                <a:lnTo>
                  <a:pt x="891540" y="685371"/>
                </a:lnTo>
                <a:lnTo>
                  <a:pt x="1060933" y="685371"/>
                </a:lnTo>
                <a:lnTo>
                  <a:pt x="1060933" y="760038"/>
                </a:lnTo>
                <a:lnTo>
                  <a:pt x="891540" y="760038"/>
                </a:lnTo>
                <a:lnTo>
                  <a:pt x="891540" y="989609"/>
                </a:lnTo>
                <a:lnTo>
                  <a:pt x="1072077" y="989609"/>
                </a:lnTo>
                <a:lnTo>
                  <a:pt x="1072077" y="1068734"/>
                </a:lnTo>
                <a:lnTo>
                  <a:pt x="660854" y="1068734"/>
                </a:lnTo>
                <a:lnTo>
                  <a:pt x="553869" y="967321"/>
                </a:lnTo>
                <a:lnTo>
                  <a:pt x="541611" y="1068734"/>
                </a:lnTo>
                <a:lnTo>
                  <a:pt x="349930" y="1068734"/>
                </a:lnTo>
                <a:lnTo>
                  <a:pt x="416795" y="550526"/>
                </a:lnTo>
                <a:lnTo>
                  <a:pt x="606247" y="550526"/>
                </a:lnTo>
                <a:lnTo>
                  <a:pt x="579501" y="765610"/>
                </a:lnTo>
                <a:lnTo>
                  <a:pt x="634108" y="820217"/>
                </a:lnTo>
                <a:lnTo>
                  <a:pt x="634108" y="475860"/>
                </a:lnTo>
                <a:lnTo>
                  <a:pt x="417909" y="475860"/>
                </a:lnTo>
                <a:close/>
                <a:moveTo>
                  <a:pt x="157134" y="0"/>
                </a:moveTo>
                <a:lnTo>
                  <a:pt x="394507" y="0"/>
                </a:lnTo>
                <a:lnTo>
                  <a:pt x="255203" y="356616"/>
                </a:lnTo>
                <a:lnTo>
                  <a:pt x="328756" y="356616"/>
                </a:lnTo>
                <a:lnTo>
                  <a:pt x="328756" y="1065390"/>
                </a:lnTo>
                <a:lnTo>
                  <a:pt x="78010" y="1065390"/>
                </a:lnTo>
                <a:lnTo>
                  <a:pt x="78010" y="411223"/>
                </a:lnTo>
                <a:lnTo>
                  <a:pt x="0" y="4112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27" name="Rectangle 4"/>
          <p:cNvSpPr/>
          <p:nvPr/>
        </p:nvSpPr>
        <p:spPr>
          <a:xfrm>
            <a:off x="353342" y="4057576"/>
            <a:ext cx="3820438" cy="1355692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ctr" defTabSz="86677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Light"/>
                <a:ea typeface="思源黑体 Light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DIRECTLY.PLEASE REPLACE TEXT, CLICK ADD RELEVANT HEADLINE, MODIFY THE TEXT CONTENT</a:t>
            </a:r>
            <a:endParaRPr kumimoji="0" lang="en-GB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Light"/>
              <a:ea typeface="思源黑体 Light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18829103">
            <a:off x="1354079" y="5763662"/>
            <a:ext cx="403122" cy="304710"/>
          </a:xfrm>
          <a:prstGeom prst="triangle">
            <a:avLst/>
          </a:prstGeom>
          <a:solidFill>
            <a:srgbClr val="ED8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62521" y="1607860"/>
            <a:ext cx="534507" cy="5233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155076" y="5717442"/>
            <a:ext cx="534507" cy="523320"/>
          </a:xfrm>
          <a:prstGeom prst="rect">
            <a:avLst/>
          </a:prstGeom>
          <a:solidFill>
            <a:srgbClr val="F1A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Light" panose="020B0300000000000000" pitchFamily="34" charset="-122"/>
            </a:endParaRPr>
          </a:p>
        </p:txBody>
      </p:sp>
      <p:pic>
        <p:nvPicPr>
          <p:cNvPr id="21" name="图片 20" descr="金色英国女王华丽复古皇冠"/>
          <p:cNvPicPr>
            <a:picLocks noChangeAspect="1"/>
          </p:cNvPicPr>
          <p:nvPr/>
        </p:nvPicPr>
        <p:blipFill>
          <a:blip r:embed="rId6"/>
          <a:srcRect b="7378"/>
          <a:stretch>
            <a:fillRect/>
          </a:stretch>
        </p:blipFill>
        <p:spPr>
          <a:xfrm>
            <a:off x="4811395" y="-36830"/>
            <a:ext cx="6697345" cy="62033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PA" val="v5.2.2"/>
</p:tagLst>
</file>

<file path=ppt/tags/tag8.xml><?xml version="1.0" encoding="utf-8"?>
<p:tagLst xmlns:p="http://schemas.openxmlformats.org/presentationml/2006/main">
  <p:tag name="PA" val="v5.2.2"/>
</p:tagLst>
</file>

<file path=ppt/tags/tag9.xml><?xml version="1.0" encoding="utf-8"?>
<p:tagLst xmlns:p="http://schemas.openxmlformats.org/presentationml/2006/main">
  <p:tag name="PA" val="v5.2.2"/>
</p:tagLst>
</file>

<file path=ppt/tags/tag10.xml><?xml version="1.0" encoding="utf-8"?>
<p:tagLst xmlns:p="http://schemas.openxmlformats.org/presentationml/2006/main">
  <p:tag name="PA" val="v5.2.2"/>
</p:tagLst>
</file>

<file path=ppt/tags/tag11.xml><?xml version="1.0" encoding="utf-8"?>
<p:tagLst xmlns:p="http://schemas.openxmlformats.org/presentationml/2006/main">
  <p:tag name="PA" val="v5.2.2"/>
</p:tagLst>
</file>

<file path=ppt/tags/tag12.xml><?xml version="1.0" encoding="utf-8"?>
<p:tagLst xmlns:p="http://schemas.openxmlformats.org/presentationml/2006/main">
  <p:tag name="PA" val="v5.2.2"/>
</p:tagLst>
</file>

<file path=ppt/tags/tag13.xml><?xml version="1.0" encoding="utf-8"?>
<p:tagLst xmlns:p="http://schemas.openxmlformats.org/presentationml/2006/main">
  <p:tag name="PA" val="v5.1.2"/>
</p:tagLst>
</file>

<file path=ppt/tags/tag14.xml><?xml version="1.0" encoding="utf-8"?>
<p:tagLst xmlns:p="http://schemas.openxmlformats.org/presentationml/2006/main">
  <p:tag name="PA" val="v5.1.2"/>
</p:tagLst>
</file>

<file path=ppt/tags/tag15.xml><?xml version="1.0" encoding="utf-8"?>
<p:tagLst xmlns:p="http://schemas.openxmlformats.org/presentationml/2006/main">
  <p:tag name="PA" val="v5.1.2"/>
</p:tagLst>
</file>

<file path=ppt/tags/tag16.xml><?xml version="1.0" encoding="utf-8"?>
<p:tagLst xmlns:p="http://schemas.openxmlformats.org/presentationml/2006/main">
  <p:tag name="PA" val="v5.1.2"/>
</p:tagLst>
</file>

<file path=ppt/tags/tag17.xml><?xml version="1.0" encoding="utf-8"?>
<p:tagLst xmlns:p="http://schemas.openxmlformats.org/presentationml/2006/main">
  <p:tag name="PA" val="v5.1.0"/>
</p:tagLst>
</file>

<file path=ppt/tags/tag18.xml><?xml version="1.0" encoding="utf-8"?>
<p:tagLst xmlns:p="http://schemas.openxmlformats.org/presentationml/2006/main">
  <p:tag name="PA" val="v5.2.2"/>
</p:tagLst>
</file>

<file path=ppt/tags/tag19.xml><?xml version="1.0" encoding="utf-8"?>
<p:tagLst xmlns:p="http://schemas.openxmlformats.org/presentationml/2006/main">
  <p:tag name="PA" val="v5.2.2"/>
</p:tagLst>
</file>

<file path=ppt/tags/tag20.xml><?xml version="1.0" encoding="utf-8"?>
<p:tagLst xmlns:p="http://schemas.openxmlformats.org/presentationml/2006/main">
  <p:tag name="PA" val="v5.2.2"/>
</p:tagLst>
</file>

<file path=ppt/tags/tag21.xml><?xml version="1.0" encoding="utf-8"?>
<p:tagLst xmlns:p="http://schemas.openxmlformats.org/presentationml/2006/main">
  <p:tag name="PA" val="v5.2.2"/>
</p:tagLst>
</file>

<file path=ppt/tags/tag22.xml><?xml version="1.0" encoding="utf-8"?>
<p:tagLst xmlns:p="http://schemas.openxmlformats.org/presentationml/2006/main">
  <p:tag name="PA" val="v5.2.2"/>
</p:tagLst>
</file>

<file path=ppt/tags/tag23.xml><?xml version="1.0" encoding="utf-8"?>
<p:tagLst xmlns:p="http://schemas.openxmlformats.org/presentationml/2006/main">
  <p:tag name="PA" val="v5.2.2"/>
</p:tagLst>
</file>

<file path=ppt/tags/tag24.xml><?xml version="1.0" encoding="utf-8"?>
<p:tagLst xmlns:p="http://schemas.openxmlformats.org/presentationml/2006/main">
  <p:tag name="PA" val="v5.2.2"/>
</p:tagLst>
</file>

<file path=ppt/tags/tag25.xml><?xml version="1.0" encoding="utf-8"?>
<p:tagLst xmlns:p="http://schemas.openxmlformats.org/presentationml/2006/main">
  <p:tag name="PA" val="v5.2.2"/>
</p:tagLst>
</file>

<file path=ppt/tags/tag26.xml><?xml version="1.0" encoding="utf-8"?>
<p:tagLst xmlns:p="http://schemas.openxmlformats.org/presentationml/2006/main">
  <p:tag name="PA" val="v5.2.2"/>
</p:tagLst>
</file>

<file path=ppt/tags/tag27.xml><?xml version="1.0" encoding="utf-8"?>
<p:tagLst xmlns:p="http://schemas.openxmlformats.org/presentationml/2006/main">
  <p:tag name="PA" val="v5.2.2"/>
</p:tagLst>
</file>

<file path=ppt/tags/tag28.xml><?xml version="1.0" encoding="utf-8"?>
<p:tagLst xmlns:p="http://schemas.openxmlformats.org/presentationml/2006/main">
  <p:tag name="PA" val="v5.2.2"/>
</p:tagLst>
</file>

<file path=ppt/tags/tag29.xml><?xml version="1.0" encoding="utf-8"?>
<p:tagLst xmlns:p="http://schemas.openxmlformats.org/presentationml/2006/main">
  <p:tag name="PA" val="v5.2.2"/>
</p:tagLst>
</file>

<file path=ppt/tags/tag30.xml><?xml version="1.0" encoding="utf-8"?>
<p:tagLst xmlns:p="http://schemas.openxmlformats.org/presentationml/2006/main">
  <p:tag name="PA" val="v5.2.2"/>
</p:tagLst>
</file>

<file path=ppt/tags/tag31.xml><?xml version="1.0" encoding="utf-8"?>
<p:tagLst xmlns:p="http://schemas.openxmlformats.org/presentationml/2006/main">
  <p:tag name="PA" val="v5.2.2"/>
</p:tagLst>
</file>

<file path=ppt/tags/tag32.xml><?xml version="1.0" encoding="utf-8"?>
<p:tagLst xmlns:p="http://schemas.openxmlformats.org/presentationml/2006/main">
  <p:tag name="PA" val="v5.2.2"/>
</p:tagLst>
</file>

<file path=ppt/tags/tag33.xml><?xml version="1.0" encoding="utf-8"?>
<p:tagLst xmlns:p="http://schemas.openxmlformats.org/presentationml/2006/main">
  <p:tag name="PA" val="v5.2.2"/>
</p:tagLst>
</file>

<file path=ppt/tags/tag34.xml><?xml version="1.0" encoding="utf-8"?>
<p:tagLst xmlns:p="http://schemas.openxmlformats.org/presentationml/2006/main">
  <p:tag name="PA" val="v5.2.2"/>
</p:tagLst>
</file>

<file path=ppt/tags/tag35.xml><?xml version="1.0" encoding="utf-8"?>
<p:tagLst xmlns:p="http://schemas.openxmlformats.org/presentationml/2006/main">
  <p:tag name="PA" val="v5.2.2"/>
</p:tagLst>
</file>

<file path=ppt/tags/tag36.xml><?xml version="1.0" encoding="utf-8"?>
<p:tagLst xmlns:p="http://schemas.openxmlformats.org/presentationml/2006/main">
  <p:tag name="PA" val="v5.2.2"/>
</p:tagLst>
</file>

<file path=ppt/tags/tag37.xml><?xml version="1.0" encoding="utf-8"?>
<p:tagLst xmlns:p="http://schemas.openxmlformats.org/presentationml/2006/main">
  <p:tag name="PA" val="v5.2.2"/>
</p:tagLst>
</file>

<file path=ppt/tags/tag38.xml><?xml version="1.0" encoding="utf-8"?>
<p:tagLst xmlns:p="http://schemas.openxmlformats.org/presentationml/2006/main">
  <p:tag name="PA" val="v5.2.2"/>
</p:tagLst>
</file>

<file path=ppt/tags/tag39.xml><?xml version="1.0" encoding="utf-8"?>
<p:tagLst xmlns:p="http://schemas.openxmlformats.org/presentationml/2006/main">
  <p:tag name="PA" val="v5.2.2"/>
</p:tagLst>
</file>

<file path=ppt/tags/tag40.xml><?xml version="1.0" encoding="utf-8"?>
<p:tagLst xmlns:p="http://schemas.openxmlformats.org/presentationml/2006/main">
  <p:tag name="PA" val="v5.2.2"/>
</p:tagLst>
</file>

<file path=ppt/tags/tag41.xml><?xml version="1.0" encoding="utf-8"?>
<p:tagLst xmlns:p="http://schemas.openxmlformats.org/presentationml/2006/main">
  <p:tag name="PA" val="v5.2.2"/>
</p:tagLst>
</file>

<file path=ppt/tags/tag42.xml><?xml version="1.0" encoding="utf-8"?>
<p:tagLst xmlns:p="http://schemas.openxmlformats.org/presentationml/2006/main">
  <p:tag name="PA" val="v5.2.2"/>
</p:tagLst>
</file>

<file path=ppt/tags/tag43.xml><?xml version="1.0" encoding="utf-8"?>
<p:tagLst xmlns:p="http://schemas.openxmlformats.org/presentationml/2006/main">
  <p:tag name="PA" val="v5.2.2"/>
</p:tagLst>
</file>

<file path=ppt/tags/tag44.xml><?xml version="1.0" encoding="utf-8"?>
<p:tagLst xmlns:p="http://schemas.openxmlformats.org/presentationml/2006/main">
  <p:tag name="PA" val="v5.2.2"/>
</p:tagLst>
</file>

<file path=ppt/tags/tag45.xml><?xml version="1.0" encoding="utf-8"?>
<p:tagLst xmlns:p="http://schemas.openxmlformats.org/presentationml/2006/main">
  <p:tag name="PA" val="v5.2.2"/>
</p:tagLst>
</file>

<file path=ppt/tags/tag46.xml><?xml version="1.0" encoding="utf-8"?>
<p:tagLst xmlns:p="http://schemas.openxmlformats.org/presentationml/2006/main">
  <p:tag name="PA" val="v5.2.2"/>
</p:tagLst>
</file>

<file path=ppt/tags/tag47.xml><?xml version="1.0" encoding="utf-8"?>
<p:tagLst xmlns:p="http://schemas.openxmlformats.org/presentationml/2006/main">
  <p:tag name="PA" val="v5.2.2"/>
</p:tagLst>
</file>

<file path=ppt/tags/tag48.xml><?xml version="1.0" encoding="utf-8"?>
<p:tagLst xmlns:p="http://schemas.openxmlformats.org/presentationml/2006/main">
  <p:tag name="PA" val="v5.2.2"/>
</p:tagLst>
</file>

<file path=ppt/tags/tag49.xml><?xml version="1.0" encoding="utf-8"?>
<p:tagLst xmlns:p="http://schemas.openxmlformats.org/presentationml/2006/main">
  <p:tag name="PA" val="v5.2.2"/>
</p:tagLst>
</file>

<file path=ppt/tags/tag50.xml><?xml version="1.0" encoding="utf-8"?>
<p:tagLst xmlns:p="http://schemas.openxmlformats.org/presentationml/2006/main">
  <p:tag name="PA" val="v5.2.2"/>
</p:tagLst>
</file>

<file path=ppt/tags/tag51.xml><?xml version="1.0" encoding="utf-8"?>
<p:tagLst xmlns:p="http://schemas.openxmlformats.org/presentationml/2006/main">
  <p:tag name="PA" val="v5.2.2"/>
</p:tagLst>
</file>

<file path=ppt/tags/tag52.xml><?xml version="1.0" encoding="utf-8"?>
<p:tagLst xmlns:p="http://schemas.openxmlformats.org/presentationml/2006/main">
  <p:tag name="PA" val="v5.2.2"/>
</p:tagLst>
</file>

<file path=ppt/tags/tag53.xml><?xml version="1.0" encoding="utf-8"?>
<p:tagLst xmlns:p="http://schemas.openxmlformats.org/presentationml/2006/main">
  <p:tag name="PA" val="v5.2.2"/>
</p:tagLst>
</file>

<file path=ppt/tags/tag54.xml><?xml version="1.0" encoding="utf-8"?>
<p:tagLst xmlns:p="http://schemas.openxmlformats.org/presentationml/2006/main">
  <p:tag name="PA" val="v5.2.2"/>
</p:tagLst>
</file>

<file path=ppt/tags/tag55.xml><?xml version="1.0" encoding="utf-8"?>
<p:tagLst xmlns:p="http://schemas.openxmlformats.org/presentationml/2006/main">
  <p:tag name="PA" val="v5.2.2"/>
</p:tagLst>
</file>

<file path=ppt/tags/tag56.xml><?xml version="1.0" encoding="utf-8"?>
<p:tagLst xmlns:p="http://schemas.openxmlformats.org/presentationml/2006/main">
  <p:tag name="PA" val="v5.2.2"/>
</p:tagLst>
</file>

<file path=ppt/tags/tag57.xml><?xml version="1.0" encoding="utf-8"?>
<p:tagLst xmlns:p="http://schemas.openxmlformats.org/presentationml/2006/main">
  <p:tag name="PA" val="v5.2.2"/>
</p:tagLst>
</file>

<file path=ppt/tags/tag58.xml><?xml version="1.0" encoding="utf-8"?>
<p:tagLst xmlns:p="http://schemas.openxmlformats.org/presentationml/2006/main">
  <p:tag name="PA" val="v5.2.2"/>
</p:tagLst>
</file>

<file path=ppt/tags/tag59.xml><?xml version="1.0" encoding="utf-8"?>
<p:tagLst xmlns:p="http://schemas.openxmlformats.org/presentationml/2006/main">
  <p:tag name="PA" val="v5.2.2"/>
</p:tagLst>
</file>

<file path=ppt/tags/tag60.xml><?xml version="1.0" encoding="utf-8"?>
<p:tagLst xmlns:p="http://schemas.openxmlformats.org/presentationml/2006/main">
  <p:tag name="PA" val="v5.2.2"/>
</p:tagLst>
</file>

<file path=ppt/tags/tag61.xml><?xml version="1.0" encoding="utf-8"?>
<p:tagLst xmlns:p="http://schemas.openxmlformats.org/presentationml/2006/main">
  <p:tag name="PA" val="v5.2.2"/>
</p:tagLst>
</file>

<file path=ppt/tags/tag62.xml><?xml version="1.0" encoding="utf-8"?>
<p:tagLst xmlns:p="http://schemas.openxmlformats.org/presentationml/2006/main">
  <p:tag name="PA" val="v5.2.2"/>
</p:tagLst>
</file>

<file path=ppt/tags/tag63.xml><?xml version="1.0" encoding="utf-8"?>
<p:tagLst xmlns:p="http://schemas.openxmlformats.org/presentationml/2006/main">
  <p:tag name="PA" val="v5.2.2"/>
</p:tagLst>
</file>

<file path=ppt/tags/tag64.xml><?xml version="1.0" encoding="utf-8"?>
<p:tagLst xmlns:p="http://schemas.openxmlformats.org/presentationml/2006/main">
  <p:tag name="PA" val="v5.2.2"/>
</p:tagLst>
</file>

<file path=ppt/tags/tag65.xml><?xml version="1.0" encoding="utf-8"?>
<p:tagLst xmlns:p="http://schemas.openxmlformats.org/presentationml/2006/main">
  <p:tag name="PA" val="v5.2.2"/>
</p:tagLst>
</file>

<file path=ppt/tags/tag66.xml><?xml version="1.0" encoding="utf-8"?>
<p:tagLst xmlns:p="http://schemas.openxmlformats.org/presentationml/2006/main">
  <p:tag name="PA" val="v5.2.2"/>
</p:tagLst>
</file>

<file path=ppt/tags/tag67.xml><?xml version="1.0" encoding="utf-8"?>
<p:tagLst xmlns:p="http://schemas.openxmlformats.org/presentationml/2006/main">
  <p:tag name="PA" val="v5.2.2"/>
</p:tagLst>
</file>

<file path=ppt/tags/tag68.xml><?xml version="1.0" encoding="utf-8"?>
<p:tagLst xmlns:p="http://schemas.openxmlformats.org/presentationml/2006/main">
  <p:tag name="PA" val="v5.2.2"/>
</p:tagLst>
</file>

<file path=ppt/tags/tag69.xml><?xml version="1.0" encoding="utf-8"?>
<p:tagLst xmlns:p="http://schemas.openxmlformats.org/presentationml/2006/main">
  <p:tag name="PA" val="v5.2.2"/>
</p:tagLst>
</file>

<file path=ppt/tags/tag70.xml><?xml version="1.0" encoding="utf-8"?>
<p:tagLst xmlns:p="http://schemas.openxmlformats.org/presentationml/2006/main">
  <p:tag name="PA" val="v5.2.2"/>
</p:tagLst>
</file>

<file path=ppt/tags/tag71.xml><?xml version="1.0" encoding="utf-8"?>
<p:tagLst xmlns:p="http://schemas.openxmlformats.org/presentationml/2006/main">
  <p:tag name="PA" val="v5.2.2"/>
</p:tagLst>
</file>

<file path=ppt/tags/tag72.xml><?xml version="1.0" encoding="utf-8"?>
<p:tagLst xmlns:p="http://schemas.openxmlformats.org/presentationml/2006/main">
  <p:tag name="PA" val="v5.2.2"/>
</p:tagLst>
</file>

<file path=ppt/tags/tag73.xml><?xml version="1.0" encoding="utf-8"?>
<p:tagLst xmlns:p="http://schemas.openxmlformats.org/presentationml/2006/main">
  <p:tag name="PA" val="v5.2.2"/>
</p:tagLst>
</file>

<file path=ppt/tags/tag74.xml><?xml version="1.0" encoding="utf-8"?>
<p:tagLst xmlns:p="http://schemas.openxmlformats.org/presentationml/2006/main">
  <p:tag name="PA" val="v5.2.2"/>
</p:tagLst>
</file>

<file path=ppt/tags/tag75.xml><?xml version="1.0" encoding="utf-8"?>
<p:tagLst xmlns:p="http://schemas.openxmlformats.org/presentationml/2006/main">
  <p:tag name="PA" val="v5.2.2"/>
</p:tagLst>
</file>

<file path=ppt/tags/tag76.xml><?xml version="1.0" encoding="utf-8"?>
<p:tagLst xmlns:p="http://schemas.openxmlformats.org/presentationml/2006/main">
  <p:tag name="PA" val="v5.2.2"/>
</p:tagLst>
</file>

<file path=ppt/tags/tag77.xml><?xml version="1.0" encoding="utf-8"?>
<p:tagLst xmlns:p="http://schemas.openxmlformats.org/presentationml/2006/main">
  <p:tag name="PA" val="v5.2.2"/>
</p:tagLst>
</file>

<file path=ppt/tags/tag78.xml><?xml version="1.0" encoding="utf-8"?>
<p:tagLst xmlns:p="http://schemas.openxmlformats.org/presentationml/2006/main">
  <p:tag name="PA" val="v5.2.2"/>
</p:tagLst>
</file>

<file path=ppt/tags/tag79.xml><?xml version="1.0" encoding="utf-8"?>
<p:tagLst xmlns:p="http://schemas.openxmlformats.org/presentationml/2006/main">
  <p:tag name="PA" val="v5.2.2"/>
</p:tagLst>
</file>

<file path=ppt/tags/tag80.xml><?xml version="1.0" encoding="utf-8"?>
<p:tagLst xmlns:p="http://schemas.openxmlformats.org/presentationml/2006/main">
  <p:tag name="PA" val="v5.2.2"/>
</p:tagLst>
</file>

<file path=ppt/tags/tag81.xml><?xml version="1.0" encoding="utf-8"?>
<p:tagLst xmlns:p="http://schemas.openxmlformats.org/presentationml/2006/main">
  <p:tag name="PA" val="v5.2.2"/>
</p:tagLst>
</file>

<file path=ppt/tags/tag82.xml><?xml version="1.0" encoding="utf-8"?>
<p:tagLst xmlns:p="http://schemas.openxmlformats.org/presentationml/2006/main">
  <p:tag name="PA" val="v5.2.2"/>
</p:tagLst>
</file>

<file path=ppt/tags/tag83.xml><?xml version="1.0" encoding="utf-8"?>
<p:tagLst xmlns:p="http://schemas.openxmlformats.org/presentationml/2006/main">
  <p:tag name="PA" val="v5.2.2"/>
</p:tagLst>
</file>

<file path=ppt/tags/tag84.xml><?xml version="1.0" encoding="utf-8"?>
<p:tagLst xmlns:p="http://schemas.openxmlformats.org/presentationml/2006/main">
  <p:tag name="PA" val="v5.2.2"/>
</p:tagLst>
</file>

<file path=ppt/tags/tag85.xml><?xml version="1.0" encoding="utf-8"?>
<p:tagLst xmlns:p="http://schemas.openxmlformats.org/presentationml/2006/main">
  <p:tag name="PA" val="v5.2.2"/>
</p:tagLst>
</file>

<file path=ppt/tags/tag86.xml><?xml version="1.0" encoding="utf-8"?>
<p:tagLst xmlns:p="http://schemas.openxmlformats.org/presentationml/2006/main">
  <p:tag name="PA" val="v5.2.2"/>
</p:tagLst>
</file>

<file path=ppt/tags/tag87.xml><?xml version="1.0" encoding="utf-8"?>
<p:tagLst xmlns:p="http://schemas.openxmlformats.org/presentationml/2006/main">
  <p:tag name="PA" val="v5.2.2"/>
</p:tagLst>
</file>

<file path=ppt/tags/tag88.xml><?xml version="1.0" encoding="utf-8"?>
<p:tagLst xmlns:p="http://schemas.openxmlformats.org/presentationml/2006/main">
  <p:tag name="PA" val="v5.2.2"/>
</p:tagLst>
</file>

<file path=ppt/tags/tag89.xml><?xml version="1.0" encoding="utf-8"?>
<p:tagLst xmlns:p="http://schemas.openxmlformats.org/presentationml/2006/main">
  <p:tag name="PA" val="v5.2.2"/>
</p:tagLst>
</file>

<file path=ppt/tags/tag90.xml><?xml version="1.0" encoding="utf-8"?>
<p:tagLst xmlns:p="http://schemas.openxmlformats.org/presentationml/2006/main">
  <p:tag name="PA" val="v5.2.2"/>
</p:tagLst>
</file>

<file path=ppt/tags/tag91.xml><?xml version="1.0" encoding="utf-8"?>
<p:tagLst xmlns:p="http://schemas.openxmlformats.org/presentationml/2006/main">
  <p:tag name="PA" val="v5.2.2"/>
</p:tagLst>
</file>

<file path=ppt/tags/tag92.xml><?xml version="1.0" encoding="utf-8"?>
<p:tagLst xmlns:p="http://schemas.openxmlformats.org/presentationml/2006/main">
  <p:tag name="PA" val="v5.2.2"/>
</p:tagLst>
</file>

<file path=ppt/tags/tag93.xml><?xml version="1.0" encoding="utf-8"?>
<p:tagLst xmlns:p="http://schemas.openxmlformats.org/presentationml/2006/main">
  <p:tag name="PA" val="v5.2.2"/>
</p:tagLst>
</file>

<file path=ppt/tags/tag94.xml><?xml version="1.0" encoding="utf-8"?>
<p:tagLst xmlns:p="http://schemas.openxmlformats.org/presentationml/2006/main">
  <p:tag name="PA" val="v5.2.2"/>
</p:tagLst>
</file>

<file path=ppt/tags/tag95.xml><?xml version="1.0" encoding="utf-8"?>
<p:tagLst xmlns:p="http://schemas.openxmlformats.org/presentationml/2006/main">
  <p:tag name="PA" val="v5.2.2"/>
</p:tagLst>
</file>

<file path=ppt/tags/tag96.xml><?xml version="1.0" encoding="utf-8"?>
<p:tagLst xmlns:p="http://schemas.openxmlformats.org/presentationml/2006/main">
  <p:tag name="PA" val="v5.2.2"/>
</p:tagLst>
</file>

<file path=ppt/tags/tag97.xml><?xml version="1.0" encoding="utf-8"?>
<p:tagLst xmlns:p="http://schemas.openxmlformats.org/presentationml/2006/main">
  <p:tag name="PA" val="v5.2.2"/>
</p:tagLst>
</file>

<file path=ppt/tags/tag98.xml><?xml version="1.0" encoding="utf-8"?>
<p:tagLst xmlns:p="http://schemas.openxmlformats.org/presentationml/2006/main">
  <p:tag name="PA" val="v5.2.2"/>
</p:tagLst>
</file>

<file path=ppt/tags/tag99.xml><?xml version="1.0" encoding="utf-8"?>
<p:tagLst xmlns:p="http://schemas.openxmlformats.org/presentationml/2006/main">
  <p:tag name="PA" val="v5.2.2"/>
</p:tagLst>
</file>

<file path=ppt/tags/tag100.xml><?xml version="1.0" encoding="utf-8"?>
<p:tagLst xmlns:p="http://schemas.openxmlformats.org/presentationml/2006/main">
  <p:tag name="PA" val="v5.2.2"/>
</p:tagLst>
</file>

<file path=ppt/tags/tag101.xml><?xml version="1.0" encoding="utf-8"?>
<p:tagLst xmlns:p="http://schemas.openxmlformats.org/presentationml/2006/main">
  <p:tag name="PA" val="v5.2.2"/>
</p:tagLst>
</file>

<file path=ppt/tags/tag102.xml><?xml version="1.0" encoding="utf-8"?>
<p:tagLst xmlns:p="http://schemas.openxmlformats.org/presentationml/2006/main">
  <p:tag name="PA" val="v5.2.2"/>
</p:tagLst>
</file>

<file path=ppt/tags/tag103.xml><?xml version="1.0" encoding="utf-8"?>
<p:tagLst xmlns:p="http://schemas.openxmlformats.org/presentationml/2006/main">
  <p:tag name="PA" val="v5.2.2"/>
</p:tagLst>
</file>

<file path=ppt/tags/tag104.xml><?xml version="1.0" encoding="utf-8"?>
<p:tagLst xmlns:p="http://schemas.openxmlformats.org/presentationml/2006/main">
  <p:tag name="PA" val="v5.1.0"/>
</p:tagLst>
</file>

<file path=ppt/tags/tag105.xml><?xml version="1.0" encoding="utf-8"?>
<p:tagLst xmlns:p="http://schemas.openxmlformats.org/presentationml/2006/main">
  <p:tag name="PA" val="v5.1.0"/>
</p:tagLst>
</file>

<file path=ppt/tags/tag106.xml><?xml version="1.0" encoding="utf-8"?>
<p:tagLst xmlns:p="http://schemas.openxmlformats.org/presentationml/2006/main">
  <p:tag name="PA" val="v5.1.0"/>
</p:tagLst>
</file>

<file path=ppt/tags/tag107.xml><?xml version="1.0" encoding="utf-8"?>
<p:tagLst xmlns:p="http://schemas.openxmlformats.org/presentationml/2006/main">
  <p:tag name="PA" val="v5.1.0"/>
</p:tagLst>
</file>

<file path=ppt/tags/tag108.xml><?xml version="1.0" encoding="utf-8"?>
<p:tagLst xmlns:p="http://schemas.openxmlformats.org/presentationml/2006/main">
  <p:tag name="PA" val="v5.1.1"/>
</p:tagLst>
</file>

<file path=ppt/tags/tag109.xml><?xml version="1.0" encoding="utf-8"?>
<p:tagLst xmlns:p="http://schemas.openxmlformats.org/presentationml/2006/main">
  <p:tag name="PA" val="v5.1.1"/>
</p:tagLst>
</file>

<file path=ppt/tags/tag110.xml><?xml version="1.0" encoding="utf-8"?>
<p:tagLst xmlns:p="http://schemas.openxmlformats.org/presentationml/2006/main">
  <p:tag name="PA" val="v5.1.1"/>
</p:tagLst>
</file>

<file path=ppt/tags/tag111.xml><?xml version="1.0" encoding="utf-8"?>
<p:tagLst xmlns:p="http://schemas.openxmlformats.org/presentationml/2006/main">
  <p:tag name="PA" val="v5.1.1"/>
</p:tagLst>
</file>

<file path=ppt/tags/tag112.xml><?xml version="1.0" encoding="utf-8"?>
<p:tagLst xmlns:p="http://schemas.openxmlformats.org/presentationml/2006/main">
  <p:tag name="PA" val="v5.1.1"/>
</p:tagLst>
</file>

<file path=ppt/tags/tag113.xml><?xml version="1.0" encoding="utf-8"?>
<p:tagLst xmlns:p="http://schemas.openxmlformats.org/presentationml/2006/main">
  <p:tag name="PA" val="v5.1.1"/>
</p:tagLst>
</file>

<file path=ppt/tags/tag114.xml><?xml version="1.0" encoding="utf-8"?>
<p:tagLst xmlns:p="http://schemas.openxmlformats.org/presentationml/2006/main">
  <p:tag name="PA" val="v5.1.1"/>
</p:tagLst>
</file>

<file path=ppt/tags/tag115.xml><?xml version="1.0" encoding="utf-8"?>
<p:tagLst xmlns:p="http://schemas.openxmlformats.org/presentationml/2006/main">
  <p:tag name="PA" val="v5.1.1"/>
</p:tagLst>
</file>

<file path=ppt/tags/tag116.xml><?xml version="1.0" encoding="utf-8"?>
<p:tagLst xmlns:p="http://schemas.openxmlformats.org/presentationml/2006/main">
  <p:tag name="PA" val="v5.1.1"/>
</p:tagLst>
</file>

<file path=ppt/tags/tag117.xml><?xml version="1.0" encoding="utf-8"?>
<p:tagLst xmlns:p="http://schemas.openxmlformats.org/presentationml/2006/main">
  <p:tag name="PA" val="v5.1.1"/>
</p:tagLst>
</file>

<file path=ppt/tags/tag118.xml><?xml version="1.0" encoding="utf-8"?>
<p:tagLst xmlns:p="http://schemas.openxmlformats.org/presentationml/2006/main">
  <p:tag name="PA" val="v5.1.1"/>
</p:tagLst>
</file>

<file path=ppt/tags/tag119.xml><?xml version="1.0" encoding="utf-8"?>
<p:tagLst xmlns:p="http://schemas.openxmlformats.org/presentationml/2006/main">
  <p:tag name="PA" val="v5.1.1"/>
</p:tagLst>
</file>

<file path=ppt/tags/tag120.xml><?xml version="1.0" encoding="utf-8"?>
<p:tagLst xmlns:p="http://schemas.openxmlformats.org/presentationml/2006/main">
  <p:tag name="ISLIDE.DIAGRAM" val="64899674-eead-4fb2-a0b7-225947634667"/>
</p:tagLst>
</file>

<file path=ppt/tags/tag121.xml><?xml version="1.0" encoding="utf-8"?>
<p:tagLst xmlns:p="http://schemas.openxmlformats.org/presentationml/2006/main">
  <p:tag name="PA" val="v5.1.0"/>
</p:tagLst>
</file>

<file path=ppt/tags/tag122.xml><?xml version="1.0" encoding="utf-8"?>
<p:tagLst xmlns:p="http://schemas.openxmlformats.org/presentationml/2006/main">
  <p:tag name="PA" val="v5.1.0"/>
</p:tagLst>
</file>

<file path=ppt/tags/tag123.xml><?xml version="1.0" encoding="utf-8"?>
<p:tagLst xmlns:p="http://schemas.openxmlformats.org/presentationml/2006/main">
  <p:tag name="PA" val="v5.1.0"/>
</p:tagLst>
</file>

<file path=ppt/tags/tag124.xml><?xml version="1.0" encoding="utf-8"?>
<p:tagLst xmlns:p="http://schemas.openxmlformats.org/presentationml/2006/main">
  <p:tag name="PA" val="v5.1.0"/>
</p:tagLst>
</file>

<file path=ppt/tags/tag125.xml><?xml version="1.0" encoding="utf-8"?>
<p:tagLst xmlns:p="http://schemas.openxmlformats.org/presentationml/2006/main">
  <p:tag name="PA" val="v5.1.0"/>
</p:tagLst>
</file>

<file path=ppt/tags/tag126.xml><?xml version="1.0" encoding="utf-8"?>
<p:tagLst xmlns:p="http://schemas.openxmlformats.org/presentationml/2006/main">
  <p:tag name="PA" val="v5.1.0"/>
</p:tagLst>
</file>

<file path=ppt/tags/tag127.xml><?xml version="1.0" encoding="utf-8"?>
<p:tagLst xmlns:p="http://schemas.openxmlformats.org/presentationml/2006/main">
  <p:tag name="PA" val="v5.2.2"/>
</p:tagLst>
</file>

<file path=ppt/tags/tag128.xml><?xml version="1.0" encoding="utf-8"?>
<p:tagLst xmlns:p="http://schemas.openxmlformats.org/presentationml/2006/main">
  <p:tag name="PA" val="v5.2.2"/>
</p:tagLst>
</file>

<file path=ppt/tags/tag129.xml><?xml version="1.0" encoding="utf-8"?>
<p:tagLst xmlns:p="http://schemas.openxmlformats.org/presentationml/2006/main">
  <p:tag name="PA" val="v5.2.2"/>
</p:tagLst>
</file>

<file path=ppt/tags/tag130.xml><?xml version="1.0" encoding="utf-8"?>
<p:tagLst xmlns:p="http://schemas.openxmlformats.org/presentationml/2006/main">
  <p:tag name="PA" val="v5.2.2"/>
</p:tagLst>
</file>

<file path=ppt/tags/tag131.xml><?xml version="1.0" encoding="utf-8"?>
<p:tagLst xmlns:p="http://schemas.openxmlformats.org/presentationml/2006/main">
  <p:tag name="PA" val="v5.2.2"/>
</p:tagLst>
</file>

<file path=ppt/tags/tag132.xml><?xml version="1.0" encoding="utf-8"?>
<p:tagLst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"/>
        <a:ea typeface="庞门正道标题体"/>
        <a:cs typeface=""/>
      </a:majorFont>
      <a:minorFont>
        <a:latin typeface="Calibri"/>
        <a:ea typeface="思源黑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56">
    <a:dk1>
      <a:srgbClr val="000000"/>
    </a:dk1>
    <a:lt1>
      <a:srgbClr val="FFFFFF"/>
    </a:lt1>
    <a:dk2>
      <a:srgbClr val="44546A"/>
    </a:dk2>
    <a:lt2>
      <a:srgbClr val="E7E6E6"/>
    </a:lt2>
    <a:accent1>
      <a:srgbClr val="EC92B6"/>
    </a:accent1>
    <a:accent2>
      <a:srgbClr val="00B9C0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56">
    <a:dk1>
      <a:srgbClr val="000000"/>
    </a:dk1>
    <a:lt1>
      <a:srgbClr val="FFFFFF"/>
    </a:lt1>
    <a:dk2>
      <a:srgbClr val="44546A"/>
    </a:dk2>
    <a:lt2>
      <a:srgbClr val="E7E6E6"/>
    </a:lt2>
    <a:accent1>
      <a:srgbClr val="EC92B6"/>
    </a:accent1>
    <a:accent2>
      <a:srgbClr val="00B9C0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56">
    <a:dk1>
      <a:srgbClr val="000000"/>
    </a:dk1>
    <a:lt1>
      <a:srgbClr val="FFFFFF"/>
    </a:lt1>
    <a:dk2>
      <a:srgbClr val="44546A"/>
    </a:dk2>
    <a:lt2>
      <a:srgbClr val="E7E6E6"/>
    </a:lt2>
    <a:accent1>
      <a:srgbClr val="EC92B6"/>
    </a:accent1>
    <a:accent2>
      <a:srgbClr val="00B9C0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8137</Words>
  <Application>WPS 演示</Application>
  <PresentationFormat>宽屏</PresentationFormat>
  <Paragraphs>403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9" baseType="lpstr">
      <vt:lpstr>Arial</vt:lpstr>
      <vt:lpstr>宋体</vt:lpstr>
      <vt:lpstr>Wingdings</vt:lpstr>
      <vt:lpstr>思源黑体 Light</vt:lpstr>
      <vt:lpstr>思源黑体 Light</vt:lpstr>
      <vt:lpstr>A思源黑体—06</vt:lpstr>
      <vt:lpstr>黑体</vt:lpstr>
      <vt:lpstr>思源黑体 HW Regular</vt:lpstr>
      <vt:lpstr>思源黑體 Medium</vt:lpstr>
      <vt:lpstr>Calibri</vt:lpstr>
      <vt:lpstr>Source Han Sans SC</vt:lpstr>
      <vt:lpstr>Gill Sans</vt:lpstr>
      <vt:lpstr>Source Han Sans CN Normal</vt:lpstr>
      <vt:lpstr>微软雅黑</vt:lpstr>
      <vt:lpstr>Arial Unicode MS</vt:lpstr>
      <vt:lpstr>Segoe Print</vt:lpstr>
      <vt:lpstr>等线</vt:lpstr>
      <vt:lpstr>MS UI Gothic</vt:lpstr>
      <vt:lpstr>Open Sans Condensed</vt:lpstr>
      <vt:lpstr>FontAwesome</vt:lpstr>
      <vt:lpstr>Helvetica</vt:lpstr>
      <vt:lpstr>字魂59号-创粗黑</vt:lpstr>
      <vt:lpstr>思源黑体 Light</vt:lpstr>
      <vt:lpstr>Vijaya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罗祉璇</cp:lastModifiedBy>
  <cp:revision>1</cp:revision>
  <dcterms:created xsi:type="dcterms:W3CDTF">2020-06-02T08:53:03Z</dcterms:created>
  <dcterms:modified xsi:type="dcterms:W3CDTF">2020-06-02T08:53:04Z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