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xml" ContentType="application/vnd.openxmlformats-officedocument.drawingml.char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60" r:id="rId1"/>
  </p:sldMasterIdLst>
  <p:notesMasterIdLst>
    <p:notesMasterId r:id="rId29"/>
  </p:notesMasterIdLst>
  <p:sldIdLst>
    <p:sldId id="256" r:id="rId2"/>
    <p:sldId id="257" r:id="rId3"/>
    <p:sldId id="288" r:id="rId4"/>
    <p:sldId id="260" r:id="rId5"/>
    <p:sldId id="268" r:id="rId6"/>
    <p:sldId id="270" r:id="rId7"/>
    <p:sldId id="280" r:id="rId8"/>
    <p:sldId id="273" r:id="rId9"/>
    <p:sldId id="289" r:id="rId10"/>
    <p:sldId id="266" r:id="rId11"/>
    <p:sldId id="271" r:id="rId12"/>
    <p:sldId id="276" r:id="rId13"/>
    <p:sldId id="277" r:id="rId14"/>
    <p:sldId id="278" r:id="rId15"/>
    <p:sldId id="290" r:id="rId16"/>
    <p:sldId id="258" r:id="rId17"/>
    <p:sldId id="284" r:id="rId18"/>
    <p:sldId id="286" r:id="rId19"/>
    <p:sldId id="259" r:id="rId20"/>
    <p:sldId id="287" r:id="rId21"/>
    <p:sldId id="291" r:id="rId22"/>
    <p:sldId id="264" r:id="rId23"/>
    <p:sldId id="272" r:id="rId24"/>
    <p:sldId id="279" r:id="rId25"/>
    <p:sldId id="281" r:id="rId26"/>
    <p:sldId id="282" r:id="rId27"/>
    <p:sldId id="292" r:id="rId28"/>
  </p:sldIdLst>
  <p:sldSz cx="9144000" cy="5143500" type="screen16x9"/>
  <p:notesSz cx="6858000" cy="9144000"/>
  <p:custDataLst>
    <p:tags r:id="rId30"/>
  </p:custDataLst>
  <p:defaultTex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15" d="100"/>
          <a:sy n="115" d="100"/>
        </p:scale>
        <p:origin x="684" y="96"/>
      </p:cViewPr>
      <p:guideLst/>
    </p:cSldViewPr>
  </p:slideViewPr>
  <p:notesTextViewPr>
    <p:cViewPr>
      <p:scale>
        <a:sx n="1" d="1"/>
        <a:sy n="1" d="1"/>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ags" Target="tags/tag1.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chemeClr val="accent4"/>
            </a:solidFill>
          </c:spPr>
          <c:invertIfNegative val="0"/>
          <c:dPt>
            <c:idx val="0"/>
            <c:invertIfNegative val="0"/>
            <c:bubble3D val="0"/>
            <c:extLst xmlns:c16r2="http://schemas.microsoft.com/office/drawing/2015/06/chart">
              <c:ext xmlns:c16="http://schemas.microsoft.com/office/drawing/2014/chart" uri="{C3380CC4-5D6E-409C-BE32-E72D297353CC}">
                <c16:uniqueId val="{00000000-7DD8-488A-8A8E-F72B57E672A8}"/>
              </c:ext>
            </c:extLst>
          </c:dPt>
          <c:dPt>
            <c:idx val="1"/>
            <c:invertIfNegative val="0"/>
            <c:bubble3D val="0"/>
            <c:extLst xmlns:c16r2="http://schemas.microsoft.com/office/drawing/2015/06/chart">
              <c:ext xmlns:c16="http://schemas.microsoft.com/office/drawing/2014/chart" uri="{C3380CC4-5D6E-409C-BE32-E72D297353CC}">
                <c16:uniqueId val="{00000001-7DD8-488A-8A8E-F72B57E672A8}"/>
              </c:ext>
            </c:extLst>
          </c:dPt>
          <c:dPt>
            <c:idx val="2"/>
            <c:invertIfNegative val="0"/>
            <c:bubble3D val="0"/>
            <c:extLst xmlns:c16r2="http://schemas.microsoft.com/office/drawing/2015/06/chart">
              <c:ext xmlns:c16="http://schemas.microsoft.com/office/drawing/2014/chart" uri="{C3380CC4-5D6E-409C-BE32-E72D297353CC}">
                <c16:uniqueId val="{00000002-7DD8-488A-8A8E-F72B57E672A8}"/>
              </c:ext>
            </c:extLst>
          </c:dPt>
          <c:dPt>
            <c:idx val="3"/>
            <c:invertIfNegative val="0"/>
            <c:bubble3D val="0"/>
            <c:extLst xmlns:c16r2="http://schemas.microsoft.com/office/drawing/2015/06/chart">
              <c:ext xmlns:c16="http://schemas.microsoft.com/office/drawing/2014/chart" uri="{C3380CC4-5D6E-409C-BE32-E72D297353CC}">
                <c16:uniqueId val="{00000003-7DD8-488A-8A8E-F72B57E672A8}"/>
              </c:ext>
            </c:extLst>
          </c:dPt>
          <c:dLbls>
            <c:dLbl>
              <c:idx val="0"/>
              <c:tx>
                <c:rich>
                  <a:bodyPr/>
                  <a:lstStyle/>
                  <a:p>
                    <a:pPr>
                      <a:defRPr/>
                    </a:pPr>
                    <a:r>
                      <a:rPr lang="zh-CN" altLang="en-US"/>
                      <a:t>填加文字</a:t>
                    </a:r>
                  </a:p>
                </c:rich>
              </c:tx>
              <c:spPr/>
              <c:dLblPos val="outEnd"/>
              <c:showLegendKey val="0"/>
              <c:showVal val="0"/>
              <c:showCatName val="1"/>
              <c:showSerName val="0"/>
              <c:showPercent val="0"/>
              <c:showBubbleSize val="0"/>
              <c:extLst xmlns:c16r2="http://schemas.microsoft.com/office/drawing/2015/06/chart">
                <c:ext xmlns:c16="http://schemas.microsoft.com/office/drawing/2014/chart" uri="{C3380CC4-5D6E-409C-BE32-E72D297353CC}">
                  <c16:uniqueId val="{00000000-7DD8-488A-8A8E-F72B57E672A8}"/>
                </c:ext>
                <c:ext xmlns:c15="http://schemas.microsoft.com/office/drawing/2012/chart" uri="{CE6537A1-D6FC-4f65-9D91-7224C49458BB}"/>
              </c:extLst>
            </c:dLbl>
            <c:dLbl>
              <c:idx val="1"/>
              <c:layout>
                <c:manualLayout>
                  <c:x val="0"/>
                  <c:y val="7.9589086011994173E-3"/>
                </c:manualLayout>
              </c:layout>
              <c:tx>
                <c:rich>
                  <a:bodyPr/>
                  <a:lstStyle/>
                  <a:p>
                    <a:pPr>
                      <a:defRPr/>
                    </a:pPr>
                    <a:r>
                      <a:rPr lang="zh-CN" altLang="en-US"/>
                      <a:t>填加文字</a:t>
                    </a:r>
                  </a:p>
                </c:rich>
              </c:tx>
              <c:spPr/>
              <c:dLblPos val="outEnd"/>
              <c:showLegendKey val="0"/>
              <c:showVal val="0"/>
              <c:showCatName val="1"/>
              <c:showSerName val="0"/>
              <c:showPercent val="0"/>
              <c:showBubbleSize val="0"/>
              <c:extLst xmlns:c16r2="http://schemas.microsoft.com/office/drawing/2015/06/chart">
                <c:ext xmlns:c16="http://schemas.microsoft.com/office/drawing/2014/chart" uri="{C3380CC4-5D6E-409C-BE32-E72D297353CC}">
                  <c16:uniqueId val="{00000001-7DD8-488A-8A8E-F72B57E672A8}"/>
                </c:ext>
                <c:ext xmlns:c15="http://schemas.microsoft.com/office/drawing/2012/chart" uri="{CE6537A1-D6FC-4f65-9D91-7224C49458BB}"/>
              </c:extLst>
            </c:dLbl>
            <c:dLbl>
              <c:idx val="2"/>
              <c:layout>
                <c:manualLayout>
                  <c:x val="5.7476141178600358E-3"/>
                  <c:y val="6.4050442821077789E-4"/>
                </c:manualLayout>
              </c:layout>
              <c:tx>
                <c:rich>
                  <a:bodyPr/>
                  <a:lstStyle/>
                  <a:p>
                    <a:pPr>
                      <a:defRPr/>
                    </a:pPr>
                    <a:r>
                      <a:rPr lang="zh-CN" altLang="en-US"/>
                      <a:t>填加文字</a:t>
                    </a:r>
                  </a:p>
                </c:rich>
              </c:tx>
              <c:spPr/>
              <c:dLblPos val="outEnd"/>
              <c:showLegendKey val="0"/>
              <c:showVal val="0"/>
              <c:showCatName val="1"/>
              <c:showSerName val="0"/>
              <c:showPercent val="0"/>
              <c:showBubbleSize val="0"/>
              <c:extLst xmlns:c16r2="http://schemas.microsoft.com/office/drawing/2015/06/chart">
                <c:ext xmlns:c16="http://schemas.microsoft.com/office/drawing/2014/chart" uri="{C3380CC4-5D6E-409C-BE32-E72D297353CC}">
                  <c16:uniqueId val="{00000002-7DD8-488A-8A8E-F72B57E672A8}"/>
                </c:ext>
                <c:ext xmlns:c15="http://schemas.microsoft.com/office/drawing/2012/chart" uri="{CE6537A1-D6FC-4f65-9D91-7224C49458BB}"/>
              </c:extLst>
            </c:dLbl>
            <c:dLbl>
              <c:idx val="3"/>
              <c:layout>
                <c:manualLayout>
                  <c:x val="-2.8738070589300205E-3"/>
                  <c:y val="-3.0186976582835443E-3"/>
                </c:manualLayout>
              </c:layout>
              <c:tx>
                <c:rich>
                  <a:bodyPr/>
                  <a:lstStyle/>
                  <a:p>
                    <a:pPr>
                      <a:defRPr/>
                    </a:pPr>
                    <a:r>
                      <a:rPr lang="zh-CN" altLang="en-US"/>
                      <a:t>填加文字</a:t>
                    </a:r>
                  </a:p>
                </c:rich>
              </c:tx>
              <c:spPr/>
              <c:dLblPos val="outEnd"/>
              <c:showLegendKey val="0"/>
              <c:showVal val="0"/>
              <c:showCatName val="1"/>
              <c:showSerName val="0"/>
              <c:showPercent val="0"/>
              <c:showBubbleSize val="0"/>
              <c:extLst xmlns:c16r2="http://schemas.microsoft.com/office/drawing/2015/06/chart">
                <c:ext xmlns:c16="http://schemas.microsoft.com/office/drawing/2014/chart" uri="{C3380CC4-5D6E-409C-BE32-E72D297353CC}">
                  <c16:uniqueId val="{00000003-7DD8-488A-8A8E-F72B57E672A8}"/>
                </c:ext>
                <c:ext xmlns:c15="http://schemas.microsoft.com/office/drawing/2012/chart" uri="{CE6537A1-D6FC-4f65-9D91-7224C49458BB}"/>
              </c:extLst>
            </c:dLbl>
            <c:spPr>
              <a:noFill/>
              <a:ln>
                <a:noFill/>
              </a:ln>
              <a:effectLst/>
            </c:spPr>
            <c:dLblPos val="inEnd"/>
            <c:showLegendKey val="0"/>
            <c:showVal val="0"/>
            <c:showCatName val="1"/>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val>
            <c:numRef>
              <c:f>Sheet1!$B$2:$B$5</c:f>
              <c:numCache>
                <c:formatCode>g/"通""用""格""式"</c:formatCode>
                <c:ptCount val="4"/>
                <c:pt idx="0">
                  <c:v>20</c:v>
                </c:pt>
                <c:pt idx="1">
                  <c:v>50</c:v>
                </c:pt>
                <c:pt idx="2">
                  <c:v>70</c:v>
                </c:pt>
                <c:pt idx="3">
                  <c:v>100</c:v>
                </c:pt>
              </c:numCache>
            </c:numRef>
          </c:val>
          <c:extLst xmlns:c16r2="http://schemas.microsoft.com/office/drawing/2015/06/chart">
            <c:ext xmlns:c16="http://schemas.microsoft.com/office/drawing/2014/chart" uri="{C3380CC4-5D6E-409C-BE32-E72D297353CC}">
              <c16:uniqueId val="{00000004-7DD8-488A-8A8E-F72B57E672A8}"/>
            </c:ext>
            <c:ext xmlns:c15="http://schemas.microsoft.com/office/drawing/2012/chart" uri="{02D57815-91ED-43cb-92C2-25804820EDAC}">
              <c15:filteredSeriesTitle>
                <c15:tx>
                  <c:strRef>
                    <c:extLst xmlns:c16="http://schemas.microsoft.com/office/drawing/2014/chart" xmlns:c16r2="http://schemas.microsoft.com/office/drawing/2015/06/chart">
                      <c:ext uri="{02D57815-91ED-43cb-92C2-25804820EDAC}">
                        <c15:formulaRef>
                          <c15:sqref>Sheet1!$B$1</c15:sqref>
                        </c15:formulaRef>
                      </c:ext>
                    </c:extLst>
                    <c:strCache>
                      <c:ptCount val="1"/>
                      <c:pt idx="0">
                        <c:v>Rendering Engine</c:v>
                      </c:pt>
                    </c:strCache>
                  </c:strRef>
                </c15:tx>
              </c15:filteredSeriesTitle>
            </c:ext>
            <c:ext xmlns:c15="http://schemas.microsoft.com/office/drawing/2012/chart" uri="{02D57815-91ED-43cb-92C2-25804820EDAC}">
              <c15:filteredCategoryTitle>
                <c15:cat>
                  <c:strRef>
                    <c:extLst xmlns:c16r2="http://schemas.microsoft.com/office/drawing/2015/06/chart">
                      <c:ext uri="{02D57815-91ED-43cb-92C2-25804820EDAC}">
                        <c15:formulaRef>
                          <c15:sqref>Sheet1!$A$2:$A$5</c15:sqref>
                        </c15:formulaRef>
                      </c:ext>
                    </c:extLst>
                    <c:strCache>
                      <c:ptCount val="4"/>
                      <c:pt idx="0">
                        <c:v>IE5</c:v>
                      </c:pt>
                      <c:pt idx="1">
                        <c:v>IE7</c:v>
                      </c:pt>
                      <c:pt idx="2">
                        <c:v>IE8</c:v>
                      </c:pt>
                      <c:pt idx="3">
                        <c:v>IE9</c:v>
                      </c:pt>
                    </c:strCache>
                  </c:strRef>
                </c15:cat>
              </c15:filteredCategoryTitle>
            </c:ext>
          </c:extLst>
        </c:ser>
        <c:dLbls>
          <c:showLegendKey val="0"/>
          <c:showVal val="1"/>
          <c:showCatName val="0"/>
          <c:showSerName val="0"/>
          <c:showPercent val="0"/>
          <c:showBubbleSize val="0"/>
        </c:dLbls>
        <c:gapWidth val="6"/>
        <c:overlap val="-98"/>
        <c:axId val="-49125344"/>
        <c:axId val="-49146016"/>
      </c:barChart>
      <c:catAx>
        <c:axId val="-49125344"/>
        <c:scaling>
          <c:orientation val="minMax"/>
        </c:scaling>
        <c:delete val="1"/>
        <c:axPos val="b"/>
        <c:numFmt formatCode="General" sourceLinked="0"/>
        <c:majorTickMark val="out"/>
        <c:minorTickMark val="none"/>
        <c:tickLblPos val="none"/>
        <c:crossAx val="-49146016"/>
        <c:crosses val="autoZero"/>
        <c:auto val="1"/>
        <c:lblAlgn val="ctr"/>
        <c:lblOffset val="100"/>
        <c:noMultiLvlLbl val="0"/>
      </c:catAx>
      <c:valAx>
        <c:axId val="-49146016"/>
        <c:scaling>
          <c:orientation val="minMax"/>
        </c:scaling>
        <c:delete val="1"/>
        <c:axPos val="l"/>
        <c:numFmt formatCode="g/&quot;通&quot;&quot;用&quot;&quot;格&quot;&quot;式&quot;" sourceLinked="1"/>
        <c:majorTickMark val="out"/>
        <c:minorTickMark val="none"/>
        <c:tickLblPos val="none"/>
        <c:crossAx val="-49125344"/>
        <c:crosses val="autoZero"/>
        <c:crossBetween val="between"/>
      </c:valAx>
    </c:plotArea>
    <c:plotVisOnly val="1"/>
    <c:dispBlanksAs val="gap"/>
    <c:showDLblsOverMax val="0"/>
  </c:chart>
  <c:txPr>
    <a:bodyPr/>
    <a:lstStyle/>
    <a:p>
      <a:pPr>
        <a:defRPr sz="1400">
          <a:solidFill>
            <a:schemeClr val="accent5"/>
          </a:solidFill>
        </a:defRPr>
      </a:pPr>
      <a:endParaRPr lang="zh-CN"/>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DC917DB-391B-410F-97CF-EB90F1C679DB}" type="datetimeFigureOut">
              <a:rPr lang="zh-CN" altLang="en-US" smtClean="0"/>
              <a:t>2018/10/18</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2706ED9-8759-45E8-8574-B4FF63C267C9}" type="slidenum">
              <a:rPr lang="zh-CN" altLang="en-US" smtClean="0"/>
              <a:t>‹#›</a:t>
            </a:fld>
            <a:endParaRPr lang="zh-CN" altLang="en-US"/>
          </a:p>
        </p:txBody>
      </p:sp>
    </p:spTree>
    <p:extLst>
      <p:ext uri="{BB962C8B-B14F-4D97-AF65-F5344CB8AC3E}">
        <p14:creationId xmlns:p14="http://schemas.microsoft.com/office/powerpoint/2010/main" val="882672310"/>
      </p:ext>
    </p:extLst>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706ED9-8759-45E8-8574-B4FF63C267C9}" type="slidenum">
              <a:rPr lang="zh-CN" altLang="en-US" smtClean="0"/>
              <a:t>1</a:t>
            </a:fld>
            <a:endParaRPr lang="zh-CN" altLang="en-US"/>
          </a:p>
        </p:txBody>
      </p:sp>
    </p:spTree>
    <p:extLst>
      <p:ext uri="{BB962C8B-B14F-4D97-AF65-F5344CB8AC3E}">
        <p14:creationId xmlns:p14="http://schemas.microsoft.com/office/powerpoint/2010/main" val="7671278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706ED9-8759-45E8-8574-B4FF63C267C9}" type="slidenum">
              <a:rPr lang="zh-CN" altLang="en-US" smtClean="0"/>
              <a:t>2</a:t>
            </a:fld>
            <a:endParaRPr lang="zh-CN" altLang="en-US"/>
          </a:p>
        </p:txBody>
      </p:sp>
    </p:spTree>
    <p:extLst>
      <p:ext uri="{BB962C8B-B14F-4D97-AF65-F5344CB8AC3E}">
        <p14:creationId xmlns:p14="http://schemas.microsoft.com/office/powerpoint/2010/main" val="27652509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706ED9-8759-45E8-8574-B4FF63C267C9}" type="slidenum">
              <a:rPr lang="zh-CN" altLang="en-US" smtClean="0"/>
              <a:t>3</a:t>
            </a:fld>
            <a:endParaRPr lang="zh-CN" altLang="en-US"/>
          </a:p>
        </p:txBody>
      </p:sp>
    </p:spTree>
    <p:extLst>
      <p:ext uri="{BB962C8B-B14F-4D97-AF65-F5344CB8AC3E}">
        <p14:creationId xmlns:p14="http://schemas.microsoft.com/office/powerpoint/2010/main" val="9861383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BBE174-D638-475B-A0A6-2E5C6AD14BBC}" type="slidenum">
              <a:rPr lang="zh-CN" altLang="en-US" smtClean="0"/>
              <a:t>4</a:t>
            </a:fld>
            <a:endParaRPr lang="zh-CN" altLang="en-US"/>
          </a:p>
        </p:txBody>
      </p:sp>
    </p:spTree>
    <p:extLst>
      <p:ext uri="{BB962C8B-B14F-4D97-AF65-F5344CB8AC3E}">
        <p14:creationId xmlns:p14="http://schemas.microsoft.com/office/powerpoint/2010/main" val="7432210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BBE174-D638-475B-A0A6-2E5C6AD14BBC}" type="slidenum">
              <a:rPr lang="zh-CN" altLang="en-US" smtClean="0"/>
              <a:t>5</a:t>
            </a:fld>
            <a:endParaRPr lang="zh-CN" altLang="en-US"/>
          </a:p>
        </p:txBody>
      </p:sp>
    </p:spTree>
    <p:extLst>
      <p:ext uri="{BB962C8B-B14F-4D97-AF65-F5344CB8AC3E}">
        <p14:creationId xmlns:p14="http://schemas.microsoft.com/office/powerpoint/2010/main" val="9168748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BBE174-D638-475B-A0A6-2E5C6AD14BBC}" type="slidenum">
              <a:rPr lang="zh-CN" altLang="en-US" smtClean="0"/>
              <a:t>6</a:t>
            </a:fld>
            <a:endParaRPr lang="zh-CN" altLang="en-US"/>
          </a:p>
        </p:txBody>
      </p:sp>
    </p:spTree>
    <p:extLst>
      <p:ext uri="{BB962C8B-B14F-4D97-AF65-F5344CB8AC3E}">
        <p14:creationId xmlns:p14="http://schemas.microsoft.com/office/powerpoint/2010/main" val="19205286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BBE174-D638-475B-A0A6-2E5C6AD14BBC}" type="slidenum">
              <a:rPr lang="zh-CN" altLang="en-US" smtClean="0"/>
              <a:t>7</a:t>
            </a:fld>
            <a:endParaRPr lang="zh-CN" altLang="en-US"/>
          </a:p>
        </p:txBody>
      </p:sp>
    </p:spTree>
    <p:extLst>
      <p:ext uri="{BB962C8B-B14F-4D97-AF65-F5344CB8AC3E}">
        <p14:creationId xmlns:p14="http://schemas.microsoft.com/office/powerpoint/2010/main" val="405579179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BBE174-D638-475B-A0A6-2E5C6AD14BBC}" type="slidenum">
              <a:rPr lang="zh-CN" altLang="en-US" smtClean="0"/>
              <a:t>8</a:t>
            </a:fld>
            <a:endParaRPr lang="zh-CN" altLang="en-US"/>
          </a:p>
        </p:txBody>
      </p:sp>
    </p:spTree>
    <p:extLst>
      <p:ext uri="{BB962C8B-B14F-4D97-AF65-F5344CB8AC3E}">
        <p14:creationId xmlns:p14="http://schemas.microsoft.com/office/powerpoint/2010/main" val="237383422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706ED9-8759-45E8-8574-B4FF63C267C9}" type="slidenum">
              <a:rPr lang="zh-CN" altLang="en-US" smtClean="0"/>
              <a:t>9</a:t>
            </a:fld>
            <a:endParaRPr lang="zh-CN" altLang="en-US"/>
          </a:p>
        </p:txBody>
      </p:sp>
    </p:spTree>
    <p:extLst>
      <p:ext uri="{BB962C8B-B14F-4D97-AF65-F5344CB8AC3E}">
        <p14:creationId xmlns:p14="http://schemas.microsoft.com/office/powerpoint/2010/main" val="39529595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BBE174-D638-475B-A0A6-2E5C6AD14BBC}" type="slidenum">
              <a:rPr lang="zh-CN" altLang="en-US" smtClean="0"/>
              <a:t>10</a:t>
            </a:fld>
            <a:endParaRPr lang="zh-CN" altLang="en-US"/>
          </a:p>
        </p:txBody>
      </p:sp>
    </p:spTree>
    <p:extLst>
      <p:ext uri="{BB962C8B-B14F-4D97-AF65-F5344CB8AC3E}">
        <p14:creationId xmlns:p14="http://schemas.microsoft.com/office/powerpoint/2010/main" val="187508860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BBE174-D638-475B-A0A6-2E5C6AD14BBC}" type="slidenum">
              <a:rPr lang="zh-CN" altLang="en-US" smtClean="0"/>
              <a:t>11</a:t>
            </a:fld>
            <a:endParaRPr lang="zh-CN" altLang="en-US"/>
          </a:p>
        </p:txBody>
      </p:sp>
    </p:spTree>
    <p:extLst>
      <p:ext uri="{BB962C8B-B14F-4D97-AF65-F5344CB8AC3E}">
        <p14:creationId xmlns:p14="http://schemas.microsoft.com/office/powerpoint/2010/main" val="420323501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BBE174-D638-475B-A0A6-2E5C6AD14BBC}" type="slidenum">
              <a:rPr lang="zh-CN" altLang="en-US" smtClean="0"/>
              <a:t>12</a:t>
            </a:fld>
            <a:endParaRPr lang="zh-CN" altLang="en-US"/>
          </a:p>
        </p:txBody>
      </p:sp>
    </p:spTree>
    <p:extLst>
      <p:ext uri="{BB962C8B-B14F-4D97-AF65-F5344CB8AC3E}">
        <p14:creationId xmlns:p14="http://schemas.microsoft.com/office/powerpoint/2010/main" val="393847428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BBE174-D638-475B-A0A6-2E5C6AD14BBC}" type="slidenum">
              <a:rPr lang="zh-CN" altLang="en-US" smtClean="0"/>
              <a:t>13</a:t>
            </a:fld>
            <a:endParaRPr lang="zh-CN" altLang="en-US"/>
          </a:p>
        </p:txBody>
      </p:sp>
    </p:spTree>
    <p:extLst>
      <p:ext uri="{BB962C8B-B14F-4D97-AF65-F5344CB8AC3E}">
        <p14:creationId xmlns:p14="http://schemas.microsoft.com/office/powerpoint/2010/main" val="359016259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BBE174-D638-475B-A0A6-2E5C6AD14BBC}" type="slidenum">
              <a:rPr lang="zh-CN" altLang="en-US" smtClean="0"/>
              <a:t>14</a:t>
            </a:fld>
            <a:endParaRPr lang="zh-CN" altLang="en-US"/>
          </a:p>
        </p:txBody>
      </p:sp>
    </p:spTree>
    <p:extLst>
      <p:ext uri="{BB962C8B-B14F-4D97-AF65-F5344CB8AC3E}">
        <p14:creationId xmlns:p14="http://schemas.microsoft.com/office/powerpoint/2010/main" val="25018651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706ED9-8759-45E8-8574-B4FF63C267C9}" type="slidenum">
              <a:rPr lang="zh-CN" altLang="en-US" smtClean="0"/>
              <a:t>15</a:t>
            </a:fld>
            <a:endParaRPr lang="zh-CN" altLang="en-US"/>
          </a:p>
        </p:txBody>
      </p:sp>
    </p:spTree>
    <p:extLst>
      <p:ext uri="{BB962C8B-B14F-4D97-AF65-F5344CB8AC3E}">
        <p14:creationId xmlns:p14="http://schemas.microsoft.com/office/powerpoint/2010/main" val="132093883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BBE174-D638-475B-A0A6-2E5C6AD14BBC}" type="slidenum">
              <a:rPr lang="zh-CN" altLang="en-US" smtClean="0"/>
              <a:t>16</a:t>
            </a:fld>
            <a:endParaRPr lang="zh-CN" altLang="en-US"/>
          </a:p>
        </p:txBody>
      </p:sp>
    </p:spTree>
    <p:extLst>
      <p:ext uri="{BB962C8B-B14F-4D97-AF65-F5344CB8AC3E}">
        <p14:creationId xmlns:p14="http://schemas.microsoft.com/office/powerpoint/2010/main" val="55019519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BBE174-D638-475B-A0A6-2E5C6AD14BBC}" type="slidenum">
              <a:rPr lang="zh-CN" altLang="en-US" smtClean="0"/>
              <a:t>17</a:t>
            </a:fld>
            <a:endParaRPr lang="zh-CN" altLang="en-US"/>
          </a:p>
        </p:txBody>
      </p:sp>
    </p:spTree>
    <p:extLst>
      <p:ext uri="{BB962C8B-B14F-4D97-AF65-F5344CB8AC3E}">
        <p14:creationId xmlns:p14="http://schemas.microsoft.com/office/powerpoint/2010/main" val="290779104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BBE174-D638-475B-A0A6-2E5C6AD14BBC}" type="slidenum">
              <a:rPr lang="zh-CN" altLang="en-US" smtClean="0"/>
              <a:t>18</a:t>
            </a:fld>
            <a:endParaRPr lang="zh-CN" altLang="en-US"/>
          </a:p>
        </p:txBody>
      </p:sp>
    </p:spTree>
    <p:extLst>
      <p:ext uri="{BB962C8B-B14F-4D97-AF65-F5344CB8AC3E}">
        <p14:creationId xmlns:p14="http://schemas.microsoft.com/office/powerpoint/2010/main" val="390679981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BBE174-D638-475B-A0A6-2E5C6AD14BBC}" type="slidenum">
              <a:rPr lang="zh-CN" altLang="en-US" smtClean="0"/>
              <a:t>19</a:t>
            </a:fld>
            <a:endParaRPr lang="zh-CN" altLang="en-US"/>
          </a:p>
        </p:txBody>
      </p:sp>
    </p:spTree>
    <p:extLst>
      <p:ext uri="{BB962C8B-B14F-4D97-AF65-F5344CB8AC3E}">
        <p14:creationId xmlns:p14="http://schemas.microsoft.com/office/powerpoint/2010/main" val="629317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BBE174-D638-475B-A0A6-2E5C6AD14BBC}" type="slidenum">
              <a:rPr lang="zh-CN" altLang="en-US" smtClean="0"/>
              <a:t>20</a:t>
            </a:fld>
            <a:endParaRPr lang="zh-CN" altLang="en-US"/>
          </a:p>
        </p:txBody>
      </p:sp>
    </p:spTree>
    <p:extLst>
      <p:ext uri="{BB962C8B-B14F-4D97-AF65-F5344CB8AC3E}">
        <p14:creationId xmlns:p14="http://schemas.microsoft.com/office/powerpoint/2010/main" val="80182902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706ED9-8759-45E8-8574-B4FF63C267C9}" type="slidenum">
              <a:rPr lang="zh-CN" altLang="en-US" smtClean="0"/>
              <a:t>21</a:t>
            </a:fld>
            <a:endParaRPr lang="zh-CN" altLang="en-US"/>
          </a:p>
        </p:txBody>
      </p:sp>
    </p:spTree>
    <p:extLst>
      <p:ext uri="{BB962C8B-B14F-4D97-AF65-F5344CB8AC3E}">
        <p14:creationId xmlns:p14="http://schemas.microsoft.com/office/powerpoint/2010/main" val="206716108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BBE174-D638-475B-A0A6-2E5C6AD14BBC}" type="slidenum">
              <a:rPr lang="zh-CN" altLang="en-US" smtClean="0"/>
              <a:t>22</a:t>
            </a:fld>
            <a:endParaRPr lang="zh-CN" altLang="en-US"/>
          </a:p>
        </p:txBody>
      </p:sp>
    </p:spTree>
    <p:extLst>
      <p:ext uri="{BB962C8B-B14F-4D97-AF65-F5344CB8AC3E}">
        <p14:creationId xmlns:p14="http://schemas.microsoft.com/office/powerpoint/2010/main" val="291497986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BBE174-D638-475B-A0A6-2E5C6AD14BBC}" type="slidenum">
              <a:rPr lang="zh-CN" altLang="en-US" smtClean="0"/>
              <a:t>23</a:t>
            </a:fld>
            <a:endParaRPr lang="zh-CN" altLang="en-US"/>
          </a:p>
        </p:txBody>
      </p:sp>
    </p:spTree>
    <p:extLst>
      <p:ext uri="{BB962C8B-B14F-4D97-AF65-F5344CB8AC3E}">
        <p14:creationId xmlns:p14="http://schemas.microsoft.com/office/powerpoint/2010/main" val="206158476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BBE174-D638-475B-A0A6-2E5C6AD14BBC}" type="slidenum">
              <a:rPr lang="zh-CN" altLang="en-US" smtClean="0"/>
              <a:t>24</a:t>
            </a:fld>
            <a:endParaRPr lang="zh-CN" altLang="en-US"/>
          </a:p>
        </p:txBody>
      </p:sp>
    </p:spTree>
    <p:extLst>
      <p:ext uri="{BB962C8B-B14F-4D97-AF65-F5344CB8AC3E}">
        <p14:creationId xmlns:p14="http://schemas.microsoft.com/office/powerpoint/2010/main" val="214979021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BBE174-D638-475B-A0A6-2E5C6AD14BBC}" type="slidenum">
              <a:rPr lang="zh-CN" altLang="en-US" smtClean="0"/>
              <a:t>25</a:t>
            </a:fld>
            <a:endParaRPr lang="zh-CN" altLang="en-US"/>
          </a:p>
        </p:txBody>
      </p:sp>
    </p:spTree>
    <p:extLst>
      <p:ext uri="{BB962C8B-B14F-4D97-AF65-F5344CB8AC3E}">
        <p14:creationId xmlns:p14="http://schemas.microsoft.com/office/powerpoint/2010/main" val="352407265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BBE174-D638-475B-A0A6-2E5C6AD14BBC}" type="slidenum">
              <a:rPr lang="zh-CN" altLang="en-US" smtClean="0"/>
              <a:t>26</a:t>
            </a:fld>
            <a:endParaRPr lang="zh-CN" altLang="en-US"/>
          </a:p>
        </p:txBody>
      </p:sp>
    </p:spTree>
    <p:extLst>
      <p:ext uri="{BB962C8B-B14F-4D97-AF65-F5344CB8AC3E}">
        <p14:creationId xmlns:p14="http://schemas.microsoft.com/office/powerpoint/2010/main" val="116948440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706ED9-8759-45E8-8574-B4FF63C267C9}" type="slidenum">
              <a:rPr lang="zh-CN" altLang="en-US" smtClean="0"/>
              <a:t>27</a:t>
            </a:fld>
            <a:endParaRPr lang="zh-CN" altLang="en-US"/>
          </a:p>
        </p:txBody>
      </p:sp>
    </p:spTree>
    <p:extLst>
      <p:ext uri="{BB962C8B-B14F-4D97-AF65-F5344CB8AC3E}">
        <p14:creationId xmlns:p14="http://schemas.microsoft.com/office/powerpoint/2010/main" val="28502028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zh-CN" altLang="en-US"/>
              <a:t>单击此处编辑母版标题样式</a:t>
            </a:r>
            <a:endParaRPr lang="en-US" dirty="0"/>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a:t>单击以编辑母版副标题样式</a:t>
            </a:r>
            <a:endParaRPr lang="en-US" dirty="0"/>
          </a:p>
        </p:txBody>
      </p:sp>
      <p:sp>
        <p:nvSpPr>
          <p:cNvPr id="4" name="Date Placeholder 3"/>
          <p:cNvSpPr>
            <a:spLocks noGrp="1"/>
          </p:cNvSpPr>
          <p:nvPr>
            <p:ph type="dt" sz="half" idx="10"/>
          </p:nvPr>
        </p:nvSpPr>
        <p:spPr/>
        <p:txBody>
          <a:bodyPr/>
          <a:lstStyle/>
          <a:p>
            <a:fld id="{8500DCEC-9734-4412-817E-DF47F593FC68}" type="datetimeFigureOut">
              <a:rPr lang="zh-CN" altLang="en-US" smtClean="0"/>
              <a:t>2018/10/18</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D2119949-45ED-4C85-9425-ACE89C4F3A78}" type="slidenum">
              <a:rPr lang="zh-CN" altLang="en-US" smtClean="0"/>
              <a:t>‹#›</a:t>
            </a:fld>
            <a:endParaRPr lang="zh-CN" altLang="en-US"/>
          </a:p>
        </p:txBody>
      </p:sp>
    </p:spTree>
    <p:extLst>
      <p:ext uri="{BB962C8B-B14F-4D97-AF65-F5344CB8AC3E}">
        <p14:creationId xmlns:p14="http://schemas.microsoft.com/office/powerpoint/2010/main" val="1960291843"/>
      </p:ext>
    </p:extLst>
  </p:cSld>
  <p:clrMapOvr>
    <a:masterClrMapping/>
  </p:clrMapOvr>
  <p:transition spd="slow" advClick="0" advTm="2000">
    <p:wip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888" y="0"/>
            <a:ext cx="9141112" cy="5143500"/>
          </a:xfrm>
          <a:prstGeom prst="rect">
            <a:avLst/>
          </a:prstGeom>
        </p:spPr>
      </p:pic>
      <p:sp>
        <p:nvSpPr>
          <p:cNvPr id="8" name="矩形 7"/>
          <p:cNvSpPr/>
          <p:nvPr userDrawn="1"/>
        </p:nvSpPr>
        <p:spPr>
          <a:xfrm>
            <a:off x="0" y="685800"/>
            <a:ext cx="9144000" cy="4140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p:cNvSpPr txBox="1"/>
          <p:nvPr userDrawn="1"/>
        </p:nvSpPr>
        <p:spPr>
          <a:xfrm>
            <a:off x="190500" y="81290"/>
            <a:ext cx="3775393" cy="523220"/>
          </a:xfrm>
          <a:prstGeom prst="rect">
            <a:avLst/>
          </a:prstGeom>
          <a:noFill/>
        </p:spPr>
        <p:txBody>
          <a:bodyPr wrap="none" rtlCol="0">
            <a:spAutoFit/>
          </a:bodyPr>
          <a:lstStyle/>
          <a:p>
            <a:r>
              <a:rPr lang="zh-CN" altLang="en-US" sz="2800" b="1" dirty="0">
                <a:solidFill>
                  <a:srgbClr val="FFFF00"/>
                </a:solidFill>
                <a:latin typeface="微软雅黑" panose="020B0503020204020204" pitchFamily="34" charset="-122"/>
                <a:ea typeface="微软雅黑" panose="020B0503020204020204" pitchFamily="34" charset="-122"/>
              </a:rPr>
              <a:t>单击此处添加文字标题</a:t>
            </a:r>
          </a:p>
        </p:txBody>
      </p:sp>
    </p:spTree>
    <p:extLst>
      <p:ext uri="{BB962C8B-B14F-4D97-AF65-F5344CB8AC3E}">
        <p14:creationId xmlns:p14="http://schemas.microsoft.com/office/powerpoint/2010/main" val="553328647"/>
      </p:ext>
    </p:extLst>
  </p:cSld>
  <p:clrMapOvr>
    <a:masterClrMapping/>
  </p:clrMapOvr>
  <p:transition spd="slow" advClick="0" advTm="2000">
    <p:wip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500"/>
            </a:lvl1pPr>
          </a:lstStyle>
          <a:p>
            <a:r>
              <a:rPr lang="zh-CN" altLang="en-US"/>
              <a:t>单击此处编辑母版标题样式</a:t>
            </a:r>
            <a:endParaRPr lang="en-US" dirty="0"/>
          </a:p>
        </p:txBody>
      </p:sp>
      <p:sp>
        <p:nvSpPr>
          <p:cNvPr id="3" name="Text Placeholder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a:t>编辑母版文本样式</a:t>
            </a:r>
          </a:p>
        </p:txBody>
      </p:sp>
      <p:sp>
        <p:nvSpPr>
          <p:cNvPr id="4" name="Date Placeholder 3"/>
          <p:cNvSpPr>
            <a:spLocks noGrp="1"/>
          </p:cNvSpPr>
          <p:nvPr>
            <p:ph type="dt" sz="half" idx="10"/>
          </p:nvPr>
        </p:nvSpPr>
        <p:spPr/>
        <p:txBody>
          <a:bodyPr/>
          <a:lstStyle/>
          <a:p>
            <a:fld id="{8500DCEC-9734-4412-817E-DF47F593FC68}" type="datetimeFigureOut">
              <a:rPr lang="zh-CN" altLang="en-US" smtClean="0"/>
              <a:t>2018/10/18</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D2119949-45ED-4C85-9425-ACE89C4F3A78}" type="slidenum">
              <a:rPr lang="zh-CN" altLang="en-US" smtClean="0"/>
              <a:t>‹#›</a:t>
            </a:fld>
            <a:endParaRPr lang="zh-CN" altLang="en-US"/>
          </a:p>
        </p:txBody>
      </p:sp>
    </p:spTree>
    <p:extLst>
      <p:ext uri="{BB962C8B-B14F-4D97-AF65-F5344CB8AC3E}">
        <p14:creationId xmlns:p14="http://schemas.microsoft.com/office/powerpoint/2010/main" val="1475253491"/>
      </p:ext>
    </p:extLst>
  </p:cSld>
  <p:clrMapOvr>
    <a:masterClrMapping/>
  </p:clrMapOvr>
  <p:transition spd="slow" advClick="0" advTm="2000">
    <p:wip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628650" y="1369219"/>
            <a:ext cx="3886200" cy="3263504"/>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Content Placeholder 3"/>
          <p:cNvSpPr>
            <a:spLocks noGrp="1"/>
          </p:cNvSpPr>
          <p:nvPr>
            <p:ph sz="half" idx="2"/>
          </p:nvPr>
        </p:nvSpPr>
        <p:spPr>
          <a:xfrm>
            <a:off x="4629150" y="1369219"/>
            <a:ext cx="3886200" cy="3263504"/>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Date Placeholder 4"/>
          <p:cNvSpPr>
            <a:spLocks noGrp="1"/>
          </p:cNvSpPr>
          <p:nvPr>
            <p:ph type="dt" sz="half" idx="10"/>
          </p:nvPr>
        </p:nvSpPr>
        <p:spPr/>
        <p:txBody>
          <a:bodyPr/>
          <a:lstStyle/>
          <a:p>
            <a:fld id="{8500DCEC-9734-4412-817E-DF47F593FC68}" type="datetimeFigureOut">
              <a:rPr lang="zh-CN" altLang="en-US" smtClean="0"/>
              <a:t>2018/10/18</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D2119949-45ED-4C85-9425-ACE89C4F3A78}" type="slidenum">
              <a:rPr lang="zh-CN" altLang="en-US" smtClean="0"/>
              <a:t>‹#›</a:t>
            </a:fld>
            <a:endParaRPr lang="zh-CN" altLang="en-US"/>
          </a:p>
        </p:txBody>
      </p:sp>
    </p:spTree>
    <p:extLst>
      <p:ext uri="{BB962C8B-B14F-4D97-AF65-F5344CB8AC3E}">
        <p14:creationId xmlns:p14="http://schemas.microsoft.com/office/powerpoint/2010/main" val="3263465480"/>
      </p:ext>
    </p:extLst>
  </p:cSld>
  <p:clrMapOvr>
    <a:masterClrMapping/>
  </p:clrMapOvr>
  <p:transition spd="slow" advClick="0" advTm="2000">
    <p:wip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zh-CN" altLang="en-US"/>
              <a:t>单击此处编辑母版标题样式</a:t>
            </a:r>
            <a:endParaRPr lang="en-US" dirty="0"/>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编辑母版文本样式</a:t>
            </a:r>
          </a:p>
        </p:txBody>
      </p:sp>
      <p:sp>
        <p:nvSpPr>
          <p:cNvPr id="4" name="Content Placeholder 3"/>
          <p:cNvSpPr>
            <a:spLocks noGrp="1"/>
          </p:cNvSpPr>
          <p:nvPr>
            <p:ph sz="half" idx="2"/>
          </p:nvPr>
        </p:nvSpPr>
        <p:spPr>
          <a:xfrm>
            <a:off x="629842" y="1878806"/>
            <a:ext cx="3868340" cy="276344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编辑母版文本样式</a:t>
            </a:r>
          </a:p>
        </p:txBody>
      </p:sp>
      <p:sp>
        <p:nvSpPr>
          <p:cNvPr id="6" name="Content Placeholder 5"/>
          <p:cNvSpPr>
            <a:spLocks noGrp="1"/>
          </p:cNvSpPr>
          <p:nvPr>
            <p:ph sz="quarter" idx="4"/>
          </p:nvPr>
        </p:nvSpPr>
        <p:spPr>
          <a:xfrm>
            <a:off x="4629150" y="1878806"/>
            <a:ext cx="3887391" cy="276344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7" name="Date Placeholder 6"/>
          <p:cNvSpPr>
            <a:spLocks noGrp="1"/>
          </p:cNvSpPr>
          <p:nvPr>
            <p:ph type="dt" sz="half" idx="10"/>
          </p:nvPr>
        </p:nvSpPr>
        <p:spPr/>
        <p:txBody>
          <a:bodyPr/>
          <a:lstStyle/>
          <a:p>
            <a:fld id="{8500DCEC-9734-4412-817E-DF47F593FC68}" type="datetimeFigureOut">
              <a:rPr lang="zh-CN" altLang="en-US" smtClean="0"/>
              <a:t>2018/10/18</a:t>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D2119949-45ED-4C85-9425-ACE89C4F3A78}" type="slidenum">
              <a:rPr lang="zh-CN" altLang="en-US" smtClean="0"/>
              <a:t>‹#›</a:t>
            </a:fld>
            <a:endParaRPr lang="zh-CN" altLang="en-US"/>
          </a:p>
        </p:txBody>
      </p:sp>
    </p:spTree>
    <p:extLst>
      <p:ext uri="{BB962C8B-B14F-4D97-AF65-F5344CB8AC3E}">
        <p14:creationId xmlns:p14="http://schemas.microsoft.com/office/powerpoint/2010/main" val="2880160313"/>
      </p:ext>
    </p:extLst>
  </p:cSld>
  <p:clrMapOvr>
    <a:masterClrMapping/>
  </p:clrMapOvr>
  <p:transition spd="slow" advClick="0" advTm="2000">
    <p:wip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8500DCEC-9734-4412-817E-DF47F593FC68}" type="datetimeFigureOut">
              <a:rPr lang="zh-CN" altLang="en-US" smtClean="0"/>
              <a:t>2018/10/18</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D2119949-45ED-4C85-9425-ACE89C4F3A78}" type="slidenum">
              <a:rPr lang="zh-CN" altLang="en-US" smtClean="0"/>
              <a:t>‹#›</a:t>
            </a:fld>
            <a:endParaRPr lang="zh-CN" altLang="en-US"/>
          </a:p>
        </p:txBody>
      </p:sp>
    </p:spTree>
    <p:extLst>
      <p:ext uri="{BB962C8B-B14F-4D97-AF65-F5344CB8AC3E}">
        <p14:creationId xmlns:p14="http://schemas.microsoft.com/office/powerpoint/2010/main" val="855862766"/>
      </p:ext>
    </p:extLst>
  </p:cSld>
  <p:clrMapOvr>
    <a:masterClrMapping/>
  </p:clrMapOvr>
  <p:transition spd="slow" advClick="0" advTm="2000">
    <p:wip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500DCEC-9734-4412-817E-DF47F593FC68}" type="datetimeFigureOut">
              <a:rPr lang="zh-CN" altLang="en-US" smtClean="0"/>
              <a:t>2018/10/18</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D2119949-45ED-4C85-9425-ACE89C4F3A78}" type="slidenum">
              <a:rPr lang="zh-CN" altLang="en-US" smtClean="0"/>
              <a:t>‹#›</a:t>
            </a:fld>
            <a:endParaRPr lang="zh-CN" altLang="en-US"/>
          </a:p>
        </p:txBody>
      </p:sp>
    </p:spTree>
    <p:extLst>
      <p:ext uri="{BB962C8B-B14F-4D97-AF65-F5344CB8AC3E}">
        <p14:creationId xmlns:p14="http://schemas.microsoft.com/office/powerpoint/2010/main" val="2810721139"/>
      </p:ext>
    </p:extLst>
  </p:cSld>
  <p:clrMapOvr>
    <a:masterClrMapping/>
  </p:clrMapOvr>
  <p:transition spd="slow" advClick="0" advTm="2000">
    <p:wip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a:t>单击此处编辑母版标题样式</a:t>
            </a:r>
            <a:endParaRPr lang="en-US" dirty="0"/>
          </a:p>
        </p:txBody>
      </p:sp>
      <p:sp>
        <p:nvSpPr>
          <p:cNvPr id="3" name="Content Placeholder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编辑母版文本样式</a:t>
            </a:r>
          </a:p>
        </p:txBody>
      </p:sp>
      <p:sp>
        <p:nvSpPr>
          <p:cNvPr id="5" name="Date Placeholder 4"/>
          <p:cNvSpPr>
            <a:spLocks noGrp="1"/>
          </p:cNvSpPr>
          <p:nvPr>
            <p:ph type="dt" sz="half" idx="10"/>
          </p:nvPr>
        </p:nvSpPr>
        <p:spPr/>
        <p:txBody>
          <a:bodyPr/>
          <a:lstStyle/>
          <a:p>
            <a:fld id="{8500DCEC-9734-4412-817E-DF47F593FC68}" type="datetimeFigureOut">
              <a:rPr lang="zh-CN" altLang="en-US" smtClean="0"/>
              <a:t>2018/10/18</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D2119949-45ED-4C85-9425-ACE89C4F3A78}" type="slidenum">
              <a:rPr lang="zh-CN" altLang="en-US" smtClean="0"/>
              <a:t>‹#›</a:t>
            </a:fld>
            <a:endParaRPr lang="zh-CN" altLang="en-US"/>
          </a:p>
        </p:txBody>
      </p:sp>
    </p:spTree>
    <p:extLst>
      <p:ext uri="{BB962C8B-B14F-4D97-AF65-F5344CB8AC3E}">
        <p14:creationId xmlns:p14="http://schemas.microsoft.com/office/powerpoint/2010/main" val="3486089692"/>
      </p:ext>
    </p:extLst>
  </p:cSld>
  <p:clrMapOvr>
    <a:masterClrMapping/>
  </p:clrMapOvr>
  <p:transition spd="slow" advClick="0" advTm="2000">
    <p:wip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a:t>单击图标添加图片</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编辑母版文本样式</a:t>
            </a:r>
          </a:p>
        </p:txBody>
      </p:sp>
      <p:sp>
        <p:nvSpPr>
          <p:cNvPr id="5" name="Date Placeholder 4"/>
          <p:cNvSpPr>
            <a:spLocks noGrp="1"/>
          </p:cNvSpPr>
          <p:nvPr>
            <p:ph type="dt" sz="half" idx="10"/>
          </p:nvPr>
        </p:nvSpPr>
        <p:spPr/>
        <p:txBody>
          <a:bodyPr/>
          <a:lstStyle/>
          <a:p>
            <a:fld id="{8500DCEC-9734-4412-817E-DF47F593FC68}" type="datetimeFigureOut">
              <a:rPr lang="zh-CN" altLang="en-US" smtClean="0"/>
              <a:t>2018/10/18</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D2119949-45ED-4C85-9425-ACE89C4F3A78}" type="slidenum">
              <a:rPr lang="zh-CN" altLang="en-US" smtClean="0"/>
              <a:t>‹#›</a:t>
            </a:fld>
            <a:endParaRPr lang="zh-CN" altLang="en-US"/>
          </a:p>
        </p:txBody>
      </p:sp>
    </p:spTree>
    <p:extLst>
      <p:ext uri="{BB962C8B-B14F-4D97-AF65-F5344CB8AC3E}">
        <p14:creationId xmlns:p14="http://schemas.microsoft.com/office/powerpoint/2010/main" val="612607506"/>
      </p:ext>
    </p:extLst>
  </p:cSld>
  <p:clrMapOvr>
    <a:masterClrMapping/>
  </p:clrMapOvr>
  <p:transition spd="slow" advClick="0" advTm="2000">
    <p:wip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8500DCEC-9734-4412-817E-DF47F593FC68}" type="datetimeFigureOut">
              <a:rPr lang="zh-CN" altLang="en-US" smtClean="0"/>
              <a:t>2018/10/18</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D2119949-45ED-4C85-9425-ACE89C4F3A78}" type="slidenum">
              <a:rPr lang="zh-CN" altLang="en-US" smtClean="0"/>
              <a:t>‹#›</a:t>
            </a:fld>
            <a:endParaRPr lang="zh-CN" altLang="en-US"/>
          </a:p>
        </p:txBody>
      </p:sp>
    </p:spTree>
    <p:extLst>
      <p:ext uri="{BB962C8B-B14F-4D97-AF65-F5344CB8AC3E}">
        <p14:creationId xmlns:p14="http://schemas.microsoft.com/office/powerpoint/2010/main" val="2886283311"/>
      </p:ext>
    </p:extLst>
  </p:cSld>
  <p:clrMapOvr>
    <a:masterClrMapping/>
  </p:clrMapOvr>
  <p:transition spd="slow" advClick="0" advTm="2000">
    <p:wip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628650" y="273844"/>
            <a:ext cx="5800725" cy="4358879"/>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8500DCEC-9734-4412-817E-DF47F593FC68}" type="datetimeFigureOut">
              <a:rPr lang="zh-CN" altLang="en-US" smtClean="0"/>
              <a:t>2018/10/18</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D2119949-45ED-4C85-9425-ACE89C4F3A78}" type="slidenum">
              <a:rPr lang="zh-CN" altLang="en-US" smtClean="0"/>
              <a:t>‹#›</a:t>
            </a:fld>
            <a:endParaRPr lang="zh-CN" altLang="en-US"/>
          </a:p>
        </p:txBody>
      </p:sp>
    </p:spTree>
    <p:extLst>
      <p:ext uri="{BB962C8B-B14F-4D97-AF65-F5344CB8AC3E}">
        <p14:creationId xmlns:p14="http://schemas.microsoft.com/office/powerpoint/2010/main" val="2020178937"/>
      </p:ext>
    </p:extLst>
  </p:cSld>
  <p:clrMapOvr>
    <a:masterClrMapping/>
  </p:clrMapOvr>
  <p:transition spd="slow" advClick="0" advTm="2000">
    <p:wip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仅标题">
    <p:spTree>
      <p:nvGrpSpPr>
        <p:cNvPr id="1" name=""/>
        <p:cNvGrpSpPr/>
        <p:nvPr/>
      </p:nvGrpSpPr>
      <p:grpSpPr>
        <a:xfrm>
          <a:off x="0" y="0"/>
          <a:ext cx="0" cy="0"/>
          <a:chOff x="0" y="0"/>
          <a:chExt cx="0" cy="0"/>
        </a:xfrm>
      </p:grpSpPr>
      <p:grpSp>
        <p:nvGrpSpPr>
          <p:cNvPr id="2" name="组合 58"/>
          <p:cNvGrpSpPr>
            <a:grpSpLocks/>
          </p:cNvGrpSpPr>
          <p:nvPr userDrawn="1"/>
        </p:nvGrpSpPr>
        <p:grpSpPr bwMode="auto">
          <a:xfrm>
            <a:off x="0" y="156450"/>
            <a:ext cx="320389" cy="372976"/>
            <a:chOff x="0" y="0"/>
            <a:chExt cx="454152" cy="521208"/>
          </a:xfrm>
        </p:grpSpPr>
        <p:sp>
          <p:nvSpPr>
            <p:cNvPr id="3" name="矩形 59"/>
            <p:cNvSpPr>
              <a:spLocks noChangeArrowheads="1"/>
            </p:cNvSpPr>
            <p:nvPr/>
          </p:nvSpPr>
          <p:spPr bwMode="auto">
            <a:xfrm>
              <a:off x="0" y="0"/>
              <a:ext cx="301752" cy="521208"/>
            </a:xfrm>
            <a:prstGeom prst="rect">
              <a:avLst/>
            </a:prstGeom>
            <a:solidFill>
              <a:srgbClr val="FF759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Char char="•"/>
                <a:defRPr sz="2800">
                  <a:solidFill>
                    <a:schemeClr val="tx1"/>
                  </a:solidFill>
                  <a:latin typeface="Calibri" pitchFamily="34" charset="0"/>
                  <a:ea typeface="宋体" pitchFamily="2" charset="-122"/>
                </a:defRPr>
              </a:lvl1pPr>
              <a:lvl2pPr marL="742950" indent="-285750">
                <a:lnSpc>
                  <a:spcPct val="90000"/>
                </a:lnSpc>
                <a:spcBef>
                  <a:spcPts val="500"/>
                </a:spcBef>
                <a:buChar char="•"/>
                <a:defRPr sz="2400">
                  <a:solidFill>
                    <a:schemeClr val="tx1"/>
                  </a:solidFill>
                  <a:latin typeface="Calibri" pitchFamily="34" charset="0"/>
                  <a:ea typeface="宋体" pitchFamily="2" charset="-122"/>
                </a:defRPr>
              </a:lvl2pPr>
              <a:lvl3pPr marL="1143000" indent="-228600">
                <a:lnSpc>
                  <a:spcPct val="90000"/>
                </a:lnSpc>
                <a:spcBef>
                  <a:spcPts val="500"/>
                </a:spcBef>
                <a:buChar char="•"/>
                <a:defRPr sz="2000">
                  <a:solidFill>
                    <a:schemeClr val="tx1"/>
                  </a:solidFill>
                  <a:latin typeface="Calibri" pitchFamily="34" charset="0"/>
                  <a:ea typeface="宋体" pitchFamily="2" charset="-122"/>
                </a:defRPr>
              </a:lvl3pPr>
              <a:lvl4pPr marL="1600200" indent="-228600">
                <a:lnSpc>
                  <a:spcPct val="90000"/>
                </a:lnSpc>
                <a:spcBef>
                  <a:spcPts val="500"/>
                </a:spcBef>
                <a:buChar char="•"/>
                <a:defRPr>
                  <a:solidFill>
                    <a:schemeClr val="tx1"/>
                  </a:solidFill>
                  <a:latin typeface="Calibri" pitchFamily="34" charset="0"/>
                  <a:ea typeface="宋体" pitchFamily="2" charset="-122"/>
                </a:defRPr>
              </a:lvl4pPr>
              <a:lvl5pPr marL="2057400" indent="-228600">
                <a:lnSpc>
                  <a:spcPct val="90000"/>
                </a:lnSpc>
                <a:spcBef>
                  <a:spcPts val="500"/>
                </a:spcBef>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ctr" eaLnBrk="1" hangingPunct="1">
                <a:lnSpc>
                  <a:spcPct val="100000"/>
                </a:lnSpc>
                <a:spcBef>
                  <a:spcPct val="0"/>
                </a:spcBef>
                <a:buFont typeface="Arial" pitchFamily="34" charset="0"/>
                <a:buNone/>
              </a:pPr>
              <a:endParaRPr lang="zh-CN" altLang="en-US" sz="1317">
                <a:solidFill>
                  <a:srgbClr val="FFFFFF"/>
                </a:solidFill>
              </a:endParaRPr>
            </a:p>
          </p:txBody>
        </p:sp>
        <p:sp>
          <p:nvSpPr>
            <p:cNvPr id="4" name="矩形 60"/>
            <p:cNvSpPr>
              <a:spLocks noChangeArrowheads="1"/>
            </p:cNvSpPr>
            <p:nvPr/>
          </p:nvSpPr>
          <p:spPr bwMode="auto">
            <a:xfrm>
              <a:off x="301752" y="0"/>
              <a:ext cx="152400" cy="521208"/>
            </a:xfrm>
            <a:prstGeom prst="rect">
              <a:avLst/>
            </a:prstGeom>
            <a:solidFill>
              <a:srgbClr val="A6A6A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Char char="•"/>
                <a:defRPr sz="2800">
                  <a:solidFill>
                    <a:schemeClr val="tx1"/>
                  </a:solidFill>
                  <a:latin typeface="Calibri" pitchFamily="34" charset="0"/>
                  <a:ea typeface="宋体" pitchFamily="2" charset="-122"/>
                </a:defRPr>
              </a:lvl1pPr>
              <a:lvl2pPr marL="742950" indent="-285750">
                <a:lnSpc>
                  <a:spcPct val="90000"/>
                </a:lnSpc>
                <a:spcBef>
                  <a:spcPts val="500"/>
                </a:spcBef>
                <a:buChar char="•"/>
                <a:defRPr sz="2400">
                  <a:solidFill>
                    <a:schemeClr val="tx1"/>
                  </a:solidFill>
                  <a:latin typeface="Calibri" pitchFamily="34" charset="0"/>
                  <a:ea typeface="宋体" pitchFamily="2" charset="-122"/>
                </a:defRPr>
              </a:lvl2pPr>
              <a:lvl3pPr marL="1143000" indent="-228600">
                <a:lnSpc>
                  <a:spcPct val="90000"/>
                </a:lnSpc>
                <a:spcBef>
                  <a:spcPts val="500"/>
                </a:spcBef>
                <a:buChar char="•"/>
                <a:defRPr sz="2000">
                  <a:solidFill>
                    <a:schemeClr val="tx1"/>
                  </a:solidFill>
                  <a:latin typeface="Calibri" pitchFamily="34" charset="0"/>
                  <a:ea typeface="宋体" pitchFamily="2" charset="-122"/>
                </a:defRPr>
              </a:lvl3pPr>
              <a:lvl4pPr marL="1600200" indent="-228600">
                <a:lnSpc>
                  <a:spcPct val="90000"/>
                </a:lnSpc>
                <a:spcBef>
                  <a:spcPts val="500"/>
                </a:spcBef>
                <a:buChar char="•"/>
                <a:defRPr>
                  <a:solidFill>
                    <a:schemeClr val="tx1"/>
                  </a:solidFill>
                  <a:latin typeface="Calibri" pitchFamily="34" charset="0"/>
                  <a:ea typeface="宋体" pitchFamily="2" charset="-122"/>
                </a:defRPr>
              </a:lvl4pPr>
              <a:lvl5pPr marL="2057400" indent="-228600">
                <a:lnSpc>
                  <a:spcPct val="90000"/>
                </a:lnSpc>
                <a:spcBef>
                  <a:spcPts val="500"/>
                </a:spcBef>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ctr" eaLnBrk="1" hangingPunct="1">
                <a:lnSpc>
                  <a:spcPct val="100000"/>
                </a:lnSpc>
                <a:spcBef>
                  <a:spcPct val="0"/>
                </a:spcBef>
                <a:buFont typeface="Arial" pitchFamily="34" charset="0"/>
                <a:buNone/>
              </a:pPr>
              <a:endParaRPr lang="zh-CN" altLang="en-US" sz="1317">
                <a:solidFill>
                  <a:srgbClr val="FFFFFF"/>
                </a:solidFill>
              </a:endParaRPr>
            </a:p>
          </p:txBody>
        </p:sp>
      </p:grpSp>
      <p:sp>
        <p:nvSpPr>
          <p:cNvPr id="5" name="文本框 6"/>
          <p:cNvSpPr>
            <a:spLocks noChangeArrowheads="1"/>
          </p:cNvSpPr>
          <p:nvPr userDrawn="1"/>
        </p:nvSpPr>
        <p:spPr bwMode="auto">
          <a:xfrm>
            <a:off x="370720" y="200093"/>
            <a:ext cx="3099046" cy="282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4495" tIns="32247" rIns="64495" bIns="32247">
            <a:spAutoFit/>
          </a:bodyPr>
          <a:lstStyle/>
          <a:p>
            <a:r>
              <a:rPr lang="zh-CN" altLang="en-US" sz="1411" b="1" dirty="0">
                <a:latin typeface="微软雅黑" pitchFamily="34" charset="-122"/>
                <a:ea typeface="微软雅黑" pitchFamily="34" charset="-122"/>
                <a:sym typeface="微软雅黑" pitchFamily="34" charset="-122"/>
              </a:rPr>
              <a:t>单击此处添加您要的标题</a:t>
            </a:r>
          </a:p>
        </p:txBody>
      </p:sp>
    </p:spTree>
    <p:extLst>
      <p:ext uri="{BB962C8B-B14F-4D97-AF65-F5344CB8AC3E}">
        <p14:creationId xmlns:p14="http://schemas.microsoft.com/office/powerpoint/2010/main" val="3101905574"/>
      </p:ext>
    </p:extLst>
  </p:cSld>
  <p:clrMapOvr>
    <a:masterClrMapping/>
  </p:clrMapOvr>
  <p:transition spd="slow" advClick="0" advTm="200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5"/>
                                        </p:tgtEl>
                                        <p:attrNameLst>
                                          <p:attrName>style.visibility</p:attrName>
                                        </p:attrNameLst>
                                      </p:cBhvr>
                                      <p:to>
                                        <p:strVal val="visible"/>
                                      </p:to>
                                    </p:set>
                                    <p:anim calcmode="lin" valueType="num">
                                      <p:cBhvr>
                                        <p:cTn id="11"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5"/>
                                        </p:tgtEl>
                                        <p:attrNameLst>
                                          <p:attrName>ppt_y</p:attrName>
                                        </p:attrNameLst>
                                      </p:cBhvr>
                                      <p:tavLst>
                                        <p:tav tm="0">
                                          <p:val>
                                            <p:strVal val="#ppt_y"/>
                                          </p:val>
                                        </p:tav>
                                        <p:tav tm="100000">
                                          <p:val>
                                            <p:strVal val="#ppt_y"/>
                                          </p:val>
                                        </p:tav>
                                      </p:tavLst>
                                    </p:anim>
                                    <p:anim calcmode="lin" valueType="num">
                                      <p:cBhvr>
                                        <p:cTn id="13"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5"/>
                                        </p:tgtEl>
                                        <p:attrNameLst>
                                          <p:attrName>ppt_w</p:attrName>
                                        </p:attrNameLst>
                                      </p:cBhvr>
                                      <p:tavLst>
                                        <p:tav tm="0">
                                          <p:val>
                                            <p:strVal val="#ppt_w/10"/>
                                          </p:val>
                                        </p:tav>
                                        <p:tav tm="50000">
                                          <p:val>
                                            <p:strVal val="#ppt_w+.01"/>
                                          </p:val>
                                        </p:tav>
                                        <p:tav tm="100000">
                                          <p:val>
                                            <p:strVal val="#ppt_w"/>
                                          </p:val>
                                        </p:tav>
                                      </p:tavLst>
                                    </p:anim>
                                    <p:animEffect>
                                      <p:cBhvr>
                                        <p:cTn id="15" dur="500" tmFilter="0,0; .5, 1; 1, 1"/>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utoUpdateAnimBg="0"/>
    </p:bld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_仅标题">
    <p:spTree>
      <p:nvGrpSpPr>
        <p:cNvPr id="1" name=""/>
        <p:cNvGrpSpPr/>
        <p:nvPr/>
      </p:nvGrpSpPr>
      <p:grpSpPr>
        <a:xfrm>
          <a:off x="0" y="0"/>
          <a:ext cx="0" cy="0"/>
          <a:chOff x="0" y="0"/>
          <a:chExt cx="0" cy="0"/>
        </a:xfrm>
      </p:grpSpPr>
      <p:grpSp>
        <p:nvGrpSpPr>
          <p:cNvPr id="2" name="组合 58"/>
          <p:cNvGrpSpPr>
            <a:grpSpLocks/>
          </p:cNvGrpSpPr>
          <p:nvPr userDrawn="1"/>
        </p:nvGrpSpPr>
        <p:grpSpPr bwMode="auto">
          <a:xfrm>
            <a:off x="0" y="156450"/>
            <a:ext cx="320389" cy="372976"/>
            <a:chOff x="0" y="0"/>
            <a:chExt cx="454152" cy="521208"/>
          </a:xfrm>
        </p:grpSpPr>
        <p:sp>
          <p:nvSpPr>
            <p:cNvPr id="3" name="矩形 59"/>
            <p:cNvSpPr>
              <a:spLocks noChangeArrowheads="1"/>
            </p:cNvSpPr>
            <p:nvPr/>
          </p:nvSpPr>
          <p:spPr bwMode="auto">
            <a:xfrm>
              <a:off x="0" y="0"/>
              <a:ext cx="301752" cy="521208"/>
            </a:xfrm>
            <a:prstGeom prst="rect">
              <a:avLst/>
            </a:prstGeom>
            <a:solidFill>
              <a:srgbClr val="FF759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Char char="•"/>
                <a:defRPr sz="2800">
                  <a:solidFill>
                    <a:schemeClr val="tx1"/>
                  </a:solidFill>
                  <a:latin typeface="Calibri" pitchFamily="34" charset="0"/>
                  <a:ea typeface="宋体" pitchFamily="2" charset="-122"/>
                </a:defRPr>
              </a:lvl1pPr>
              <a:lvl2pPr marL="742950" indent="-285750">
                <a:lnSpc>
                  <a:spcPct val="90000"/>
                </a:lnSpc>
                <a:spcBef>
                  <a:spcPts val="500"/>
                </a:spcBef>
                <a:buChar char="•"/>
                <a:defRPr sz="2400">
                  <a:solidFill>
                    <a:schemeClr val="tx1"/>
                  </a:solidFill>
                  <a:latin typeface="Calibri" pitchFamily="34" charset="0"/>
                  <a:ea typeface="宋体" pitchFamily="2" charset="-122"/>
                </a:defRPr>
              </a:lvl2pPr>
              <a:lvl3pPr marL="1143000" indent="-228600">
                <a:lnSpc>
                  <a:spcPct val="90000"/>
                </a:lnSpc>
                <a:spcBef>
                  <a:spcPts val="500"/>
                </a:spcBef>
                <a:buChar char="•"/>
                <a:defRPr sz="2000">
                  <a:solidFill>
                    <a:schemeClr val="tx1"/>
                  </a:solidFill>
                  <a:latin typeface="Calibri" pitchFamily="34" charset="0"/>
                  <a:ea typeface="宋体" pitchFamily="2" charset="-122"/>
                </a:defRPr>
              </a:lvl3pPr>
              <a:lvl4pPr marL="1600200" indent="-228600">
                <a:lnSpc>
                  <a:spcPct val="90000"/>
                </a:lnSpc>
                <a:spcBef>
                  <a:spcPts val="500"/>
                </a:spcBef>
                <a:buChar char="•"/>
                <a:defRPr>
                  <a:solidFill>
                    <a:schemeClr val="tx1"/>
                  </a:solidFill>
                  <a:latin typeface="Calibri" pitchFamily="34" charset="0"/>
                  <a:ea typeface="宋体" pitchFamily="2" charset="-122"/>
                </a:defRPr>
              </a:lvl4pPr>
              <a:lvl5pPr marL="2057400" indent="-228600">
                <a:lnSpc>
                  <a:spcPct val="90000"/>
                </a:lnSpc>
                <a:spcBef>
                  <a:spcPts val="500"/>
                </a:spcBef>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ctr" eaLnBrk="1" hangingPunct="1">
                <a:lnSpc>
                  <a:spcPct val="100000"/>
                </a:lnSpc>
                <a:spcBef>
                  <a:spcPct val="0"/>
                </a:spcBef>
                <a:buFont typeface="Arial" pitchFamily="34" charset="0"/>
                <a:buNone/>
              </a:pPr>
              <a:endParaRPr lang="zh-CN" altLang="en-US" sz="1317">
                <a:solidFill>
                  <a:srgbClr val="FFFFFF"/>
                </a:solidFill>
              </a:endParaRPr>
            </a:p>
          </p:txBody>
        </p:sp>
        <p:sp>
          <p:nvSpPr>
            <p:cNvPr id="4" name="矩形 60"/>
            <p:cNvSpPr>
              <a:spLocks noChangeArrowheads="1"/>
            </p:cNvSpPr>
            <p:nvPr/>
          </p:nvSpPr>
          <p:spPr bwMode="auto">
            <a:xfrm>
              <a:off x="301752" y="0"/>
              <a:ext cx="152400" cy="521208"/>
            </a:xfrm>
            <a:prstGeom prst="rect">
              <a:avLst/>
            </a:prstGeom>
            <a:solidFill>
              <a:srgbClr val="A6A6A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Char char="•"/>
                <a:defRPr sz="2800">
                  <a:solidFill>
                    <a:schemeClr val="tx1"/>
                  </a:solidFill>
                  <a:latin typeface="Calibri" pitchFamily="34" charset="0"/>
                  <a:ea typeface="宋体" pitchFamily="2" charset="-122"/>
                </a:defRPr>
              </a:lvl1pPr>
              <a:lvl2pPr marL="742950" indent="-285750">
                <a:lnSpc>
                  <a:spcPct val="90000"/>
                </a:lnSpc>
                <a:spcBef>
                  <a:spcPts val="500"/>
                </a:spcBef>
                <a:buChar char="•"/>
                <a:defRPr sz="2400">
                  <a:solidFill>
                    <a:schemeClr val="tx1"/>
                  </a:solidFill>
                  <a:latin typeface="Calibri" pitchFamily="34" charset="0"/>
                  <a:ea typeface="宋体" pitchFamily="2" charset="-122"/>
                </a:defRPr>
              </a:lvl2pPr>
              <a:lvl3pPr marL="1143000" indent="-228600">
                <a:lnSpc>
                  <a:spcPct val="90000"/>
                </a:lnSpc>
                <a:spcBef>
                  <a:spcPts val="500"/>
                </a:spcBef>
                <a:buChar char="•"/>
                <a:defRPr sz="2000">
                  <a:solidFill>
                    <a:schemeClr val="tx1"/>
                  </a:solidFill>
                  <a:latin typeface="Calibri" pitchFamily="34" charset="0"/>
                  <a:ea typeface="宋体" pitchFamily="2" charset="-122"/>
                </a:defRPr>
              </a:lvl3pPr>
              <a:lvl4pPr marL="1600200" indent="-228600">
                <a:lnSpc>
                  <a:spcPct val="90000"/>
                </a:lnSpc>
                <a:spcBef>
                  <a:spcPts val="500"/>
                </a:spcBef>
                <a:buChar char="•"/>
                <a:defRPr>
                  <a:solidFill>
                    <a:schemeClr val="tx1"/>
                  </a:solidFill>
                  <a:latin typeface="Calibri" pitchFamily="34" charset="0"/>
                  <a:ea typeface="宋体" pitchFamily="2" charset="-122"/>
                </a:defRPr>
              </a:lvl4pPr>
              <a:lvl5pPr marL="2057400" indent="-228600">
                <a:lnSpc>
                  <a:spcPct val="90000"/>
                </a:lnSpc>
                <a:spcBef>
                  <a:spcPts val="500"/>
                </a:spcBef>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ctr" eaLnBrk="1" hangingPunct="1">
                <a:lnSpc>
                  <a:spcPct val="100000"/>
                </a:lnSpc>
                <a:spcBef>
                  <a:spcPct val="0"/>
                </a:spcBef>
                <a:buFont typeface="Arial" pitchFamily="34" charset="0"/>
                <a:buNone/>
              </a:pPr>
              <a:endParaRPr lang="zh-CN" altLang="en-US" sz="1317">
                <a:solidFill>
                  <a:srgbClr val="FFFFFF"/>
                </a:solidFill>
              </a:endParaRPr>
            </a:p>
          </p:txBody>
        </p:sp>
      </p:grpSp>
      <p:sp>
        <p:nvSpPr>
          <p:cNvPr id="5" name="文本框 6"/>
          <p:cNvSpPr>
            <a:spLocks noChangeArrowheads="1"/>
          </p:cNvSpPr>
          <p:nvPr userDrawn="1"/>
        </p:nvSpPr>
        <p:spPr bwMode="auto">
          <a:xfrm>
            <a:off x="370720" y="200093"/>
            <a:ext cx="3099046" cy="282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4495" tIns="32247" rIns="64495" bIns="32247">
            <a:spAutoFit/>
          </a:bodyPr>
          <a:lstStyle/>
          <a:p>
            <a:r>
              <a:rPr lang="zh-CN" altLang="en-US" sz="1411" b="1" dirty="0">
                <a:latin typeface="微软雅黑" pitchFamily="34" charset="-122"/>
                <a:ea typeface="微软雅黑" pitchFamily="34" charset="-122"/>
                <a:sym typeface="微软雅黑" pitchFamily="34" charset="-122"/>
              </a:rPr>
              <a:t>单击此处添加您要的标题</a:t>
            </a:r>
          </a:p>
        </p:txBody>
      </p:sp>
    </p:spTree>
    <p:extLst>
      <p:ext uri="{BB962C8B-B14F-4D97-AF65-F5344CB8AC3E}">
        <p14:creationId xmlns:p14="http://schemas.microsoft.com/office/powerpoint/2010/main" val="994097108"/>
      </p:ext>
    </p:extLst>
  </p:cSld>
  <p:clrMapOvr>
    <a:masterClrMapping/>
  </p:clrMapOvr>
  <p:transition spd="slow" advClick="0" advTm="200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5"/>
                                        </p:tgtEl>
                                        <p:attrNameLst>
                                          <p:attrName>style.visibility</p:attrName>
                                        </p:attrNameLst>
                                      </p:cBhvr>
                                      <p:to>
                                        <p:strVal val="visible"/>
                                      </p:to>
                                    </p:set>
                                    <p:anim calcmode="lin" valueType="num">
                                      <p:cBhvr>
                                        <p:cTn id="11"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5"/>
                                        </p:tgtEl>
                                        <p:attrNameLst>
                                          <p:attrName>ppt_y</p:attrName>
                                        </p:attrNameLst>
                                      </p:cBhvr>
                                      <p:tavLst>
                                        <p:tav tm="0">
                                          <p:val>
                                            <p:strVal val="#ppt_y"/>
                                          </p:val>
                                        </p:tav>
                                        <p:tav tm="100000">
                                          <p:val>
                                            <p:strVal val="#ppt_y"/>
                                          </p:val>
                                        </p:tav>
                                      </p:tavLst>
                                    </p:anim>
                                    <p:anim calcmode="lin" valueType="num">
                                      <p:cBhvr>
                                        <p:cTn id="13"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5"/>
                                        </p:tgtEl>
                                        <p:attrNameLst>
                                          <p:attrName>ppt_w</p:attrName>
                                        </p:attrNameLst>
                                      </p:cBhvr>
                                      <p:tavLst>
                                        <p:tav tm="0">
                                          <p:val>
                                            <p:strVal val="#ppt_w/10"/>
                                          </p:val>
                                        </p:tav>
                                        <p:tav tm="50000">
                                          <p:val>
                                            <p:strVal val="#ppt_w+.01"/>
                                          </p:val>
                                        </p:tav>
                                        <p:tav tm="100000">
                                          <p:val>
                                            <p:strVal val="#ppt_w"/>
                                          </p:val>
                                        </p:tav>
                                      </p:tavLst>
                                    </p:anim>
                                    <p:animEffect>
                                      <p:cBhvr>
                                        <p:cTn id="15" dur="500" tmFilter="0,0; .5, 1; 1, 1"/>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utoUpdateAnimBg="0"/>
    </p:bld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3_仅标题">
    <p:spTree>
      <p:nvGrpSpPr>
        <p:cNvPr id="1" name=""/>
        <p:cNvGrpSpPr/>
        <p:nvPr/>
      </p:nvGrpSpPr>
      <p:grpSpPr>
        <a:xfrm>
          <a:off x="0" y="0"/>
          <a:ext cx="0" cy="0"/>
          <a:chOff x="0" y="0"/>
          <a:chExt cx="0" cy="0"/>
        </a:xfrm>
      </p:grpSpPr>
      <p:grpSp>
        <p:nvGrpSpPr>
          <p:cNvPr id="2" name="组合 58"/>
          <p:cNvGrpSpPr>
            <a:grpSpLocks/>
          </p:cNvGrpSpPr>
          <p:nvPr userDrawn="1"/>
        </p:nvGrpSpPr>
        <p:grpSpPr bwMode="auto">
          <a:xfrm>
            <a:off x="0" y="156450"/>
            <a:ext cx="320389" cy="372976"/>
            <a:chOff x="0" y="0"/>
            <a:chExt cx="454152" cy="521208"/>
          </a:xfrm>
        </p:grpSpPr>
        <p:sp>
          <p:nvSpPr>
            <p:cNvPr id="3" name="矩形 59"/>
            <p:cNvSpPr>
              <a:spLocks noChangeArrowheads="1"/>
            </p:cNvSpPr>
            <p:nvPr/>
          </p:nvSpPr>
          <p:spPr bwMode="auto">
            <a:xfrm>
              <a:off x="0" y="0"/>
              <a:ext cx="301752" cy="521208"/>
            </a:xfrm>
            <a:prstGeom prst="rect">
              <a:avLst/>
            </a:prstGeom>
            <a:solidFill>
              <a:srgbClr val="FF759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Char char="•"/>
                <a:defRPr sz="2800">
                  <a:solidFill>
                    <a:schemeClr val="tx1"/>
                  </a:solidFill>
                  <a:latin typeface="Calibri" pitchFamily="34" charset="0"/>
                  <a:ea typeface="宋体" pitchFamily="2" charset="-122"/>
                </a:defRPr>
              </a:lvl1pPr>
              <a:lvl2pPr marL="742950" indent="-285750">
                <a:lnSpc>
                  <a:spcPct val="90000"/>
                </a:lnSpc>
                <a:spcBef>
                  <a:spcPts val="500"/>
                </a:spcBef>
                <a:buChar char="•"/>
                <a:defRPr sz="2400">
                  <a:solidFill>
                    <a:schemeClr val="tx1"/>
                  </a:solidFill>
                  <a:latin typeface="Calibri" pitchFamily="34" charset="0"/>
                  <a:ea typeface="宋体" pitchFamily="2" charset="-122"/>
                </a:defRPr>
              </a:lvl2pPr>
              <a:lvl3pPr marL="1143000" indent="-228600">
                <a:lnSpc>
                  <a:spcPct val="90000"/>
                </a:lnSpc>
                <a:spcBef>
                  <a:spcPts val="500"/>
                </a:spcBef>
                <a:buChar char="•"/>
                <a:defRPr sz="2000">
                  <a:solidFill>
                    <a:schemeClr val="tx1"/>
                  </a:solidFill>
                  <a:latin typeface="Calibri" pitchFamily="34" charset="0"/>
                  <a:ea typeface="宋体" pitchFamily="2" charset="-122"/>
                </a:defRPr>
              </a:lvl3pPr>
              <a:lvl4pPr marL="1600200" indent="-228600">
                <a:lnSpc>
                  <a:spcPct val="90000"/>
                </a:lnSpc>
                <a:spcBef>
                  <a:spcPts val="500"/>
                </a:spcBef>
                <a:buChar char="•"/>
                <a:defRPr>
                  <a:solidFill>
                    <a:schemeClr val="tx1"/>
                  </a:solidFill>
                  <a:latin typeface="Calibri" pitchFamily="34" charset="0"/>
                  <a:ea typeface="宋体" pitchFamily="2" charset="-122"/>
                </a:defRPr>
              </a:lvl4pPr>
              <a:lvl5pPr marL="2057400" indent="-228600">
                <a:lnSpc>
                  <a:spcPct val="90000"/>
                </a:lnSpc>
                <a:spcBef>
                  <a:spcPts val="500"/>
                </a:spcBef>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ctr" eaLnBrk="1" hangingPunct="1">
                <a:lnSpc>
                  <a:spcPct val="100000"/>
                </a:lnSpc>
                <a:spcBef>
                  <a:spcPct val="0"/>
                </a:spcBef>
                <a:buFont typeface="Arial" pitchFamily="34" charset="0"/>
                <a:buNone/>
              </a:pPr>
              <a:endParaRPr lang="zh-CN" altLang="en-US" sz="1317">
                <a:solidFill>
                  <a:srgbClr val="FFFFFF"/>
                </a:solidFill>
              </a:endParaRPr>
            </a:p>
          </p:txBody>
        </p:sp>
        <p:sp>
          <p:nvSpPr>
            <p:cNvPr id="4" name="矩形 60"/>
            <p:cNvSpPr>
              <a:spLocks noChangeArrowheads="1"/>
            </p:cNvSpPr>
            <p:nvPr/>
          </p:nvSpPr>
          <p:spPr bwMode="auto">
            <a:xfrm>
              <a:off x="301752" y="0"/>
              <a:ext cx="152400" cy="521208"/>
            </a:xfrm>
            <a:prstGeom prst="rect">
              <a:avLst/>
            </a:prstGeom>
            <a:solidFill>
              <a:srgbClr val="A6A6A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Char char="•"/>
                <a:defRPr sz="2800">
                  <a:solidFill>
                    <a:schemeClr val="tx1"/>
                  </a:solidFill>
                  <a:latin typeface="Calibri" pitchFamily="34" charset="0"/>
                  <a:ea typeface="宋体" pitchFamily="2" charset="-122"/>
                </a:defRPr>
              </a:lvl1pPr>
              <a:lvl2pPr marL="742950" indent="-285750">
                <a:lnSpc>
                  <a:spcPct val="90000"/>
                </a:lnSpc>
                <a:spcBef>
                  <a:spcPts val="500"/>
                </a:spcBef>
                <a:buChar char="•"/>
                <a:defRPr sz="2400">
                  <a:solidFill>
                    <a:schemeClr val="tx1"/>
                  </a:solidFill>
                  <a:latin typeface="Calibri" pitchFamily="34" charset="0"/>
                  <a:ea typeface="宋体" pitchFamily="2" charset="-122"/>
                </a:defRPr>
              </a:lvl2pPr>
              <a:lvl3pPr marL="1143000" indent="-228600">
                <a:lnSpc>
                  <a:spcPct val="90000"/>
                </a:lnSpc>
                <a:spcBef>
                  <a:spcPts val="500"/>
                </a:spcBef>
                <a:buChar char="•"/>
                <a:defRPr sz="2000">
                  <a:solidFill>
                    <a:schemeClr val="tx1"/>
                  </a:solidFill>
                  <a:latin typeface="Calibri" pitchFamily="34" charset="0"/>
                  <a:ea typeface="宋体" pitchFamily="2" charset="-122"/>
                </a:defRPr>
              </a:lvl3pPr>
              <a:lvl4pPr marL="1600200" indent="-228600">
                <a:lnSpc>
                  <a:spcPct val="90000"/>
                </a:lnSpc>
                <a:spcBef>
                  <a:spcPts val="500"/>
                </a:spcBef>
                <a:buChar char="•"/>
                <a:defRPr>
                  <a:solidFill>
                    <a:schemeClr val="tx1"/>
                  </a:solidFill>
                  <a:latin typeface="Calibri" pitchFamily="34" charset="0"/>
                  <a:ea typeface="宋体" pitchFamily="2" charset="-122"/>
                </a:defRPr>
              </a:lvl4pPr>
              <a:lvl5pPr marL="2057400" indent="-228600">
                <a:lnSpc>
                  <a:spcPct val="90000"/>
                </a:lnSpc>
                <a:spcBef>
                  <a:spcPts val="500"/>
                </a:spcBef>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ctr" eaLnBrk="1" hangingPunct="1">
                <a:lnSpc>
                  <a:spcPct val="100000"/>
                </a:lnSpc>
                <a:spcBef>
                  <a:spcPct val="0"/>
                </a:spcBef>
                <a:buFont typeface="Arial" pitchFamily="34" charset="0"/>
                <a:buNone/>
              </a:pPr>
              <a:endParaRPr lang="zh-CN" altLang="en-US" sz="1317">
                <a:solidFill>
                  <a:srgbClr val="FFFFFF"/>
                </a:solidFill>
              </a:endParaRPr>
            </a:p>
          </p:txBody>
        </p:sp>
      </p:grpSp>
      <p:sp>
        <p:nvSpPr>
          <p:cNvPr id="5" name="文本框 6"/>
          <p:cNvSpPr>
            <a:spLocks noChangeArrowheads="1"/>
          </p:cNvSpPr>
          <p:nvPr userDrawn="1"/>
        </p:nvSpPr>
        <p:spPr bwMode="auto">
          <a:xfrm>
            <a:off x="370720" y="200093"/>
            <a:ext cx="3099046" cy="282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4495" tIns="32247" rIns="64495" bIns="32247">
            <a:spAutoFit/>
          </a:bodyPr>
          <a:lstStyle/>
          <a:p>
            <a:r>
              <a:rPr lang="zh-CN" altLang="en-US" sz="1411" b="1" dirty="0">
                <a:latin typeface="微软雅黑" pitchFamily="34" charset="-122"/>
                <a:ea typeface="微软雅黑" pitchFamily="34" charset="-122"/>
                <a:sym typeface="微软雅黑" pitchFamily="34" charset="-122"/>
              </a:rPr>
              <a:t>单击此处添加您要的标题</a:t>
            </a:r>
          </a:p>
        </p:txBody>
      </p:sp>
    </p:spTree>
    <p:extLst>
      <p:ext uri="{BB962C8B-B14F-4D97-AF65-F5344CB8AC3E}">
        <p14:creationId xmlns:p14="http://schemas.microsoft.com/office/powerpoint/2010/main" val="3214938671"/>
      </p:ext>
    </p:extLst>
  </p:cSld>
  <p:clrMapOvr>
    <a:masterClrMapping/>
  </p:clrMapOvr>
  <p:transition spd="slow" advClick="0" advTm="200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5"/>
                                        </p:tgtEl>
                                        <p:attrNameLst>
                                          <p:attrName>style.visibility</p:attrName>
                                        </p:attrNameLst>
                                      </p:cBhvr>
                                      <p:to>
                                        <p:strVal val="visible"/>
                                      </p:to>
                                    </p:set>
                                    <p:anim calcmode="lin" valueType="num">
                                      <p:cBhvr>
                                        <p:cTn id="11"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5"/>
                                        </p:tgtEl>
                                        <p:attrNameLst>
                                          <p:attrName>ppt_y</p:attrName>
                                        </p:attrNameLst>
                                      </p:cBhvr>
                                      <p:tavLst>
                                        <p:tav tm="0">
                                          <p:val>
                                            <p:strVal val="#ppt_y"/>
                                          </p:val>
                                        </p:tav>
                                        <p:tav tm="100000">
                                          <p:val>
                                            <p:strVal val="#ppt_y"/>
                                          </p:val>
                                        </p:tav>
                                      </p:tavLst>
                                    </p:anim>
                                    <p:anim calcmode="lin" valueType="num">
                                      <p:cBhvr>
                                        <p:cTn id="13"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5"/>
                                        </p:tgtEl>
                                        <p:attrNameLst>
                                          <p:attrName>ppt_w</p:attrName>
                                        </p:attrNameLst>
                                      </p:cBhvr>
                                      <p:tavLst>
                                        <p:tav tm="0">
                                          <p:val>
                                            <p:strVal val="#ppt_w/10"/>
                                          </p:val>
                                        </p:tav>
                                        <p:tav tm="50000">
                                          <p:val>
                                            <p:strVal val="#ppt_w+.01"/>
                                          </p:val>
                                        </p:tav>
                                        <p:tav tm="100000">
                                          <p:val>
                                            <p:strVal val="#ppt_w"/>
                                          </p:val>
                                        </p:tav>
                                      </p:tavLst>
                                    </p:anim>
                                    <p:animEffect>
                                      <p:cBhvr>
                                        <p:cTn id="15" dur="500" tmFilter="0,0; .5, 1; 1, 1"/>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utoUpdateAnimBg="0"/>
    </p:bld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4_仅标题">
    <p:spTree>
      <p:nvGrpSpPr>
        <p:cNvPr id="1" name=""/>
        <p:cNvGrpSpPr/>
        <p:nvPr/>
      </p:nvGrpSpPr>
      <p:grpSpPr>
        <a:xfrm>
          <a:off x="0" y="0"/>
          <a:ext cx="0" cy="0"/>
          <a:chOff x="0" y="0"/>
          <a:chExt cx="0" cy="0"/>
        </a:xfrm>
      </p:grpSpPr>
      <p:grpSp>
        <p:nvGrpSpPr>
          <p:cNvPr id="2" name="组合 58"/>
          <p:cNvGrpSpPr>
            <a:grpSpLocks/>
          </p:cNvGrpSpPr>
          <p:nvPr userDrawn="1"/>
        </p:nvGrpSpPr>
        <p:grpSpPr bwMode="auto">
          <a:xfrm>
            <a:off x="0" y="156450"/>
            <a:ext cx="320389" cy="372976"/>
            <a:chOff x="0" y="0"/>
            <a:chExt cx="454152" cy="521208"/>
          </a:xfrm>
        </p:grpSpPr>
        <p:sp>
          <p:nvSpPr>
            <p:cNvPr id="3" name="矩形 59"/>
            <p:cNvSpPr>
              <a:spLocks noChangeArrowheads="1"/>
            </p:cNvSpPr>
            <p:nvPr/>
          </p:nvSpPr>
          <p:spPr bwMode="auto">
            <a:xfrm>
              <a:off x="0" y="0"/>
              <a:ext cx="301752" cy="521208"/>
            </a:xfrm>
            <a:prstGeom prst="rect">
              <a:avLst/>
            </a:prstGeom>
            <a:solidFill>
              <a:srgbClr val="FF759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Char char="•"/>
                <a:defRPr sz="2800">
                  <a:solidFill>
                    <a:schemeClr val="tx1"/>
                  </a:solidFill>
                  <a:latin typeface="Calibri" pitchFamily="34" charset="0"/>
                  <a:ea typeface="宋体" pitchFamily="2" charset="-122"/>
                </a:defRPr>
              </a:lvl1pPr>
              <a:lvl2pPr marL="742950" indent="-285750">
                <a:lnSpc>
                  <a:spcPct val="90000"/>
                </a:lnSpc>
                <a:spcBef>
                  <a:spcPts val="500"/>
                </a:spcBef>
                <a:buChar char="•"/>
                <a:defRPr sz="2400">
                  <a:solidFill>
                    <a:schemeClr val="tx1"/>
                  </a:solidFill>
                  <a:latin typeface="Calibri" pitchFamily="34" charset="0"/>
                  <a:ea typeface="宋体" pitchFamily="2" charset="-122"/>
                </a:defRPr>
              </a:lvl2pPr>
              <a:lvl3pPr marL="1143000" indent="-228600">
                <a:lnSpc>
                  <a:spcPct val="90000"/>
                </a:lnSpc>
                <a:spcBef>
                  <a:spcPts val="500"/>
                </a:spcBef>
                <a:buChar char="•"/>
                <a:defRPr sz="2000">
                  <a:solidFill>
                    <a:schemeClr val="tx1"/>
                  </a:solidFill>
                  <a:latin typeface="Calibri" pitchFamily="34" charset="0"/>
                  <a:ea typeface="宋体" pitchFamily="2" charset="-122"/>
                </a:defRPr>
              </a:lvl3pPr>
              <a:lvl4pPr marL="1600200" indent="-228600">
                <a:lnSpc>
                  <a:spcPct val="90000"/>
                </a:lnSpc>
                <a:spcBef>
                  <a:spcPts val="500"/>
                </a:spcBef>
                <a:buChar char="•"/>
                <a:defRPr>
                  <a:solidFill>
                    <a:schemeClr val="tx1"/>
                  </a:solidFill>
                  <a:latin typeface="Calibri" pitchFamily="34" charset="0"/>
                  <a:ea typeface="宋体" pitchFamily="2" charset="-122"/>
                </a:defRPr>
              </a:lvl4pPr>
              <a:lvl5pPr marL="2057400" indent="-228600">
                <a:lnSpc>
                  <a:spcPct val="90000"/>
                </a:lnSpc>
                <a:spcBef>
                  <a:spcPts val="500"/>
                </a:spcBef>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ctr" eaLnBrk="1" hangingPunct="1">
                <a:lnSpc>
                  <a:spcPct val="100000"/>
                </a:lnSpc>
                <a:spcBef>
                  <a:spcPct val="0"/>
                </a:spcBef>
                <a:buFont typeface="Arial" pitchFamily="34" charset="0"/>
                <a:buNone/>
              </a:pPr>
              <a:endParaRPr lang="zh-CN" altLang="en-US" sz="1317">
                <a:solidFill>
                  <a:srgbClr val="FFFFFF"/>
                </a:solidFill>
              </a:endParaRPr>
            </a:p>
          </p:txBody>
        </p:sp>
        <p:sp>
          <p:nvSpPr>
            <p:cNvPr id="4" name="矩形 60"/>
            <p:cNvSpPr>
              <a:spLocks noChangeArrowheads="1"/>
            </p:cNvSpPr>
            <p:nvPr/>
          </p:nvSpPr>
          <p:spPr bwMode="auto">
            <a:xfrm>
              <a:off x="301752" y="0"/>
              <a:ext cx="152400" cy="521208"/>
            </a:xfrm>
            <a:prstGeom prst="rect">
              <a:avLst/>
            </a:prstGeom>
            <a:solidFill>
              <a:srgbClr val="A6A6A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Char char="•"/>
                <a:defRPr sz="2800">
                  <a:solidFill>
                    <a:schemeClr val="tx1"/>
                  </a:solidFill>
                  <a:latin typeface="Calibri" pitchFamily="34" charset="0"/>
                  <a:ea typeface="宋体" pitchFamily="2" charset="-122"/>
                </a:defRPr>
              </a:lvl1pPr>
              <a:lvl2pPr marL="742950" indent="-285750">
                <a:lnSpc>
                  <a:spcPct val="90000"/>
                </a:lnSpc>
                <a:spcBef>
                  <a:spcPts val="500"/>
                </a:spcBef>
                <a:buChar char="•"/>
                <a:defRPr sz="2400">
                  <a:solidFill>
                    <a:schemeClr val="tx1"/>
                  </a:solidFill>
                  <a:latin typeface="Calibri" pitchFamily="34" charset="0"/>
                  <a:ea typeface="宋体" pitchFamily="2" charset="-122"/>
                </a:defRPr>
              </a:lvl2pPr>
              <a:lvl3pPr marL="1143000" indent="-228600">
                <a:lnSpc>
                  <a:spcPct val="90000"/>
                </a:lnSpc>
                <a:spcBef>
                  <a:spcPts val="500"/>
                </a:spcBef>
                <a:buChar char="•"/>
                <a:defRPr sz="2000">
                  <a:solidFill>
                    <a:schemeClr val="tx1"/>
                  </a:solidFill>
                  <a:latin typeface="Calibri" pitchFamily="34" charset="0"/>
                  <a:ea typeface="宋体" pitchFamily="2" charset="-122"/>
                </a:defRPr>
              </a:lvl3pPr>
              <a:lvl4pPr marL="1600200" indent="-228600">
                <a:lnSpc>
                  <a:spcPct val="90000"/>
                </a:lnSpc>
                <a:spcBef>
                  <a:spcPts val="500"/>
                </a:spcBef>
                <a:buChar char="•"/>
                <a:defRPr>
                  <a:solidFill>
                    <a:schemeClr val="tx1"/>
                  </a:solidFill>
                  <a:latin typeface="Calibri" pitchFamily="34" charset="0"/>
                  <a:ea typeface="宋体" pitchFamily="2" charset="-122"/>
                </a:defRPr>
              </a:lvl4pPr>
              <a:lvl5pPr marL="2057400" indent="-228600">
                <a:lnSpc>
                  <a:spcPct val="90000"/>
                </a:lnSpc>
                <a:spcBef>
                  <a:spcPts val="500"/>
                </a:spcBef>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ctr" eaLnBrk="1" hangingPunct="1">
                <a:lnSpc>
                  <a:spcPct val="100000"/>
                </a:lnSpc>
                <a:spcBef>
                  <a:spcPct val="0"/>
                </a:spcBef>
                <a:buFont typeface="Arial" pitchFamily="34" charset="0"/>
                <a:buNone/>
              </a:pPr>
              <a:endParaRPr lang="zh-CN" altLang="en-US" sz="1317">
                <a:solidFill>
                  <a:srgbClr val="FFFFFF"/>
                </a:solidFill>
              </a:endParaRPr>
            </a:p>
          </p:txBody>
        </p:sp>
      </p:grpSp>
      <p:sp>
        <p:nvSpPr>
          <p:cNvPr id="5" name="文本框 6"/>
          <p:cNvSpPr>
            <a:spLocks noChangeArrowheads="1"/>
          </p:cNvSpPr>
          <p:nvPr userDrawn="1"/>
        </p:nvSpPr>
        <p:spPr bwMode="auto">
          <a:xfrm>
            <a:off x="370720" y="200093"/>
            <a:ext cx="3099046" cy="282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4495" tIns="32247" rIns="64495" bIns="32247">
            <a:spAutoFit/>
          </a:bodyPr>
          <a:lstStyle/>
          <a:p>
            <a:r>
              <a:rPr lang="zh-CN" altLang="en-US" sz="1411" b="1" dirty="0">
                <a:latin typeface="微软雅黑" pitchFamily="34" charset="-122"/>
                <a:ea typeface="微软雅黑" pitchFamily="34" charset="-122"/>
                <a:sym typeface="微软雅黑" pitchFamily="34" charset="-122"/>
              </a:rPr>
              <a:t>单击此处添加您要的标题</a:t>
            </a:r>
          </a:p>
        </p:txBody>
      </p:sp>
    </p:spTree>
    <p:extLst>
      <p:ext uri="{BB962C8B-B14F-4D97-AF65-F5344CB8AC3E}">
        <p14:creationId xmlns:p14="http://schemas.microsoft.com/office/powerpoint/2010/main" val="3237972167"/>
      </p:ext>
    </p:extLst>
  </p:cSld>
  <p:clrMapOvr>
    <a:masterClrMapping/>
  </p:clrMapOvr>
  <p:transition spd="slow" advClick="0" advTm="200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5"/>
                                        </p:tgtEl>
                                        <p:attrNameLst>
                                          <p:attrName>style.visibility</p:attrName>
                                        </p:attrNameLst>
                                      </p:cBhvr>
                                      <p:to>
                                        <p:strVal val="visible"/>
                                      </p:to>
                                    </p:set>
                                    <p:anim calcmode="lin" valueType="num">
                                      <p:cBhvr>
                                        <p:cTn id="11"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5"/>
                                        </p:tgtEl>
                                        <p:attrNameLst>
                                          <p:attrName>ppt_y</p:attrName>
                                        </p:attrNameLst>
                                      </p:cBhvr>
                                      <p:tavLst>
                                        <p:tav tm="0">
                                          <p:val>
                                            <p:strVal val="#ppt_y"/>
                                          </p:val>
                                        </p:tav>
                                        <p:tav tm="100000">
                                          <p:val>
                                            <p:strVal val="#ppt_y"/>
                                          </p:val>
                                        </p:tav>
                                      </p:tavLst>
                                    </p:anim>
                                    <p:anim calcmode="lin" valueType="num">
                                      <p:cBhvr>
                                        <p:cTn id="13"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5"/>
                                        </p:tgtEl>
                                        <p:attrNameLst>
                                          <p:attrName>ppt_w</p:attrName>
                                        </p:attrNameLst>
                                      </p:cBhvr>
                                      <p:tavLst>
                                        <p:tav tm="0">
                                          <p:val>
                                            <p:strVal val="#ppt_w/10"/>
                                          </p:val>
                                        </p:tav>
                                        <p:tav tm="50000">
                                          <p:val>
                                            <p:strVal val="#ppt_w+.01"/>
                                          </p:val>
                                        </p:tav>
                                        <p:tav tm="100000">
                                          <p:val>
                                            <p:strVal val="#ppt_w"/>
                                          </p:val>
                                        </p:tav>
                                      </p:tavLst>
                                    </p:anim>
                                    <p:animEffect>
                                      <p:cBhvr>
                                        <p:cTn id="15" dur="500" tmFilter="0,0; .5, 1; 1, 1"/>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utoUpdateAnimBg="0"/>
    </p:bld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5_仅标题">
    <p:spTree>
      <p:nvGrpSpPr>
        <p:cNvPr id="1" name=""/>
        <p:cNvGrpSpPr/>
        <p:nvPr/>
      </p:nvGrpSpPr>
      <p:grpSpPr>
        <a:xfrm>
          <a:off x="0" y="0"/>
          <a:ext cx="0" cy="0"/>
          <a:chOff x="0" y="0"/>
          <a:chExt cx="0" cy="0"/>
        </a:xfrm>
      </p:grpSpPr>
      <p:grpSp>
        <p:nvGrpSpPr>
          <p:cNvPr id="2" name="组合 58"/>
          <p:cNvGrpSpPr>
            <a:grpSpLocks/>
          </p:cNvGrpSpPr>
          <p:nvPr userDrawn="1"/>
        </p:nvGrpSpPr>
        <p:grpSpPr bwMode="auto">
          <a:xfrm>
            <a:off x="0" y="156450"/>
            <a:ext cx="320389" cy="372976"/>
            <a:chOff x="0" y="0"/>
            <a:chExt cx="454152" cy="521208"/>
          </a:xfrm>
        </p:grpSpPr>
        <p:sp>
          <p:nvSpPr>
            <p:cNvPr id="3" name="矩形 59"/>
            <p:cNvSpPr>
              <a:spLocks noChangeArrowheads="1"/>
            </p:cNvSpPr>
            <p:nvPr/>
          </p:nvSpPr>
          <p:spPr bwMode="auto">
            <a:xfrm>
              <a:off x="0" y="0"/>
              <a:ext cx="301752" cy="521208"/>
            </a:xfrm>
            <a:prstGeom prst="rect">
              <a:avLst/>
            </a:prstGeom>
            <a:solidFill>
              <a:srgbClr val="FF759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Char char="•"/>
                <a:defRPr sz="2800">
                  <a:solidFill>
                    <a:schemeClr val="tx1"/>
                  </a:solidFill>
                  <a:latin typeface="Calibri" pitchFamily="34" charset="0"/>
                  <a:ea typeface="宋体" pitchFamily="2" charset="-122"/>
                </a:defRPr>
              </a:lvl1pPr>
              <a:lvl2pPr marL="742950" indent="-285750">
                <a:lnSpc>
                  <a:spcPct val="90000"/>
                </a:lnSpc>
                <a:spcBef>
                  <a:spcPts val="500"/>
                </a:spcBef>
                <a:buChar char="•"/>
                <a:defRPr sz="2400">
                  <a:solidFill>
                    <a:schemeClr val="tx1"/>
                  </a:solidFill>
                  <a:latin typeface="Calibri" pitchFamily="34" charset="0"/>
                  <a:ea typeface="宋体" pitchFamily="2" charset="-122"/>
                </a:defRPr>
              </a:lvl2pPr>
              <a:lvl3pPr marL="1143000" indent="-228600">
                <a:lnSpc>
                  <a:spcPct val="90000"/>
                </a:lnSpc>
                <a:spcBef>
                  <a:spcPts val="500"/>
                </a:spcBef>
                <a:buChar char="•"/>
                <a:defRPr sz="2000">
                  <a:solidFill>
                    <a:schemeClr val="tx1"/>
                  </a:solidFill>
                  <a:latin typeface="Calibri" pitchFamily="34" charset="0"/>
                  <a:ea typeface="宋体" pitchFamily="2" charset="-122"/>
                </a:defRPr>
              </a:lvl3pPr>
              <a:lvl4pPr marL="1600200" indent="-228600">
                <a:lnSpc>
                  <a:spcPct val="90000"/>
                </a:lnSpc>
                <a:spcBef>
                  <a:spcPts val="500"/>
                </a:spcBef>
                <a:buChar char="•"/>
                <a:defRPr>
                  <a:solidFill>
                    <a:schemeClr val="tx1"/>
                  </a:solidFill>
                  <a:latin typeface="Calibri" pitchFamily="34" charset="0"/>
                  <a:ea typeface="宋体" pitchFamily="2" charset="-122"/>
                </a:defRPr>
              </a:lvl4pPr>
              <a:lvl5pPr marL="2057400" indent="-228600">
                <a:lnSpc>
                  <a:spcPct val="90000"/>
                </a:lnSpc>
                <a:spcBef>
                  <a:spcPts val="500"/>
                </a:spcBef>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ctr" eaLnBrk="1" hangingPunct="1">
                <a:lnSpc>
                  <a:spcPct val="100000"/>
                </a:lnSpc>
                <a:spcBef>
                  <a:spcPct val="0"/>
                </a:spcBef>
                <a:buFont typeface="Arial" pitchFamily="34" charset="0"/>
                <a:buNone/>
              </a:pPr>
              <a:endParaRPr lang="zh-CN" altLang="en-US" sz="1317">
                <a:solidFill>
                  <a:srgbClr val="FFFFFF"/>
                </a:solidFill>
              </a:endParaRPr>
            </a:p>
          </p:txBody>
        </p:sp>
        <p:sp>
          <p:nvSpPr>
            <p:cNvPr id="4" name="矩形 60"/>
            <p:cNvSpPr>
              <a:spLocks noChangeArrowheads="1"/>
            </p:cNvSpPr>
            <p:nvPr/>
          </p:nvSpPr>
          <p:spPr bwMode="auto">
            <a:xfrm>
              <a:off x="301752" y="0"/>
              <a:ext cx="152400" cy="521208"/>
            </a:xfrm>
            <a:prstGeom prst="rect">
              <a:avLst/>
            </a:prstGeom>
            <a:solidFill>
              <a:srgbClr val="A6A6A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Char char="•"/>
                <a:defRPr sz="2800">
                  <a:solidFill>
                    <a:schemeClr val="tx1"/>
                  </a:solidFill>
                  <a:latin typeface="Calibri" pitchFamily="34" charset="0"/>
                  <a:ea typeface="宋体" pitchFamily="2" charset="-122"/>
                </a:defRPr>
              </a:lvl1pPr>
              <a:lvl2pPr marL="742950" indent="-285750">
                <a:lnSpc>
                  <a:spcPct val="90000"/>
                </a:lnSpc>
                <a:spcBef>
                  <a:spcPts val="500"/>
                </a:spcBef>
                <a:buChar char="•"/>
                <a:defRPr sz="2400">
                  <a:solidFill>
                    <a:schemeClr val="tx1"/>
                  </a:solidFill>
                  <a:latin typeface="Calibri" pitchFamily="34" charset="0"/>
                  <a:ea typeface="宋体" pitchFamily="2" charset="-122"/>
                </a:defRPr>
              </a:lvl2pPr>
              <a:lvl3pPr marL="1143000" indent="-228600">
                <a:lnSpc>
                  <a:spcPct val="90000"/>
                </a:lnSpc>
                <a:spcBef>
                  <a:spcPts val="500"/>
                </a:spcBef>
                <a:buChar char="•"/>
                <a:defRPr sz="2000">
                  <a:solidFill>
                    <a:schemeClr val="tx1"/>
                  </a:solidFill>
                  <a:latin typeface="Calibri" pitchFamily="34" charset="0"/>
                  <a:ea typeface="宋体" pitchFamily="2" charset="-122"/>
                </a:defRPr>
              </a:lvl3pPr>
              <a:lvl4pPr marL="1600200" indent="-228600">
                <a:lnSpc>
                  <a:spcPct val="90000"/>
                </a:lnSpc>
                <a:spcBef>
                  <a:spcPts val="500"/>
                </a:spcBef>
                <a:buChar char="•"/>
                <a:defRPr>
                  <a:solidFill>
                    <a:schemeClr val="tx1"/>
                  </a:solidFill>
                  <a:latin typeface="Calibri" pitchFamily="34" charset="0"/>
                  <a:ea typeface="宋体" pitchFamily="2" charset="-122"/>
                </a:defRPr>
              </a:lvl4pPr>
              <a:lvl5pPr marL="2057400" indent="-228600">
                <a:lnSpc>
                  <a:spcPct val="90000"/>
                </a:lnSpc>
                <a:spcBef>
                  <a:spcPts val="500"/>
                </a:spcBef>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ctr" eaLnBrk="1" hangingPunct="1">
                <a:lnSpc>
                  <a:spcPct val="100000"/>
                </a:lnSpc>
                <a:spcBef>
                  <a:spcPct val="0"/>
                </a:spcBef>
                <a:buFont typeface="Arial" pitchFamily="34" charset="0"/>
                <a:buNone/>
              </a:pPr>
              <a:endParaRPr lang="zh-CN" altLang="en-US" sz="1317">
                <a:solidFill>
                  <a:srgbClr val="FFFFFF"/>
                </a:solidFill>
              </a:endParaRPr>
            </a:p>
          </p:txBody>
        </p:sp>
      </p:grpSp>
      <p:sp>
        <p:nvSpPr>
          <p:cNvPr id="5" name="文本框 6"/>
          <p:cNvSpPr>
            <a:spLocks noChangeArrowheads="1"/>
          </p:cNvSpPr>
          <p:nvPr userDrawn="1"/>
        </p:nvSpPr>
        <p:spPr bwMode="auto">
          <a:xfrm>
            <a:off x="370720" y="200093"/>
            <a:ext cx="3099046" cy="282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4495" tIns="32247" rIns="64495" bIns="32247">
            <a:spAutoFit/>
          </a:bodyPr>
          <a:lstStyle/>
          <a:p>
            <a:r>
              <a:rPr lang="zh-CN" altLang="en-US" sz="1411" b="1" dirty="0">
                <a:latin typeface="微软雅黑" pitchFamily="34" charset="-122"/>
                <a:ea typeface="微软雅黑" pitchFamily="34" charset="-122"/>
                <a:sym typeface="微软雅黑" pitchFamily="34" charset="-122"/>
              </a:rPr>
              <a:t>单击此处添加您要的标题</a:t>
            </a:r>
          </a:p>
        </p:txBody>
      </p:sp>
    </p:spTree>
    <p:extLst>
      <p:ext uri="{BB962C8B-B14F-4D97-AF65-F5344CB8AC3E}">
        <p14:creationId xmlns:p14="http://schemas.microsoft.com/office/powerpoint/2010/main" val="1915686771"/>
      </p:ext>
    </p:extLst>
  </p:cSld>
  <p:clrMapOvr>
    <a:masterClrMapping/>
  </p:clrMapOvr>
  <p:transition spd="slow" advClick="0" advTm="200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5"/>
                                        </p:tgtEl>
                                        <p:attrNameLst>
                                          <p:attrName>style.visibility</p:attrName>
                                        </p:attrNameLst>
                                      </p:cBhvr>
                                      <p:to>
                                        <p:strVal val="visible"/>
                                      </p:to>
                                    </p:set>
                                    <p:anim calcmode="lin" valueType="num">
                                      <p:cBhvr>
                                        <p:cTn id="11"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5"/>
                                        </p:tgtEl>
                                        <p:attrNameLst>
                                          <p:attrName>ppt_y</p:attrName>
                                        </p:attrNameLst>
                                      </p:cBhvr>
                                      <p:tavLst>
                                        <p:tav tm="0">
                                          <p:val>
                                            <p:strVal val="#ppt_y"/>
                                          </p:val>
                                        </p:tav>
                                        <p:tav tm="100000">
                                          <p:val>
                                            <p:strVal val="#ppt_y"/>
                                          </p:val>
                                        </p:tav>
                                      </p:tavLst>
                                    </p:anim>
                                    <p:anim calcmode="lin" valueType="num">
                                      <p:cBhvr>
                                        <p:cTn id="13"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5"/>
                                        </p:tgtEl>
                                        <p:attrNameLst>
                                          <p:attrName>ppt_w</p:attrName>
                                        </p:attrNameLst>
                                      </p:cBhvr>
                                      <p:tavLst>
                                        <p:tav tm="0">
                                          <p:val>
                                            <p:strVal val="#ppt_w/10"/>
                                          </p:val>
                                        </p:tav>
                                        <p:tav tm="50000">
                                          <p:val>
                                            <p:strVal val="#ppt_w+.01"/>
                                          </p:val>
                                        </p:tav>
                                        <p:tav tm="100000">
                                          <p:val>
                                            <p:strVal val="#ppt_w"/>
                                          </p:val>
                                        </p:tav>
                                      </p:tavLst>
                                    </p:anim>
                                    <p:animEffect>
                                      <p:cBhvr>
                                        <p:cTn id="15" dur="500" tmFilter="0,0; .5, 1; 1, 1"/>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utoUpdateAnimBg="0"/>
    </p:bld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6_仅标题">
    <p:spTree>
      <p:nvGrpSpPr>
        <p:cNvPr id="1" name=""/>
        <p:cNvGrpSpPr/>
        <p:nvPr/>
      </p:nvGrpSpPr>
      <p:grpSpPr>
        <a:xfrm>
          <a:off x="0" y="0"/>
          <a:ext cx="0" cy="0"/>
          <a:chOff x="0" y="0"/>
          <a:chExt cx="0" cy="0"/>
        </a:xfrm>
      </p:grpSpPr>
      <p:grpSp>
        <p:nvGrpSpPr>
          <p:cNvPr id="2" name="组合 58"/>
          <p:cNvGrpSpPr>
            <a:grpSpLocks/>
          </p:cNvGrpSpPr>
          <p:nvPr userDrawn="1"/>
        </p:nvGrpSpPr>
        <p:grpSpPr bwMode="auto">
          <a:xfrm>
            <a:off x="0" y="156450"/>
            <a:ext cx="320389" cy="372976"/>
            <a:chOff x="0" y="0"/>
            <a:chExt cx="454152" cy="521208"/>
          </a:xfrm>
        </p:grpSpPr>
        <p:sp>
          <p:nvSpPr>
            <p:cNvPr id="3" name="矩形 59"/>
            <p:cNvSpPr>
              <a:spLocks noChangeArrowheads="1"/>
            </p:cNvSpPr>
            <p:nvPr/>
          </p:nvSpPr>
          <p:spPr bwMode="auto">
            <a:xfrm>
              <a:off x="0" y="0"/>
              <a:ext cx="301752" cy="521208"/>
            </a:xfrm>
            <a:prstGeom prst="rect">
              <a:avLst/>
            </a:prstGeom>
            <a:solidFill>
              <a:srgbClr val="FF759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Char char="•"/>
                <a:defRPr sz="2800">
                  <a:solidFill>
                    <a:schemeClr val="tx1"/>
                  </a:solidFill>
                  <a:latin typeface="Calibri" pitchFamily="34" charset="0"/>
                  <a:ea typeface="宋体" pitchFamily="2" charset="-122"/>
                </a:defRPr>
              </a:lvl1pPr>
              <a:lvl2pPr marL="742950" indent="-285750">
                <a:lnSpc>
                  <a:spcPct val="90000"/>
                </a:lnSpc>
                <a:spcBef>
                  <a:spcPts val="500"/>
                </a:spcBef>
                <a:buChar char="•"/>
                <a:defRPr sz="2400">
                  <a:solidFill>
                    <a:schemeClr val="tx1"/>
                  </a:solidFill>
                  <a:latin typeface="Calibri" pitchFamily="34" charset="0"/>
                  <a:ea typeface="宋体" pitchFamily="2" charset="-122"/>
                </a:defRPr>
              </a:lvl2pPr>
              <a:lvl3pPr marL="1143000" indent="-228600">
                <a:lnSpc>
                  <a:spcPct val="90000"/>
                </a:lnSpc>
                <a:spcBef>
                  <a:spcPts val="500"/>
                </a:spcBef>
                <a:buChar char="•"/>
                <a:defRPr sz="2000">
                  <a:solidFill>
                    <a:schemeClr val="tx1"/>
                  </a:solidFill>
                  <a:latin typeface="Calibri" pitchFamily="34" charset="0"/>
                  <a:ea typeface="宋体" pitchFamily="2" charset="-122"/>
                </a:defRPr>
              </a:lvl3pPr>
              <a:lvl4pPr marL="1600200" indent="-228600">
                <a:lnSpc>
                  <a:spcPct val="90000"/>
                </a:lnSpc>
                <a:spcBef>
                  <a:spcPts val="500"/>
                </a:spcBef>
                <a:buChar char="•"/>
                <a:defRPr>
                  <a:solidFill>
                    <a:schemeClr val="tx1"/>
                  </a:solidFill>
                  <a:latin typeface="Calibri" pitchFamily="34" charset="0"/>
                  <a:ea typeface="宋体" pitchFamily="2" charset="-122"/>
                </a:defRPr>
              </a:lvl4pPr>
              <a:lvl5pPr marL="2057400" indent="-228600">
                <a:lnSpc>
                  <a:spcPct val="90000"/>
                </a:lnSpc>
                <a:spcBef>
                  <a:spcPts val="500"/>
                </a:spcBef>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ctr" eaLnBrk="1" hangingPunct="1">
                <a:lnSpc>
                  <a:spcPct val="100000"/>
                </a:lnSpc>
                <a:spcBef>
                  <a:spcPct val="0"/>
                </a:spcBef>
                <a:buFont typeface="Arial" pitchFamily="34" charset="0"/>
                <a:buNone/>
              </a:pPr>
              <a:endParaRPr lang="zh-CN" altLang="en-US" sz="1317">
                <a:solidFill>
                  <a:srgbClr val="FFFFFF"/>
                </a:solidFill>
              </a:endParaRPr>
            </a:p>
          </p:txBody>
        </p:sp>
        <p:sp>
          <p:nvSpPr>
            <p:cNvPr id="4" name="矩形 60"/>
            <p:cNvSpPr>
              <a:spLocks noChangeArrowheads="1"/>
            </p:cNvSpPr>
            <p:nvPr/>
          </p:nvSpPr>
          <p:spPr bwMode="auto">
            <a:xfrm>
              <a:off x="301752" y="0"/>
              <a:ext cx="152400" cy="521208"/>
            </a:xfrm>
            <a:prstGeom prst="rect">
              <a:avLst/>
            </a:prstGeom>
            <a:solidFill>
              <a:srgbClr val="A6A6A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Char char="•"/>
                <a:defRPr sz="2800">
                  <a:solidFill>
                    <a:schemeClr val="tx1"/>
                  </a:solidFill>
                  <a:latin typeface="Calibri" pitchFamily="34" charset="0"/>
                  <a:ea typeface="宋体" pitchFamily="2" charset="-122"/>
                </a:defRPr>
              </a:lvl1pPr>
              <a:lvl2pPr marL="742950" indent="-285750">
                <a:lnSpc>
                  <a:spcPct val="90000"/>
                </a:lnSpc>
                <a:spcBef>
                  <a:spcPts val="500"/>
                </a:spcBef>
                <a:buChar char="•"/>
                <a:defRPr sz="2400">
                  <a:solidFill>
                    <a:schemeClr val="tx1"/>
                  </a:solidFill>
                  <a:latin typeface="Calibri" pitchFamily="34" charset="0"/>
                  <a:ea typeface="宋体" pitchFamily="2" charset="-122"/>
                </a:defRPr>
              </a:lvl2pPr>
              <a:lvl3pPr marL="1143000" indent="-228600">
                <a:lnSpc>
                  <a:spcPct val="90000"/>
                </a:lnSpc>
                <a:spcBef>
                  <a:spcPts val="500"/>
                </a:spcBef>
                <a:buChar char="•"/>
                <a:defRPr sz="2000">
                  <a:solidFill>
                    <a:schemeClr val="tx1"/>
                  </a:solidFill>
                  <a:latin typeface="Calibri" pitchFamily="34" charset="0"/>
                  <a:ea typeface="宋体" pitchFamily="2" charset="-122"/>
                </a:defRPr>
              </a:lvl3pPr>
              <a:lvl4pPr marL="1600200" indent="-228600">
                <a:lnSpc>
                  <a:spcPct val="90000"/>
                </a:lnSpc>
                <a:spcBef>
                  <a:spcPts val="500"/>
                </a:spcBef>
                <a:buChar char="•"/>
                <a:defRPr>
                  <a:solidFill>
                    <a:schemeClr val="tx1"/>
                  </a:solidFill>
                  <a:latin typeface="Calibri" pitchFamily="34" charset="0"/>
                  <a:ea typeface="宋体" pitchFamily="2" charset="-122"/>
                </a:defRPr>
              </a:lvl4pPr>
              <a:lvl5pPr marL="2057400" indent="-228600">
                <a:lnSpc>
                  <a:spcPct val="90000"/>
                </a:lnSpc>
                <a:spcBef>
                  <a:spcPts val="500"/>
                </a:spcBef>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ctr" eaLnBrk="1" hangingPunct="1">
                <a:lnSpc>
                  <a:spcPct val="100000"/>
                </a:lnSpc>
                <a:spcBef>
                  <a:spcPct val="0"/>
                </a:spcBef>
                <a:buFont typeface="Arial" pitchFamily="34" charset="0"/>
                <a:buNone/>
              </a:pPr>
              <a:endParaRPr lang="zh-CN" altLang="en-US" sz="1317">
                <a:solidFill>
                  <a:srgbClr val="FFFFFF"/>
                </a:solidFill>
              </a:endParaRPr>
            </a:p>
          </p:txBody>
        </p:sp>
      </p:grpSp>
      <p:sp>
        <p:nvSpPr>
          <p:cNvPr id="5" name="文本框 6"/>
          <p:cNvSpPr>
            <a:spLocks noChangeArrowheads="1"/>
          </p:cNvSpPr>
          <p:nvPr userDrawn="1"/>
        </p:nvSpPr>
        <p:spPr bwMode="auto">
          <a:xfrm>
            <a:off x="370720" y="200093"/>
            <a:ext cx="3099046" cy="282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4495" tIns="32247" rIns="64495" bIns="32247">
            <a:spAutoFit/>
          </a:bodyPr>
          <a:lstStyle/>
          <a:p>
            <a:r>
              <a:rPr lang="zh-CN" altLang="en-US" sz="1411" b="1" dirty="0">
                <a:latin typeface="微软雅黑" pitchFamily="34" charset="-122"/>
                <a:ea typeface="微软雅黑" pitchFamily="34" charset="-122"/>
                <a:sym typeface="微软雅黑" pitchFamily="34" charset="-122"/>
              </a:rPr>
              <a:t>单击此处添加您要的标题</a:t>
            </a:r>
          </a:p>
        </p:txBody>
      </p:sp>
    </p:spTree>
    <p:extLst>
      <p:ext uri="{BB962C8B-B14F-4D97-AF65-F5344CB8AC3E}">
        <p14:creationId xmlns:p14="http://schemas.microsoft.com/office/powerpoint/2010/main" val="4101282123"/>
      </p:ext>
    </p:extLst>
  </p:cSld>
  <p:clrMapOvr>
    <a:masterClrMapping/>
  </p:clrMapOvr>
  <p:transition spd="slow" advClick="0" advTm="200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5"/>
                                        </p:tgtEl>
                                        <p:attrNameLst>
                                          <p:attrName>style.visibility</p:attrName>
                                        </p:attrNameLst>
                                      </p:cBhvr>
                                      <p:to>
                                        <p:strVal val="visible"/>
                                      </p:to>
                                    </p:set>
                                    <p:anim calcmode="lin" valueType="num">
                                      <p:cBhvr>
                                        <p:cTn id="11"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5"/>
                                        </p:tgtEl>
                                        <p:attrNameLst>
                                          <p:attrName>ppt_y</p:attrName>
                                        </p:attrNameLst>
                                      </p:cBhvr>
                                      <p:tavLst>
                                        <p:tav tm="0">
                                          <p:val>
                                            <p:strVal val="#ppt_y"/>
                                          </p:val>
                                        </p:tav>
                                        <p:tav tm="100000">
                                          <p:val>
                                            <p:strVal val="#ppt_y"/>
                                          </p:val>
                                        </p:tav>
                                      </p:tavLst>
                                    </p:anim>
                                    <p:anim calcmode="lin" valueType="num">
                                      <p:cBhvr>
                                        <p:cTn id="13"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5"/>
                                        </p:tgtEl>
                                        <p:attrNameLst>
                                          <p:attrName>ppt_w</p:attrName>
                                        </p:attrNameLst>
                                      </p:cBhvr>
                                      <p:tavLst>
                                        <p:tav tm="0">
                                          <p:val>
                                            <p:strVal val="#ppt_w/10"/>
                                          </p:val>
                                        </p:tav>
                                        <p:tav tm="50000">
                                          <p:val>
                                            <p:strVal val="#ppt_w+.01"/>
                                          </p:val>
                                        </p:tav>
                                        <p:tav tm="100000">
                                          <p:val>
                                            <p:strVal val="#ppt_w"/>
                                          </p:val>
                                        </p:tav>
                                      </p:tavLst>
                                    </p:anim>
                                    <p:animEffect>
                                      <p:cBhvr>
                                        <p:cTn id="15" dur="500" tmFilter="0,0; .5, 1; 1, 1"/>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utoUpdateAnimBg="0"/>
    </p:bld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7_仅标题">
    <p:spTree>
      <p:nvGrpSpPr>
        <p:cNvPr id="1" name=""/>
        <p:cNvGrpSpPr/>
        <p:nvPr/>
      </p:nvGrpSpPr>
      <p:grpSpPr>
        <a:xfrm>
          <a:off x="0" y="0"/>
          <a:ext cx="0" cy="0"/>
          <a:chOff x="0" y="0"/>
          <a:chExt cx="0" cy="0"/>
        </a:xfrm>
      </p:grpSpPr>
      <p:grpSp>
        <p:nvGrpSpPr>
          <p:cNvPr id="2" name="组合 58"/>
          <p:cNvGrpSpPr>
            <a:grpSpLocks/>
          </p:cNvGrpSpPr>
          <p:nvPr userDrawn="1"/>
        </p:nvGrpSpPr>
        <p:grpSpPr bwMode="auto">
          <a:xfrm>
            <a:off x="0" y="156450"/>
            <a:ext cx="320389" cy="372976"/>
            <a:chOff x="0" y="0"/>
            <a:chExt cx="454152" cy="521208"/>
          </a:xfrm>
        </p:grpSpPr>
        <p:sp>
          <p:nvSpPr>
            <p:cNvPr id="3" name="矩形 59"/>
            <p:cNvSpPr>
              <a:spLocks noChangeArrowheads="1"/>
            </p:cNvSpPr>
            <p:nvPr/>
          </p:nvSpPr>
          <p:spPr bwMode="auto">
            <a:xfrm>
              <a:off x="0" y="0"/>
              <a:ext cx="301752" cy="521208"/>
            </a:xfrm>
            <a:prstGeom prst="rect">
              <a:avLst/>
            </a:prstGeom>
            <a:solidFill>
              <a:srgbClr val="FF759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Char char="•"/>
                <a:defRPr sz="2800">
                  <a:solidFill>
                    <a:schemeClr val="tx1"/>
                  </a:solidFill>
                  <a:latin typeface="Calibri" pitchFamily="34" charset="0"/>
                  <a:ea typeface="宋体" pitchFamily="2" charset="-122"/>
                </a:defRPr>
              </a:lvl1pPr>
              <a:lvl2pPr marL="742950" indent="-285750">
                <a:lnSpc>
                  <a:spcPct val="90000"/>
                </a:lnSpc>
                <a:spcBef>
                  <a:spcPts val="500"/>
                </a:spcBef>
                <a:buChar char="•"/>
                <a:defRPr sz="2400">
                  <a:solidFill>
                    <a:schemeClr val="tx1"/>
                  </a:solidFill>
                  <a:latin typeface="Calibri" pitchFamily="34" charset="0"/>
                  <a:ea typeface="宋体" pitchFamily="2" charset="-122"/>
                </a:defRPr>
              </a:lvl2pPr>
              <a:lvl3pPr marL="1143000" indent="-228600">
                <a:lnSpc>
                  <a:spcPct val="90000"/>
                </a:lnSpc>
                <a:spcBef>
                  <a:spcPts val="500"/>
                </a:spcBef>
                <a:buChar char="•"/>
                <a:defRPr sz="2000">
                  <a:solidFill>
                    <a:schemeClr val="tx1"/>
                  </a:solidFill>
                  <a:latin typeface="Calibri" pitchFamily="34" charset="0"/>
                  <a:ea typeface="宋体" pitchFamily="2" charset="-122"/>
                </a:defRPr>
              </a:lvl3pPr>
              <a:lvl4pPr marL="1600200" indent="-228600">
                <a:lnSpc>
                  <a:spcPct val="90000"/>
                </a:lnSpc>
                <a:spcBef>
                  <a:spcPts val="500"/>
                </a:spcBef>
                <a:buChar char="•"/>
                <a:defRPr>
                  <a:solidFill>
                    <a:schemeClr val="tx1"/>
                  </a:solidFill>
                  <a:latin typeface="Calibri" pitchFamily="34" charset="0"/>
                  <a:ea typeface="宋体" pitchFamily="2" charset="-122"/>
                </a:defRPr>
              </a:lvl4pPr>
              <a:lvl5pPr marL="2057400" indent="-228600">
                <a:lnSpc>
                  <a:spcPct val="90000"/>
                </a:lnSpc>
                <a:spcBef>
                  <a:spcPts val="500"/>
                </a:spcBef>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ctr" eaLnBrk="1" hangingPunct="1">
                <a:lnSpc>
                  <a:spcPct val="100000"/>
                </a:lnSpc>
                <a:spcBef>
                  <a:spcPct val="0"/>
                </a:spcBef>
                <a:buFont typeface="Arial" pitchFamily="34" charset="0"/>
                <a:buNone/>
              </a:pPr>
              <a:endParaRPr lang="zh-CN" altLang="en-US" sz="1317">
                <a:solidFill>
                  <a:srgbClr val="FFFFFF"/>
                </a:solidFill>
              </a:endParaRPr>
            </a:p>
          </p:txBody>
        </p:sp>
        <p:sp>
          <p:nvSpPr>
            <p:cNvPr id="4" name="矩形 60"/>
            <p:cNvSpPr>
              <a:spLocks noChangeArrowheads="1"/>
            </p:cNvSpPr>
            <p:nvPr/>
          </p:nvSpPr>
          <p:spPr bwMode="auto">
            <a:xfrm>
              <a:off x="301752" y="0"/>
              <a:ext cx="152400" cy="521208"/>
            </a:xfrm>
            <a:prstGeom prst="rect">
              <a:avLst/>
            </a:prstGeom>
            <a:solidFill>
              <a:srgbClr val="A6A6A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Char char="•"/>
                <a:defRPr sz="2800">
                  <a:solidFill>
                    <a:schemeClr val="tx1"/>
                  </a:solidFill>
                  <a:latin typeface="Calibri" pitchFamily="34" charset="0"/>
                  <a:ea typeface="宋体" pitchFamily="2" charset="-122"/>
                </a:defRPr>
              </a:lvl1pPr>
              <a:lvl2pPr marL="742950" indent="-285750">
                <a:lnSpc>
                  <a:spcPct val="90000"/>
                </a:lnSpc>
                <a:spcBef>
                  <a:spcPts val="500"/>
                </a:spcBef>
                <a:buChar char="•"/>
                <a:defRPr sz="2400">
                  <a:solidFill>
                    <a:schemeClr val="tx1"/>
                  </a:solidFill>
                  <a:latin typeface="Calibri" pitchFamily="34" charset="0"/>
                  <a:ea typeface="宋体" pitchFamily="2" charset="-122"/>
                </a:defRPr>
              </a:lvl2pPr>
              <a:lvl3pPr marL="1143000" indent="-228600">
                <a:lnSpc>
                  <a:spcPct val="90000"/>
                </a:lnSpc>
                <a:spcBef>
                  <a:spcPts val="500"/>
                </a:spcBef>
                <a:buChar char="•"/>
                <a:defRPr sz="2000">
                  <a:solidFill>
                    <a:schemeClr val="tx1"/>
                  </a:solidFill>
                  <a:latin typeface="Calibri" pitchFamily="34" charset="0"/>
                  <a:ea typeface="宋体" pitchFamily="2" charset="-122"/>
                </a:defRPr>
              </a:lvl3pPr>
              <a:lvl4pPr marL="1600200" indent="-228600">
                <a:lnSpc>
                  <a:spcPct val="90000"/>
                </a:lnSpc>
                <a:spcBef>
                  <a:spcPts val="500"/>
                </a:spcBef>
                <a:buChar char="•"/>
                <a:defRPr>
                  <a:solidFill>
                    <a:schemeClr val="tx1"/>
                  </a:solidFill>
                  <a:latin typeface="Calibri" pitchFamily="34" charset="0"/>
                  <a:ea typeface="宋体" pitchFamily="2" charset="-122"/>
                </a:defRPr>
              </a:lvl4pPr>
              <a:lvl5pPr marL="2057400" indent="-228600">
                <a:lnSpc>
                  <a:spcPct val="90000"/>
                </a:lnSpc>
                <a:spcBef>
                  <a:spcPts val="500"/>
                </a:spcBef>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ctr" eaLnBrk="1" hangingPunct="1">
                <a:lnSpc>
                  <a:spcPct val="100000"/>
                </a:lnSpc>
                <a:spcBef>
                  <a:spcPct val="0"/>
                </a:spcBef>
                <a:buFont typeface="Arial" pitchFamily="34" charset="0"/>
                <a:buNone/>
              </a:pPr>
              <a:endParaRPr lang="zh-CN" altLang="en-US" sz="1317">
                <a:solidFill>
                  <a:srgbClr val="FFFFFF"/>
                </a:solidFill>
              </a:endParaRPr>
            </a:p>
          </p:txBody>
        </p:sp>
      </p:grpSp>
      <p:sp>
        <p:nvSpPr>
          <p:cNvPr id="5" name="文本框 6"/>
          <p:cNvSpPr>
            <a:spLocks noChangeArrowheads="1"/>
          </p:cNvSpPr>
          <p:nvPr userDrawn="1"/>
        </p:nvSpPr>
        <p:spPr bwMode="auto">
          <a:xfrm>
            <a:off x="370720" y="200093"/>
            <a:ext cx="3099046" cy="282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4495" tIns="32247" rIns="64495" bIns="32247">
            <a:spAutoFit/>
          </a:bodyPr>
          <a:lstStyle/>
          <a:p>
            <a:r>
              <a:rPr lang="zh-CN" altLang="en-US" sz="1411" b="1" dirty="0">
                <a:latin typeface="微软雅黑" pitchFamily="34" charset="-122"/>
                <a:ea typeface="微软雅黑" pitchFamily="34" charset="-122"/>
                <a:sym typeface="微软雅黑" pitchFamily="34" charset="-122"/>
              </a:rPr>
              <a:t>单击此处添加您要的标题</a:t>
            </a:r>
          </a:p>
        </p:txBody>
      </p:sp>
    </p:spTree>
    <p:extLst>
      <p:ext uri="{BB962C8B-B14F-4D97-AF65-F5344CB8AC3E}">
        <p14:creationId xmlns:p14="http://schemas.microsoft.com/office/powerpoint/2010/main" val="2211936956"/>
      </p:ext>
    </p:extLst>
  </p:cSld>
  <p:clrMapOvr>
    <a:masterClrMapping/>
  </p:clrMapOvr>
  <p:transition spd="slow" advClick="0" advTm="200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5"/>
                                        </p:tgtEl>
                                        <p:attrNameLst>
                                          <p:attrName>style.visibility</p:attrName>
                                        </p:attrNameLst>
                                      </p:cBhvr>
                                      <p:to>
                                        <p:strVal val="visible"/>
                                      </p:to>
                                    </p:set>
                                    <p:anim calcmode="lin" valueType="num">
                                      <p:cBhvr>
                                        <p:cTn id="11"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5"/>
                                        </p:tgtEl>
                                        <p:attrNameLst>
                                          <p:attrName>ppt_y</p:attrName>
                                        </p:attrNameLst>
                                      </p:cBhvr>
                                      <p:tavLst>
                                        <p:tav tm="0">
                                          <p:val>
                                            <p:strVal val="#ppt_y"/>
                                          </p:val>
                                        </p:tav>
                                        <p:tav tm="100000">
                                          <p:val>
                                            <p:strVal val="#ppt_y"/>
                                          </p:val>
                                        </p:tav>
                                      </p:tavLst>
                                    </p:anim>
                                    <p:anim calcmode="lin" valueType="num">
                                      <p:cBhvr>
                                        <p:cTn id="13"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5"/>
                                        </p:tgtEl>
                                        <p:attrNameLst>
                                          <p:attrName>ppt_w</p:attrName>
                                        </p:attrNameLst>
                                      </p:cBhvr>
                                      <p:tavLst>
                                        <p:tav tm="0">
                                          <p:val>
                                            <p:strVal val="#ppt_w/10"/>
                                          </p:val>
                                        </p:tav>
                                        <p:tav tm="50000">
                                          <p:val>
                                            <p:strVal val="#ppt_w+.01"/>
                                          </p:val>
                                        </p:tav>
                                        <p:tav tm="100000">
                                          <p:val>
                                            <p:strVal val="#ppt_w"/>
                                          </p:val>
                                        </p:tav>
                                      </p:tavLst>
                                    </p:anim>
                                    <p:animEffect>
                                      <p:cBhvr>
                                        <p:cTn id="15" dur="500" tmFilter="0,0; .5, 1; 1, 1"/>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utoUpdateAnimBg="0"/>
    </p:bld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8_仅标题">
    <p:spTree>
      <p:nvGrpSpPr>
        <p:cNvPr id="1" name=""/>
        <p:cNvGrpSpPr/>
        <p:nvPr/>
      </p:nvGrpSpPr>
      <p:grpSpPr>
        <a:xfrm>
          <a:off x="0" y="0"/>
          <a:ext cx="0" cy="0"/>
          <a:chOff x="0" y="0"/>
          <a:chExt cx="0" cy="0"/>
        </a:xfrm>
      </p:grpSpPr>
      <p:grpSp>
        <p:nvGrpSpPr>
          <p:cNvPr id="2" name="组合 58"/>
          <p:cNvGrpSpPr>
            <a:grpSpLocks/>
          </p:cNvGrpSpPr>
          <p:nvPr userDrawn="1"/>
        </p:nvGrpSpPr>
        <p:grpSpPr bwMode="auto">
          <a:xfrm>
            <a:off x="0" y="156450"/>
            <a:ext cx="320389" cy="372976"/>
            <a:chOff x="0" y="0"/>
            <a:chExt cx="454152" cy="521208"/>
          </a:xfrm>
        </p:grpSpPr>
        <p:sp>
          <p:nvSpPr>
            <p:cNvPr id="3" name="矩形 59"/>
            <p:cNvSpPr>
              <a:spLocks noChangeArrowheads="1"/>
            </p:cNvSpPr>
            <p:nvPr/>
          </p:nvSpPr>
          <p:spPr bwMode="auto">
            <a:xfrm>
              <a:off x="0" y="0"/>
              <a:ext cx="301752" cy="521208"/>
            </a:xfrm>
            <a:prstGeom prst="rect">
              <a:avLst/>
            </a:prstGeom>
            <a:solidFill>
              <a:srgbClr val="FF759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Char char="•"/>
                <a:defRPr sz="2800">
                  <a:solidFill>
                    <a:schemeClr val="tx1"/>
                  </a:solidFill>
                  <a:latin typeface="Calibri" pitchFamily="34" charset="0"/>
                  <a:ea typeface="宋体" pitchFamily="2" charset="-122"/>
                </a:defRPr>
              </a:lvl1pPr>
              <a:lvl2pPr marL="742950" indent="-285750">
                <a:lnSpc>
                  <a:spcPct val="90000"/>
                </a:lnSpc>
                <a:spcBef>
                  <a:spcPts val="500"/>
                </a:spcBef>
                <a:buChar char="•"/>
                <a:defRPr sz="2400">
                  <a:solidFill>
                    <a:schemeClr val="tx1"/>
                  </a:solidFill>
                  <a:latin typeface="Calibri" pitchFamily="34" charset="0"/>
                  <a:ea typeface="宋体" pitchFamily="2" charset="-122"/>
                </a:defRPr>
              </a:lvl2pPr>
              <a:lvl3pPr marL="1143000" indent="-228600">
                <a:lnSpc>
                  <a:spcPct val="90000"/>
                </a:lnSpc>
                <a:spcBef>
                  <a:spcPts val="500"/>
                </a:spcBef>
                <a:buChar char="•"/>
                <a:defRPr sz="2000">
                  <a:solidFill>
                    <a:schemeClr val="tx1"/>
                  </a:solidFill>
                  <a:latin typeface="Calibri" pitchFamily="34" charset="0"/>
                  <a:ea typeface="宋体" pitchFamily="2" charset="-122"/>
                </a:defRPr>
              </a:lvl3pPr>
              <a:lvl4pPr marL="1600200" indent="-228600">
                <a:lnSpc>
                  <a:spcPct val="90000"/>
                </a:lnSpc>
                <a:spcBef>
                  <a:spcPts val="500"/>
                </a:spcBef>
                <a:buChar char="•"/>
                <a:defRPr>
                  <a:solidFill>
                    <a:schemeClr val="tx1"/>
                  </a:solidFill>
                  <a:latin typeface="Calibri" pitchFamily="34" charset="0"/>
                  <a:ea typeface="宋体" pitchFamily="2" charset="-122"/>
                </a:defRPr>
              </a:lvl4pPr>
              <a:lvl5pPr marL="2057400" indent="-228600">
                <a:lnSpc>
                  <a:spcPct val="90000"/>
                </a:lnSpc>
                <a:spcBef>
                  <a:spcPts val="500"/>
                </a:spcBef>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ctr" eaLnBrk="1" hangingPunct="1">
                <a:lnSpc>
                  <a:spcPct val="100000"/>
                </a:lnSpc>
                <a:spcBef>
                  <a:spcPct val="0"/>
                </a:spcBef>
                <a:buFont typeface="Arial" pitchFamily="34" charset="0"/>
                <a:buNone/>
              </a:pPr>
              <a:endParaRPr lang="zh-CN" altLang="en-US" sz="1317">
                <a:solidFill>
                  <a:srgbClr val="FFFFFF"/>
                </a:solidFill>
              </a:endParaRPr>
            </a:p>
          </p:txBody>
        </p:sp>
        <p:sp>
          <p:nvSpPr>
            <p:cNvPr id="4" name="矩形 60"/>
            <p:cNvSpPr>
              <a:spLocks noChangeArrowheads="1"/>
            </p:cNvSpPr>
            <p:nvPr/>
          </p:nvSpPr>
          <p:spPr bwMode="auto">
            <a:xfrm>
              <a:off x="301752" y="0"/>
              <a:ext cx="152400" cy="521208"/>
            </a:xfrm>
            <a:prstGeom prst="rect">
              <a:avLst/>
            </a:prstGeom>
            <a:solidFill>
              <a:srgbClr val="A6A6A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Char char="•"/>
                <a:defRPr sz="2800">
                  <a:solidFill>
                    <a:schemeClr val="tx1"/>
                  </a:solidFill>
                  <a:latin typeface="Calibri" pitchFamily="34" charset="0"/>
                  <a:ea typeface="宋体" pitchFamily="2" charset="-122"/>
                </a:defRPr>
              </a:lvl1pPr>
              <a:lvl2pPr marL="742950" indent="-285750">
                <a:lnSpc>
                  <a:spcPct val="90000"/>
                </a:lnSpc>
                <a:spcBef>
                  <a:spcPts val="500"/>
                </a:spcBef>
                <a:buChar char="•"/>
                <a:defRPr sz="2400">
                  <a:solidFill>
                    <a:schemeClr val="tx1"/>
                  </a:solidFill>
                  <a:latin typeface="Calibri" pitchFamily="34" charset="0"/>
                  <a:ea typeface="宋体" pitchFamily="2" charset="-122"/>
                </a:defRPr>
              </a:lvl2pPr>
              <a:lvl3pPr marL="1143000" indent="-228600">
                <a:lnSpc>
                  <a:spcPct val="90000"/>
                </a:lnSpc>
                <a:spcBef>
                  <a:spcPts val="500"/>
                </a:spcBef>
                <a:buChar char="•"/>
                <a:defRPr sz="2000">
                  <a:solidFill>
                    <a:schemeClr val="tx1"/>
                  </a:solidFill>
                  <a:latin typeface="Calibri" pitchFamily="34" charset="0"/>
                  <a:ea typeface="宋体" pitchFamily="2" charset="-122"/>
                </a:defRPr>
              </a:lvl3pPr>
              <a:lvl4pPr marL="1600200" indent="-228600">
                <a:lnSpc>
                  <a:spcPct val="90000"/>
                </a:lnSpc>
                <a:spcBef>
                  <a:spcPts val="500"/>
                </a:spcBef>
                <a:buChar char="•"/>
                <a:defRPr>
                  <a:solidFill>
                    <a:schemeClr val="tx1"/>
                  </a:solidFill>
                  <a:latin typeface="Calibri" pitchFamily="34" charset="0"/>
                  <a:ea typeface="宋体" pitchFamily="2" charset="-122"/>
                </a:defRPr>
              </a:lvl4pPr>
              <a:lvl5pPr marL="2057400" indent="-228600">
                <a:lnSpc>
                  <a:spcPct val="90000"/>
                </a:lnSpc>
                <a:spcBef>
                  <a:spcPts val="500"/>
                </a:spcBef>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ctr" eaLnBrk="1" hangingPunct="1">
                <a:lnSpc>
                  <a:spcPct val="100000"/>
                </a:lnSpc>
                <a:spcBef>
                  <a:spcPct val="0"/>
                </a:spcBef>
                <a:buFont typeface="Arial" pitchFamily="34" charset="0"/>
                <a:buNone/>
              </a:pPr>
              <a:endParaRPr lang="zh-CN" altLang="en-US" sz="1317">
                <a:solidFill>
                  <a:srgbClr val="FFFFFF"/>
                </a:solidFill>
              </a:endParaRPr>
            </a:p>
          </p:txBody>
        </p:sp>
      </p:grpSp>
      <p:sp>
        <p:nvSpPr>
          <p:cNvPr id="5" name="文本框 6"/>
          <p:cNvSpPr>
            <a:spLocks noChangeArrowheads="1"/>
          </p:cNvSpPr>
          <p:nvPr userDrawn="1"/>
        </p:nvSpPr>
        <p:spPr bwMode="auto">
          <a:xfrm>
            <a:off x="370720" y="200093"/>
            <a:ext cx="3099046" cy="282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4495" tIns="32247" rIns="64495" bIns="32247">
            <a:spAutoFit/>
          </a:bodyPr>
          <a:lstStyle/>
          <a:p>
            <a:r>
              <a:rPr lang="zh-CN" altLang="en-US" sz="1411" b="1" dirty="0">
                <a:latin typeface="微软雅黑" pitchFamily="34" charset="-122"/>
                <a:ea typeface="微软雅黑" pitchFamily="34" charset="-122"/>
                <a:sym typeface="微软雅黑" pitchFamily="34" charset="-122"/>
              </a:rPr>
              <a:t>单击此处添加您要的标题</a:t>
            </a:r>
          </a:p>
        </p:txBody>
      </p:sp>
    </p:spTree>
    <p:extLst>
      <p:ext uri="{BB962C8B-B14F-4D97-AF65-F5344CB8AC3E}">
        <p14:creationId xmlns:p14="http://schemas.microsoft.com/office/powerpoint/2010/main" val="837282956"/>
      </p:ext>
    </p:extLst>
  </p:cSld>
  <p:clrMapOvr>
    <a:masterClrMapping/>
  </p:clrMapOvr>
  <p:transition spd="slow" advClick="0" advTm="200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5"/>
                                        </p:tgtEl>
                                        <p:attrNameLst>
                                          <p:attrName>style.visibility</p:attrName>
                                        </p:attrNameLst>
                                      </p:cBhvr>
                                      <p:to>
                                        <p:strVal val="visible"/>
                                      </p:to>
                                    </p:set>
                                    <p:anim calcmode="lin" valueType="num">
                                      <p:cBhvr>
                                        <p:cTn id="11"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5"/>
                                        </p:tgtEl>
                                        <p:attrNameLst>
                                          <p:attrName>ppt_y</p:attrName>
                                        </p:attrNameLst>
                                      </p:cBhvr>
                                      <p:tavLst>
                                        <p:tav tm="0">
                                          <p:val>
                                            <p:strVal val="#ppt_y"/>
                                          </p:val>
                                        </p:tav>
                                        <p:tav tm="100000">
                                          <p:val>
                                            <p:strVal val="#ppt_y"/>
                                          </p:val>
                                        </p:tav>
                                      </p:tavLst>
                                    </p:anim>
                                    <p:anim calcmode="lin" valueType="num">
                                      <p:cBhvr>
                                        <p:cTn id="13"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5"/>
                                        </p:tgtEl>
                                        <p:attrNameLst>
                                          <p:attrName>ppt_w</p:attrName>
                                        </p:attrNameLst>
                                      </p:cBhvr>
                                      <p:tavLst>
                                        <p:tav tm="0">
                                          <p:val>
                                            <p:strVal val="#ppt_w/10"/>
                                          </p:val>
                                        </p:tav>
                                        <p:tav tm="50000">
                                          <p:val>
                                            <p:strVal val="#ppt_w+.01"/>
                                          </p:val>
                                        </p:tav>
                                        <p:tav tm="100000">
                                          <p:val>
                                            <p:strVal val="#ppt_w"/>
                                          </p:val>
                                        </p:tav>
                                      </p:tavLst>
                                    </p:anim>
                                    <p:animEffect>
                                      <p:cBhvr>
                                        <p:cTn id="15" dur="500" tmFilter="0,0; .5, 1; 1, 1"/>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utoUpdateAnimBg="0"/>
    </p:bld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9_仅标题">
    <p:spTree>
      <p:nvGrpSpPr>
        <p:cNvPr id="1" name=""/>
        <p:cNvGrpSpPr/>
        <p:nvPr/>
      </p:nvGrpSpPr>
      <p:grpSpPr>
        <a:xfrm>
          <a:off x="0" y="0"/>
          <a:ext cx="0" cy="0"/>
          <a:chOff x="0" y="0"/>
          <a:chExt cx="0" cy="0"/>
        </a:xfrm>
      </p:grpSpPr>
      <p:grpSp>
        <p:nvGrpSpPr>
          <p:cNvPr id="2" name="组合 58"/>
          <p:cNvGrpSpPr>
            <a:grpSpLocks/>
          </p:cNvGrpSpPr>
          <p:nvPr userDrawn="1"/>
        </p:nvGrpSpPr>
        <p:grpSpPr bwMode="auto">
          <a:xfrm>
            <a:off x="0" y="156450"/>
            <a:ext cx="320389" cy="372976"/>
            <a:chOff x="0" y="0"/>
            <a:chExt cx="454152" cy="521208"/>
          </a:xfrm>
        </p:grpSpPr>
        <p:sp>
          <p:nvSpPr>
            <p:cNvPr id="3" name="矩形 59"/>
            <p:cNvSpPr>
              <a:spLocks noChangeArrowheads="1"/>
            </p:cNvSpPr>
            <p:nvPr/>
          </p:nvSpPr>
          <p:spPr bwMode="auto">
            <a:xfrm>
              <a:off x="0" y="0"/>
              <a:ext cx="301752" cy="521208"/>
            </a:xfrm>
            <a:prstGeom prst="rect">
              <a:avLst/>
            </a:prstGeom>
            <a:solidFill>
              <a:srgbClr val="FF759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Char char="•"/>
                <a:defRPr sz="2800">
                  <a:solidFill>
                    <a:schemeClr val="tx1"/>
                  </a:solidFill>
                  <a:latin typeface="Calibri" pitchFamily="34" charset="0"/>
                  <a:ea typeface="宋体" pitchFamily="2" charset="-122"/>
                </a:defRPr>
              </a:lvl1pPr>
              <a:lvl2pPr marL="742950" indent="-285750">
                <a:lnSpc>
                  <a:spcPct val="90000"/>
                </a:lnSpc>
                <a:spcBef>
                  <a:spcPts val="500"/>
                </a:spcBef>
                <a:buChar char="•"/>
                <a:defRPr sz="2400">
                  <a:solidFill>
                    <a:schemeClr val="tx1"/>
                  </a:solidFill>
                  <a:latin typeface="Calibri" pitchFamily="34" charset="0"/>
                  <a:ea typeface="宋体" pitchFamily="2" charset="-122"/>
                </a:defRPr>
              </a:lvl2pPr>
              <a:lvl3pPr marL="1143000" indent="-228600">
                <a:lnSpc>
                  <a:spcPct val="90000"/>
                </a:lnSpc>
                <a:spcBef>
                  <a:spcPts val="500"/>
                </a:spcBef>
                <a:buChar char="•"/>
                <a:defRPr sz="2000">
                  <a:solidFill>
                    <a:schemeClr val="tx1"/>
                  </a:solidFill>
                  <a:latin typeface="Calibri" pitchFamily="34" charset="0"/>
                  <a:ea typeface="宋体" pitchFamily="2" charset="-122"/>
                </a:defRPr>
              </a:lvl3pPr>
              <a:lvl4pPr marL="1600200" indent="-228600">
                <a:lnSpc>
                  <a:spcPct val="90000"/>
                </a:lnSpc>
                <a:spcBef>
                  <a:spcPts val="500"/>
                </a:spcBef>
                <a:buChar char="•"/>
                <a:defRPr>
                  <a:solidFill>
                    <a:schemeClr val="tx1"/>
                  </a:solidFill>
                  <a:latin typeface="Calibri" pitchFamily="34" charset="0"/>
                  <a:ea typeface="宋体" pitchFamily="2" charset="-122"/>
                </a:defRPr>
              </a:lvl4pPr>
              <a:lvl5pPr marL="2057400" indent="-228600">
                <a:lnSpc>
                  <a:spcPct val="90000"/>
                </a:lnSpc>
                <a:spcBef>
                  <a:spcPts val="500"/>
                </a:spcBef>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ctr" eaLnBrk="1" hangingPunct="1">
                <a:lnSpc>
                  <a:spcPct val="100000"/>
                </a:lnSpc>
                <a:spcBef>
                  <a:spcPct val="0"/>
                </a:spcBef>
                <a:buFont typeface="Arial" pitchFamily="34" charset="0"/>
                <a:buNone/>
              </a:pPr>
              <a:endParaRPr lang="zh-CN" altLang="en-US" sz="1317">
                <a:solidFill>
                  <a:srgbClr val="FFFFFF"/>
                </a:solidFill>
              </a:endParaRPr>
            </a:p>
          </p:txBody>
        </p:sp>
        <p:sp>
          <p:nvSpPr>
            <p:cNvPr id="4" name="矩形 60"/>
            <p:cNvSpPr>
              <a:spLocks noChangeArrowheads="1"/>
            </p:cNvSpPr>
            <p:nvPr/>
          </p:nvSpPr>
          <p:spPr bwMode="auto">
            <a:xfrm>
              <a:off x="301752" y="0"/>
              <a:ext cx="152400" cy="521208"/>
            </a:xfrm>
            <a:prstGeom prst="rect">
              <a:avLst/>
            </a:prstGeom>
            <a:solidFill>
              <a:srgbClr val="A6A6A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Char char="•"/>
                <a:defRPr sz="2800">
                  <a:solidFill>
                    <a:schemeClr val="tx1"/>
                  </a:solidFill>
                  <a:latin typeface="Calibri" pitchFamily="34" charset="0"/>
                  <a:ea typeface="宋体" pitchFamily="2" charset="-122"/>
                </a:defRPr>
              </a:lvl1pPr>
              <a:lvl2pPr marL="742950" indent="-285750">
                <a:lnSpc>
                  <a:spcPct val="90000"/>
                </a:lnSpc>
                <a:spcBef>
                  <a:spcPts val="500"/>
                </a:spcBef>
                <a:buChar char="•"/>
                <a:defRPr sz="2400">
                  <a:solidFill>
                    <a:schemeClr val="tx1"/>
                  </a:solidFill>
                  <a:latin typeface="Calibri" pitchFamily="34" charset="0"/>
                  <a:ea typeface="宋体" pitchFamily="2" charset="-122"/>
                </a:defRPr>
              </a:lvl2pPr>
              <a:lvl3pPr marL="1143000" indent="-228600">
                <a:lnSpc>
                  <a:spcPct val="90000"/>
                </a:lnSpc>
                <a:spcBef>
                  <a:spcPts val="500"/>
                </a:spcBef>
                <a:buChar char="•"/>
                <a:defRPr sz="2000">
                  <a:solidFill>
                    <a:schemeClr val="tx1"/>
                  </a:solidFill>
                  <a:latin typeface="Calibri" pitchFamily="34" charset="0"/>
                  <a:ea typeface="宋体" pitchFamily="2" charset="-122"/>
                </a:defRPr>
              </a:lvl3pPr>
              <a:lvl4pPr marL="1600200" indent="-228600">
                <a:lnSpc>
                  <a:spcPct val="90000"/>
                </a:lnSpc>
                <a:spcBef>
                  <a:spcPts val="500"/>
                </a:spcBef>
                <a:buChar char="•"/>
                <a:defRPr>
                  <a:solidFill>
                    <a:schemeClr val="tx1"/>
                  </a:solidFill>
                  <a:latin typeface="Calibri" pitchFamily="34" charset="0"/>
                  <a:ea typeface="宋体" pitchFamily="2" charset="-122"/>
                </a:defRPr>
              </a:lvl4pPr>
              <a:lvl5pPr marL="2057400" indent="-228600">
                <a:lnSpc>
                  <a:spcPct val="90000"/>
                </a:lnSpc>
                <a:spcBef>
                  <a:spcPts val="500"/>
                </a:spcBef>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ctr" eaLnBrk="1" hangingPunct="1">
                <a:lnSpc>
                  <a:spcPct val="100000"/>
                </a:lnSpc>
                <a:spcBef>
                  <a:spcPct val="0"/>
                </a:spcBef>
                <a:buFont typeface="Arial" pitchFamily="34" charset="0"/>
                <a:buNone/>
              </a:pPr>
              <a:endParaRPr lang="zh-CN" altLang="en-US" sz="1317">
                <a:solidFill>
                  <a:srgbClr val="FFFFFF"/>
                </a:solidFill>
              </a:endParaRPr>
            </a:p>
          </p:txBody>
        </p:sp>
      </p:grpSp>
      <p:sp>
        <p:nvSpPr>
          <p:cNvPr id="5" name="文本框 6"/>
          <p:cNvSpPr>
            <a:spLocks noChangeArrowheads="1"/>
          </p:cNvSpPr>
          <p:nvPr userDrawn="1"/>
        </p:nvSpPr>
        <p:spPr bwMode="auto">
          <a:xfrm>
            <a:off x="370720" y="200093"/>
            <a:ext cx="3099046" cy="282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4495" tIns="32247" rIns="64495" bIns="32247">
            <a:spAutoFit/>
          </a:bodyPr>
          <a:lstStyle/>
          <a:p>
            <a:r>
              <a:rPr lang="zh-CN" altLang="en-US" sz="1411" b="1" dirty="0">
                <a:latin typeface="微软雅黑" pitchFamily="34" charset="-122"/>
                <a:ea typeface="微软雅黑" pitchFamily="34" charset="-122"/>
                <a:sym typeface="微软雅黑" pitchFamily="34" charset="-122"/>
              </a:rPr>
              <a:t>单击此处添加您要的标题</a:t>
            </a:r>
          </a:p>
        </p:txBody>
      </p:sp>
    </p:spTree>
    <p:extLst>
      <p:ext uri="{BB962C8B-B14F-4D97-AF65-F5344CB8AC3E}">
        <p14:creationId xmlns:p14="http://schemas.microsoft.com/office/powerpoint/2010/main" val="3594121654"/>
      </p:ext>
    </p:extLst>
  </p:cSld>
  <p:clrMapOvr>
    <a:masterClrMapping/>
  </p:clrMapOvr>
  <p:transition spd="slow" advClick="0" advTm="200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5"/>
                                        </p:tgtEl>
                                        <p:attrNameLst>
                                          <p:attrName>style.visibility</p:attrName>
                                        </p:attrNameLst>
                                      </p:cBhvr>
                                      <p:to>
                                        <p:strVal val="visible"/>
                                      </p:to>
                                    </p:set>
                                    <p:anim calcmode="lin" valueType="num">
                                      <p:cBhvr>
                                        <p:cTn id="11"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5"/>
                                        </p:tgtEl>
                                        <p:attrNameLst>
                                          <p:attrName>ppt_y</p:attrName>
                                        </p:attrNameLst>
                                      </p:cBhvr>
                                      <p:tavLst>
                                        <p:tav tm="0">
                                          <p:val>
                                            <p:strVal val="#ppt_y"/>
                                          </p:val>
                                        </p:tav>
                                        <p:tav tm="100000">
                                          <p:val>
                                            <p:strVal val="#ppt_y"/>
                                          </p:val>
                                        </p:tav>
                                      </p:tavLst>
                                    </p:anim>
                                    <p:anim calcmode="lin" valueType="num">
                                      <p:cBhvr>
                                        <p:cTn id="13"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5"/>
                                        </p:tgtEl>
                                        <p:attrNameLst>
                                          <p:attrName>ppt_w</p:attrName>
                                        </p:attrNameLst>
                                      </p:cBhvr>
                                      <p:tavLst>
                                        <p:tav tm="0">
                                          <p:val>
                                            <p:strVal val="#ppt_w/10"/>
                                          </p:val>
                                        </p:tav>
                                        <p:tav tm="50000">
                                          <p:val>
                                            <p:strVal val="#ppt_w+.01"/>
                                          </p:val>
                                        </p:tav>
                                        <p:tav tm="100000">
                                          <p:val>
                                            <p:strVal val="#ppt_w"/>
                                          </p:val>
                                        </p:tav>
                                      </p:tavLst>
                                    </p:anim>
                                    <p:animEffect>
                                      <p:cBhvr>
                                        <p:cTn id="15" dur="500" tmFilter="0,0; .5, 1; 1, 1"/>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utoUpdateAnimBg="0"/>
    </p:bld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10_仅标题">
    <p:spTree>
      <p:nvGrpSpPr>
        <p:cNvPr id="1" name=""/>
        <p:cNvGrpSpPr/>
        <p:nvPr/>
      </p:nvGrpSpPr>
      <p:grpSpPr>
        <a:xfrm>
          <a:off x="0" y="0"/>
          <a:ext cx="0" cy="0"/>
          <a:chOff x="0" y="0"/>
          <a:chExt cx="0" cy="0"/>
        </a:xfrm>
      </p:grpSpPr>
      <p:grpSp>
        <p:nvGrpSpPr>
          <p:cNvPr id="2" name="组合 58"/>
          <p:cNvGrpSpPr>
            <a:grpSpLocks/>
          </p:cNvGrpSpPr>
          <p:nvPr userDrawn="1"/>
        </p:nvGrpSpPr>
        <p:grpSpPr bwMode="auto">
          <a:xfrm>
            <a:off x="0" y="156450"/>
            <a:ext cx="320389" cy="372976"/>
            <a:chOff x="0" y="0"/>
            <a:chExt cx="454152" cy="521208"/>
          </a:xfrm>
        </p:grpSpPr>
        <p:sp>
          <p:nvSpPr>
            <p:cNvPr id="3" name="矩形 59"/>
            <p:cNvSpPr>
              <a:spLocks noChangeArrowheads="1"/>
            </p:cNvSpPr>
            <p:nvPr/>
          </p:nvSpPr>
          <p:spPr bwMode="auto">
            <a:xfrm>
              <a:off x="0" y="0"/>
              <a:ext cx="301752" cy="521208"/>
            </a:xfrm>
            <a:prstGeom prst="rect">
              <a:avLst/>
            </a:prstGeom>
            <a:solidFill>
              <a:srgbClr val="FF759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Char char="•"/>
                <a:defRPr sz="2800">
                  <a:solidFill>
                    <a:schemeClr val="tx1"/>
                  </a:solidFill>
                  <a:latin typeface="Calibri" pitchFamily="34" charset="0"/>
                  <a:ea typeface="宋体" pitchFamily="2" charset="-122"/>
                </a:defRPr>
              </a:lvl1pPr>
              <a:lvl2pPr marL="742950" indent="-285750">
                <a:lnSpc>
                  <a:spcPct val="90000"/>
                </a:lnSpc>
                <a:spcBef>
                  <a:spcPts val="500"/>
                </a:spcBef>
                <a:buChar char="•"/>
                <a:defRPr sz="2400">
                  <a:solidFill>
                    <a:schemeClr val="tx1"/>
                  </a:solidFill>
                  <a:latin typeface="Calibri" pitchFamily="34" charset="0"/>
                  <a:ea typeface="宋体" pitchFamily="2" charset="-122"/>
                </a:defRPr>
              </a:lvl2pPr>
              <a:lvl3pPr marL="1143000" indent="-228600">
                <a:lnSpc>
                  <a:spcPct val="90000"/>
                </a:lnSpc>
                <a:spcBef>
                  <a:spcPts val="500"/>
                </a:spcBef>
                <a:buChar char="•"/>
                <a:defRPr sz="2000">
                  <a:solidFill>
                    <a:schemeClr val="tx1"/>
                  </a:solidFill>
                  <a:latin typeface="Calibri" pitchFamily="34" charset="0"/>
                  <a:ea typeface="宋体" pitchFamily="2" charset="-122"/>
                </a:defRPr>
              </a:lvl3pPr>
              <a:lvl4pPr marL="1600200" indent="-228600">
                <a:lnSpc>
                  <a:spcPct val="90000"/>
                </a:lnSpc>
                <a:spcBef>
                  <a:spcPts val="500"/>
                </a:spcBef>
                <a:buChar char="•"/>
                <a:defRPr>
                  <a:solidFill>
                    <a:schemeClr val="tx1"/>
                  </a:solidFill>
                  <a:latin typeface="Calibri" pitchFamily="34" charset="0"/>
                  <a:ea typeface="宋体" pitchFamily="2" charset="-122"/>
                </a:defRPr>
              </a:lvl4pPr>
              <a:lvl5pPr marL="2057400" indent="-228600">
                <a:lnSpc>
                  <a:spcPct val="90000"/>
                </a:lnSpc>
                <a:spcBef>
                  <a:spcPts val="500"/>
                </a:spcBef>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ctr" eaLnBrk="1" hangingPunct="1">
                <a:lnSpc>
                  <a:spcPct val="100000"/>
                </a:lnSpc>
                <a:spcBef>
                  <a:spcPct val="0"/>
                </a:spcBef>
                <a:buFont typeface="Arial" pitchFamily="34" charset="0"/>
                <a:buNone/>
              </a:pPr>
              <a:endParaRPr lang="zh-CN" altLang="en-US" sz="1317">
                <a:solidFill>
                  <a:srgbClr val="FFFFFF"/>
                </a:solidFill>
              </a:endParaRPr>
            </a:p>
          </p:txBody>
        </p:sp>
        <p:sp>
          <p:nvSpPr>
            <p:cNvPr id="4" name="矩形 60"/>
            <p:cNvSpPr>
              <a:spLocks noChangeArrowheads="1"/>
            </p:cNvSpPr>
            <p:nvPr/>
          </p:nvSpPr>
          <p:spPr bwMode="auto">
            <a:xfrm>
              <a:off x="301752" y="0"/>
              <a:ext cx="152400" cy="521208"/>
            </a:xfrm>
            <a:prstGeom prst="rect">
              <a:avLst/>
            </a:prstGeom>
            <a:solidFill>
              <a:srgbClr val="A6A6A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Char char="•"/>
                <a:defRPr sz="2800">
                  <a:solidFill>
                    <a:schemeClr val="tx1"/>
                  </a:solidFill>
                  <a:latin typeface="Calibri" pitchFamily="34" charset="0"/>
                  <a:ea typeface="宋体" pitchFamily="2" charset="-122"/>
                </a:defRPr>
              </a:lvl1pPr>
              <a:lvl2pPr marL="742950" indent="-285750">
                <a:lnSpc>
                  <a:spcPct val="90000"/>
                </a:lnSpc>
                <a:spcBef>
                  <a:spcPts val="500"/>
                </a:spcBef>
                <a:buChar char="•"/>
                <a:defRPr sz="2400">
                  <a:solidFill>
                    <a:schemeClr val="tx1"/>
                  </a:solidFill>
                  <a:latin typeface="Calibri" pitchFamily="34" charset="0"/>
                  <a:ea typeface="宋体" pitchFamily="2" charset="-122"/>
                </a:defRPr>
              </a:lvl2pPr>
              <a:lvl3pPr marL="1143000" indent="-228600">
                <a:lnSpc>
                  <a:spcPct val="90000"/>
                </a:lnSpc>
                <a:spcBef>
                  <a:spcPts val="500"/>
                </a:spcBef>
                <a:buChar char="•"/>
                <a:defRPr sz="2000">
                  <a:solidFill>
                    <a:schemeClr val="tx1"/>
                  </a:solidFill>
                  <a:latin typeface="Calibri" pitchFamily="34" charset="0"/>
                  <a:ea typeface="宋体" pitchFamily="2" charset="-122"/>
                </a:defRPr>
              </a:lvl3pPr>
              <a:lvl4pPr marL="1600200" indent="-228600">
                <a:lnSpc>
                  <a:spcPct val="90000"/>
                </a:lnSpc>
                <a:spcBef>
                  <a:spcPts val="500"/>
                </a:spcBef>
                <a:buChar char="•"/>
                <a:defRPr>
                  <a:solidFill>
                    <a:schemeClr val="tx1"/>
                  </a:solidFill>
                  <a:latin typeface="Calibri" pitchFamily="34" charset="0"/>
                  <a:ea typeface="宋体" pitchFamily="2" charset="-122"/>
                </a:defRPr>
              </a:lvl4pPr>
              <a:lvl5pPr marL="2057400" indent="-228600">
                <a:lnSpc>
                  <a:spcPct val="90000"/>
                </a:lnSpc>
                <a:spcBef>
                  <a:spcPts val="500"/>
                </a:spcBef>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ctr" eaLnBrk="1" hangingPunct="1">
                <a:lnSpc>
                  <a:spcPct val="100000"/>
                </a:lnSpc>
                <a:spcBef>
                  <a:spcPct val="0"/>
                </a:spcBef>
                <a:buFont typeface="Arial" pitchFamily="34" charset="0"/>
                <a:buNone/>
              </a:pPr>
              <a:endParaRPr lang="zh-CN" altLang="en-US" sz="1317">
                <a:solidFill>
                  <a:srgbClr val="FFFFFF"/>
                </a:solidFill>
              </a:endParaRPr>
            </a:p>
          </p:txBody>
        </p:sp>
      </p:grpSp>
      <p:sp>
        <p:nvSpPr>
          <p:cNvPr id="5" name="文本框 6"/>
          <p:cNvSpPr>
            <a:spLocks noChangeArrowheads="1"/>
          </p:cNvSpPr>
          <p:nvPr userDrawn="1"/>
        </p:nvSpPr>
        <p:spPr bwMode="auto">
          <a:xfrm>
            <a:off x="370720" y="200093"/>
            <a:ext cx="3099046" cy="282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4495" tIns="32247" rIns="64495" bIns="32247">
            <a:spAutoFit/>
          </a:bodyPr>
          <a:lstStyle/>
          <a:p>
            <a:r>
              <a:rPr lang="zh-CN" altLang="en-US" sz="1411" b="1" dirty="0">
                <a:latin typeface="微软雅黑" pitchFamily="34" charset="-122"/>
                <a:ea typeface="微软雅黑" pitchFamily="34" charset="-122"/>
                <a:sym typeface="微软雅黑" pitchFamily="34" charset="-122"/>
              </a:rPr>
              <a:t>单击此处添加您要的标题</a:t>
            </a:r>
          </a:p>
        </p:txBody>
      </p:sp>
    </p:spTree>
    <p:extLst>
      <p:ext uri="{BB962C8B-B14F-4D97-AF65-F5344CB8AC3E}">
        <p14:creationId xmlns:p14="http://schemas.microsoft.com/office/powerpoint/2010/main" val="2280023517"/>
      </p:ext>
    </p:extLst>
  </p:cSld>
  <p:clrMapOvr>
    <a:masterClrMapping/>
  </p:clrMapOvr>
  <p:transition spd="slow" advClick="0" advTm="200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5"/>
                                        </p:tgtEl>
                                        <p:attrNameLst>
                                          <p:attrName>style.visibility</p:attrName>
                                        </p:attrNameLst>
                                      </p:cBhvr>
                                      <p:to>
                                        <p:strVal val="visible"/>
                                      </p:to>
                                    </p:set>
                                    <p:anim calcmode="lin" valueType="num">
                                      <p:cBhvr>
                                        <p:cTn id="11"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5"/>
                                        </p:tgtEl>
                                        <p:attrNameLst>
                                          <p:attrName>ppt_y</p:attrName>
                                        </p:attrNameLst>
                                      </p:cBhvr>
                                      <p:tavLst>
                                        <p:tav tm="0">
                                          <p:val>
                                            <p:strVal val="#ppt_y"/>
                                          </p:val>
                                        </p:tav>
                                        <p:tav tm="100000">
                                          <p:val>
                                            <p:strVal val="#ppt_y"/>
                                          </p:val>
                                        </p:tav>
                                      </p:tavLst>
                                    </p:anim>
                                    <p:anim calcmode="lin" valueType="num">
                                      <p:cBhvr>
                                        <p:cTn id="13"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5"/>
                                        </p:tgtEl>
                                        <p:attrNameLst>
                                          <p:attrName>ppt_w</p:attrName>
                                        </p:attrNameLst>
                                      </p:cBhvr>
                                      <p:tavLst>
                                        <p:tav tm="0">
                                          <p:val>
                                            <p:strVal val="#ppt_w/10"/>
                                          </p:val>
                                        </p:tav>
                                        <p:tav tm="50000">
                                          <p:val>
                                            <p:strVal val="#ppt_w+.01"/>
                                          </p:val>
                                        </p:tav>
                                        <p:tav tm="100000">
                                          <p:val>
                                            <p:strVal val="#ppt_w"/>
                                          </p:val>
                                        </p:tav>
                                      </p:tavLst>
                                    </p:anim>
                                    <p:animEffect>
                                      <p:cBhvr>
                                        <p:cTn id="15" dur="500" tmFilter="0,0; .5, 1; 1, 1"/>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utoUpdateAnimBg="0"/>
    </p:bld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11_仅标题">
    <p:spTree>
      <p:nvGrpSpPr>
        <p:cNvPr id="1" name=""/>
        <p:cNvGrpSpPr/>
        <p:nvPr/>
      </p:nvGrpSpPr>
      <p:grpSpPr>
        <a:xfrm>
          <a:off x="0" y="0"/>
          <a:ext cx="0" cy="0"/>
          <a:chOff x="0" y="0"/>
          <a:chExt cx="0" cy="0"/>
        </a:xfrm>
      </p:grpSpPr>
      <p:grpSp>
        <p:nvGrpSpPr>
          <p:cNvPr id="2" name="组合 58"/>
          <p:cNvGrpSpPr>
            <a:grpSpLocks/>
          </p:cNvGrpSpPr>
          <p:nvPr userDrawn="1"/>
        </p:nvGrpSpPr>
        <p:grpSpPr bwMode="auto">
          <a:xfrm>
            <a:off x="0" y="156450"/>
            <a:ext cx="320389" cy="372976"/>
            <a:chOff x="0" y="0"/>
            <a:chExt cx="454152" cy="521208"/>
          </a:xfrm>
        </p:grpSpPr>
        <p:sp>
          <p:nvSpPr>
            <p:cNvPr id="3" name="矩形 59"/>
            <p:cNvSpPr>
              <a:spLocks noChangeArrowheads="1"/>
            </p:cNvSpPr>
            <p:nvPr/>
          </p:nvSpPr>
          <p:spPr bwMode="auto">
            <a:xfrm>
              <a:off x="0" y="0"/>
              <a:ext cx="301752" cy="521208"/>
            </a:xfrm>
            <a:prstGeom prst="rect">
              <a:avLst/>
            </a:prstGeom>
            <a:solidFill>
              <a:srgbClr val="FF759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Char char="•"/>
                <a:defRPr sz="2800">
                  <a:solidFill>
                    <a:schemeClr val="tx1"/>
                  </a:solidFill>
                  <a:latin typeface="Calibri" pitchFamily="34" charset="0"/>
                  <a:ea typeface="宋体" pitchFamily="2" charset="-122"/>
                </a:defRPr>
              </a:lvl1pPr>
              <a:lvl2pPr marL="742950" indent="-285750">
                <a:lnSpc>
                  <a:spcPct val="90000"/>
                </a:lnSpc>
                <a:spcBef>
                  <a:spcPts val="500"/>
                </a:spcBef>
                <a:buChar char="•"/>
                <a:defRPr sz="2400">
                  <a:solidFill>
                    <a:schemeClr val="tx1"/>
                  </a:solidFill>
                  <a:latin typeface="Calibri" pitchFamily="34" charset="0"/>
                  <a:ea typeface="宋体" pitchFamily="2" charset="-122"/>
                </a:defRPr>
              </a:lvl2pPr>
              <a:lvl3pPr marL="1143000" indent="-228600">
                <a:lnSpc>
                  <a:spcPct val="90000"/>
                </a:lnSpc>
                <a:spcBef>
                  <a:spcPts val="500"/>
                </a:spcBef>
                <a:buChar char="•"/>
                <a:defRPr sz="2000">
                  <a:solidFill>
                    <a:schemeClr val="tx1"/>
                  </a:solidFill>
                  <a:latin typeface="Calibri" pitchFamily="34" charset="0"/>
                  <a:ea typeface="宋体" pitchFamily="2" charset="-122"/>
                </a:defRPr>
              </a:lvl3pPr>
              <a:lvl4pPr marL="1600200" indent="-228600">
                <a:lnSpc>
                  <a:spcPct val="90000"/>
                </a:lnSpc>
                <a:spcBef>
                  <a:spcPts val="500"/>
                </a:spcBef>
                <a:buChar char="•"/>
                <a:defRPr>
                  <a:solidFill>
                    <a:schemeClr val="tx1"/>
                  </a:solidFill>
                  <a:latin typeface="Calibri" pitchFamily="34" charset="0"/>
                  <a:ea typeface="宋体" pitchFamily="2" charset="-122"/>
                </a:defRPr>
              </a:lvl4pPr>
              <a:lvl5pPr marL="2057400" indent="-228600">
                <a:lnSpc>
                  <a:spcPct val="90000"/>
                </a:lnSpc>
                <a:spcBef>
                  <a:spcPts val="500"/>
                </a:spcBef>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ctr" eaLnBrk="1" hangingPunct="1">
                <a:lnSpc>
                  <a:spcPct val="100000"/>
                </a:lnSpc>
                <a:spcBef>
                  <a:spcPct val="0"/>
                </a:spcBef>
                <a:buFont typeface="Arial" pitchFamily="34" charset="0"/>
                <a:buNone/>
              </a:pPr>
              <a:endParaRPr lang="zh-CN" altLang="en-US" sz="1317">
                <a:solidFill>
                  <a:srgbClr val="FFFFFF"/>
                </a:solidFill>
              </a:endParaRPr>
            </a:p>
          </p:txBody>
        </p:sp>
        <p:sp>
          <p:nvSpPr>
            <p:cNvPr id="4" name="矩形 60"/>
            <p:cNvSpPr>
              <a:spLocks noChangeArrowheads="1"/>
            </p:cNvSpPr>
            <p:nvPr/>
          </p:nvSpPr>
          <p:spPr bwMode="auto">
            <a:xfrm>
              <a:off x="301752" y="0"/>
              <a:ext cx="152400" cy="521208"/>
            </a:xfrm>
            <a:prstGeom prst="rect">
              <a:avLst/>
            </a:prstGeom>
            <a:solidFill>
              <a:srgbClr val="A6A6A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Char char="•"/>
                <a:defRPr sz="2800">
                  <a:solidFill>
                    <a:schemeClr val="tx1"/>
                  </a:solidFill>
                  <a:latin typeface="Calibri" pitchFamily="34" charset="0"/>
                  <a:ea typeface="宋体" pitchFamily="2" charset="-122"/>
                </a:defRPr>
              </a:lvl1pPr>
              <a:lvl2pPr marL="742950" indent="-285750">
                <a:lnSpc>
                  <a:spcPct val="90000"/>
                </a:lnSpc>
                <a:spcBef>
                  <a:spcPts val="500"/>
                </a:spcBef>
                <a:buChar char="•"/>
                <a:defRPr sz="2400">
                  <a:solidFill>
                    <a:schemeClr val="tx1"/>
                  </a:solidFill>
                  <a:latin typeface="Calibri" pitchFamily="34" charset="0"/>
                  <a:ea typeface="宋体" pitchFamily="2" charset="-122"/>
                </a:defRPr>
              </a:lvl2pPr>
              <a:lvl3pPr marL="1143000" indent="-228600">
                <a:lnSpc>
                  <a:spcPct val="90000"/>
                </a:lnSpc>
                <a:spcBef>
                  <a:spcPts val="500"/>
                </a:spcBef>
                <a:buChar char="•"/>
                <a:defRPr sz="2000">
                  <a:solidFill>
                    <a:schemeClr val="tx1"/>
                  </a:solidFill>
                  <a:latin typeface="Calibri" pitchFamily="34" charset="0"/>
                  <a:ea typeface="宋体" pitchFamily="2" charset="-122"/>
                </a:defRPr>
              </a:lvl3pPr>
              <a:lvl4pPr marL="1600200" indent="-228600">
                <a:lnSpc>
                  <a:spcPct val="90000"/>
                </a:lnSpc>
                <a:spcBef>
                  <a:spcPts val="500"/>
                </a:spcBef>
                <a:buChar char="•"/>
                <a:defRPr>
                  <a:solidFill>
                    <a:schemeClr val="tx1"/>
                  </a:solidFill>
                  <a:latin typeface="Calibri" pitchFamily="34" charset="0"/>
                  <a:ea typeface="宋体" pitchFamily="2" charset="-122"/>
                </a:defRPr>
              </a:lvl4pPr>
              <a:lvl5pPr marL="2057400" indent="-228600">
                <a:lnSpc>
                  <a:spcPct val="90000"/>
                </a:lnSpc>
                <a:spcBef>
                  <a:spcPts val="500"/>
                </a:spcBef>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ctr" eaLnBrk="1" hangingPunct="1">
                <a:lnSpc>
                  <a:spcPct val="100000"/>
                </a:lnSpc>
                <a:spcBef>
                  <a:spcPct val="0"/>
                </a:spcBef>
                <a:buFont typeface="Arial" pitchFamily="34" charset="0"/>
                <a:buNone/>
              </a:pPr>
              <a:endParaRPr lang="zh-CN" altLang="en-US" sz="1317">
                <a:solidFill>
                  <a:srgbClr val="FFFFFF"/>
                </a:solidFill>
              </a:endParaRPr>
            </a:p>
          </p:txBody>
        </p:sp>
      </p:grpSp>
      <p:sp>
        <p:nvSpPr>
          <p:cNvPr id="5" name="文本框 6"/>
          <p:cNvSpPr>
            <a:spLocks noChangeArrowheads="1"/>
          </p:cNvSpPr>
          <p:nvPr userDrawn="1"/>
        </p:nvSpPr>
        <p:spPr bwMode="auto">
          <a:xfrm>
            <a:off x="370720" y="200093"/>
            <a:ext cx="3099046" cy="282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4495" tIns="32247" rIns="64495" bIns="32247">
            <a:spAutoFit/>
          </a:bodyPr>
          <a:lstStyle/>
          <a:p>
            <a:r>
              <a:rPr lang="zh-CN" altLang="en-US" sz="1411" b="1" dirty="0">
                <a:latin typeface="微软雅黑" pitchFamily="34" charset="-122"/>
                <a:ea typeface="微软雅黑" pitchFamily="34" charset="-122"/>
                <a:sym typeface="微软雅黑" pitchFamily="34" charset="-122"/>
              </a:rPr>
              <a:t>单击此处添加您要的标题</a:t>
            </a:r>
          </a:p>
        </p:txBody>
      </p:sp>
    </p:spTree>
    <p:extLst>
      <p:ext uri="{BB962C8B-B14F-4D97-AF65-F5344CB8AC3E}">
        <p14:creationId xmlns:p14="http://schemas.microsoft.com/office/powerpoint/2010/main" val="2983638012"/>
      </p:ext>
    </p:extLst>
  </p:cSld>
  <p:clrMapOvr>
    <a:masterClrMapping/>
  </p:clrMapOvr>
  <p:transition spd="slow" advClick="0" advTm="200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5"/>
                                        </p:tgtEl>
                                        <p:attrNameLst>
                                          <p:attrName>style.visibility</p:attrName>
                                        </p:attrNameLst>
                                      </p:cBhvr>
                                      <p:to>
                                        <p:strVal val="visible"/>
                                      </p:to>
                                    </p:set>
                                    <p:anim calcmode="lin" valueType="num">
                                      <p:cBhvr>
                                        <p:cTn id="11"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5"/>
                                        </p:tgtEl>
                                        <p:attrNameLst>
                                          <p:attrName>ppt_y</p:attrName>
                                        </p:attrNameLst>
                                      </p:cBhvr>
                                      <p:tavLst>
                                        <p:tav tm="0">
                                          <p:val>
                                            <p:strVal val="#ppt_y"/>
                                          </p:val>
                                        </p:tav>
                                        <p:tav tm="100000">
                                          <p:val>
                                            <p:strVal val="#ppt_y"/>
                                          </p:val>
                                        </p:tav>
                                      </p:tavLst>
                                    </p:anim>
                                    <p:anim calcmode="lin" valueType="num">
                                      <p:cBhvr>
                                        <p:cTn id="13"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5"/>
                                        </p:tgtEl>
                                        <p:attrNameLst>
                                          <p:attrName>ppt_w</p:attrName>
                                        </p:attrNameLst>
                                      </p:cBhvr>
                                      <p:tavLst>
                                        <p:tav tm="0">
                                          <p:val>
                                            <p:strVal val="#ppt_w/10"/>
                                          </p:val>
                                        </p:tav>
                                        <p:tav tm="50000">
                                          <p:val>
                                            <p:strVal val="#ppt_w+.01"/>
                                          </p:val>
                                        </p:tav>
                                        <p:tav tm="100000">
                                          <p:val>
                                            <p:strVal val="#ppt_w"/>
                                          </p:val>
                                        </p:tav>
                                      </p:tavLst>
                                    </p:anim>
                                    <p:animEffect>
                                      <p:cBhvr>
                                        <p:cTn id="15" dur="500" tmFilter="0,0; .5, 1; 1, 1"/>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utoUpdateAnimBg="0"/>
    </p:bld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2_仅标题">
    <p:spTree>
      <p:nvGrpSpPr>
        <p:cNvPr id="1" name=""/>
        <p:cNvGrpSpPr/>
        <p:nvPr/>
      </p:nvGrpSpPr>
      <p:grpSpPr>
        <a:xfrm>
          <a:off x="0" y="0"/>
          <a:ext cx="0" cy="0"/>
          <a:chOff x="0" y="0"/>
          <a:chExt cx="0" cy="0"/>
        </a:xfrm>
      </p:grpSpPr>
      <p:grpSp>
        <p:nvGrpSpPr>
          <p:cNvPr id="2" name="组合 58"/>
          <p:cNvGrpSpPr>
            <a:grpSpLocks/>
          </p:cNvGrpSpPr>
          <p:nvPr userDrawn="1"/>
        </p:nvGrpSpPr>
        <p:grpSpPr bwMode="auto">
          <a:xfrm>
            <a:off x="0" y="156450"/>
            <a:ext cx="320389" cy="372976"/>
            <a:chOff x="0" y="0"/>
            <a:chExt cx="454152" cy="521208"/>
          </a:xfrm>
        </p:grpSpPr>
        <p:sp>
          <p:nvSpPr>
            <p:cNvPr id="3" name="矩形 59"/>
            <p:cNvSpPr>
              <a:spLocks noChangeArrowheads="1"/>
            </p:cNvSpPr>
            <p:nvPr/>
          </p:nvSpPr>
          <p:spPr bwMode="auto">
            <a:xfrm>
              <a:off x="0" y="0"/>
              <a:ext cx="301752" cy="521208"/>
            </a:xfrm>
            <a:prstGeom prst="rect">
              <a:avLst/>
            </a:prstGeom>
            <a:solidFill>
              <a:srgbClr val="FF759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Char char="•"/>
                <a:defRPr sz="2800">
                  <a:solidFill>
                    <a:schemeClr val="tx1"/>
                  </a:solidFill>
                  <a:latin typeface="Calibri" pitchFamily="34" charset="0"/>
                  <a:ea typeface="宋体" pitchFamily="2" charset="-122"/>
                </a:defRPr>
              </a:lvl1pPr>
              <a:lvl2pPr marL="742950" indent="-285750">
                <a:lnSpc>
                  <a:spcPct val="90000"/>
                </a:lnSpc>
                <a:spcBef>
                  <a:spcPts val="500"/>
                </a:spcBef>
                <a:buChar char="•"/>
                <a:defRPr sz="2400">
                  <a:solidFill>
                    <a:schemeClr val="tx1"/>
                  </a:solidFill>
                  <a:latin typeface="Calibri" pitchFamily="34" charset="0"/>
                  <a:ea typeface="宋体" pitchFamily="2" charset="-122"/>
                </a:defRPr>
              </a:lvl2pPr>
              <a:lvl3pPr marL="1143000" indent="-228600">
                <a:lnSpc>
                  <a:spcPct val="90000"/>
                </a:lnSpc>
                <a:spcBef>
                  <a:spcPts val="500"/>
                </a:spcBef>
                <a:buChar char="•"/>
                <a:defRPr sz="2000">
                  <a:solidFill>
                    <a:schemeClr val="tx1"/>
                  </a:solidFill>
                  <a:latin typeface="Calibri" pitchFamily="34" charset="0"/>
                  <a:ea typeface="宋体" pitchFamily="2" charset="-122"/>
                </a:defRPr>
              </a:lvl3pPr>
              <a:lvl4pPr marL="1600200" indent="-228600">
                <a:lnSpc>
                  <a:spcPct val="90000"/>
                </a:lnSpc>
                <a:spcBef>
                  <a:spcPts val="500"/>
                </a:spcBef>
                <a:buChar char="•"/>
                <a:defRPr>
                  <a:solidFill>
                    <a:schemeClr val="tx1"/>
                  </a:solidFill>
                  <a:latin typeface="Calibri" pitchFamily="34" charset="0"/>
                  <a:ea typeface="宋体" pitchFamily="2" charset="-122"/>
                </a:defRPr>
              </a:lvl4pPr>
              <a:lvl5pPr marL="2057400" indent="-228600">
                <a:lnSpc>
                  <a:spcPct val="90000"/>
                </a:lnSpc>
                <a:spcBef>
                  <a:spcPts val="500"/>
                </a:spcBef>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ctr" eaLnBrk="1" hangingPunct="1">
                <a:lnSpc>
                  <a:spcPct val="100000"/>
                </a:lnSpc>
                <a:spcBef>
                  <a:spcPct val="0"/>
                </a:spcBef>
                <a:buFont typeface="Arial" pitchFamily="34" charset="0"/>
                <a:buNone/>
              </a:pPr>
              <a:endParaRPr lang="zh-CN" altLang="en-US" sz="1317">
                <a:solidFill>
                  <a:srgbClr val="FFFFFF"/>
                </a:solidFill>
              </a:endParaRPr>
            </a:p>
          </p:txBody>
        </p:sp>
        <p:sp>
          <p:nvSpPr>
            <p:cNvPr id="4" name="矩形 60"/>
            <p:cNvSpPr>
              <a:spLocks noChangeArrowheads="1"/>
            </p:cNvSpPr>
            <p:nvPr/>
          </p:nvSpPr>
          <p:spPr bwMode="auto">
            <a:xfrm>
              <a:off x="301752" y="0"/>
              <a:ext cx="152400" cy="521208"/>
            </a:xfrm>
            <a:prstGeom prst="rect">
              <a:avLst/>
            </a:prstGeom>
            <a:solidFill>
              <a:srgbClr val="A6A6A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Char char="•"/>
                <a:defRPr sz="2800">
                  <a:solidFill>
                    <a:schemeClr val="tx1"/>
                  </a:solidFill>
                  <a:latin typeface="Calibri" pitchFamily="34" charset="0"/>
                  <a:ea typeface="宋体" pitchFamily="2" charset="-122"/>
                </a:defRPr>
              </a:lvl1pPr>
              <a:lvl2pPr marL="742950" indent="-285750">
                <a:lnSpc>
                  <a:spcPct val="90000"/>
                </a:lnSpc>
                <a:spcBef>
                  <a:spcPts val="500"/>
                </a:spcBef>
                <a:buChar char="•"/>
                <a:defRPr sz="2400">
                  <a:solidFill>
                    <a:schemeClr val="tx1"/>
                  </a:solidFill>
                  <a:latin typeface="Calibri" pitchFamily="34" charset="0"/>
                  <a:ea typeface="宋体" pitchFamily="2" charset="-122"/>
                </a:defRPr>
              </a:lvl2pPr>
              <a:lvl3pPr marL="1143000" indent="-228600">
                <a:lnSpc>
                  <a:spcPct val="90000"/>
                </a:lnSpc>
                <a:spcBef>
                  <a:spcPts val="500"/>
                </a:spcBef>
                <a:buChar char="•"/>
                <a:defRPr sz="2000">
                  <a:solidFill>
                    <a:schemeClr val="tx1"/>
                  </a:solidFill>
                  <a:latin typeface="Calibri" pitchFamily="34" charset="0"/>
                  <a:ea typeface="宋体" pitchFamily="2" charset="-122"/>
                </a:defRPr>
              </a:lvl3pPr>
              <a:lvl4pPr marL="1600200" indent="-228600">
                <a:lnSpc>
                  <a:spcPct val="90000"/>
                </a:lnSpc>
                <a:spcBef>
                  <a:spcPts val="500"/>
                </a:spcBef>
                <a:buChar char="•"/>
                <a:defRPr>
                  <a:solidFill>
                    <a:schemeClr val="tx1"/>
                  </a:solidFill>
                  <a:latin typeface="Calibri" pitchFamily="34" charset="0"/>
                  <a:ea typeface="宋体" pitchFamily="2" charset="-122"/>
                </a:defRPr>
              </a:lvl4pPr>
              <a:lvl5pPr marL="2057400" indent="-228600">
                <a:lnSpc>
                  <a:spcPct val="90000"/>
                </a:lnSpc>
                <a:spcBef>
                  <a:spcPts val="500"/>
                </a:spcBef>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ctr" eaLnBrk="1" hangingPunct="1">
                <a:lnSpc>
                  <a:spcPct val="100000"/>
                </a:lnSpc>
                <a:spcBef>
                  <a:spcPct val="0"/>
                </a:spcBef>
                <a:buFont typeface="Arial" pitchFamily="34" charset="0"/>
                <a:buNone/>
              </a:pPr>
              <a:endParaRPr lang="zh-CN" altLang="en-US" sz="1317">
                <a:solidFill>
                  <a:srgbClr val="FFFFFF"/>
                </a:solidFill>
              </a:endParaRPr>
            </a:p>
          </p:txBody>
        </p:sp>
      </p:grpSp>
      <p:sp>
        <p:nvSpPr>
          <p:cNvPr id="5" name="文本框 6"/>
          <p:cNvSpPr>
            <a:spLocks noChangeArrowheads="1"/>
          </p:cNvSpPr>
          <p:nvPr userDrawn="1"/>
        </p:nvSpPr>
        <p:spPr bwMode="auto">
          <a:xfrm>
            <a:off x="370720" y="200093"/>
            <a:ext cx="3099046" cy="282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4495" tIns="32247" rIns="64495" bIns="32247">
            <a:spAutoFit/>
          </a:bodyPr>
          <a:lstStyle/>
          <a:p>
            <a:r>
              <a:rPr lang="zh-CN" altLang="en-US" sz="1411" b="1" dirty="0">
                <a:latin typeface="微软雅黑" pitchFamily="34" charset="-122"/>
                <a:ea typeface="微软雅黑" pitchFamily="34" charset="-122"/>
                <a:sym typeface="微软雅黑" pitchFamily="34" charset="-122"/>
              </a:rPr>
              <a:t>单击此处添加您要的标题</a:t>
            </a:r>
          </a:p>
        </p:txBody>
      </p:sp>
    </p:spTree>
    <p:extLst>
      <p:ext uri="{BB962C8B-B14F-4D97-AF65-F5344CB8AC3E}">
        <p14:creationId xmlns:p14="http://schemas.microsoft.com/office/powerpoint/2010/main" val="1404225"/>
      </p:ext>
    </p:extLst>
  </p:cSld>
  <p:clrMapOvr>
    <a:masterClrMapping/>
  </p:clrMapOvr>
  <p:transition spd="slow" advClick="0" advTm="200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5"/>
                                        </p:tgtEl>
                                        <p:attrNameLst>
                                          <p:attrName>style.visibility</p:attrName>
                                        </p:attrNameLst>
                                      </p:cBhvr>
                                      <p:to>
                                        <p:strVal val="visible"/>
                                      </p:to>
                                    </p:set>
                                    <p:anim calcmode="lin" valueType="num">
                                      <p:cBhvr>
                                        <p:cTn id="11"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5"/>
                                        </p:tgtEl>
                                        <p:attrNameLst>
                                          <p:attrName>ppt_y</p:attrName>
                                        </p:attrNameLst>
                                      </p:cBhvr>
                                      <p:tavLst>
                                        <p:tav tm="0">
                                          <p:val>
                                            <p:strVal val="#ppt_y"/>
                                          </p:val>
                                        </p:tav>
                                        <p:tav tm="100000">
                                          <p:val>
                                            <p:strVal val="#ppt_y"/>
                                          </p:val>
                                        </p:tav>
                                      </p:tavLst>
                                    </p:anim>
                                    <p:anim calcmode="lin" valueType="num">
                                      <p:cBhvr>
                                        <p:cTn id="13"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5"/>
                                        </p:tgtEl>
                                        <p:attrNameLst>
                                          <p:attrName>ppt_w</p:attrName>
                                        </p:attrNameLst>
                                      </p:cBhvr>
                                      <p:tavLst>
                                        <p:tav tm="0">
                                          <p:val>
                                            <p:strVal val="#ppt_w/10"/>
                                          </p:val>
                                        </p:tav>
                                        <p:tav tm="50000">
                                          <p:val>
                                            <p:strVal val="#ppt_w+.01"/>
                                          </p:val>
                                        </p:tav>
                                        <p:tav tm="100000">
                                          <p:val>
                                            <p:strVal val="#ppt_w"/>
                                          </p:val>
                                        </p:tav>
                                      </p:tavLst>
                                    </p:anim>
                                    <p:animEffect>
                                      <p:cBhvr>
                                        <p:cTn id="15" dur="500" tmFilter="0,0; .5, 1; 1, 1"/>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utoUpdateAnimBg="0"/>
    </p:bld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13_仅标题">
    <p:spTree>
      <p:nvGrpSpPr>
        <p:cNvPr id="1" name=""/>
        <p:cNvGrpSpPr/>
        <p:nvPr/>
      </p:nvGrpSpPr>
      <p:grpSpPr>
        <a:xfrm>
          <a:off x="0" y="0"/>
          <a:ext cx="0" cy="0"/>
          <a:chOff x="0" y="0"/>
          <a:chExt cx="0" cy="0"/>
        </a:xfrm>
      </p:grpSpPr>
      <p:grpSp>
        <p:nvGrpSpPr>
          <p:cNvPr id="2" name="组合 58"/>
          <p:cNvGrpSpPr>
            <a:grpSpLocks/>
          </p:cNvGrpSpPr>
          <p:nvPr userDrawn="1"/>
        </p:nvGrpSpPr>
        <p:grpSpPr bwMode="auto">
          <a:xfrm>
            <a:off x="0" y="156450"/>
            <a:ext cx="320389" cy="372976"/>
            <a:chOff x="0" y="0"/>
            <a:chExt cx="454152" cy="521208"/>
          </a:xfrm>
        </p:grpSpPr>
        <p:sp>
          <p:nvSpPr>
            <p:cNvPr id="3" name="矩形 59"/>
            <p:cNvSpPr>
              <a:spLocks noChangeArrowheads="1"/>
            </p:cNvSpPr>
            <p:nvPr/>
          </p:nvSpPr>
          <p:spPr bwMode="auto">
            <a:xfrm>
              <a:off x="0" y="0"/>
              <a:ext cx="301752" cy="521208"/>
            </a:xfrm>
            <a:prstGeom prst="rect">
              <a:avLst/>
            </a:prstGeom>
            <a:solidFill>
              <a:srgbClr val="FF759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Char char="•"/>
                <a:defRPr sz="2800">
                  <a:solidFill>
                    <a:schemeClr val="tx1"/>
                  </a:solidFill>
                  <a:latin typeface="Calibri" pitchFamily="34" charset="0"/>
                  <a:ea typeface="宋体" pitchFamily="2" charset="-122"/>
                </a:defRPr>
              </a:lvl1pPr>
              <a:lvl2pPr marL="742950" indent="-285750">
                <a:lnSpc>
                  <a:spcPct val="90000"/>
                </a:lnSpc>
                <a:spcBef>
                  <a:spcPts val="500"/>
                </a:spcBef>
                <a:buChar char="•"/>
                <a:defRPr sz="2400">
                  <a:solidFill>
                    <a:schemeClr val="tx1"/>
                  </a:solidFill>
                  <a:latin typeface="Calibri" pitchFamily="34" charset="0"/>
                  <a:ea typeface="宋体" pitchFamily="2" charset="-122"/>
                </a:defRPr>
              </a:lvl2pPr>
              <a:lvl3pPr marL="1143000" indent="-228600">
                <a:lnSpc>
                  <a:spcPct val="90000"/>
                </a:lnSpc>
                <a:spcBef>
                  <a:spcPts val="500"/>
                </a:spcBef>
                <a:buChar char="•"/>
                <a:defRPr sz="2000">
                  <a:solidFill>
                    <a:schemeClr val="tx1"/>
                  </a:solidFill>
                  <a:latin typeface="Calibri" pitchFamily="34" charset="0"/>
                  <a:ea typeface="宋体" pitchFamily="2" charset="-122"/>
                </a:defRPr>
              </a:lvl3pPr>
              <a:lvl4pPr marL="1600200" indent="-228600">
                <a:lnSpc>
                  <a:spcPct val="90000"/>
                </a:lnSpc>
                <a:spcBef>
                  <a:spcPts val="500"/>
                </a:spcBef>
                <a:buChar char="•"/>
                <a:defRPr>
                  <a:solidFill>
                    <a:schemeClr val="tx1"/>
                  </a:solidFill>
                  <a:latin typeface="Calibri" pitchFamily="34" charset="0"/>
                  <a:ea typeface="宋体" pitchFamily="2" charset="-122"/>
                </a:defRPr>
              </a:lvl4pPr>
              <a:lvl5pPr marL="2057400" indent="-228600">
                <a:lnSpc>
                  <a:spcPct val="90000"/>
                </a:lnSpc>
                <a:spcBef>
                  <a:spcPts val="500"/>
                </a:spcBef>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ctr" eaLnBrk="1" hangingPunct="1">
                <a:lnSpc>
                  <a:spcPct val="100000"/>
                </a:lnSpc>
                <a:spcBef>
                  <a:spcPct val="0"/>
                </a:spcBef>
                <a:buFont typeface="Arial" pitchFamily="34" charset="0"/>
                <a:buNone/>
              </a:pPr>
              <a:endParaRPr lang="zh-CN" altLang="en-US" sz="1317">
                <a:solidFill>
                  <a:srgbClr val="FFFFFF"/>
                </a:solidFill>
              </a:endParaRPr>
            </a:p>
          </p:txBody>
        </p:sp>
        <p:sp>
          <p:nvSpPr>
            <p:cNvPr id="4" name="矩形 60"/>
            <p:cNvSpPr>
              <a:spLocks noChangeArrowheads="1"/>
            </p:cNvSpPr>
            <p:nvPr/>
          </p:nvSpPr>
          <p:spPr bwMode="auto">
            <a:xfrm>
              <a:off x="301752" y="0"/>
              <a:ext cx="152400" cy="521208"/>
            </a:xfrm>
            <a:prstGeom prst="rect">
              <a:avLst/>
            </a:prstGeom>
            <a:solidFill>
              <a:srgbClr val="A6A6A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Char char="•"/>
                <a:defRPr sz="2800">
                  <a:solidFill>
                    <a:schemeClr val="tx1"/>
                  </a:solidFill>
                  <a:latin typeface="Calibri" pitchFamily="34" charset="0"/>
                  <a:ea typeface="宋体" pitchFamily="2" charset="-122"/>
                </a:defRPr>
              </a:lvl1pPr>
              <a:lvl2pPr marL="742950" indent="-285750">
                <a:lnSpc>
                  <a:spcPct val="90000"/>
                </a:lnSpc>
                <a:spcBef>
                  <a:spcPts val="500"/>
                </a:spcBef>
                <a:buChar char="•"/>
                <a:defRPr sz="2400">
                  <a:solidFill>
                    <a:schemeClr val="tx1"/>
                  </a:solidFill>
                  <a:latin typeface="Calibri" pitchFamily="34" charset="0"/>
                  <a:ea typeface="宋体" pitchFamily="2" charset="-122"/>
                </a:defRPr>
              </a:lvl2pPr>
              <a:lvl3pPr marL="1143000" indent="-228600">
                <a:lnSpc>
                  <a:spcPct val="90000"/>
                </a:lnSpc>
                <a:spcBef>
                  <a:spcPts val="500"/>
                </a:spcBef>
                <a:buChar char="•"/>
                <a:defRPr sz="2000">
                  <a:solidFill>
                    <a:schemeClr val="tx1"/>
                  </a:solidFill>
                  <a:latin typeface="Calibri" pitchFamily="34" charset="0"/>
                  <a:ea typeface="宋体" pitchFamily="2" charset="-122"/>
                </a:defRPr>
              </a:lvl3pPr>
              <a:lvl4pPr marL="1600200" indent="-228600">
                <a:lnSpc>
                  <a:spcPct val="90000"/>
                </a:lnSpc>
                <a:spcBef>
                  <a:spcPts val="500"/>
                </a:spcBef>
                <a:buChar char="•"/>
                <a:defRPr>
                  <a:solidFill>
                    <a:schemeClr val="tx1"/>
                  </a:solidFill>
                  <a:latin typeface="Calibri" pitchFamily="34" charset="0"/>
                  <a:ea typeface="宋体" pitchFamily="2" charset="-122"/>
                </a:defRPr>
              </a:lvl4pPr>
              <a:lvl5pPr marL="2057400" indent="-228600">
                <a:lnSpc>
                  <a:spcPct val="90000"/>
                </a:lnSpc>
                <a:spcBef>
                  <a:spcPts val="500"/>
                </a:spcBef>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ctr" eaLnBrk="1" hangingPunct="1">
                <a:lnSpc>
                  <a:spcPct val="100000"/>
                </a:lnSpc>
                <a:spcBef>
                  <a:spcPct val="0"/>
                </a:spcBef>
                <a:buFont typeface="Arial" pitchFamily="34" charset="0"/>
                <a:buNone/>
              </a:pPr>
              <a:endParaRPr lang="zh-CN" altLang="en-US" sz="1317">
                <a:solidFill>
                  <a:srgbClr val="FFFFFF"/>
                </a:solidFill>
              </a:endParaRPr>
            </a:p>
          </p:txBody>
        </p:sp>
      </p:grpSp>
      <p:sp>
        <p:nvSpPr>
          <p:cNvPr id="5" name="文本框 6"/>
          <p:cNvSpPr>
            <a:spLocks noChangeArrowheads="1"/>
          </p:cNvSpPr>
          <p:nvPr userDrawn="1"/>
        </p:nvSpPr>
        <p:spPr bwMode="auto">
          <a:xfrm>
            <a:off x="370720" y="200093"/>
            <a:ext cx="3099046" cy="282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4495" tIns="32247" rIns="64495" bIns="32247">
            <a:spAutoFit/>
          </a:bodyPr>
          <a:lstStyle/>
          <a:p>
            <a:r>
              <a:rPr lang="zh-CN" altLang="en-US" sz="1411" b="1" dirty="0">
                <a:latin typeface="微软雅黑" pitchFamily="34" charset="-122"/>
                <a:ea typeface="微软雅黑" pitchFamily="34" charset="-122"/>
                <a:sym typeface="微软雅黑" pitchFamily="34" charset="-122"/>
              </a:rPr>
              <a:t>单击此处添加您要的标题</a:t>
            </a:r>
          </a:p>
        </p:txBody>
      </p:sp>
    </p:spTree>
    <p:extLst>
      <p:ext uri="{BB962C8B-B14F-4D97-AF65-F5344CB8AC3E}">
        <p14:creationId xmlns:p14="http://schemas.microsoft.com/office/powerpoint/2010/main" val="1625109634"/>
      </p:ext>
    </p:extLst>
  </p:cSld>
  <p:clrMapOvr>
    <a:masterClrMapping/>
  </p:clrMapOvr>
  <p:transition spd="slow" advClick="0" advTm="200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5"/>
                                        </p:tgtEl>
                                        <p:attrNameLst>
                                          <p:attrName>style.visibility</p:attrName>
                                        </p:attrNameLst>
                                      </p:cBhvr>
                                      <p:to>
                                        <p:strVal val="visible"/>
                                      </p:to>
                                    </p:set>
                                    <p:anim calcmode="lin" valueType="num">
                                      <p:cBhvr>
                                        <p:cTn id="11"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5"/>
                                        </p:tgtEl>
                                        <p:attrNameLst>
                                          <p:attrName>ppt_y</p:attrName>
                                        </p:attrNameLst>
                                      </p:cBhvr>
                                      <p:tavLst>
                                        <p:tav tm="0">
                                          <p:val>
                                            <p:strVal val="#ppt_y"/>
                                          </p:val>
                                        </p:tav>
                                        <p:tav tm="100000">
                                          <p:val>
                                            <p:strVal val="#ppt_y"/>
                                          </p:val>
                                        </p:tav>
                                      </p:tavLst>
                                    </p:anim>
                                    <p:anim calcmode="lin" valueType="num">
                                      <p:cBhvr>
                                        <p:cTn id="13"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5"/>
                                        </p:tgtEl>
                                        <p:attrNameLst>
                                          <p:attrName>ppt_w</p:attrName>
                                        </p:attrNameLst>
                                      </p:cBhvr>
                                      <p:tavLst>
                                        <p:tav tm="0">
                                          <p:val>
                                            <p:strVal val="#ppt_w/10"/>
                                          </p:val>
                                        </p:tav>
                                        <p:tav tm="50000">
                                          <p:val>
                                            <p:strVal val="#ppt_w+.01"/>
                                          </p:val>
                                        </p:tav>
                                        <p:tav tm="100000">
                                          <p:val>
                                            <p:strVal val="#ppt_w"/>
                                          </p:val>
                                        </p:tav>
                                      </p:tavLst>
                                    </p:anim>
                                    <p:animEffect>
                                      <p:cBhvr>
                                        <p:cTn id="15" dur="500" tmFilter="0,0; .5, 1; 1, 1"/>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utoUpdateAnimBg="0"/>
    </p:bld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14_仅标题">
    <p:spTree>
      <p:nvGrpSpPr>
        <p:cNvPr id="1" name=""/>
        <p:cNvGrpSpPr/>
        <p:nvPr/>
      </p:nvGrpSpPr>
      <p:grpSpPr>
        <a:xfrm>
          <a:off x="0" y="0"/>
          <a:ext cx="0" cy="0"/>
          <a:chOff x="0" y="0"/>
          <a:chExt cx="0" cy="0"/>
        </a:xfrm>
      </p:grpSpPr>
      <p:grpSp>
        <p:nvGrpSpPr>
          <p:cNvPr id="2" name="组合 58"/>
          <p:cNvGrpSpPr>
            <a:grpSpLocks/>
          </p:cNvGrpSpPr>
          <p:nvPr userDrawn="1"/>
        </p:nvGrpSpPr>
        <p:grpSpPr bwMode="auto">
          <a:xfrm>
            <a:off x="0" y="156450"/>
            <a:ext cx="320389" cy="372976"/>
            <a:chOff x="0" y="0"/>
            <a:chExt cx="454152" cy="521208"/>
          </a:xfrm>
        </p:grpSpPr>
        <p:sp>
          <p:nvSpPr>
            <p:cNvPr id="3" name="矩形 59"/>
            <p:cNvSpPr>
              <a:spLocks noChangeArrowheads="1"/>
            </p:cNvSpPr>
            <p:nvPr/>
          </p:nvSpPr>
          <p:spPr bwMode="auto">
            <a:xfrm>
              <a:off x="0" y="0"/>
              <a:ext cx="301752" cy="521208"/>
            </a:xfrm>
            <a:prstGeom prst="rect">
              <a:avLst/>
            </a:prstGeom>
            <a:solidFill>
              <a:srgbClr val="FF759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Char char="•"/>
                <a:defRPr sz="2800">
                  <a:solidFill>
                    <a:schemeClr val="tx1"/>
                  </a:solidFill>
                  <a:latin typeface="Calibri" pitchFamily="34" charset="0"/>
                  <a:ea typeface="宋体" pitchFamily="2" charset="-122"/>
                </a:defRPr>
              </a:lvl1pPr>
              <a:lvl2pPr marL="742950" indent="-285750">
                <a:lnSpc>
                  <a:spcPct val="90000"/>
                </a:lnSpc>
                <a:spcBef>
                  <a:spcPts val="500"/>
                </a:spcBef>
                <a:buChar char="•"/>
                <a:defRPr sz="2400">
                  <a:solidFill>
                    <a:schemeClr val="tx1"/>
                  </a:solidFill>
                  <a:latin typeface="Calibri" pitchFamily="34" charset="0"/>
                  <a:ea typeface="宋体" pitchFamily="2" charset="-122"/>
                </a:defRPr>
              </a:lvl2pPr>
              <a:lvl3pPr marL="1143000" indent="-228600">
                <a:lnSpc>
                  <a:spcPct val="90000"/>
                </a:lnSpc>
                <a:spcBef>
                  <a:spcPts val="500"/>
                </a:spcBef>
                <a:buChar char="•"/>
                <a:defRPr sz="2000">
                  <a:solidFill>
                    <a:schemeClr val="tx1"/>
                  </a:solidFill>
                  <a:latin typeface="Calibri" pitchFamily="34" charset="0"/>
                  <a:ea typeface="宋体" pitchFamily="2" charset="-122"/>
                </a:defRPr>
              </a:lvl3pPr>
              <a:lvl4pPr marL="1600200" indent="-228600">
                <a:lnSpc>
                  <a:spcPct val="90000"/>
                </a:lnSpc>
                <a:spcBef>
                  <a:spcPts val="500"/>
                </a:spcBef>
                <a:buChar char="•"/>
                <a:defRPr>
                  <a:solidFill>
                    <a:schemeClr val="tx1"/>
                  </a:solidFill>
                  <a:latin typeface="Calibri" pitchFamily="34" charset="0"/>
                  <a:ea typeface="宋体" pitchFamily="2" charset="-122"/>
                </a:defRPr>
              </a:lvl4pPr>
              <a:lvl5pPr marL="2057400" indent="-228600">
                <a:lnSpc>
                  <a:spcPct val="90000"/>
                </a:lnSpc>
                <a:spcBef>
                  <a:spcPts val="500"/>
                </a:spcBef>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ctr" eaLnBrk="1" hangingPunct="1">
                <a:lnSpc>
                  <a:spcPct val="100000"/>
                </a:lnSpc>
                <a:spcBef>
                  <a:spcPct val="0"/>
                </a:spcBef>
                <a:buFont typeface="Arial" pitchFamily="34" charset="0"/>
                <a:buNone/>
              </a:pPr>
              <a:endParaRPr lang="zh-CN" altLang="en-US" sz="1317">
                <a:solidFill>
                  <a:srgbClr val="FFFFFF"/>
                </a:solidFill>
              </a:endParaRPr>
            </a:p>
          </p:txBody>
        </p:sp>
        <p:sp>
          <p:nvSpPr>
            <p:cNvPr id="4" name="矩形 60"/>
            <p:cNvSpPr>
              <a:spLocks noChangeArrowheads="1"/>
            </p:cNvSpPr>
            <p:nvPr/>
          </p:nvSpPr>
          <p:spPr bwMode="auto">
            <a:xfrm>
              <a:off x="301752" y="0"/>
              <a:ext cx="152400" cy="521208"/>
            </a:xfrm>
            <a:prstGeom prst="rect">
              <a:avLst/>
            </a:prstGeom>
            <a:solidFill>
              <a:srgbClr val="A6A6A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Char char="•"/>
                <a:defRPr sz="2800">
                  <a:solidFill>
                    <a:schemeClr val="tx1"/>
                  </a:solidFill>
                  <a:latin typeface="Calibri" pitchFamily="34" charset="0"/>
                  <a:ea typeface="宋体" pitchFamily="2" charset="-122"/>
                </a:defRPr>
              </a:lvl1pPr>
              <a:lvl2pPr marL="742950" indent="-285750">
                <a:lnSpc>
                  <a:spcPct val="90000"/>
                </a:lnSpc>
                <a:spcBef>
                  <a:spcPts val="500"/>
                </a:spcBef>
                <a:buChar char="•"/>
                <a:defRPr sz="2400">
                  <a:solidFill>
                    <a:schemeClr val="tx1"/>
                  </a:solidFill>
                  <a:latin typeface="Calibri" pitchFamily="34" charset="0"/>
                  <a:ea typeface="宋体" pitchFamily="2" charset="-122"/>
                </a:defRPr>
              </a:lvl2pPr>
              <a:lvl3pPr marL="1143000" indent="-228600">
                <a:lnSpc>
                  <a:spcPct val="90000"/>
                </a:lnSpc>
                <a:spcBef>
                  <a:spcPts val="500"/>
                </a:spcBef>
                <a:buChar char="•"/>
                <a:defRPr sz="2000">
                  <a:solidFill>
                    <a:schemeClr val="tx1"/>
                  </a:solidFill>
                  <a:latin typeface="Calibri" pitchFamily="34" charset="0"/>
                  <a:ea typeface="宋体" pitchFamily="2" charset="-122"/>
                </a:defRPr>
              </a:lvl3pPr>
              <a:lvl4pPr marL="1600200" indent="-228600">
                <a:lnSpc>
                  <a:spcPct val="90000"/>
                </a:lnSpc>
                <a:spcBef>
                  <a:spcPts val="500"/>
                </a:spcBef>
                <a:buChar char="•"/>
                <a:defRPr>
                  <a:solidFill>
                    <a:schemeClr val="tx1"/>
                  </a:solidFill>
                  <a:latin typeface="Calibri" pitchFamily="34" charset="0"/>
                  <a:ea typeface="宋体" pitchFamily="2" charset="-122"/>
                </a:defRPr>
              </a:lvl4pPr>
              <a:lvl5pPr marL="2057400" indent="-228600">
                <a:lnSpc>
                  <a:spcPct val="90000"/>
                </a:lnSpc>
                <a:spcBef>
                  <a:spcPts val="500"/>
                </a:spcBef>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ctr" eaLnBrk="1" hangingPunct="1">
                <a:lnSpc>
                  <a:spcPct val="100000"/>
                </a:lnSpc>
                <a:spcBef>
                  <a:spcPct val="0"/>
                </a:spcBef>
                <a:buFont typeface="Arial" pitchFamily="34" charset="0"/>
                <a:buNone/>
              </a:pPr>
              <a:endParaRPr lang="zh-CN" altLang="en-US" sz="1317">
                <a:solidFill>
                  <a:srgbClr val="FFFFFF"/>
                </a:solidFill>
              </a:endParaRPr>
            </a:p>
          </p:txBody>
        </p:sp>
      </p:grpSp>
      <p:sp>
        <p:nvSpPr>
          <p:cNvPr id="5" name="文本框 6"/>
          <p:cNvSpPr>
            <a:spLocks noChangeArrowheads="1"/>
          </p:cNvSpPr>
          <p:nvPr userDrawn="1"/>
        </p:nvSpPr>
        <p:spPr bwMode="auto">
          <a:xfrm>
            <a:off x="370720" y="200093"/>
            <a:ext cx="3099046" cy="282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4495" tIns="32247" rIns="64495" bIns="32247">
            <a:spAutoFit/>
          </a:bodyPr>
          <a:lstStyle/>
          <a:p>
            <a:r>
              <a:rPr lang="zh-CN" altLang="en-US" sz="1411" b="1" dirty="0">
                <a:latin typeface="微软雅黑" pitchFamily="34" charset="-122"/>
                <a:ea typeface="微软雅黑" pitchFamily="34" charset="-122"/>
                <a:sym typeface="微软雅黑" pitchFamily="34" charset="-122"/>
              </a:rPr>
              <a:t>单击此处添加您要的标题</a:t>
            </a:r>
          </a:p>
        </p:txBody>
      </p:sp>
    </p:spTree>
    <p:extLst>
      <p:ext uri="{BB962C8B-B14F-4D97-AF65-F5344CB8AC3E}">
        <p14:creationId xmlns:p14="http://schemas.microsoft.com/office/powerpoint/2010/main" val="382632961"/>
      </p:ext>
    </p:extLst>
  </p:cSld>
  <p:clrMapOvr>
    <a:masterClrMapping/>
  </p:clrMapOvr>
  <p:transition spd="slow" advClick="0" advTm="200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5"/>
                                        </p:tgtEl>
                                        <p:attrNameLst>
                                          <p:attrName>style.visibility</p:attrName>
                                        </p:attrNameLst>
                                      </p:cBhvr>
                                      <p:to>
                                        <p:strVal val="visible"/>
                                      </p:to>
                                    </p:set>
                                    <p:anim calcmode="lin" valueType="num">
                                      <p:cBhvr>
                                        <p:cTn id="11"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5"/>
                                        </p:tgtEl>
                                        <p:attrNameLst>
                                          <p:attrName>ppt_y</p:attrName>
                                        </p:attrNameLst>
                                      </p:cBhvr>
                                      <p:tavLst>
                                        <p:tav tm="0">
                                          <p:val>
                                            <p:strVal val="#ppt_y"/>
                                          </p:val>
                                        </p:tav>
                                        <p:tav tm="100000">
                                          <p:val>
                                            <p:strVal val="#ppt_y"/>
                                          </p:val>
                                        </p:tav>
                                      </p:tavLst>
                                    </p:anim>
                                    <p:anim calcmode="lin" valueType="num">
                                      <p:cBhvr>
                                        <p:cTn id="13"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5"/>
                                        </p:tgtEl>
                                        <p:attrNameLst>
                                          <p:attrName>ppt_w</p:attrName>
                                        </p:attrNameLst>
                                      </p:cBhvr>
                                      <p:tavLst>
                                        <p:tav tm="0">
                                          <p:val>
                                            <p:strVal val="#ppt_w/10"/>
                                          </p:val>
                                        </p:tav>
                                        <p:tav tm="50000">
                                          <p:val>
                                            <p:strVal val="#ppt_w+.01"/>
                                          </p:val>
                                        </p:tav>
                                        <p:tav tm="100000">
                                          <p:val>
                                            <p:strVal val="#ppt_w"/>
                                          </p:val>
                                        </p:tav>
                                      </p:tavLst>
                                    </p:anim>
                                    <p:animEffect>
                                      <p:cBhvr>
                                        <p:cTn id="15" dur="500" tmFilter="0,0; .5, 1; 1, 1"/>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utoUpdateAnimBg="0"/>
    </p:bld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15_仅标题">
    <p:spTree>
      <p:nvGrpSpPr>
        <p:cNvPr id="1" name=""/>
        <p:cNvGrpSpPr/>
        <p:nvPr/>
      </p:nvGrpSpPr>
      <p:grpSpPr>
        <a:xfrm>
          <a:off x="0" y="0"/>
          <a:ext cx="0" cy="0"/>
          <a:chOff x="0" y="0"/>
          <a:chExt cx="0" cy="0"/>
        </a:xfrm>
      </p:grpSpPr>
      <p:grpSp>
        <p:nvGrpSpPr>
          <p:cNvPr id="2" name="组合 58"/>
          <p:cNvGrpSpPr>
            <a:grpSpLocks/>
          </p:cNvGrpSpPr>
          <p:nvPr userDrawn="1"/>
        </p:nvGrpSpPr>
        <p:grpSpPr bwMode="auto">
          <a:xfrm>
            <a:off x="0" y="156450"/>
            <a:ext cx="320389" cy="372976"/>
            <a:chOff x="0" y="0"/>
            <a:chExt cx="454152" cy="521208"/>
          </a:xfrm>
        </p:grpSpPr>
        <p:sp>
          <p:nvSpPr>
            <p:cNvPr id="3" name="矩形 59"/>
            <p:cNvSpPr>
              <a:spLocks noChangeArrowheads="1"/>
            </p:cNvSpPr>
            <p:nvPr/>
          </p:nvSpPr>
          <p:spPr bwMode="auto">
            <a:xfrm>
              <a:off x="0" y="0"/>
              <a:ext cx="301752" cy="521208"/>
            </a:xfrm>
            <a:prstGeom prst="rect">
              <a:avLst/>
            </a:prstGeom>
            <a:solidFill>
              <a:srgbClr val="FF759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Char char="•"/>
                <a:defRPr sz="2800">
                  <a:solidFill>
                    <a:schemeClr val="tx1"/>
                  </a:solidFill>
                  <a:latin typeface="Calibri" pitchFamily="34" charset="0"/>
                  <a:ea typeface="宋体" pitchFamily="2" charset="-122"/>
                </a:defRPr>
              </a:lvl1pPr>
              <a:lvl2pPr marL="742950" indent="-285750">
                <a:lnSpc>
                  <a:spcPct val="90000"/>
                </a:lnSpc>
                <a:spcBef>
                  <a:spcPts val="500"/>
                </a:spcBef>
                <a:buChar char="•"/>
                <a:defRPr sz="2400">
                  <a:solidFill>
                    <a:schemeClr val="tx1"/>
                  </a:solidFill>
                  <a:latin typeface="Calibri" pitchFamily="34" charset="0"/>
                  <a:ea typeface="宋体" pitchFamily="2" charset="-122"/>
                </a:defRPr>
              </a:lvl2pPr>
              <a:lvl3pPr marL="1143000" indent="-228600">
                <a:lnSpc>
                  <a:spcPct val="90000"/>
                </a:lnSpc>
                <a:spcBef>
                  <a:spcPts val="500"/>
                </a:spcBef>
                <a:buChar char="•"/>
                <a:defRPr sz="2000">
                  <a:solidFill>
                    <a:schemeClr val="tx1"/>
                  </a:solidFill>
                  <a:latin typeface="Calibri" pitchFamily="34" charset="0"/>
                  <a:ea typeface="宋体" pitchFamily="2" charset="-122"/>
                </a:defRPr>
              </a:lvl3pPr>
              <a:lvl4pPr marL="1600200" indent="-228600">
                <a:lnSpc>
                  <a:spcPct val="90000"/>
                </a:lnSpc>
                <a:spcBef>
                  <a:spcPts val="500"/>
                </a:spcBef>
                <a:buChar char="•"/>
                <a:defRPr>
                  <a:solidFill>
                    <a:schemeClr val="tx1"/>
                  </a:solidFill>
                  <a:latin typeface="Calibri" pitchFamily="34" charset="0"/>
                  <a:ea typeface="宋体" pitchFamily="2" charset="-122"/>
                </a:defRPr>
              </a:lvl4pPr>
              <a:lvl5pPr marL="2057400" indent="-228600">
                <a:lnSpc>
                  <a:spcPct val="90000"/>
                </a:lnSpc>
                <a:spcBef>
                  <a:spcPts val="500"/>
                </a:spcBef>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ctr" eaLnBrk="1" hangingPunct="1">
                <a:lnSpc>
                  <a:spcPct val="100000"/>
                </a:lnSpc>
                <a:spcBef>
                  <a:spcPct val="0"/>
                </a:spcBef>
                <a:buFont typeface="Arial" pitchFamily="34" charset="0"/>
                <a:buNone/>
              </a:pPr>
              <a:endParaRPr lang="zh-CN" altLang="en-US" sz="1317">
                <a:solidFill>
                  <a:srgbClr val="FFFFFF"/>
                </a:solidFill>
              </a:endParaRPr>
            </a:p>
          </p:txBody>
        </p:sp>
        <p:sp>
          <p:nvSpPr>
            <p:cNvPr id="4" name="矩形 60"/>
            <p:cNvSpPr>
              <a:spLocks noChangeArrowheads="1"/>
            </p:cNvSpPr>
            <p:nvPr/>
          </p:nvSpPr>
          <p:spPr bwMode="auto">
            <a:xfrm>
              <a:off x="301752" y="0"/>
              <a:ext cx="152400" cy="521208"/>
            </a:xfrm>
            <a:prstGeom prst="rect">
              <a:avLst/>
            </a:prstGeom>
            <a:solidFill>
              <a:srgbClr val="A6A6A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Char char="•"/>
                <a:defRPr sz="2800">
                  <a:solidFill>
                    <a:schemeClr val="tx1"/>
                  </a:solidFill>
                  <a:latin typeface="Calibri" pitchFamily="34" charset="0"/>
                  <a:ea typeface="宋体" pitchFamily="2" charset="-122"/>
                </a:defRPr>
              </a:lvl1pPr>
              <a:lvl2pPr marL="742950" indent="-285750">
                <a:lnSpc>
                  <a:spcPct val="90000"/>
                </a:lnSpc>
                <a:spcBef>
                  <a:spcPts val="500"/>
                </a:spcBef>
                <a:buChar char="•"/>
                <a:defRPr sz="2400">
                  <a:solidFill>
                    <a:schemeClr val="tx1"/>
                  </a:solidFill>
                  <a:latin typeface="Calibri" pitchFamily="34" charset="0"/>
                  <a:ea typeface="宋体" pitchFamily="2" charset="-122"/>
                </a:defRPr>
              </a:lvl2pPr>
              <a:lvl3pPr marL="1143000" indent="-228600">
                <a:lnSpc>
                  <a:spcPct val="90000"/>
                </a:lnSpc>
                <a:spcBef>
                  <a:spcPts val="500"/>
                </a:spcBef>
                <a:buChar char="•"/>
                <a:defRPr sz="2000">
                  <a:solidFill>
                    <a:schemeClr val="tx1"/>
                  </a:solidFill>
                  <a:latin typeface="Calibri" pitchFamily="34" charset="0"/>
                  <a:ea typeface="宋体" pitchFamily="2" charset="-122"/>
                </a:defRPr>
              </a:lvl3pPr>
              <a:lvl4pPr marL="1600200" indent="-228600">
                <a:lnSpc>
                  <a:spcPct val="90000"/>
                </a:lnSpc>
                <a:spcBef>
                  <a:spcPts val="500"/>
                </a:spcBef>
                <a:buChar char="•"/>
                <a:defRPr>
                  <a:solidFill>
                    <a:schemeClr val="tx1"/>
                  </a:solidFill>
                  <a:latin typeface="Calibri" pitchFamily="34" charset="0"/>
                  <a:ea typeface="宋体" pitchFamily="2" charset="-122"/>
                </a:defRPr>
              </a:lvl4pPr>
              <a:lvl5pPr marL="2057400" indent="-228600">
                <a:lnSpc>
                  <a:spcPct val="90000"/>
                </a:lnSpc>
                <a:spcBef>
                  <a:spcPts val="500"/>
                </a:spcBef>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ctr" eaLnBrk="1" hangingPunct="1">
                <a:lnSpc>
                  <a:spcPct val="100000"/>
                </a:lnSpc>
                <a:spcBef>
                  <a:spcPct val="0"/>
                </a:spcBef>
                <a:buFont typeface="Arial" pitchFamily="34" charset="0"/>
                <a:buNone/>
              </a:pPr>
              <a:endParaRPr lang="zh-CN" altLang="en-US" sz="1317">
                <a:solidFill>
                  <a:srgbClr val="FFFFFF"/>
                </a:solidFill>
              </a:endParaRPr>
            </a:p>
          </p:txBody>
        </p:sp>
      </p:grpSp>
      <p:sp>
        <p:nvSpPr>
          <p:cNvPr id="5" name="文本框 6"/>
          <p:cNvSpPr>
            <a:spLocks noChangeArrowheads="1"/>
          </p:cNvSpPr>
          <p:nvPr userDrawn="1"/>
        </p:nvSpPr>
        <p:spPr bwMode="auto">
          <a:xfrm>
            <a:off x="370720" y="200093"/>
            <a:ext cx="3099046" cy="282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4495" tIns="32247" rIns="64495" bIns="32247">
            <a:spAutoFit/>
          </a:bodyPr>
          <a:lstStyle/>
          <a:p>
            <a:r>
              <a:rPr lang="zh-CN" altLang="en-US" sz="1411" b="1" dirty="0">
                <a:latin typeface="微软雅黑" pitchFamily="34" charset="-122"/>
                <a:ea typeface="微软雅黑" pitchFamily="34" charset="-122"/>
                <a:sym typeface="微软雅黑" pitchFamily="34" charset="-122"/>
              </a:rPr>
              <a:t>单击此处添加您要的标题</a:t>
            </a:r>
          </a:p>
        </p:txBody>
      </p:sp>
    </p:spTree>
    <p:extLst>
      <p:ext uri="{BB962C8B-B14F-4D97-AF65-F5344CB8AC3E}">
        <p14:creationId xmlns:p14="http://schemas.microsoft.com/office/powerpoint/2010/main" val="2187507429"/>
      </p:ext>
    </p:extLst>
  </p:cSld>
  <p:clrMapOvr>
    <a:masterClrMapping/>
  </p:clrMapOvr>
  <p:transition spd="slow" advClick="0" advTm="200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5"/>
                                        </p:tgtEl>
                                        <p:attrNameLst>
                                          <p:attrName>style.visibility</p:attrName>
                                        </p:attrNameLst>
                                      </p:cBhvr>
                                      <p:to>
                                        <p:strVal val="visible"/>
                                      </p:to>
                                    </p:set>
                                    <p:anim calcmode="lin" valueType="num">
                                      <p:cBhvr>
                                        <p:cTn id="11"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5"/>
                                        </p:tgtEl>
                                        <p:attrNameLst>
                                          <p:attrName>ppt_y</p:attrName>
                                        </p:attrNameLst>
                                      </p:cBhvr>
                                      <p:tavLst>
                                        <p:tav tm="0">
                                          <p:val>
                                            <p:strVal val="#ppt_y"/>
                                          </p:val>
                                        </p:tav>
                                        <p:tav tm="100000">
                                          <p:val>
                                            <p:strVal val="#ppt_y"/>
                                          </p:val>
                                        </p:tav>
                                      </p:tavLst>
                                    </p:anim>
                                    <p:anim calcmode="lin" valueType="num">
                                      <p:cBhvr>
                                        <p:cTn id="13"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5"/>
                                        </p:tgtEl>
                                        <p:attrNameLst>
                                          <p:attrName>ppt_w</p:attrName>
                                        </p:attrNameLst>
                                      </p:cBhvr>
                                      <p:tavLst>
                                        <p:tav tm="0">
                                          <p:val>
                                            <p:strVal val="#ppt_w/10"/>
                                          </p:val>
                                        </p:tav>
                                        <p:tav tm="50000">
                                          <p:val>
                                            <p:strVal val="#ppt_w+.01"/>
                                          </p:val>
                                        </p:tav>
                                        <p:tav tm="100000">
                                          <p:val>
                                            <p:strVal val="#ppt_w"/>
                                          </p:val>
                                        </p:tav>
                                      </p:tavLst>
                                    </p:anim>
                                    <p:animEffect>
                                      <p:cBhvr>
                                        <p:cTn id="15" dur="500" tmFilter="0,0; .5, 1; 1, 1"/>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utoUpdateAnimBg="0"/>
    </p:bld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16_仅标题">
    <p:spTree>
      <p:nvGrpSpPr>
        <p:cNvPr id="1" name=""/>
        <p:cNvGrpSpPr/>
        <p:nvPr/>
      </p:nvGrpSpPr>
      <p:grpSpPr>
        <a:xfrm>
          <a:off x="0" y="0"/>
          <a:ext cx="0" cy="0"/>
          <a:chOff x="0" y="0"/>
          <a:chExt cx="0" cy="0"/>
        </a:xfrm>
      </p:grpSpPr>
      <p:grpSp>
        <p:nvGrpSpPr>
          <p:cNvPr id="2" name="组合 58"/>
          <p:cNvGrpSpPr>
            <a:grpSpLocks/>
          </p:cNvGrpSpPr>
          <p:nvPr userDrawn="1"/>
        </p:nvGrpSpPr>
        <p:grpSpPr bwMode="auto">
          <a:xfrm>
            <a:off x="0" y="156450"/>
            <a:ext cx="320389" cy="372976"/>
            <a:chOff x="0" y="0"/>
            <a:chExt cx="454152" cy="521208"/>
          </a:xfrm>
        </p:grpSpPr>
        <p:sp>
          <p:nvSpPr>
            <p:cNvPr id="3" name="矩形 59"/>
            <p:cNvSpPr>
              <a:spLocks noChangeArrowheads="1"/>
            </p:cNvSpPr>
            <p:nvPr/>
          </p:nvSpPr>
          <p:spPr bwMode="auto">
            <a:xfrm>
              <a:off x="0" y="0"/>
              <a:ext cx="301752" cy="521208"/>
            </a:xfrm>
            <a:prstGeom prst="rect">
              <a:avLst/>
            </a:prstGeom>
            <a:solidFill>
              <a:srgbClr val="FF759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Char char="•"/>
                <a:defRPr sz="2800">
                  <a:solidFill>
                    <a:schemeClr val="tx1"/>
                  </a:solidFill>
                  <a:latin typeface="Calibri" pitchFamily="34" charset="0"/>
                  <a:ea typeface="宋体" pitchFamily="2" charset="-122"/>
                </a:defRPr>
              </a:lvl1pPr>
              <a:lvl2pPr marL="742950" indent="-285750">
                <a:lnSpc>
                  <a:spcPct val="90000"/>
                </a:lnSpc>
                <a:spcBef>
                  <a:spcPts val="500"/>
                </a:spcBef>
                <a:buChar char="•"/>
                <a:defRPr sz="2400">
                  <a:solidFill>
                    <a:schemeClr val="tx1"/>
                  </a:solidFill>
                  <a:latin typeface="Calibri" pitchFamily="34" charset="0"/>
                  <a:ea typeface="宋体" pitchFamily="2" charset="-122"/>
                </a:defRPr>
              </a:lvl2pPr>
              <a:lvl3pPr marL="1143000" indent="-228600">
                <a:lnSpc>
                  <a:spcPct val="90000"/>
                </a:lnSpc>
                <a:spcBef>
                  <a:spcPts val="500"/>
                </a:spcBef>
                <a:buChar char="•"/>
                <a:defRPr sz="2000">
                  <a:solidFill>
                    <a:schemeClr val="tx1"/>
                  </a:solidFill>
                  <a:latin typeface="Calibri" pitchFamily="34" charset="0"/>
                  <a:ea typeface="宋体" pitchFamily="2" charset="-122"/>
                </a:defRPr>
              </a:lvl3pPr>
              <a:lvl4pPr marL="1600200" indent="-228600">
                <a:lnSpc>
                  <a:spcPct val="90000"/>
                </a:lnSpc>
                <a:spcBef>
                  <a:spcPts val="500"/>
                </a:spcBef>
                <a:buChar char="•"/>
                <a:defRPr>
                  <a:solidFill>
                    <a:schemeClr val="tx1"/>
                  </a:solidFill>
                  <a:latin typeface="Calibri" pitchFamily="34" charset="0"/>
                  <a:ea typeface="宋体" pitchFamily="2" charset="-122"/>
                </a:defRPr>
              </a:lvl4pPr>
              <a:lvl5pPr marL="2057400" indent="-228600">
                <a:lnSpc>
                  <a:spcPct val="90000"/>
                </a:lnSpc>
                <a:spcBef>
                  <a:spcPts val="500"/>
                </a:spcBef>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ctr" eaLnBrk="1" hangingPunct="1">
                <a:lnSpc>
                  <a:spcPct val="100000"/>
                </a:lnSpc>
                <a:spcBef>
                  <a:spcPct val="0"/>
                </a:spcBef>
                <a:buFont typeface="Arial" pitchFamily="34" charset="0"/>
                <a:buNone/>
              </a:pPr>
              <a:endParaRPr lang="zh-CN" altLang="en-US" sz="1317">
                <a:solidFill>
                  <a:srgbClr val="FFFFFF"/>
                </a:solidFill>
              </a:endParaRPr>
            </a:p>
          </p:txBody>
        </p:sp>
        <p:sp>
          <p:nvSpPr>
            <p:cNvPr id="4" name="矩形 60"/>
            <p:cNvSpPr>
              <a:spLocks noChangeArrowheads="1"/>
            </p:cNvSpPr>
            <p:nvPr/>
          </p:nvSpPr>
          <p:spPr bwMode="auto">
            <a:xfrm>
              <a:off x="301752" y="0"/>
              <a:ext cx="152400" cy="521208"/>
            </a:xfrm>
            <a:prstGeom prst="rect">
              <a:avLst/>
            </a:prstGeom>
            <a:solidFill>
              <a:srgbClr val="A6A6A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Char char="•"/>
                <a:defRPr sz="2800">
                  <a:solidFill>
                    <a:schemeClr val="tx1"/>
                  </a:solidFill>
                  <a:latin typeface="Calibri" pitchFamily="34" charset="0"/>
                  <a:ea typeface="宋体" pitchFamily="2" charset="-122"/>
                </a:defRPr>
              </a:lvl1pPr>
              <a:lvl2pPr marL="742950" indent="-285750">
                <a:lnSpc>
                  <a:spcPct val="90000"/>
                </a:lnSpc>
                <a:spcBef>
                  <a:spcPts val="500"/>
                </a:spcBef>
                <a:buChar char="•"/>
                <a:defRPr sz="2400">
                  <a:solidFill>
                    <a:schemeClr val="tx1"/>
                  </a:solidFill>
                  <a:latin typeface="Calibri" pitchFamily="34" charset="0"/>
                  <a:ea typeface="宋体" pitchFamily="2" charset="-122"/>
                </a:defRPr>
              </a:lvl2pPr>
              <a:lvl3pPr marL="1143000" indent="-228600">
                <a:lnSpc>
                  <a:spcPct val="90000"/>
                </a:lnSpc>
                <a:spcBef>
                  <a:spcPts val="500"/>
                </a:spcBef>
                <a:buChar char="•"/>
                <a:defRPr sz="2000">
                  <a:solidFill>
                    <a:schemeClr val="tx1"/>
                  </a:solidFill>
                  <a:latin typeface="Calibri" pitchFamily="34" charset="0"/>
                  <a:ea typeface="宋体" pitchFamily="2" charset="-122"/>
                </a:defRPr>
              </a:lvl3pPr>
              <a:lvl4pPr marL="1600200" indent="-228600">
                <a:lnSpc>
                  <a:spcPct val="90000"/>
                </a:lnSpc>
                <a:spcBef>
                  <a:spcPts val="500"/>
                </a:spcBef>
                <a:buChar char="•"/>
                <a:defRPr>
                  <a:solidFill>
                    <a:schemeClr val="tx1"/>
                  </a:solidFill>
                  <a:latin typeface="Calibri" pitchFamily="34" charset="0"/>
                  <a:ea typeface="宋体" pitchFamily="2" charset="-122"/>
                </a:defRPr>
              </a:lvl4pPr>
              <a:lvl5pPr marL="2057400" indent="-228600">
                <a:lnSpc>
                  <a:spcPct val="90000"/>
                </a:lnSpc>
                <a:spcBef>
                  <a:spcPts val="500"/>
                </a:spcBef>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ctr" eaLnBrk="1" hangingPunct="1">
                <a:lnSpc>
                  <a:spcPct val="100000"/>
                </a:lnSpc>
                <a:spcBef>
                  <a:spcPct val="0"/>
                </a:spcBef>
                <a:buFont typeface="Arial" pitchFamily="34" charset="0"/>
                <a:buNone/>
              </a:pPr>
              <a:endParaRPr lang="zh-CN" altLang="en-US" sz="1317">
                <a:solidFill>
                  <a:srgbClr val="FFFFFF"/>
                </a:solidFill>
              </a:endParaRPr>
            </a:p>
          </p:txBody>
        </p:sp>
      </p:grpSp>
      <p:sp>
        <p:nvSpPr>
          <p:cNvPr id="5" name="文本框 6"/>
          <p:cNvSpPr>
            <a:spLocks noChangeArrowheads="1"/>
          </p:cNvSpPr>
          <p:nvPr userDrawn="1"/>
        </p:nvSpPr>
        <p:spPr bwMode="auto">
          <a:xfrm>
            <a:off x="370720" y="200093"/>
            <a:ext cx="3099046" cy="282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4495" tIns="32247" rIns="64495" bIns="32247">
            <a:spAutoFit/>
          </a:bodyPr>
          <a:lstStyle/>
          <a:p>
            <a:r>
              <a:rPr lang="zh-CN" altLang="en-US" sz="1411" b="1" dirty="0">
                <a:latin typeface="微软雅黑" pitchFamily="34" charset="-122"/>
                <a:ea typeface="微软雅黑" pitchFamily="34" charset="-122"/>
                <a:sym typeface="微软雅黑" pitchFamily="34" charset="-122"/>
              </a:rPr>
              <a:t>单击此处添加您要的标题</a:t>
            </a:r>
          </a:p>
        </p:txBody>
      </p:sp>
    </p:spTree>
    <p:extLst>
      <p:ext uri="{BB962C8B-B14F-4D97-AF65-F5344CB8AC3E}">
        <p14:creationId xmlns:p14="http://schemas.microsoft.com/office/powerpoint/2010/main" val="1059663990"/>
      </p:ext>
    </p:extLst>
  </p:cSld>
  <p:clrMapOvr>
    <a:masterClrMapping/>
  </p:clrMapOvr>
  <p:transition spd="slow" advClick="0" advTm="200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5"/>
                                        </p:tgtEl>
                                        <p:attrNameLst>
                                          <p:attrName>style.visibility</p:attrName>
                                        </p:attrNameLst>
                                      </p:cBhvr>
                                      <p:to>
                                        <p:strVal val="visible"/>
                                      </p:to>
                                    </p:set>
                                    <p:anim calcmode="lin" valueType="num">
                                      <p:cBhvr>
                                        <p:cTn id="11"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5"/>
                                        </p:tgtEl>
                                        <p:attrNameLst>
                                          <p:attrName>ppt_y</p:attrName>
                                        </p:attrNameLst>
                                      </p:cBhvr>
                                      <p:tavLst>
                                        <p:tav tm="0">
                                          <p:val>
                                            <p:strVal val="#ppt_y"/>
                                          </p:val>
                                        </p:tav>
                                        <p:tav tm="100000">
                                          <p:val>
                                            <p:strVal val="#ppt_y"/>
                                          </p:val>
                                        </p:tav>
                                      </p:tavLst>
                                    </p:anim>
                                    <p:anim calcmode="lin" valueType="num">
                                      <p:cBhvr>
                                        <p:cTn id="13"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5"/>
                                        </p:tgtEl>
                                        <p:attrNameLst>
                                          <p:attrName>ppt_w</p:attrName>
                                        </p:attrNameLst>
                                      </p:cBhvr>
                                      <p:tavLst>
                                        <p:tav tm="0">
                                          <p:val>
                                            <p:strVal val="#ppt_w/10"/>
                                          </p:val>
                                        </p:tav>
                                        <p:tav tm="50000">
                                          <p:val>
                                            <p:strVal val="#ppt_w+.01"/>
                                          </p:val>
                                        </p:tav>
                                        <p:tav tm="100000">
                                          <p:val>
                                            <p:strVal val="#ppt_w"/>
                                          </p:val>
                                        </p:tav>
                                      </p:tavLst>
                                    </p:anim>
                                    <p:animEffect>
                                      <p:cBhvr>
                                        <p:cTn id="15" dur="500" tmFilter="0,0; .5, 1; 1, 1"/>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utoUpdateAnimBg="0"/>
    </p:bld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17_仅标题">
    <p:spTree>
      <p:nvGrpSpPr>
        <p:cNvPr id="1" name=""/>
        <p:cNvGrpSpPr/>
        <p:nvPr/>
      </p:nvGrpSpPr>
      <p:grpSpPr>
        <a:xfrm>
          <a:off x="0" y="0"/>
          <a:ext cx="0" cy="0"/>
          <a:chOff x="0" y="0"/>
          <a:chExt cx="0" cy="0"/>
        </a:xfrm>
      </p:grpSpPr>
      <p:grpSp>
        <p:nvGrpSpPr>
          <p:cNvPr id="2" name="组合 58"/>
          <p:cNvGrpSpPr>
            <a:grpSpLocks/>
          </p:cNvGrpSpPr>
          <p:nvPr userDrawn="1"/>
        </p:nvGrpSpPr>
        <p:grpSpPr bwMode="auto">
          <a:xfrm>
            <a:off x="0" y="156450"/>
            <a:ext cx="320389" cy="372976"/>
            <a:chOff x="0" y="0"/>
            <a:chExt cx="454152" cy="521208"/>
          </a:xfrm>
        </p:grpSpPr>
        <p:sp>
          <p:nvSpPr>
            <p:cNvPr id="3" name="矩形 59"/>
            <p:cNvSpPr>
              <a:spLocks noChangeArrowheads="1"/>
            </p:cNvSpPr>
            <p:nvPr/>
          </p:nvSpPr>
          <p:spPr bwMode="auto">
            <a:xfrm>
              <a:off x="0" y="0"/>
              <a:ext cx="301752" cy="521208"/>
            </a:xfrm>
            <a:prstGeom prst="rect">
              <a:avLst/>
            </a:prstGeom>
            <a:solidFill>
              <a:srgbClr val="FF759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Char char="•"/>
                <a:defRPr sz="2800">
                  <a:solidFill>
                    <a:schemeClr val="tx1"/>
                  </a:solidFill>
                  <a:latin typeface="Calibri" pitchFamily="34" charset="0"/>
                  <a:ea typeface="宋体" pitchFamily="2" charset="-122"/>
                </a:defRPr>
              </a:lvl1pPr>
              <a:lvl2pPr marL="742950" indent="-285750">
                <a:lnSpc>
                  <a:spcPct val="90000"/>
                </a:lnSpc>
                <a:spcBef>
                  <a:spcPts val="500"/>
                </a:spcBef>
                <a:buChar char="•"/>
                <a:defRPr sz="2400">
                  <a:solidFill>
                    <a:schemeClr val="tx1"/>
                  </a:solidFill>
                  <a:latin typeface="Calibri" pitchFamily="34" charset="0"/>
                  <a:ea typeface="宋体" pitchFamily="2" charset="-122"/>
                </a:defRPr>
              </a:lvl2pPr>
              <a:lvl3pPr marL="1143000" indent="-228600">
                <a:lnSpc>
                  <a:spcPct val="90000"/>
                </a:lnSpc>
                <a:spcBef>
                  <a:spcPts val="500"/>
                </a:spcBef>
                <a:buChar char="•"/>
                <a:defRPr sz="2000">
                  <a:solidFill>
                    <a:schemeClr val="tx1"/>
                  </a:solidFill>
                  <a:latin typeface="Calibri" pitchFamily="34" charset="0"/>
                  <a:ea typeface="宋体" pitchFamily="2" charset="-122"/>
                </a:defRPr>
              </a:lvl3pPr>
              <a:lvl4pPr marL="1600200" indent="-228600">
                <a:lnSpc>
                  <a:spcPct val="90000"/>
                </a:lnSpc>
                <a:spcBef>
                  <a:spcPts val="500"/>
                </a:spcBef>
                <a:buChar char="•"/>
                <a:defRPr>
                  <a:solidFill>
                    <a:schemeClr val="tx1"/>
                  </a:solidFill>
                  <a:latin typeface="Calibri" pitchFamily="34" charset="0"/>
                  <a:ea typeface="宋体" pitchFamily="2" charset="-122"/>
                </a:defRPr>
              </a:lvl4pPr>
              <a:lvl5pPr marL="2057400" indent="-228600">
                <a:lnSpc>
                  <a:spcPct val="90000"/>
                </a:lnSpc>
                <a:spcBef>
                  <a:spcPts val="500"/>
                </a:spcBef>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ctr" eaLnBrk="1" hangingPunct="1">
                <a:lnSpc>
                  <a:spcPct val="100000"/>
                </a:lnSpc>
                <a:spcBef>
                  <a:spcPct val="0"/>
                </a:spcBef>
                <a:buFont typeface="Arial" pitchFamily="34" charset="0"/>
                <a:buNone/>
              </a:pPr>
              <a:endParaRPr lang="zh-CN" altLang="en-US" sz="1317">
                <a:solidFill>
                  <a:srgbClr val="FFFFFF"/>
                </a:solidFill>
              </a:endParaRPr>
            </a:p>
          </p:txBody>
        </p:sp>
        <p:sp>
          <p:nvSpPr>
            <p:cNvPr id="4" name="矩形 60"/>
            <p:cNvSpPr>
              <a:spLocks noChangeArrowheads="1"/>
            </p:cNvSpPr>
            <p:nvPr/>
          </p:nvSpPr>
          <p:spPr bwMode="auto">
            <a:xfrm>
              <a:off x="301752" y="0"/>
              <a:ext cx="152400" cy="521208"/>
            </a:xfrm>
            <a:prstGeom prst="rect">
              <a:avLst/>
            </a:prstGeom>
            <a:solidFill>
              <a:srgbClr val="A6A6A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Char char="•"/>
                <a:defRPr sz="2800">
                  <a:solidFill>
                    <a:schemeClr val="tx1"/>
                  </a:solidFill>
                  <a:latin typeface="Calibri" pitchFamily="34" charset="0"/>
                  <a:ea typeface="宋体" pitchFamily="2" charset="-122"/>
                </a:defRPr>
              </a:lvl1pPr>
              <a:lvl2pPr marL="742950" indent="-285750">
                <a:lnSpc>
                  <a:spcPct val="90000"/>
                </a:lnSpc>
                <a:spcBef>
                  <a:spcPts val="500"/>
                </a:spcBef>
                <a:buChar char="•"/>
                <a:defRPr sz="2400">
                  <a:solidFill>
                    <a:schemeClr val="tx1"/>
                  </a:solidFill>
                  <a:latin typeface="Calibri" pitchFamily="34" charset="0"/>
                  <a:ea typeface="宋体" pitchFamily="2" charset="-122"/>
                </a:defRPr>
              </a:lvl2pPr>
              <a:lvl3pPr marL="1143000" indent="-228600">
                <a:lnSpc>
                  <a:spcPct val="90000"/>
                </a:lnSpc>
                <a:spcBef>
                  <a:spcPts val="500"/>
                </a:spcBef>
                <a:buChar char="•"/>
                <a:defRPr sz="2000">
                  <a:solidFill>
                    <a:schemeClr val="tx1"/>
                  </a:solidFill>
                  <a:latin typeface="Calibri" pitchFamily="34" charset="0"/>
                  <a:ea typeface="宋体" pitchFamily="2" charset="-122"/>
                </a:defRPr>
              </a:lvl3pPr>
              <a:lvl4pPr marL="1600200" indent="-228600">
                <a:lnSpc>
                  <a:spcPct val="90000"/>
                </a:lnSpc>
                <a:spcBef>
                  <a:spcPts val="500"/>
                </a:spcBef>
                <a:buChar char="•"/>
                <a:defRPr>
                  <a:solidFill>
                    <a:schemeClr val="tx1"/>
                  </a:solidFill>
                  <a:latin typeface="Calibri" pitchFamily="34" charset="0"/>
                  <a:ea typeface="宋体" pitchFamily="2" charset="-122"/>
                </a:defRPr>
              </a:lvl4pPr>
              <a:lvl5pPr marL="2057400" indent="-228600">
                <a:lnSpc>
                  <a:spcPct val="90000"/>
                </a:lnSpc>
                <a:spcBef>
                  <a:spcPts val="500"/>
                </a:spcBef>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ctr" eaLnBrk="1" hangingPunct="1">
                <a:lnSpc>
                  <a:spcPct val="100000"/>
                </a:lnSpc>
                <a:spcBef>
                  <a:spcPct val="0"/>
                </a:spcBef>
                <a:buFont typeface="Arial" pitchFamily="34" charset="0"/>
                <a:buNone/>
              </a:pPr>
              <a:endParaRPr lang="zh-CN" altLang="en-US" sz="1317">
                <a:solidFill>
                  <a:srgbClr val="FFFFFF"/>
                </a:solidFill>
              </a:endParaRPr>
            </a:p>
          </p:txBody>
        </p:sp>
      </p:grpSp>
      <p:sp>
        <p:nvSpPr>
          <p:cNvPr id="5" name="文本框 6"/>
          <p:cNvSpPr>
            <a:spLocks noChangeArrowheads="1"/>
          </p:cNvSpPr>
          <p:nvPr userDrawn="1"/>
        </p:nvSpPr>
        <p:spPr bwMode="auto">
          <a:xfrm>
            <a:off x="370720" y="200093"/>
            <a:ext cx="3099046" cy="282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4495" tIns="32247" rIns="64495" bIns="32247">
            <a:spAutoFit/>
          </a:bodyPr>
          <a:lstStyle/>
          <a:p>
            <a:r>
              <a:rPr lang="zh-CN" altLang="en-US" sz="1411" b="1" dirty="0">
                <a:latin typeface="微软雅黑" pitchFamily="34" charset="-122"/>
                <a:ea typeface="微软雅黑" pitchFamily="34" charset="-122"/>
                <a:sym typeface="微软雅黑" pitchFamily="34" charset="-122"/>
              </a:rPr>
              <a:t>单击此处添加您要的标题</a:t>
            </a:r>
          </a:p>
        </p:txBody>
      </p:sp>
    </p:spTree>
    <p:extLst>
      <p:ext uri="{BB962C8B-B14F-4D97-AF65-F5344CB8AC3E}">
        <p14:creationId xmlns:p14="http://schemas.microsoft.com/office/powerpoint/2010/main" val="3750111740"/>
      </p:ext>
    </p:extLst>
  </p:cSld>
  <p:clrMapOvr>
    <a:masterClrMapping/>
  </p:clrMapOvr>
  <p:transition spd="slow" advClick="0" advTm="200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5"/>
                                        </p:tgtEl>
                                        <p:attrNameLst>
                                          <p:attrName>style.visibility</p:attrName>
                                        </p:attrNameLst>
                                      </p:cBhvr>
                                      <p:to>
                                        <p:strVal val="visible"/>
                                      </p:to>
                                    </p:set>
                                    <p:anim calcmode="lin" valueType="num">
                                      <p:cBhvr>
                                        <p:cTn id="11"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5"/>
                                        </p:tgtEl>
                                        <p:attrNameLst>
                                          <p:attrName>ppt_y</p:attrName>
                                        </p:attrNameLst>
                                      </p:cBhvr>
                                      <p:tavLst>
                                        <p:tav tm="0">
                                          <p:val>
                                            <p:strVal val="#ppt_y"/>
                                          </p:val>
                                        </p:tav>
                                        <p:tav tm="100000">
                                          <p:val>
                                            <p:strVal val="#ppt_y"/>
                                          </p:val>
                                        </p:tav>
                                      </p:tavLst>
                                    </p:anim>
                                    <p:anim calcmode="lin" valueType="num">
                                      <p:cBhvr>
                                        <p:cTn id="13"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5"/>
                                        </p:tgtEl>
                                        <p:attrNameLst>
                                          <p:attrName>ppt_w</p:attrName>
                                        </p:attrNameLst>
                                      </p:cBhvr>
                                      <p:tavLst>
                                        <p:tav tm="0">
                                          <p:val>
                                            <p:strVal val="#ppt_w/10"/>
                                          </p:val>
                                        </p:tav>
                                        <p:tav tm="50000">
                                          <p:val>
                                            <p:strVal val="#ppt_w+.01"/>
                                          </p:val>
                                        </p:tav>
                                        <p:tav tm="100000">
                                          <p:val>
                                            <p:strVal val="#ppt_w"/>
                                          </p:val>
                                        </p:tav>
                                      </p:tavLst>
                                    </p:anim>
                                    <p:animEffect>
                                      <p:cBhvr>
                                        <p:cTn id="15" dur="500" tmFilter="0,0; .5, 1; 1, 1"/>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utoUpdateAnimBg="0"/>
    </p:bld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18_仅标题">
    <p:spTree>
      <p:nvGrpSpPr>
        <p:cNvPr id="1" name=""/>
        <p:cNvGrpSpPr/>
        <p:nvPr/>
      </p:nvGrpSpPr>
      <p:grpSpPr>
        <a:xfrm>
          <a:off x="0" y="0"/>
          <a:ext cx="0" cy="0"/>
          <a:chOff x="0" y="0"/>
          <a:chExt cx="0" cy="0"/>
        </a:xfrm>
      </p:grpSpPr>
      <p:grpSp>
        <p:nvGrpSpPr>
          <p:cNvPr id="2" name="组合 58"/>
          <p:cNvGrpSpPr>
            <a:grpSpLocks/>
          </p:cNvGrpSpPr>
          <p:nvPr userDrawn="1"/>
        </p:nvGrpSpPr>
        <p:grpSpPr bwMode="auto">
          <a:xfrm>
            <a:off x="0" y="156450"/>
            <a:ext cx="320389" cy="372976"/>
            <a:chOff x="0" y="0"/>
            <a:chExt cx="454152" cy="521208"/>
          </a:xfrm>
        </p:grpSpPr>
        <p:sp>
          <p:nvSpPr>
            <p:cNvPr id="3" name="矩形 59"/>
            <p:cNvSpPr>
              <a:spLocks noChangeArrowheads="1"/>
            </p:cNvSpPr>
            <p:nvPr/>
          </p:nvSpPr>
          <p:spPr bwMode="auto">
            <a:xfrm>
              <a:off x="0" y="0"/>
              <a:ext cx="301752" cy="521208"/>
            </a:xfrm>
            <a:prstGeom prst="rect">
              <a:avLst/>
            </a:prstGeom>
            <a:solidFill>
              <a:srgbClr val="FF759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Char char="•"/>
                <a:defRPr sz="2800">
                  <a:solidFill>
                    <a:schemeClr val="tx1"/>
                  </a:solidFill>
                  <a:latin typeface="Calibri" pitchFamily="34" charset="0"/>
                  <a:ea typeface="宋体" pitchFamily="2" charset="-122"/>
                </a:defRPr>
              </a:lvl1pPr>
              <a:lvl2pPr marL="742950" indent="-285750">
                <a:lnSpc>
                  <a:spcPct val="90000"/>
                </a:lnSpc>
                <a:spcBef>
                  <a:spcPts val="500"/>
                </a:spcBef>
                <a:buChar char="•"/>
                <a:defRPr sz="2400">
                  <a:solidFill>
                    <a:schemeClr val="tx1"/>
                  </a:solidFill>
                  <a:latin typeface="Calibri" pitchFamily="34" charset="0"/>
                  <a:ea typeface="宋体" pitchFamily="2" charset="-122"/>
                </a:defRPr>
              </a:lvl2pPr>
              <a:lvl3pPr marL="1143000" indent="-228600">
                <a:lnSpc>
                  <a:spcPct val="90000"/>
                </a:lnSpc>
                <a:spcBef>
                  <a:spcPts val="500"/>
                </a:spcBef>
                <a:buChar char="•"/>
                <a:defRPr sz="2000">
                  <a:solidFill>
                    <a:schemeClr val="tx1"/>
                  </a:solidFill>
                  <a:latin typeface="Calibri" pitchFamily="34" charset="0"/>
                  <a:ea typeface="宋体" pitchFamily="2" charset="-122"/>
                </a:defRPr>
              </a:lvl3pPr>
              <a:lvl4pPr marL="1600200" indent="-228600">
                <a:lnSpc>
                  <a:spcPct val="90000"/>
                </a:lnSpc>
                <a:spcBef>
                  <a:spcPts val="500"/>
                </a:spcBef>
                <a:buChar char="•"/>
                <a:defRPr>
                  <a:solidFill>
                    <a:schemeClr val="tx1"/>
                  </a:solidFill>
                  <a:latin typeface="Calibri" pitchFamily="34" charset="0"/>
                  <a:ea typeface="宋体" pitchFamily="2" charset="-122"/>
                </a:defRPr>
              </a:lvl4pPr>
              <a:lvl5pPr marL="2057400" indent="-228600">
                <a:lnSpc>
                  <a:spcPct val="90000"/>
                </a:lnSpc>
                <a:spcBef>
                  <a:spcPts val="500"/>
                </a:spcBef>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ctr" eaLnBrk="1" hangingPunct="1">
                <a:lnSpc>
                  <a:spcPct val="100000"/>
                </a:lnSpc>
                <a:spcBef>
                  <a:spcPct val="0"/>
                </a:spcBef>
                <a:buFont typeface="Arial" pitchFamily="34" charset="0"/>
                <a:buNone/>
              </a:pPr>
              <a:endParaRPr lang="zh-CN" altLang="en-US" sz="1317">
                <a:solidFill>
                  <a:srgbClr val="FFFFFF"/>
                </a:solidFill>
              </a:endParaRPr>
            </a:p>
          </p:txBody>
        </p:sp>
        <p:sp>
          <p:nvSpPr>
            <p:cNvPr id="4" name="矩形 60"/>
            <p:cNvSpPr>
              <a:spLocks noChangeArrowheads="1"/>
            </p:cNvSpPr>
            <p:nvPr/>
          </p:nvSpPr>
          <p:spPr bwMode="auto">
            <a:xfrm>
              <a:off x="301752" y="0"/>
              <a:ext cx="152400" cy="521208"/>
            </a:xfrm>
            <a:prstGeom prst="rect">
              <a:avLst/>
            </a:prstGeom>
            <a:solidFill>
              <a:srgbClr val="A6A6A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Char char="•"/>
                <a:defRPr sz="2800">
                  <a:solidFill>
                    <a:schemeClr val="tx1"/>
                  </a:solidFill>
                  <a:latin typeface="Calibri" pitchFamily="34" charset="0"/>
                  <a:ea typeface="宋体" pitchFamily="2" charset="-122"/>
                </a:defRPr>
              </a:lvl1pPr>
              <a:lvl2pPr marL="742950" indent="-285750">
                <a:lnSpc>
                  <a:spcPct val="90000"/>
                </a:lnSpc>
                <a:spcBef>
                  <a:spcPts val="500"/>
                </a:spcBef>
                <a:buChar char="•"/>
                <a:defRPr sz="2400">
                  <a:solidFill>
                    <a:schemeClr val="tx1"/>
                  </a:solidFill>
                  <a:latin typeface="Calibri" pitchFamily="34" charset="0"/>
                  <a:ea typeface="宋体" pitchFamily="2" charset="-122"/>
                </a:defRPr>
              </a:lvl2pPr>
              <a:lvl3pPr marL="1143000" indent="-228600">
                <a:lnSpc>
                  <a:spcPct val="90000"/>
                </a:lnSpc>
                <a:spcBef>
                  <a:spcPts val="500"/>
                </a:spcBef>
                <a:buChar char="•"/>
                <a:defRPr sz="2000">
                  <a:solidFill>
                    <a:schemeClr val="tx1"/>
                  </a:solidFill>
                  <a:latin typeface="Calibri" pitchFamily="34" charset="0"/>
                  <a:ea typeface="宋体" pitchFamily="2" charset="-122"/>
                </a:defRPr>
              </a:lvl3pPr>
              <a:lvl4pPr marL="1600200" indent="-228600">
                <a:lnSpc>
                  <a:spcPct val="90000"/>
                </a:lnSpc>
                <a:spcBef>
                  <a:spcPts val="500"/>
                </a:spcBef>
                <a:buChar char="•"/>
                <a:defRPr>
                  <a:solidFill>
                    <a:schemeClr val="tx1"/>
                  </a:solidFill>
                  <a:latin typeface="Calibri" pitchFamily="34" charset="0"/>
                  <a:ea typeface="宋体" pitchFamily="2" charset="-122"/>
                </a:defRPr>
              </a:lvl4pPr>
              <a:lvl5pPr marL="2057400" indent="-228600">
                <a:lnSpc>
                  <a:spcPct val="90000"/>
                </a:lnSpc>
                <a:spcBef>
                  <a:spcPts val="500"/>
                </a:spcBef>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ctr" eaLnBrk="1" hangingPunct="1">
                <a:lnSpc>
                  <a:spcPct val="100000"/>
                </a:lnSpc>
                <a:spcBef>
                  <a:spcPct val="0"/>
                </a:spcBef>
                <a:buFont typeface="Arial" pitchFamily="34" charset="0"/>
                <a:buNone/>
              </a:pPr>
              <a:endParaRPr lang="zh-CN" altLang="en-US" sz="1317">
                <a:solidFill>
                  <a:srgbClr val="FFFFFF"/>
                </a:solidFill>
              </a:endParaRPr>
            </a:p>
          </p:txBody>
        </p:sp>
      </p:grpSp>
      <p:sp>
        <p:nvSpPr>
          <p:cNvPr id="5" name="文本框 6"/>
          <p:cNvSpPr>
            <a:spLocks noChangeArrowheads="1"/>
          </p:cNvSpPr>
          <p:nvPr userDrawn="1"/>
        </p:nvSpPr>
        <p:spPr bwMode="auto">
          <a:xfrm>
            <a:off x="370720" y="200093"/>
            <a:ext cx="3099046" cy="282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4495" tIns="32247" rIns="64495" bIns="32247">
            <a:spAutoFit/>
          </a:bodyPr>
          <a:lstStyle/>
          <a:p>
            <a:r>
              <a:rPr lang="zh-CN" altLang="en-US" sz="1411" b="1" dirty="0">
                <a:latin typeface="微软雅黑" pitchFamily="34" charset="-122"/>
                <a:ea typeface="微软雅黑" pitchFamily="34" charset="-122"/>
                <a:sym typeface="微软雅黑" pitchFamily="34" charset="-122"/>
              </a:rPr>
              <a:t>单击此处添加您要的标题</a:t>
            </a:r>
          </a:p>
        </p:txBody>
      </p:sp>
    </p:spTree>
    <p:extLst>
      <p:ext uri="{BB962C8B-B14F-4D97-AF65-F5344CB8AC3E}">
        <p14:creationId xmlns:p14="http://schemas.microsoft.com/office/powerpoint/2010/main" val="3887698370"/>
      </p:ext>
    </p:extLst>
  </p:cSld>
  <p:clrMapOvr>
    <a:masterClrMapping/>
  </p:clrMapOvr>
  <p:transition spd="slow" advClick="0" advTm="200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5"/>
                                        </p:tgtEl>
                                        <p:attrNameLst>
                                          <p:attrName>style.visibility</p:attrName>
                                        </p:attrNameLst>
                                      </p:cBhvr>
                                      <p:to>
                                        <p:strVal val="visible"/>
                                      </p:to>
                                    </p:set>
                                    <p:anim calcmode="lin" valueType="num">
                                      <p:cBhvr>
                                        <p:cTn id="11"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5"/>
                                        </p:tgtEl>
                                        <p:attrNameLst>
                                          <p:attrName>ppt_y</p:attrName>
                                        </p:attrNameLst>
                                      </p:cBhvr>
                                      <p:tavLst>
                                        <p:tav tm="0">
                                          <p:val>
                                            <p:strVal val="#ppt_y"/>
                                          </p:val>
                                        </p:tav>
                                        <p:tav tm="100000">
                                          <p:val>
                                            <p:strVal val="#ppt_y"/>
                                          </p:val>
                                        </p:tav>
                                      </p:tavLst>
                                    </p:anim>
                                    <p:anim calcmode="lin" valueType="num">
                                      <p:cBhvr>
                                        <p:cTn id="13"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5"/>
                                        </p:tgtEl>
                                        <p:attrNameLst>
                                          <p:attrName>ppt_w</p:attrName>
                                        </p:attrNameLst>
                                      </p:cBhvr>
                                      <p:tavLst>
                                        <p:tav tm="0">
                                          <p:val>
                                            <p:strVal val="#ppt_w/10"/>
                                          </p:val>
                                        </p:tav>
                                        <p:tav tm="50000">
                                          <p:val>
                                            <p:strVal val="#ppt_w+.01"/>
                                          </p:val>
                                        </p:tav>
                                        <p:tav tm="100000">
                                          <p:val>
                                            <p:strVal val="#ppt_w"/>
                                          </p:val>
                                        </p:tav>
                                      </p:tavLst>
                                    </p:anim>
                                    <p:animEffect>
                                      <p:cBhvr>
                                        <p:cTn id="15" dur="500" tmFilter="0,0; .5, 1; 1, 1"/>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utoUpdateAnimBg="0"/>
    </p:bld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19_仅标题">
    <p:spTree>
      <p:nvGrpSpPr>
        <p:cNvPr id="1" name=""/>
        <p:cNvGrpSpPr/>
        <p:nvPr/>
      </p:nvGrpSpPr>
      <p:grpSpPr>
        <a:xfrm>
          <a:off x="0" y="0"/>
          <a:ext cx="0" cy="0"/>
          <a:chOff x="0" y="0"/>
          <a:chExt cx="0" cy="0"/>
        </a:xfrm>
      </p:grpSpPr>
      <p:grpSp>
        <p:nvGrpSpPr>
          <p:cNvPr id="2" name="组合 58"/>
          <p:cNvGrpSpPr>
            <a:grpSpLocks/>
          </p:cNvGrpSpPr>
          <p:nvPr userDrawn="1"/>
        </p:nvGrpSpPr>
        <p:grpSpPr bwMode="auto">
          <a:xfrm>
            <a:off x="0" y="156450"/>
            <a:ext cx="320389" cy="372976"/>
            <a:chOff x="0" y="0"/>
            <a:chExt cx="454152" cy="521208"/>
          </a:xfrm>
        </p:grpSpPr>
        <p:sp>
          <p:nvSpPr>
            <p:cNvPr id="3" name="矩形 59"/>
            <p:cNvSpPr>
              <a:spLocks noChangeArrowheads="1"/>
            </p:cNvSpPr>
            <p:nvPr/>
          </p:nvSpPr>
          <p:spPr bwMode="auto">
            <a:xfrm>
              <a:off x="0" y="0"/>
              <a:ext cx="301752" cy="521208"/>
            </a:xfrm>
            <a:prstGeom prst="rect">
              <a:avLst/>
            </a:prstGeom>
            <a:solidFill>
              <a:srgbClr val="FF759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Char char="•"/>
                <a:defRPr sz="2800">
                  <a:solidFill>
                    <a:schemeClr val="tx1"/>
                  </a:solidFill>
                  <a:latin typeface="Calibri" pitchFamily="34" charset="0"/>
                  <a:ea typeface="宋体" pitchFamily="2" charset="-122"/>
                </a:defRPr>
              </a:lvl1pPr>
              <a:lvl2pPr marL="742950" indent="-285750">
                <a:lnSpc>
                  <a:spcPct val="90000"/>
                </a:lnSpc>
                <a:spcBef>
                  <a:spcPts val="500"/>
                </a:spcBef>
                <a:buChar char="•"/>
                <a:defRPr sz="2400">
                  <a:solidFill>
                    <a:schemeClr val="tx1"/>
                  </a:solidFill>
                  <a:latin typeface="Calibri" pitchFamily="34" charset="0"/>
                  <a:ea typeface="宋体" pitchFamily="2" charset="-122"/>
                </a:defRPr>
              </a:lvl2pPr>
              <a:lvl3pPr marL="1143000" indent="-228600">
                <a:lnSpc>
                  <a:spcPct val="90000"/>
                </a:lnSpc>
                <a:spcBef>
                  <a:spcPts val="500"/>
                </a:spcBef>
                <a:buChar char="•"/>
                <a:defRPr sz="2000">
                  <a:solidFill>
                    <a:schemeClr val="tx1"/>
                  </a:solidFill>
                  <a:latin typeface="Calibri" pitchFamily="34" charset="0"/>
                  <a:ea typeface="宋体" pitchFamily="2" charset="-122"/>
                </a:defRPr>
              </a:lvl3pPr>
              <a:lvl4pPr marL="1600200" indent="-228600">
                <a:lnSpc>
                  <a:spcPct val="90000"/>
                </a:lnSpc>
                <a:spcBef>
                  <a:spcPts val="500"/>
                </a:spcBef>
                <a:buChar char="•"/>
                <a:defRPr>
                  <a:solidFill>
                    <a:schemeClr val="tx1"/>
                  </a:solidFill>
                  <a:latin typeface="Calibri" pitchFamily="34" charset="0"/>
                  <a:ea typeface="宋体" pitchFamily="2" charset="-122"/>
                </a:defRPr>
              </a:lvl4pPr>
              <a:lvl5pPr marL="2057400" indent="-228600">
                <a:lnSpc>
                  <a:spcPct val="90000"/>
                </a:lnSpc>
                <a:spcBef>
                  <a:spcPts val="500"/>
                </a:spcBef>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ctr" eaLnBrk="1" hangingPunct="1">
                <a:lnSpc>
                  <a:spcPct val="100000"/>
                </a:lnSpc>
                <a:spcBef>
                  <a:spcPct val="0"/>
                </a:spcBef>
                <a:buFont typeface="Arial" pitchFamily="34" charset="0"/>
                <a:buNone/>
              </a:pPr>
              <a:endParaRPr lang="zh-CN" altLang="en-US" sz="1317">
                <a:solidFill>
                  <a:srgbClr val="FFFFFF"/>
                </a:solidFill>
              </a:endParaRPr>
            </a:p>
          </p:txBody>
        </p:sp>
        <p:sp>
          <p:nvSpPr>
            <p:cNvPr id="4" name="矩形 60"/>
            <p:cNvSpPr>
              <a:spLocks noChangeArrowheads="1"/>
            </p:cNvSpPr>
            <p:nvPr/>
          </p:nvSpPr>
          <p:spPr bwMode="auto">
            <a:xfrm>
              <a:off x="301752" y="0"/>
              <a:ext cx="152400" cy="521208"/>
            </a:xfrm>
            <a:prstGeom prst="rect">
              <a:avLst/>
            </a:prstGeom>
            <a:solidFill>
              <a:srgbClr val="A6A6A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Char char="•"/>
                <a:defRPr sz="2800">
                  <a:solidFill>
                    <a:schemeClr val="tx1"/>
                  </a:solidFill>
                  <a:latin typeface="Calibri" pitchFamily="34" charset="0"/>
                  <a:ea typeface="宋体" pitchFamily="2" charset="-122"/>
                </a:defRPr>
              </a:lvl1pPr>
              <a:lvl2pPr marL="742950" indent="-285750">
                <a:lnSpc>
                  <a:spcPct val="90000"/>
                </a:lnSpc>
                <a:spcBef>
                  <a:spcPts val="500"/>
                </a:spcBef>
                <a:buChar char="•"/>
                <a:defRPr sz="2400">
                  <a:solidFill>
                    <a:schemeClr val="tx1"/>
                  </a:solidFill>
                  <a:latin typeface="Calibri" pitchFamily="34" charset="0"/>
                  <a:ea typeface="宋体" pitchFamily="2" charset="-122"/>
                </a:defRPr>
              </a:lvl2pPr>
              <a:lvl3pPr marL="1143000" indent="-228600">
                <a:lnSpc>
                  <a:spcPct val="90000"/>
                </a:lnSpc>
                <a:spcBef>
                  <a:spcPts val="500"/>
                </a:spcBef>
                <a:buChar char="•"/>
                <a:defRPr sz="2000">
                  <a:solidFill>
                    <a:schemeClr val="tx1"/>
                  </a:solidFill>
                  <a:latin typeface="Calibri" pitchFamily="34" charset="0"/>
                  <a:ea typeface="宋体" pitchFamily="2" charset="-122"/>
                </a:defRPr>
              </a:lvl3pPr>
              <a:lvl4pPr marL="1600200" indent="-228600">
                <a:lnSpc>
                  <a:spcPct val="90000"/>
                </a:lnSpc>
                <a:spcBef>
                  <a:spcPts val="500"/>
                </a:spcBef>
                <a:buChar char="•"/>
                <a:defRPr>
                  <a:solidFill>
                    <a:schemeClr val="tx1"/>
                  </a:solidFill>
                  <a:latin typeface="Calibri" pitchFamily="34" charset="0"/>
                  <a:ea typeface="宋体" pitchFamily="2" charset="-122"/>
                </a:defRPr>
              </a:lvl4pPr>
              <a:lvl5pPr marL="2057400" indent="-228600">
                <a:lnSpc>
                  <a:spcPct val="90000"/>
                </a:lnSpc>
                <a:spcBef>
                  <a:spcPts val="500"/>
                </a:spcBef>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ctr" eaLnBrk="1" hangingPunct="1">
                <a:lnSpc>
                  <a:spcPct val="100000"/>
                </a:lnSpc>
                <a:spcBef>
                  <a:spcPct val="0"/>
                </a:spcBef>
                <a:buFont typeface="Arial" pitchFamily="34" charset="0"/>
                <a:buNone/>
              </a:pPr>
              <a:endParaRPr lang="zh-CN" altLang="en-US" sz="1317">
                <a:solidFill>
                  <a:srgbClr val="FFFFFF"/>
                </a:solidFill>
              </a:endParaRPr>
            </a:p>
          </p:txBody>
        </p:sp>
      </p:grpSp>
      <p:sp>
        <p:nvSpPr>
          <p:cNvPr id="5" name="文本框 6"/>
          <p:cNvSpPr>
            <a:spLocks noChangeArrowheads="1"/>
          </p:cNvSpPr>
          <p:nvPr userDrawn="1"/>
        </p:nvSpPr>
        <p:spPr bwMode="auto">
          <a:xfrm>
            <a:off x="370720" y="200093"/>
            <a:ext cx="3099046" cy="282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4495" tIns="32247" rIns="64495" bIns="32247">
            <a:spAutoFit/>
          </a:bodyPr>
          <a:lstStyle/>
          <a:p>
            <a:r>
              <a:rPr lang="zh-CN" altLang="en-US" sz="1411" b="1" dirty="0">
                <a:latin typeface="微软雅黑" pitchFamily="34" charset="-122"/>
                <a:ea typeface="微软雅黑" pitchFamily="34" charset="-122"/>
                <a:sym typeface="微软雅黑" pitchFamily="34" charset="-122"/>
              </a:rPr>
              <a:t>单击此处添加您要的标题</a:t>
            </a:r>
          </a:p>
        </p:txBody>
      </p:sp>
    </p:spTree>
    <p:extLst>
      <p:ext uri="{BB962C8B-B14F-4D97-AF65-F5344CB8AC3E}">
        <p14:creationId xmlns:p14="http://schemas.microsoft.com/office/powerpoint/2010/main" val="1765535532"/>
      </p:ext>
    </p:extLst>
  </p:cSld>
  <p:clrMapOvr>
    <a:masterClrMapping/>
  </p:clrMapOvr>
  <p:transition spd="slow" advClick="0" advTm="200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5"/>
                                        </p:tgtEl>
                                        <p:attrNameLst>
                                          <p:attrName>style.visibility</p:attrName>
                                        </p:attrNameLst>
                                      </p:cBhvr>
                                      <p:to>
                                        <p:strVal val="visible"/>
                                      </p:to>
                                    </p:set>
                                    <p:anim calcmode="lin" valueType="num">
                                      <p:cBhvr>
                                        <p:cTn id="11"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5"/>
                                        </p:tgtEl>
                                        <p:attrNameLst>
                                          <p:attrName>ppt_y</p:attrName>
                                        </p:attrNameLst>
                                      </p:cBhvr>
                                      <p:tavLst>
                                        <p:tav tm="0">
                                          <p:val>
                                            <p:strVal val="#ppt_y"/>
                                          </p:val>
                                        </p:tav>
                                        <p:tav tm="100000">
                                          <p:val>
                                            <p:strVal val="#ppt_y"/>
                                          </p:val>
                                        </p:tav>
                                      </p:tavLst>
                                    </p:anim>
                                    <p:anim calcmode="lin" valueType="num">
                                      <p:cBhvr>
                                        <p:cTn id="13"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5"/>
                                        </p:tgtEl>
                                        <p:attrNameLst>
                                          <p:attrName>ppt_w</p:attrName>
                                        </p:attrNameLst>
                                      </p:cBhvr>
                                      <p:tavLst>
                                        <p:tav tm="0">
                                          <p:val>
                                            <p:strVal val="#ppt_w/10"/>
                                          </p:val>
                                        </p:tav>
                                        <p:tav tm="50000">
                                          <p:val>
                                            <p:strVal val="#ppt_w+.01"/>
                                          </p:val>
                                        </p:tav>
                                        <p:tav tm="100000">
                                          <p:val>
                                            <p:strVal val="#ppt_w"/>
                                          </p:val>
                                        </p:tav>
                                      </p:tavLst>
                                    </p:anim>
                                    <p:animEffect>
                                      <p:cBhvr>
                                        <p:cTn id="15" dur="500" tmFilter="0,0; .5, 1; 1, 1"/>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utoUpdateAnimBg="0"/>
    </p:bld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20_仅标题">
    <p:spTree>
      <p:nvGrpSpPr>
        <p:cNvPr id="1" name=""/>
        <p:cNvGrpSpPr/>
        <p:nvPr/>
      </p:nvGrpSpPr>
      <p:grpSpPr>
        <a:xfrm>
          <a:off x="0" y="0"/>
          <a:ext cx="0" cy="0"/>
          <a:chOff x="0" y="0"/>
          <a:chExt cx="0" cy="0"/>
        </a:xfrm>
      </p:grpSpPr>
      <p:grpSp>
        <p:nvGrpSpPr>
          <p:cNvPr id="2" name="组合 58"/>
          <p:cNvGrpSpPr>
            <a:grpSpLocks/>
          </p:cNvGrpSpPr>
          <p:nvPr userDrawn="1"/>
        </p:nvGrpSpPr>
        <p:grpSpPr bwMode="auto">
          <a:xfrm>
            <a:off x="0" y="156450"/>
            <a:ext cx="320389" cy="372976"/>
            <a:chOff x="0" y="0"/>
            <a:chExt cx="454152" cy="521208"/>
          </a:xfrm>
        </p:grpSpPr>
        <p:sp>
          <p:nvSpPr>
            <p:cNvPr id="3" name="矩形 59"/>
            <p:cNvSpPr>
              <a:spLocks noChangeArrowheads="1"/>
            </p:cNvSpPr>
            <p:nvPr/>
          </p:nvSpPr>
          <p:spPr bwMode="auto">
            <a:xfrm>
              <a:off x="0" y="0"/>
              <a:ext cx="301752" cy="521208"/>
            </a:xfrm>
            <a:prstGeom prst="rect">
              <a:avLst/>
            </a:prstGeom>
            <a:solidFill>
              <a:srgbClr val="FF759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Char char="•"/>
                <a:defRPr sz="2800">
                  <a:solidFill>
                    <a:schemeClr val="tx1"/>
                  </a:solidFill>
                  <a:latin typeface="Calibri" pitchFamily="34" charset="0"/>
                  <a:ea typeface="宋体" pitchFamily="2" charset="-122"/>
                </a:defRPr>
              </a:lvl1pPr>
              <a:lvl2pPr marL="742950" indent="-285750">
                <a:lnSpc>
                  <a:spcPct val="90000"/>
                </a:lnSpc>
                <a:spcBef>
                  <a:spcPts val="500"/>
                </a:spcBef>
                <a:buChar char="•"/>
                <a:defRPr sz="2400">
                  <a:solidFill>
                    <a:schemeClr val="tx1"/>
                  </a:solidFill>
                  <a:latin typeface="Calibri" pitchFamily="34" charset="0"/>
                  <a:ea typeface="宋体" pitchFamily="2" charset="-122"/>
                </a:defRPr>
              </a:lvl2pPr>
              <a:lvl3pPr marL="1143000" indent="-228600">
                <a:lnSpc>
                  <a:spcPct val="90000"/>
                </a:lnSpc>
                <a:spcBef>
                  <a:spcPts val="500"/>
                </a:spcBef>
                <a:buChar char="•"/>
                <a:defRPr sz="2000">
                  <a:solidFill>
                    <a:schemeClr val="tx1"/>
                  </a:solidFill>
                  <a:latin typeface="Calibri" pitchFamily="34" charset="0"/>
                  <a:ea typeface="宋体" pitchFamily="2" charset="-122"/>
                </a:defRPr>
              </a:lvl3pPr>
              <a:lvl4pPr marL="1600200" indent="-228600">
                <a:lnSpc>
                  <a:spcPct val="90000"/>
                </a:lnSpc>
                <a:spcBef>
                  <a:spcPts val="500"/>
                </a:spcBef>
                <a:buChar char="•"/>
                <a:defRPr>
                  <a:solidFill>
                    <a:schemeClr val="tx1"/>
                  </a:solidFill>
                  <a:latin typeface="Calibri" pitchFamily="34" charset="0"/>
                  <a:ea typeface="宋体" pitchFamily="2" charset="-122"/>
                </a:defRPr>
              </a:lvl4pPr>
              <a:lvl5pPr marL="2057400" indent="-228600">
                <a:lnSpc>
                  <a:spcPct val="90000"/>
                </a:lnSpc>
                <a:spcBef>
                  <a:spcPts val="500"/>
                </a:spcBef>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ctr" eaLnBrk="1" hangingPunct="1">
                <a:lnSpc>
                  <a:spcPct val="100000"/>
                </a:lnSpc>
                <a:spcBef>
                  <a:spcPct val="0"/>
                </a:spcBef>
                <a:buFont typeface="Arial" pitchFamily="34" charset="0"/>
                <a:buNone/>
              </a:pPr>
              <a:endParaRPr lang="zh-CN" altLang="en-US" sz="1317">
                <a:solidFill>
                  <a:srgbClr val="FFFFFF"/>
                </a:solidFill>
              </a:endParaRPr>
            </a:p>
          </p:txBody>
        </p:sp>
        <p:sp>
          <p:nvSpPr>
            <p:cNvPr id="4" name="矩形 60"/>
            <p:cNvSpPr>
              <a:spLocks noChangeArrowheads="1"/>
            </p:cNvSpPr>
            <p:nvPr/>
          </p:nvSpPr>
          <p:spPr bwMode="auto">
            <a:xfrm>
              <a:off x="301752" y="0"/>
              <a:ext cx="152400" cy="521208"/>
            </a:xfrm>
            <a:prstGeom prst="rect">
              <a:avLst/>
            </a:prstGeom>
            <a:solidFill>
              <a:srgbClr val="A6A6A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Char char="•"/>
                <a:defRPr sz="2800">
                  <a:solidFill>
                    <a:schemeClr val="tx1"/>
                  </a:solidFill>
                  <a:latin typeface="Calibri" pitchFamily="34" charset="0"/>
                  <a:ea typeface="宋体" pitchFamily="2" charset="-122"/>
                </a:defRPr>
              </a:lvl1pPr>
              <a:lvl2pPr marL="742950" indent="-285750">
                <a:lnSpc>
                  <a:spcPct val="90000"/>
                </a:lnSpc>
                <a:spcBef>
                  <a:spcPts val="500"/>
                </a:spcBef>
                <a:buChar char="•"/>
                <a:defRPr sz="2400">
                  <a:solidFill>
                    <a:schemeClr val="tx1"/>
                  </a:solidFill>
                  <a:latin typeface="Calibri" pitchFamily="34" charset="0"/>
                  <a:ea typeface="宋体" pitchFamily="2" charset="-122"/>
                </a:defRPr>
              </a:lvl2pPr>
              <a:lvl3pPr marL="1143000" indent="-228600">
                <a:lnSpc>
                  <a:spcPct val="90000"/>
                </a:lnSpc>
                <a:spcBef>
                  <a:spcPts val="500"/>
                </a:spcBef>
                <a:buChar char="•"/>
                <a:defRPr sz="2000">
                  <a:solidFill>
                    <a:schemeClr val="tx1"/>
                  </a:solidFill>
                  <a:latin typeface="Calibri" pitchFamily="34" charset="0"/>
                  <a:ea typeface="宋体" pitchFamily="2" charset="-122"/>
                </a:defRPr>
              </a:lvl3pPr>
              <a:lvl4pPr marL="1600200" indent="-228600">
                <a:lnSpc>
                  <a:spcPct val="90000"/>
                </a:lnSpc>
                <a:spcBef>
                  <a:spcPts val="500"/>
                </a:spcBef>
                <a:buChar char="•"/>
                <a:defRPr>
                  <a:solidFill>
                    <a:schemeClr val="tx1"/>
                  </a:solidFill>
                  <a:latin typeface="Calibri" pitchFamily="34" charset="0"/>
                  <a:ea typeface="宋体" pitchFamily="2" charset="-122"/>
                </a:defRPr>
              </a:lvl4pPr>
              <a:lvl5pPr marL="2057400" indent="-228600">
                <a:lnSpc>
                  <a:spcPct val="90000"/>
                </a:lnSpc>
                <a:spcBef>
                  <a:spcPts val="500"/>
                </a:spcBef>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ctr" eaLnBrk="1" hangingPunct="1">
                <a:lnSpc>
                  <a:spcPct val="100000"/>
                </a:lnSpc>
                <a:spcBef>
                  <a:spcPct val="0"/>
                </a:spcBef>
                <a:buFont typeface="Arial" pitchFamily="34" charset="0"/>
                <a:buNone/>
              </a:pPr>
              <a:endParaRPr lang="zh-CN" altLang="en-US" sz="1317">
                <a:solidFill>
                  <a:srgbClr val="FFFFFF"/>
                </a:solidFill>
              </a:endParaRPr>
            </a:p>
          </p:txBody>
        </p:sp>
      </p:grpSp>
      <p:sp>
        <p:nvSpPr>
          <p:cNvPr id="5" name="文本框 6"/>
          <p:cNvSpPr>
            <a:spLocks noChangeArrowheads="1"/>
          </p:cNvSpPr>
          <p:nvPr userDrawn="1"/>
        </p:nvSpPr>
        <p:spPr bwMode="auto">
          <a:xfrm>
            <a:off x="370720" y="200093"/>
            <a:ext cx="3099046" cy="282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4495" tIns="32247" rIns="64495" bIns="32247">
            <a:spAutoFit/>
          </a:bodyPr>
          <a:lstStyle/>
          <a:p>
            <a:r>
              <a:rPr lang="zh-CN" altLang="en-US" sz="1411" b="1" dirty="0">
                <a:latin typeface="微软雅黑" pitchFamily="34" charset="-122"/>
                <a:ea typeface="微软雅黑" pitchFamily="34" charset="-122"/>
                <a:sym typeface="微软雅黑" pitchFamily="34" charset="-122"/>
              </a:rPr>
              <a:t>单击此处添加您要的标题</a:t>
            </a:r>
          </a:p>
        </p:txBody>
      </p:sp>
    </p:spTree>
    <p:extLst>
      <p:ext uri="{BB962C8B-B14F-4D97-AF65-F5344CB8AC3E}">
        <p14:creationId xmlns:p14="http://schemas.microsoft.com/office/powerpoint/2010/main" val="1142902342"/>
      </p:ext>
    </p:extLst>
  </p:cSld>
  <p:clrMapOvr>
    <a:masterClrMapping/>
  </p:clrMapOvr>
  <p:transition spd="slow" advClick="0" advTm="200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5"/>
                                        </p:tgtEl>
                                        <p:attrNameLst>
                                          <p:attrName>style.visibility</p:attrName>
                                        </p:attrNameLst>
                                      </p:cBhvr>
                                      <p:to>
                                        <p:strVal val="visible"/>
                                      </p:to>
                                    </p:set>
                                    <p:anim calcmode="lin" valueType="num">
                                      <p:cBhvr>
                                        <p:cTn id="11"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5"/>
                                        </p:tgtEl>
                                        <p:attrNameLst>
                                          <p:attrName>ppt_y</p:attrName>
                                        </p:attrNameLst>
                                      </p:cBhvr>
                                      <p:tavLst>
                                        <p:tav tm="0">
                                          <p:val>
                                            <p:strVal val="#ppt_y"/>
                                          </p:val>
                                        </p:tav>
                                        <p:tav tm="100000">
                                          <p:val>
                                            <p:strVal val="#ppt_y"/>
                                          </p:val>
                                        </p:tav>
                                      </p:tavLst>
                                    </p:anim>
                                    <p:anim calcmode="lin" valueType="num">
                                      <p:cBhvr>
                                        <p:cTn id="13"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5"/>
                                        </p:tgtEl>
                                        <p:attrNameLst>
                                          <p:attrName>ppt_w</p:attrName>
                                        </p:attrNameLst>
                                      </p:cBhvr>
                                      <p:tavLst>
                                        <p:tav tm="0">
                                          <p:val>
                                            <p:strVal val="#ppt_w/10"/>
                                          </p:val>
                                        </p:tav>
                                        <p:tav tm="50000">
                                          <p:val>
                                            <p:strVal val="#ppt_w+.01"/>
                                          </p:val>
                                        </p:tav>
                                        <p:tav tm="100000">
                                          <p:val>
                                            <p:strVal val="#ppt_w"/>
                                          </p:val>
                                        </p:tav>
                                      </p:tavLst>
                                    </p:anim>
                                    <p:animEffect>
                                      <p:cBhvr>
                                        <p:cTn id="15" dur="500" tmFilter="0,0; .5, 1; 1, 1"/>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utoUpdateAnimBg="0"/>
    </p:bld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21_仅标题">
    <p:spTree>
      <p:nvGrpSpPr>
        <p:cNvPr id="1" name=""/>
        <p:cNvGrpSpPr/>
        <p:nvPr/>
      </p:nvGrpSpPr>
      <p:grpSpPr>
        <a:xfrm>
          <a:off x="0" y="0"/>
          <a:ext cx="0" cy="0"/>
          <a:chOff x="0" y="0"/>
          <a:chExt cx="0" cy="0"/>
        </a:xfrm>
      </p:grpSpPr>
      <p:grpSp>
        <p:nvGrpSpPr>
          <p:cNvPr id="2" name="组合 58"/>
          <p:cNvGrpSpPr>
            <a:grpSpLocks/>
          </p:cNvGrpSpPr>
          <p:nvPr userDrawn="1"/>
        </p:nvGrpSpPr>
        <p:grpSpPr bwMode="auto">
          <a:xfrm>
            <a:off x="0" y="156450"/>
            <a:ext cx="320389" cy="372976"/>
            <a:chOff x="0" y="0"/>
            <a:chExt cx="454152" cy="521208"/>
          </a:xfrm>
        </p:grpSpPr>
        <p:sp>
          <p:nvSpPr>
            <p:cNvPr id="3" name="矩形 59"/>
            <p:cNvSpPr>
              <a:spLocks noChangeArrowheads="1"/>
            </p:cNvSpPr>
            <p:nvPr/>
          </p:nvSpPr>
          <p:spPr bwMode="auto">
            <a:xfrm>
              <a:off x="0" y="0"/>
              <a:ext cx="301752" cy="521208"/>
            </a:xfrm>
            <a:prstGeom prst="rect">
              <a:avLst/>
            </a:prstGeom>
            <a:solidFill>
              <a:srgbClr val="FF759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Char char="•"/>
                <a:defRPr sz="2800">
                  <a:solidFill>
                    <a:schemeClr val="tx1"/>
                  </a:solidFill>
                  <a:latin typeface="Calibri" pitchFamily="34" charset="0"/>
                  <a:ea typeface="宋体" pitchFamily="2" charset="-122"/>
                </a:defRPr>
              </a:lvl1pPr>
              <a:lvl2pPr marL="742950" indent="-285750">
                <a:lnSpc>
                  <a:spcPct val="90000"/>
                </a:lnSpc>
                <a:spcBef>
                  <a:spcPts val="500"/>
                </a:spcBef>
                <a:buChar char="•"/>
                <a:defRPr sz="2400">
                  <a:solidFill>
                    <a:schemeClr val="tx1"/>
                  </a:solidFill>
                  <a:latin typeface="Calibri" pitchFamily="34" charset="0"/>
                  <a:ea typeface="宋体" pitchFamily="2" charset="-122"/>
                </a:defRPr>
              </a:lvl2pPr>
              <a:lvl3pPr marL="1143000" indent="-228600">
                <a:lnSpc>
                  <a:spcPct val="90000"/>
                </a:lnSpc>
                <a:spcBef>
                  <a:spcPts val="500"/>
                </a:spcBef>
                <a:buChar char="•"/>
                <a:defRPr sz="2000">
                  <a:solidFill>
                    <a:schemeClr val="tx1"/>
                  </a:solidFill>
                  <a:latin typeface="Calibri" pitchFamily="34" charset="0"/>
                  <a:ea typeface="宋体" pitchFamily="2" charset="-122"/>
                </a:defRPr>
              </a:lvl3pPr>
              <a:lvl4pPr marL="1600200" indent="-228600">
                <a:lnSpc>
                  <a:spcPct val="90000"/>
                </a:lnSpc>
                <a:spcBef>
                  <a:spcPts val="500"/>
                </a:spcBef>
                <a:buChar char="•"/>
                <a:defRPr>
                  <a:solidFill>
                    <a:schemeClr val="tx1"/>
                  </a:solidFill>
                  <a:latin typeface="Calibri" pitchFamily="34" charset="0"/>
                  <a:ea typeface="宋体" pitchFamily="2" charset="-122"/>
                </a:defRPr>
              </a:lvl4pPr>
              <a:lvl5pPr marL="2057400" indent="-228600">
                <a:lnSpc>
                  <a:spcPct val="90000"/>
                </a:lnSpc>
                <a:spcBef>
                  <a:spcPts val="500"/>
                </a:spcBef>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ctr" eaLnBrk="1" hangingPunct="1">
                <a:lnSpc>
                  <a:spcPct val="100000"/>
                </a:lnSpc>
                <a:spcBef>
                  <a:spcPct val="0"/>
                </a:spcBef>
                <a:buFont typeface="Arial" pitchFamily="34" charset="0"/>
                <a:buNone/>
              </a:pPr>
              <a:endParaRPr lang="zh-CN" altLang="en-US" sz="1317">
                <a:solidFill>
                  <a:srgbClr val="FFFFFF"/>
                </a:solidFill>
              </a:endParaRPr>
            </a:p>
          </p:txBody>
        </p:sp>
        <p:sp>
          <p:nvSpPr>
            <p:cNvPr id="4" name="矩形 60"/>
            <p:cNvSpPr>
              <a:spLocks noChangeArrowheads="1"/>
            </p:cNvSpPr>
            <p:nvPr/>
          </p:nvSpPr>
          <p:spPr bwMode="auto">
            <a:xfrm>
              <a:off x="301752" y="0"/>
              <a:ext cx="152400" cy="521208"/>
            </a:xfrm>
            <a:prstGeom prst="rect">
              <a:avLst/>
            </a:prstGeom>
            <a:solidFill>
              <a:srgbClr val="A6A6A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Char char="•"/>
                <a:defRPr sz="2800">
                  <a:solidFill>
                    <a:schemeClr val="tx1"/>
                  </a:solidFill>
                  <a:latin typeface="Calibri" pitchFamily="34" charset="0"/>
                  <a:ea typeface="宋体" pitchFamily="2" charset="-122"/>
                </a:defRPr>
              </a:lvl1pPr>
              <a:lvl2pPr marL="742950" indent="-285750">
                <a:lnSpc>
                  <a:spcPct val="90000"/>
                </a:lnSpc>
                <a:spcBef>
                  <a:spcPts val="500"/>
                </a:spcBef>
                <a:buChar char="•"/>
                <a:defRPr sz="2400">
                  <a:solidFill>
                    <a:schemeClr val="tx1"/>
                  </a:solidFill>
                  <a:latin typeface="Calibri" pitchFamily="34" charset="0"/>
                  <a:ea typeface="宋体" pitchFamily="2" charset="-122"/>
                </a:defRPr>
              </a:lvl2pPr>
              <a:lvl3pPr marL="1143000" indent="-228600">
                <a:lnSpc>
                  <a:spcPct val="90000"/>
                </a:lnSpc>
                <a:spcBef>
                  <a:spcPts val="500"/>
                </a:spcBef>
                <a:buChar char="•"/>
                <a:defRPr sz="2000">
                  <a:solidFill>
                    <a:schemeClr val="tx1"/>
                  </a:solidFill>
                  <a:latin typeface="Calibri" pitchFamily="34" charset="0"/>
                  <a:ea typeface="宋体" pitchFamily="2" charset="-122"/>
                </a:defRPr>
              </a:lvl3pPr>
              <a:lvl4pPr marL="1600200" indent="-228600">
                <a:lnSpc>
                  <a:spcPct val="90000"/>
                </a:lnSpc>
                <a:spcBef>
                  <a:spcPts val="500"/>
                </a:spcBef>
                <a:buChar char="•"/>
                <a:defRPr>
                  <a:solidFill>
                    <a:schemeClr val="tx1"/>
                  </a:solidFill>
                  <a:latin typeface="Calibri" pitchFamily="34" charset="0"/>
                  <a:ea typeface="宋体" pitchFamily="2" charset="-122"/>
                </a:defRPr>
              </a:lvl4pPr>
              <a:lvl5pPr marL="2057400" indent="-228600">
                <a:lnSpc>
                  <a:spcPct val="90000"/>
                </a:lnSpc>
                <a:spcBef>
                  <a:spcPts val="500"/>
                </a:spcBef>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ctr" eaLnBrk="1" hangingPunct="1">
                <a:lnSpc>
                  <a:spcPct val="100000"/>
                </a:lnSpc>
                <a:spcBef>
                  <a:spcPct val="0"/>
                </a:spcBef>
                <a:buFont typeface="Arial" pitchFamily="34" charset="0"/>
                <a:buNone/>
              </a:pPr>
              <a:endParaRPr lang="zh-CN" altLang="en-US" sz="1317">
                <a:solidFill>
                  <a:srgbClr val="FFFFFF"/>
                </a:solidFill>
              </a:endParaRPr>
            </a:p>
          </p:txBody>
        </p:sp>
      </p:grpSp>
      <p:sp>
        <p:nvSpPr>
          <p:cNvPr id="5" name="文本框 6"/>
          <p:cNvSpPr>
            <a:spLocks noChangeArrowheads="1"/>
          </p:cNvSpPr>
          <p:nvPr userDrawn="1"/>
        </p:nvSpPr>
        <p:spPr bwMode="auto">
          <a:xfrm>
            <a:off x="370720" y="200093"/>
            <a:ext cx="3099046" cy="282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4495" tIns="32247" rIns="64495" bIns="32247">
            <a:spAutoFit/>
          </a:bodyPr>
          <a:lstStyle/>
          <a:p>
            <a:r>
              <a:rPr lang="zh-CN" altLang="en-US" sz="1411" b="1" dirty="0">
                <a:latin typeface="微软雅黑" pitchFamily="34" charset="-122"/>
                <a:ea typeface="微软雅黑" pitchFamily="34" charset="-122"/>
                <a:sym typeface="微软雅黑" pitchFamily="34" charset="-122"/>
              </a:rPr>
              <a:t>单击此处添加您要的标题</a:t>
            </a:r>
          </a:p>
        </p:txBody>
      </p:sp>
    </p:spTree>
    <p:extLst>
      <p:ext uri="{BB962C8B-B14F-4D97-AF65-F5344CB8AC3E}">
        <p14:creationId xmlns:p14="http://schemas.microsoft.com/office/powerpoint/2010/main" val="1397486506"/>
      </p:ext>
    </p:extLst>
  </p:cSld>
  <p:clrMapOvr>
    <a:masterClrMapping/>
  </p:clrMapOvr>
  <p:transition spd="slow" advClick="0" advTm="200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5"/>
                                        </p:tgtEl>
                                        <p:attrNameLst>
                                          <p:attrName>style.visibility</p:attrName>
                                        </p:attrNameLst>
                                      </p:cBhvr>
                                      <p:to>
                                        <p:strVal val="visible"/>
                                      </p:to>
                                    </p:set>
                                    <p:anim calcmode="lin" valueType="num">
                                      <p:cBhvr>
                                        <p:cTn id="11"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5"/>
                                        </p:tgtEl>
                                        <p:attrNameLst>
                                          <p:attrName>ppt_y</p:attrName>
                                        </p:attrNameLst>
                                      </p:cBhvr>
                                      <p:tavLst>
                                        <p:tav tm="0">
                                          <p:val>
                                            <p:strVal val="#ppt_y"/>
                                          </p:val>
                                        </p:tav>
                                        <p:tav tm="100000">
                                          <p:val>
                                            <p:strVal val="#ppt_y"/>
                                          </p:val>
                                        </p:tav>
                                      </p:tavLst>
                                    </p:anim>
                                    <p:anim calcmode="lin" valueType="num">
                                      <p:cBhvr>
                                        <p:cTn id="13"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5"/>
                                        </p:tgtEl>
                                        <p:attrNameLst>
                                          <p:attrName>ppt_w</p:attrName>
                                        </p:attrNameLst>
                                      </p:cBhvr>
                                      <p:tavLst>
                                        <p:tav tm="0">
                                          <p:val>
                                            <p:strVal val="#ppt_w/10"/>
                                          </p:val>
                                        </p:tav>
                                        <p:tav tm="50000">
                                          <p:val>
                                            <p:strVal val="#ppt_w+.01"/>
                                          </p:val>
                                        </p:tav>
                                        <p:tav tm="100000">
                                          <p:val>
                                            <p:strVal val="#ppt_w"/>
                                          </p:val>
                                        </p:tav>
                                      </p:tavLst>
                                    </p:anim>
                                    <p:animEffect>
                                      <p:cBhvr>
                                        <p:cTn id="15" dur="500" tmFilter="0,0; .5, 1; 1, 1"/>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utoUpdateAnimBg="0"/>
    </p:bld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22_仅标题">
    <p:spTree>
      <p:nvGrpSpPr>
        <p:cNvPr id="1" name=""/>
        <p:cNvGrpSpPr/>
        <p:nvPr/>
      </p:nvGrpSpPr>
      <p:grpSpPr>
        <a:xfrm>
          <a:off x="0" y="0"/>
          <a:ext cx="0" cy="0"/>
          <a:chOff x="0" y="0"/>
          <a:chExt cx="0" cy="0"/>
        </a:xfrm>
      </p:grpSpPr>
      <p:grpSp>
        <p:nvGrpSpPr>
          <p:cNvPr id="2" name="组合 58"/>
          <p:cNvGrpSpPr>
            <a:grpSpLocks/>
          </p:cNvGrpSpPr>
          <p:nvPr userDrawn="1"/>
        </p:nvGrpSpPr>
        <p:grpSpPr bwMode="auto">
          <a:xfrm>
            <a:off x="0" y="156450"/>
            <a:ext cx="320389" cy="372976"/>
            <a:chOff x="0" y="0"/>
            <a:chExt cx="454152" cy="521208"/>
          </a:xfrm>
        </p:grpSpPr>
        <p:sp>
          <p:nvSpPr>
            <p:cNvPr id="3" name="矩形 59"/>
            <p:cNvSpPr>
              <a:spLocks noChangeArrowheads="1"/>
            </p:cNvSpPr>
            <p:nvPr/>
          </p:nvSpPr>
          <p:spPr bwMode="auto">
            <a:xfrm>
              <a:off x="0" y="0"/>
              <a:ext cx="301752" cy="521208"/>
            </a:xfrm>
            <a:prstGeom prst="rect">
              <a:avLst/>
            </a:prstGeom>
            <a:solidFill>
              <a:srgbClr val="FF759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Char char="•"/>
                <a:defRPr sz="2800">
                  <a:solidFill>
                    <a:schemeClr val="tx1"/>
                  </a:solidFill>
                  <a:latin typeface="Calibri" pitchFamily="34" charset="0"/>
                  <a:ea typeface="宋体" pitchFamily="2" charset="-122"/>
                </a:defRPr>
              </a:lvl1pPr>
              <a:lvl2pPr marL="742950" indent="-285750">
                <a:lnSpc>
                  <a:spcPct val="90000"/>
                </a:lnSpc>
                <a:spcBef>
                  <a:spcPts val="500"/>
                </a:spcBef>
                <a:buChar char="•"/>
                <a:defRPr sz="2400">
                  <a:solidFill>
                    <a:schemeClr val="tx1"/>
                  </a:solidFill>
                  <a:latin typeface="Calibri" pitchFamily="34" charset="0"/>
                  <a:ea typeface="宋体" pitchFamily="2" charset="-122"/>
                </a:defRPr>
              </a:lvl2pPr>
              <a:lvl3pPr marL="1143000" indent="-228600">
                <a:lnSpc>
                  <a:spcPct val="90000"/>
                </a:lnSpc>
                <a:spcBef>
                  <a:spcPts val="500"/>
                </a:spcBef>
                <a:buChar char="•"/>
                <a:defRPr sz="2000">
                  <a:solidFill>
                    <a:schemeClr val="tx1"/>
                  </a:solidFill>
                  <a:latin typeface="Calibri" pitchFamily="34" charset="0"/>
                  <a:ea typeface="宋体" pitchFamily="2" charset="-122"/>
                </a:defRPr>
              </a:lvl3pPr>
              <a:lvl4pPr marL="1600200" indent="-228600">
                <a:lnSpc>
                  <a:spcPct val="90000"/>
                </a:lnSpc>
                <a:spcBef>
                  <a:spcPts val="500"/>
                </a:spcBef>
                <a:buChar char="•"/>
                <a:defRPr>
                  <a:solidFill>
                    <a:schemeClr val="tx1"/>
                  </a:solidFill>
                  <a:latin typeface="Calibri" pitchFamily="34" charset="0"/>
                  <a:ea typeface="宋体" pitchFamily="2" charset="-122"/>
                </a:defRPr>
              </a:lvl4pPr>
              <a:lvl5pPr marL="2057400" indent="-228600">
                <a:lnSpc>
                  <a:spcPct val="90000"/>
                </a:lnSpc>
                <a:spcBef>
                  <a:spcPts val="500"/>
                </a:spcBef>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ctr" eaLnBrk="1" hangingPunct="1">
                <a:lnSpc>
                  <a:spcPct val="100000"/>
                </a:lnSpc>
                <a:spcBef>
                  <a:spcPct val="0"/>
                </a:spcBef>
                <a:buFont typeface="Arial" pitchFamily="34" charset="0"/>
                <a:buNone/>
              </a:pPr>
              <a:endParaRPr lang="zh-CN" altLang="en-US" sz="1317">
                <a:solidFill>
                  <a:srgbClr val="FFFFFF"/>
                </a:solidFill>
              </a:endParaRPr>
            </a:p>
          </p:txBody>
        </p:sp>
        <p:sp>
          <p:nvSpPr>
            <p:cNvPr id="4" name="矩形 60"/>
            <p:cNvSpPr>
              <a:spLocks noChangeArrowheads="1"/>
            </p:cNvSpPr>
            <p:nvPr/>
          </p:nvSpPr>
          <p:spPr bwMode="auto">
            <a:xfrm>
              <a:off x="301752" y="0"/>
              <a:ext cx="152400" cy="521208"/>
            </a:xfrm>
            <a:prstGeom prst="rect">
              <a:avLst/>
            </a:prstGeom>
            <a:solidFill>
              <a:srgbClr val="A6A6A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Char char="•"/>
                <a:defRPr sz="2800">
                  <a:solidFill>
                    <a:schemeClr val="tx1"/>
                  </a:solidFill>
                  <a:latin typeface="Calibri" pitchFamily="34" charset="0"/>
                  <a:ea typeface="宋体" pitchFamily="2" charset="-122"/>
                </a:defRPr>
              </a:lvl1pPr>
              <a:lvl2pPr marL="742950" indent="-285750">
                <a:lnSpc>
                  <a:spcPct val="90000"/>
                </a:lnSpc>
                <a:spcBef>
                  <a:spcPts val="500"/>
                </a:spcBef>
                <a:buChar char="•"/>
                <a:defRPr sz="2400">
                  <a:solidFill>
                    <a:schemeClr val="tx1"/>
                  </a:solidFill>
                  <a:latin typeface="Calibri" pitchFamily="34" charset="0"/>
                  <a:ea typeface="宋体" pitchFamily="2" charset="-122"/>
                </a:defRPr>
              </a:lvl2pPr>
              <a:lvl3pPr marL="1143000" indent="-228600">
                <a:lnSpc>
                  <a:spcPct val="90000"/>
                </a:lnSpc>
                <a:spcBef>
                  <a:spcPts val="500"/>
                </a:spcBef>
                <a:buChar char="•"/>
                <a:defRPr sz="2000">
                  <a:solidFill>
                    <a:schemeClr val="tx1"/>
                  </a:solidFill>
                  <a:latin typeface="Calibri" pitchFamily="34" charset="0"/>
                  <a:ea typeface="宋体" pitchFamily="2" charset="-122"/>
                </a:defRPr>
              </a:lvl3pPr>
              <a:lvl4pPr marL="1600200" indent="-228600">
                <a:lnSpc>
                  <a:spcPct val="90000"/>
                </a:lnSpc>
                <a:spcBef>
                  <a:spcPts val="500"/>
                </a:spcBef>
                <a:buChar char="•"/>
                <a:defRPr>
                  <a:solidFill>
                    <a:schemeClr val="tx1"/>
                  </a:solidFill>
                  <a:latin typeface="Calibri" pitchFamily="34" charset="0"/>
                  <a:ea typeface="宋体" pitchFamily="2" charset="-122"/>
                </a:defRPr>
              </a:lvl4pPr>
              <a:lvl5pPr marL="2057400" indent="-228600">
                <a:lnSpc>
                  <a:spcPct val="90000"/>
                </a:lnSpc>
                <a:spcBef>
                  <a:spcPts val="500"/>
                </a:spcBef>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ctr" eaLnBrk="1" hangingPunct="1">
                <a:lnSpc>
                  <a:spcPct val="100000"/>
                </a:lnSpc>
                <a:spcBef>
                  <a:spcPct val="0"/>
                </a:spcBef>
                <a:buFont typeface="Arial" pitchFamily="34" charset="0"/>
                <a:buNone/>
              </a:pPr>
              <a:endParaRPr lang="zh-CN" altLang="en-US" sz="1317">
                <a:solidFill>
                  <a:srgbClr val="FFFFFF"/>
                </a:solidFill>
              </a:endParaRPr>
            </a:p>
          </p:txBody>
        </p:sp>
      </p:grpSp>
      <p:sp>
        <p:nvSpPr>
          <p:cNvPr id="5" name="文本框 6"/>
          <p:cNvSpPr>
            <a:spLocks noChangeArrowheads="1"/>
          </p:cNvSpPr>
          <p:nvPr userDrawn="1"/>
        </p:nvSpPr>
        <p:spPr bwMode="auto">
          <a:xfrm>
            <a:off x="370720" y="200093"/>
            <a:ext cx="3099046" cy="282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4495" tIns="32247" rIns="64495" bIns="32247">
            <a:spAutoFit/>
          </a:bodyPr>
          <a:lstStyle/>
          <a:p>
            <a:r>
              <a:rPr lang="zh-CN" altLang="en-US" sz="1411" b="1" dirty="0">
                <a:latin typeface="微软雅黑" pitchFamily="34" charset="-122"/>
                <a:ea typeface="微软雅黑" pitchFamily="34" charset="-122"/>
                <a:sym typeface="微软雅黑" pitchFamily="34" charset="-122"/>
              </a:rPr>
              <a:t>单击此处添加您要的标题</a:t>
            </a:r>
          </a:p>
        </p:txBody>
      </p:sp>
    </p:spTree>
    <p:extLst>
      <p:ext uri="{BB962C8B-B14F-4D97-AF65-F5344CB8AC3E}">
        <p14:creationId xmlns:p14="http://schemas.microsoft.com/office/powerpoint/2010/main" val="774893623"/>
      </p:ext>
    </p:extLst>
  </p:cSld>
  <p:clrMapOvr>
    <a:masterClrMapping/>
  </p:clrMapOvr>
  <p:transition spd="slow" advClick="0" advTm="200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5"/>
                                        </p:tgtEl>
                                        <p:attrNameLst>
                                          <p:attrName>style.visibility</p:attrName>
                                        </p:attrNameLst>
                                      </p:cBhvr>
                                      <p:to>
                                        <p:strVal val="visible"/>
                                      </p:to>
                                    </p:set>
                                    <p:anim calcmode="lin" valueType="num">
                                      <p:cBhvr>
                                        <p:cTn id="11"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5"/>
                                        </p:tgtEl>
                                        <p:attrNameLst>
                                          <p:attrName>ppt_y</p:attrName>
                                        </p:attrNameLst>
                                      </p:cBhvr>
                                      <p:tavLst>
                                        <p:tav tm="0">
                                          <p:val>
                                            <p:strVal val="#ppt_y"/>
                                          </p:val>
                                        </p:tav>
                                        <p:tav tm="100000">
                                          <p:val>
                                            <p:strVal val="#ppt_y"/>
                                          </p:val>
                                        </p:tav>
                                      </p:tavLst>
                                    </p:anim>
                                    <p:anim calcmode="lin" valueType="num">
                                      <p:cBhvr>
                                        <p:cTn id="13"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5"/>
                                        </p:tgtEl>
                                        <p:attrNameLst>
                                          <p:attrName>ppt_w</p:attrName>
                                        </p:attrNameLst>
                                      </p:cBhvr>
                                      <p:tavLst>
                                        <p:tav tm="0">
                                          <p:val>
                                            <p:strVal val="#ppt_w/10"/>
                                          </p:val>
                                        </p:tav>
                                        <p:tav tm="50000">
                                          <p:val>
                                            <p:strVal val="#ppt_w+.01"/>
                                          </p:val>
                                        </p:tav>
                                        <p:tav tm="100000">
                                          <p:val>
                                            <p:strVal val="#ppt_w"/>
                                          </p:val>
                                        </p:tav>
                                      </p:tavLst>
                                    </p:anim>
                                    <p:animEffect>
                                      <p:cBhvr>
                                        <p:cTn id="15" dur="500" tmFilter="0,0; .5, 1; 1, 1"/>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utoUpdateAnimBg="0"/>
    </p:bld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23_仅标题">
    <p:spTree>
      <p:nvGrpSpPr>
        <p:cNvPr id="1" name=""/>
        <p:cNvGrpSpPr/>
        <p:nvPr/>
      </p:nvGrpSpPr>
      <p:grpSpPr>
        <a:xfrm>
          <a:off x="0" y="0"/>
          <a:ext cx="0" cy="0"/>
          <a:chOff x="0" y="0"/>
          <a:chExt cx="0" cy="0"/>
        </a:xfrm>
      </p:grpSpPr>
      <p:grpSp>
        <p:nvGrpSpPr>
          <p:cNvPr id="2" name="组合 58"/>
          <p:cNvGrpSpPr>
            <a:grpSpLocks/>
          </p:cNvGrpSpPr>
          <p:nvPr userDrawn="1"/>
        </p:nvGrpSpPr>
        <p:grpSpPr bwMode="auto">
          <a:xfrm>
            <a:off x="0" y="156450"/>
            <a:ext cx="320389" cy="372976"/>
            <a:chOff x="0" y="0"/>
            <a:chExt cx="454152" cy="521208"/>
          </a:xfrm>
        </p:grpSpPr>
        <p:sp>
          <p:nvSpPr>
            <p:cNvPr id="3" name="矩形 59"/>
            <p:cNvSpPr>
              <a:spLocks noChangeArrowheads="1"/>
            </p:cNvSpPr>
            <p:nvPr/>
          </p:nvSpPr>
          <p:spPr bwMode="auto">
            <a:xfrm>
              <a:off x="0" y="0"/>
              <a:ext cx="301752" cy="521208"/>
            </a:xfrm>
            <a:prstGeom prst="rect">
              <a:avLst/>
            </a:prstGeom>
            <a:solidFill>
              <a:srgbClr val="FF759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Char char="•"/>
                <a:defRPr sz="2800">
                  <a:solidFill>
                    <a:schemeClr val="tx1"/>
                  </a:solidFill>
                  <a:latin typeface="Calibri" pitchFamily="34" charset="0"/>
                  <a:ea typeface="宋体" pitchFamily="2" charset="-122"/>
                </a:defRPr>
              </a:lvl1pPr>
              <a:lvl2pPr marL="742950" indent="-285750">
                <a:lnSpc>
                  <a:spcPct val="90000"/>
                </a:lnSpc>
                <a:spcBef>
                  <a:spcPts val="500"/>
                </a:spcBef>
                <a:buChar char="•"/>
                <a:defRPr sz="2400">
                  <a:solidFill>
                    <a:schemeClr val="tx1"/>
                  </a:solidFill>
                  <a:latin typeface="Calibri" pitchFamily="34" charset="0"/>
                  <a:ea typeface="宋体" pitchFamily="2" charset="-122"/>
                </a:defRPr>
              </a:lvl2pPr>
              <a:lvl3pPr marL="1143000" indent="-228600">
                <a:lnSpc>
                  <a:spcPct val="90000"/>
                </a:lnSpc>
                <a:spcBef>
                  <a:spcPts val="500"/>
                </a:spcBef>
                <a:buChar char="•"/>
                <a:defRPr sz="2000">
                  <a:solidFill>
                    <a:schemeClr val="tx1"/>
                  </a:solidFill>
                  <a:latin typeface="Calibri" pitchFamily="34" charset="0"/>
                  <a:ea typeface="宋体" pitchFamily="2" charset="-122"/>
                </a:defRPr>
              </a:lvl3pPr>
              <a:lvl4pPr marL="1600200" indent="-228600">
                <a:lnSpc>
                  <a:spcPct val="90000"/>
                </a:lnSpc>
                <a:spcBef>
                  <a:spcPts val="500"/>
                </a:spcBef>
                <a:buChar char="•"/>
                <a:defRPr>
                  <a:solidFill>
                    <a:schemeClr val="tx1"/>
                  </a:solidFill>
                  <a:latin typeface="Calibri" pitchFamily="34" charset="0"/>
                  <a:ea typeface="宋体" pitchFamily="2" charset="-122"/>
                </a:defRPr>
              </a:lvl4pPr>
              <a:lvl5pPr marL="2057400" indent="-228600">
                <a:lnSpc>
                  <a:spcPct val="90000"/>
                </a:lnSpc>
                <a:spcBef>
                  <a:spcPts val="500"/>
                </a:spcBef>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ctr" eaLnBrk="1" hangingPunct="1">
                <a:lnSpc>
                  <a:spcPct val="100000"/>
                </a:lnSpc>
                <a:spcBef>
                  <a:spcPct val="0"/>
                </a:spcBef>
                <a:buFont typeface="Arial" pitchFamily="34" charset="0"/>
                <a:buNone/>
              </a:pPr>
              <a:endParaRPr lang="zh-CN" altLang="en-US" sz="1317">
                <a:solidFill>
                  <a:srgbClr val="FFFFFF"/>
                </a:solidFill>
              </a:endParaRPr>
            </a:p>
          </p:txBody>
        </p:sp>
        <p:sp>
          <p:nvSpPr>
            <p:cNvPr id="4" name="矩形 60"/>
            <p:cNvSpPr>
              <a:spLocks noChangeArrowheads="1"/>
            </p:cNvSpPr>
            <p:nvPr/>
          </p:nvSpPr>
          <p:spPr bwMode="auto">
            <a:xfrm>
              <a:off x="301752" y="0"/>
              <a:ext cx="152400" cy="521208"/>
            </a:xfrm>
            <a:prstGeom prst="rect">
              <a:avLst/>
            </a:prstGeom>
            <a:solidFill>
              <a:srgbClr val="A6A6A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Char char="•"/>
                <a:defRPr sz="2800">
                  <a:solidFill>
                    <a:schemeClr val="tx1"/>
                  </a:solidFill>
                  <a:latin typeface="Calibri" pitchFamily="34" charset="0"/>
                  <a:ea typeface="宋体" pitchFamily="2" charset="-122"/>
                </a:defRPr>
              </a:lvl1pPr>
              <a:lvl2pPr marL="742950" indent="-285750">
                <a:lnSpc>
                  <a:spcPct val="90000"/>
                </a:lnSpc>
                <a:spcBef>
                  <a:spcPts val="500"/>
                </a:spcBef>
                <a:buChar char="•"/>
                <a:defRPr sz="2400">
                  <a:solidFill>
                    <a:schemeClr val="tx1"/>
                  </a:solidFill>
                  <a:latin typeface="Calibri" pitchFamily="34" charset="0"/>
                  <a:ea typeface="宋体" pitchFamily="2" charset="-122"/>
                </a:defRPr>
              </a:lvl2pPr>
              <a:lvl3pPr marL="1143000" indent="-228600">
                <a:lnSpc>
                  <a:spcPct val="90000"/>
                </a:lnSpc>
                <a:spcBef>
                  <a:spcPts val="500"/>
                </a:spcBef>
                <a:buChar char="•"/>
                <a:defRPr sz="2000">
                  <a:solidFill>
                    <a:schemeClr val="tx1"/>
                  </a:solidFill>
                  <a:latin typeface="Calibri" pitchFamily="34" charset="0"/>
                  <a:ea typeface="宋体" pitchFamily="2" charset="-122"/>
                </a:defRPr>
              </a:lvl3pPr>
              <a:lvl4pPr marL="1600200" indent="-228600">
                <a:lnSpc>
                  <a:spcPct val="90000"/>
                </a:lnSpc>
                <a:spcBef>
                  <a:spcPts val="500"/>
                </a:spcBef>
                <a:buChar char="•"/>
                <a:defRPr>
                  <a:solidFill>
                    <a:schemeClr val="tx1"/>
                  </a:solidFill>
                  <a:latin typeface="Calibri" pitchFamily="34" charset="0"/>
                  <a:ea typeface="宋体" pitchFamily="2" charset="-122"/>
                </a:defRPr>
              </a:lvl4pPr>
              <a:lvl5pPr marL="2057400" indent="-228600">
                <a:lnSpc>
                  <a:spcPct val="90000"/>
                </a:lnSpc>
                <a:spcBef>
                  <a:spcPts val="500"/>
                </a:spcBef>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ctr" eaLnBrk="1" hangingPunct="1">
                <a:lnSpc>
                  <a:spcPct val="100000"/>
                </a:lnSpc>
                <a:spcBef>
                  <a:spcPct val="0"/>
                </a:spcBef>
                <a:buFont typeface="Arial" pitchFamily="34" charset="0"/>
                <a:buNone/>
              </a:pPr>
              <a:endParaRPr lang="zh-CN" altLang="en-US" sz="1317">
                <a:solidFill>
                  <a:srgbClr val="FFFFFF"/>
                </a:solidFill>
              </a:endParaRPr>
            </a:p>
          </p:txBody>
        </p:sp>
      </p:grpSp>
      <p:sp>
        <p:nvSpPr>
          <p:cNvPr id="5" name="文本框 6"/>
          <p:cNvSpPr>
            <a:spLocks noChangeArrowheads="1"/>
          </p:cNvSpPr>
          <p:nvPr userDrawn="1"/>
        </p:nvSpPr>
        <p:spPr bwMode="auto">
          <a:xfrm>
            <a:off x="370720" y="200093"/>
            <a:ext cx="3099046" cy="282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4495" tIns="32247" rIns="64495" bIns="32247">
            <a:spAutoFit/>
          </a:bodyPr>
          <a:lstStyle/>
          <a:p>
            <a:r>
              <a:rPr lang="zh-CN" altLang="en-US" sz="1411" b="1" dirty="0">
                <a:latin typeface="微软雅黑" pitchFamily="34" charset="-122"/>
                <a:ea typeface="微软雅黑" pitchFamily="34" charset="-122"/>
                <a:sym typeface="微软雅黑" pitchFamily="34" charset="-122"/>
              </a:rPr>
              <a:t>单击此处添加您要的标题</a:t>
            </a:r>
          </a:p>
        </p:txBody>
      </p:sp>
    </p:spTree>
    <p:extLst>
      <p:ext uri="{BB962C8B-B14F-4D97-AF65-F5344CB8AC3E}">
        <p14:creationId xmlns:p14="http://schemas.microsoft.com/office/powerpoint/2010/main" val="3867791350"/>
      </p:ext>
    </p:extLst>
  </p:cSld>
  <p:clrMapOvr>
    <a:masterClrMapping/>
  </p:clrMapOvr>
  <p:transition spd="slow" advClick="0" advTm="200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5"/>
                                        </p:tgtEl>
                                        <p:attrNameLst>
                                          <p:attrName>style.visibility</p:attrName>
                                        </p:attrNameLst>
                                      </p:cBhvr>
                                      <p:to>
                                        <p:strVal val="visible"/>
                                      </p:to>
                                    </p:set>
                                    <p:anim calcmode="lin" valueType="num">
                                      <p:cBhvr>
                                        <p:cTn id="11"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5"/>
                                        </p:tgtEl>
                                        <p:attrNameLst>
                                          <p:attrName>ppt_y</p:attrName>
                                        </p:attrNameLst>
                                      </p:cBhvr>
                                      <p:tavLst>
                                        <p:tav tm="0">
                                          <p:val>
                                            <p:strVal val="#ppt_y"/>
                                          </p:val>
                                        </p:tav>
                                        <p:tav tm="100000">
                                          <p:val>
                                            <p:strVal val="#ppt_y"/>
                                          </p:val>
                                        </p:tav>
                                      </p:tavLst>
                                    </p:anim>
                                    <p:anim calcmode="lin" valueType="num">
                                      <p:cBhvr>
                                        <p:cTn id="13"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5"/>
                                        </p:tgtEl>
                                        <p:attrNameLst>
                                          <p:attrName>ppt_w</p:attrName>
                                        </p:attrNameLst>
                                      </p:cBhvr>
                                      <p:tavLst>
                                        <p:tav tm="0">
                                          <p:val>
                                            <p:strVal val="#ppt_w/10"/>
                                          </p:val>
                                        </p:tav>
                                        <p:tav tm="50000">
                                          <p:val>
                                            <p:strVal val="#ppt_w+.01"/>
                                          </p:val>
                                        </p:tav>
                                        <p:tav tm="100000">
                                          <p:val>
                                            <p:strVal val="#ppt_w"/>
                                          </p:val>
                                        </p:tav>
                                      </p:tavLst>
                                    </p:anim>
                                    <p:animEffect>
                                      <p:cBhvr>
                                        <p:cTn id="15" dur="500" tmFilter="0,0; .5, 1; 1, 1"/>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utoUpdateAnimBg="0"/>
    </p:bld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24_仅标题">
    <p:spTree>
      <p:nvGrpSpPr>
        <p:cNvPr id="1" name=""/>
        <p:cNvGrpSpPr/>
        <p:nvPr/>
      </p:nvGrpSpPr>
      <p:grpSpPr>
        <a:xfrm>
          <a:off x="0" y="0"/>
          <a:ext cx="0" cy="0"/>
          <a:chOff x="0" y="0"/>
          <a:chExt cx="0" cy="0"/>
        </a:xfrm>
      </p:grpSpPr>
      <p:grpSp>
        <p:nvGrpSpPr>
          <p:cNvPr id="2" name="组合 58"/>
          <p:cNvGrpSpPr>
            <a:grpSpLocks/>
          </p:cNvGrpSpPr>
          <p:nvPr userDrawn="1"/>
        </p:nvGrpSpPr>
        <p:grpSpPr bwMode="auto">
          <a:xfrm>
            <a:off x="0" y="156450"/>
            <a:ext cx="320389" cy="372976"/>
            <a:chOff x="0" y="0"/>
            <a:chExt cx="454152" cy="521208"/>
          </a:xfrm>
        </p:grpSpPr>
        <p:sp>
          <p:nvSpPr>
            <p:cNvPr id="3" name="矩形 59"/>
            <p:cNvSpPr>
              <a:spLocks noChangeArrowheads="1"/>
            </p:cNvSpPr>
            <p:nvPr/>
          </p:nvSpPr>
          <p:spPr bwMode="auto">
            <a:xfrm>
              <a:off x="0" y="0"/>
              <a:ext cx="301752" cy="521208"/>
            </a:xfrm>
            <a:prstGeom prst="rect">
              <a:avLst/>
            </a:prstGeom>
            <a:solidFill>
              <a:srgbClr val="FF759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Char char="•"/>
                <a:defRPr sz="2800">
                  <a:solidFill>
                    <a:schemeClr val="tx1"/>
                  </a:solidFill>
                  <a:latin typeface="Calibri" pitchFamily="34" charset="0"/>
                  <a:ea typeface="宋体" pitchFamily="2" charset="-122"/>
                </a:defRPr>
              </a:lvl1pPr>
              <a:lvl2pPr marL="742950" indent="-285750">
                <a:lnSpc>
                  <a:spcPct val="90000"/>
                </a:lnSpc>
                <a:spcBef>
                  <a:spcPts val="500"/>
                </a:spcBef>
                <a:buChar char="•"/>
                <a:defRPr sz="2400">
                  <a:solidFill>
                    <a:schemeClr val="tx1"/>
                  </a:solidFill>
                  <a:latin typeface="Calibri" pitchFamily="34" charset="0"/>
                  <a:ea typeface="宋体" pitchFamily="2" charset="-122"/>
                </a:defRPr>
              </a:lvl2pPr>
              <a:lvl3pPr marL="1143000" indent="-228600">
                <a:lnSpc>
                  <a:spcPct val="90000"/>
                </a:lnSpc>
                <a:spcBef>
                  <a:spcPts val="500"/>
                </a:spcBef>
                <a:buChar char="•"/>
                <a:defRPr sz="2000">
                  <a:solidFill>
                    <a:schemeClr val="tx1"/>
                  </a:solidFill>
                  <a:latin typeface="Calibri" pitchFamily="34" charset="0"/>
                  <a:ea typeface="宋体" pitchFamily="2" charset="-122"/>
                </a:defRPr>
              </a:lvl3pPr>
              <a:lvl4pPr marL="1600200" indent="-228600">
                <a:lnSpc>
                  <a:spcPct val="90000"/>
                </a:lnSpc>
                <a:spcBef>
                  <a:spcPts val="500"/>
                </a:spcBef>
                <a:buChar char="•"/>
                <a:defRPr>
                  <a:solidFill>
                    <a:schemeClr val="tx1"/>
                  </a:solidFill>
                  <a:latin typeface="Calibri" pitchFamily="34" charset="0"/>
                  <a:ea typeface="宋体" pitchFamily="2" charset="-122"/>
                </a:defRPr>
              </a:lvl4pPr>
              <a:lvl5pPr marL="2057400" indent="-228600">
                <a:lnSpc>
                  <a:spcPct val="90000"/>
                </a:lnSpc>
                <a:spcBef>
                  <a:spcPts val="500"/>
                </a:spcBef>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ctr" eaLnBrk="1" hangingPunct="1">
                <a:lnSpc>
                  <a:spcPct val="100000"/>
                </a:lnSpc>
                <a:spcBef>
                  <a:spcPct val="0"/>
                </a:spcBef>
                <a:buFont typeface="Arial" pitchFamily="34" charset="0"/>
                <a:buNone/>
              </a:pPr>
              <a:endParaRPr lang="zh-CN" altLang="en-US" sz="1317">
                <a:solidFill>
                  <a:srgbClr val="FFFFFF"/>
                </a:solidFill>
              </a:endParaRPr>
            </a:p>
          </p:txBody>
        </p:sp>
        <p:sp>
          <p:nvSpPr>
            <p:cNvPr id="4" name="矩形 60"/>
            <p:cNvSpPr>
              <a:spLocks noChangeArrowheads="1"/>
            </p:cNvSpPr>
            <p:nvPr/>
          </p:nvSpPr>
          <p:spPr bwMode="auto">
            <a:xfrm>
              <a:off x="301752" y="0"/>
              <a:ext cx="152400" cy="521208"/>
            </a:xfrm>
            <a:prstGeom prst="rect">
              <a:avLst/>
            </a:prstGeom>
            <a:solidFill>
              <a:srgbClr val="A6A6A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Char char="•"/>
                <a:defRPr sz="2800">
                  <a:solidFill>
                    <a:schemeClr val="tx1"/>
                  </a:solidFill>
                  <a:latin typeface="Calibri" pitchFamily="34" charset="0"/>
                  <a:ea typeface="宋体" pitchFamily="2" charset="-122"/>
                </a:defRPr>
              </a:lvl1pPr>
              <a:lvl2pPr marL="742950" indent="-285750">
                <a:lnSpc>
                  <a:spcPct val="90000"/>
                </a:lnSpc>
                <a:spcBef>
                  <a:spcPts val="500"/>
                </a:spcBef>
                <a:buChar char="•"/>
                <a:defRPr sz="2400">
                  <a:solidFill>
                    <a:schemeClr val="tx1"/>
                  </a:solidFill>
                  <a:latin typeface="Calibri" pitchFamily="34" charset="0"/>
                  <a:ea typeface="宋体" pitchFamily="2" charset="-122"/>
                </a:defRPr>
              </a:lvl2pPr>
              <a:lvl3pPr marL="1143000" indent="-228600">
                <a:lnSpc>
                  <a:spcPct val="90000"/>
                </a:lnSpc>
                <a:spcBef>
                  <a:spcPts val="500"/>
                </a:spcBef>
                <a:buChar char="•"/>
                <a:defRPr sz="2000">
                  <a:solidFill>
                    <a:schemeClr val="tx1"/>
                  </a:solidFill>
                  <a:latin typeface="Calibri" pitchFamily="34" charset="0"/>
                  <a:ea typeface="宋体" pitchFamily="2" charset="-122"/>
                </a:defRPr>
              </a:lvl3pPr>
              <a:lvl4pPr marL="1600200" indent="-228600">
                <a:lnSpc>
                  <a:spcPct val="90000"/>
                </a:lnSpc>
                <a:spcBef>
                  <a:spcPts val="500"/>
                </a:spcBef>
                <a:buChar char="•"/>
                <a:defRPr>
                  <a:solidFill>
                    <a:schemeClr val="tx1"/>
                  </a:solidFill>
                  <a:latin typeface="Calibri" pitchFamily="34" charset="0"/>
                  <a:ea typeface="宋体" pitchFamily="2" charset="-122"/>
                </a:defRPr>
              </a:lvl4pPr>
              <a:lvl5pPr marL="2057400" indent="-228600">
                <a:lnSpc>
                  <a:spcPct val="90000"/>
                </a:lnSpc>
                <a:spcBef>
                  <a:spcPts val="500"/>
                </a:spcBef>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ctr" eaLnBrk="1" hangingPunct="1">
                <a:lnSpc>
                  <a:spcPct val="100000"/>
                </a:lnSpc>
                <a:spcBef>
                  <a:spcPct val="0"/>
                </a:spcBef>
                <a:buFont typeface="Arial" pitchFamily="34" charset="0"/>
                <a:buNone/>
              </a:pPr>
              <a:endParaRPr lang="zh-CN" altLang="en-US" sz="1317">
                <a:solidFill>
                  <a:srgbClr val="FFFFFF"/>
                </a:solidFill>
              </a:endParaRPr>
            </a:p>
          </p:txBody>
        </p:sp>
      </p:grpSp>
      <p:sp>
        <p:nvSpPr>
          <p:cNvPr id="5" name="文本框 6"/>
          <p:cNvSpPr>
            <a:spLocks noChangeArrowheads="1"/>
          </p:cNvSpPr>
          <p:nvPr userDrawn="1"/>
        </p:nvSpPr>
        <p:spPr bwMode="auto">
          <a:xfrm>
            <a:off x="370720" y="200093"/>
            <a:ext cx="3099046" cy="282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4495" tIns="32247" rIns="64495" bIns="32247">
            <a:spAutoFit/>
          </a:bodyPr>
          <a:lstStyle/>
          <a:p>
            <a:r>
              <a:rPr lang="zh-CN" altLang="en-US" sz="1411" b="1" dirty="0">
                <a:latin typeface="微软雅黑" pitchFamily="34" charset="-122"/>
                <a:ea typeface="微软雅黑" pitchFamily="34" charset="-122"/>
                <a:sym typeface="微软雅黑" pitchFamily="34" charset="-122"/>
              </a:rPr>
              <a:t>单击此处添加您要的标题</a:t>
            </a:r>
          </a:p>
        </p:txBody>
      </p:sp>
    </p:spTree>
    <p:extLst>
      <p:ext uri="{BB962C8B-B14F-4D97-AF65-F5344CB8AC3E}">
        <p14:creationId xmlns:p14="http://schemas.microsoft.com/office/powerpoint/2010/main" val="1958388928"/>
      </p:ext>
    </p:extLst>
  </p:cSld>
  <p:clrMapOvr>
    <a:masterClrMapping/>
  </p:clrMapOvr>
  <p:transition spd="slow" advClick="0" advTm="200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5"/>
                                        </p:tgtEl>
                                        <p:attrNameLst>
                                          <p:attrName>style.visibility</p:attrName>
                                        </p:attrNameLst>
                                      </p:cBhvr>
                                      <p:to>
                                        <p:strVal val="visible"/>
                                      </p:to>
                                    </p:set>
                                    <p:anim calcmode="lin" valueType="num">
                                      <p:cBhvr>
                                        <p:cTn id="11"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5"/>
                                        </p:tgtEl>
                                        <p:attrNameLst>
                                          <p:attrName>ppt_y</p:attrName>
                                        </p:attrNameLst>
                                      </p:cBhvr>
                                      <p:tavLst>
                                        <p:tav tm="0">
                                          <p:val>
                                            <p:strVal val="#ppt_y"/>
                                          </p:val>
                                        </p:tav>
                                        <p:tav tm="100000">
                                          <p:val>
                                            <p:strVal val="#ppt_y"/>
                                          </p:val>
                                        </p:tav>
                                      </p:tavLst>
                                    </p:anim>
                                    <p:anim calcmode="lin" valueType="num">
                                      <p:cBhvr>
                                        <p:cTn id="13"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5"/>
                                        </p:tgtEl>
                                        <p:attrNameLst>
                                          <p:attrName>ppt_w</p:attrName>
                                        </p:attrNameLst>
                                      </p:cBhvr>
                                      <p:tavLst>
                                        <p:tav tm="0">
                                          <p:val>
                                            <p:strVal val="#ppt_w/10"/>
                                          </p:val>
                                        </p:tav>
                                        <p:tav tm="50000">
                                          <p:val>
                                            <p:strVal val="#ppt_w+.01"/>
                                          </p:val>
                                        </p:tav>
                                        <p:tav tm="100000">
                                          <p:val>
                                            <p:strVal val="#ppt_w"/>
                                          </p:val>
                                        </p:tav>
                                      </p:tavLst>
                                    </p:anim>
                                    <p:animEffect>
                                      <p:cBhvr>
                                        <p:cTn id="15" dur="500" tmFilter="0,0; .5, 1; 1, 1"/>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utoUpdateAnimBg="0"/>
    </p:bld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25_仅标题">
    <p:spTree>
      <p:nvGrpSpPr>
        <p:cNvPr id="1" name=""/>
        <p:cNvGrpSpPr/>
        <p:nvPr/>
      </p:nvGrpSpPr>
      <p:grpSpPr>
        <a:xfrm>
          <a:off x="0" y="0"/>
          <a:ext cx="0" cy="0"/>
          <a:chOff x="0" y="0"/>
          <a:chExt cx="0" cy="0"/>
        </a:xfrm>
      </p:grpSpPr>
      <p:grpSp>
        <p:nvGrpSpPr>
          <p:cNvPr id="2" name="组合 58"/>
          <p:cNvGrpSpPr>
            <a:grpSpLocks/>
          </p:cNvGrpSpPr>
          <p:nvPr userDrawn="1"/>
        </p:nvGrpSpPr>
        <p:grpSpPr bwMode="auto">
          <a:xfrm>
            <a:off x="0" y="156450"/>
            <a:ext cx="320389" cy="372976"/>
            <a:chOff x="0" y="0"/>
            <a:chExt cx="454152" cy="521208"/>
          </a:xfrm>
        </p:grpSpPr>
        <p:sp>
          <p:nvSpPr>
            <p:cNvPr id="3" name="矩形 59"/>
            <p:cNvSpPr>
              <a:spLocks noChangeArrowheads="1"/>
            </p:cNvSpPr>
            <p:nvPr/>
          </p:nvSpPr>
          <p:spPr bwMode="auto">
            <a:xfrm>
              <a:off x="0" y="0"/>
              <a:ext cx="301752" cy="521208"/>
            </a:xfrm>
            <a:prstGeom prst="rect">
              <a:avLst/>
            </a:prstGeom>
            <a:solidFill>
              <a:srgbClr val="FF759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Char char="•"/>
                <a:defRPr sz="2800">
                  <a:solidFill>
                    <a:schemeClr val="tx1"/>
                  </a:solidFill>
                  <a:latin typeface="Calibri" pitchFamily="34" charset="0"/>
                  <a:ea typeface="宋体" pitchFamily="2" charset="-122"/>
                </a:defRPr>
              </a:lvl1pPr>
              <a:lvl2pPr marL="742950" indent="-285750">
                <a:lnSpc>
                  <a:spcPct val="90000"/>
                </a:lnSpc>
                <a:spcBef>
                  <a:spcPts val="500"/>
                </a:spcBef>
                <a:buChar char="•"/>
                <a:defRPr sz="2400">
                  <a:solidFill>
                    <a:schemeClr val="tx1"/>
                  </a:solidFill>
                  <a:latin typeface="Calibri" pitchFamily="34" charset="0"/>
                  <a:ea typeface="宋体" pitchFamily="2" charset="-122"/>
                </a:defRPr>
              </a:lvl2pPr>
              <a:lvl3pPr marL="1143000" indent="-228600">
                <a:lnSpc>
                  <a:spcPct val="90000"/>
                </a:lnSpc>
                <a:spcBef>
                  <a:spcPts val="500"/>
                </a:spcBef>
                <a:buChar char="•"/>
                <a:defRPr sz="2000">
                  <a:solidFill>
                    <a:schemeClr val="tx1"/>
                  </a:solidFill>
                  <a:latin typeface="Calibri" pitchFamily="34" charset="0"/>
                  <a:ea typeface="宋体" pitchFamily="2" charset="-122"/>
                </a:defRPr>
              </a:lvl3pPr>
              <a:lvl4pPr marL="1600200" indent="-228600">
                <a:lnSpc>
                  <a:spcPct val="90000"/>
                </a:lnSpc>
                <a:spcBef>
                  <a:spcPts val="500"/>
                </a:spcBef>
                <a:buChar char="•"/>
                <a:defRPr>
                  <a:solidFill>
                    <a:schemeClr val="tx1"/>
                  </a:solidFill>
                  <a:latin typeface="Calibri" pitchFamily="34" charset="0"/>
                  <a:ea typeface="宋体" pitchFamily="2" charset="-122"/>
                </a:defRPr>
              </a:lvl4pPr>
              <a:lvl5pPr marL="2057400" indent="-228600">
                <a:lnSpc>
                  <a:spcPct val="90000"/>
                </a:lnSpc>
                <a:spcBef>
                  <a:spcPts val="500"/>
                </a:spcBef>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ctr" eaLnBrk="1" hangingPunct="1">
                <a:lnSpc>
                  <a:spcPct val="100000"/>
                </a:lnSpc>
                <a:spcBef>
                  <a:spcPct val="0"/>
                </a:spcBef>
                <a:buFont typeface="Arial" pitchFamily="34" charset="0"/>
                <a:buNone/>
              </a:pPr>
              <a:endParaRPr lang="zh-CN" altLang="en-US" sz="1317">
                <a:solidFill>
                  <a:srgbClr val="FFFFFF"/>
                </a:solidFill>
              </a:endParaRPr>
            </a:p>
          </p:txBody>
        </p:sp>
        <p:sp>
          <p:nvSpPr>
            <p:cNvPr id="4" name="矩形 60"/>
            <p:cNvSpPr>
              <a:spLocks noChangeArrowheads="1"/>
            </p:cNvSpPr>
            <p:nvPr/>
          </p:nvSpPr>
          <p:spPr bwMode="auto">
            <a:xfrm>
              <a:off x="301752" y="0"/>
              <a:ext cx="152400" cy="521208"/>
            </a:xfrm>
            <a:prstGeom prst="rect">
              <a:avLst/>
            </a:prstGeom>
            <a:solidFill>
              <a:srgbClr val="A6A6A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Char char="•"/>
                <a:defRPr sz="2800">
                  <a:solidFill>
                    <a:schemeClr val="tx1"/>
                  </a:solidFill>
                  <a:latin typeface="Calibri" pitchFamily="34" charset="0"/>
                  <a:ea typeface="宋体" pitchFamily="2" charset="-122"/>
                </a:defRPr>
              </a:lvl1pPr>
              <a:lvl2pPr marL="742950" indent="-285750">
                <a:lnSpc>
                  <a:spcPct val="90000"/>
                </a:lnSpc>
                <a:spcBef>
                  <a:spcPts val="500"/>
                </a:spcBef>
                <a:buChar char="•"/>
                <a:defRPr sz="2400">
                  <a:solidFill>
                    <a:schemeClr val="tx1"/>
                  </a:solidFill>
                  <a:latin typeface="Calibri" pitchFamily="34" charset="0"/>
                  <a:ea typeface="宋体" pitchFamily="2" charset="-122"/>
                </a:defRPr>
              </a:lvl2pPr>
              <a:lvl3pPr marL="1143000" indent="-228600">
                <a:lnSpc>
                  <a:spcPct val="90000"/>
                </a:lnSpc>
                <a:spcBef>
                  <a:spcPts val="500"/>
                </a:spcBef>
                <a:buChar char="•"/>
                <a:defRPr sz="2000">
                  <a:solidFill>
                    <a:schemeClr val="tx1"/>
                  </a:solidFill>
                  <a:latin typeface="Calibri" pitchFamily="34" charset="0"/>
                  <a:ea typeface="宋体" pitchFamily="2" charset="-122"/>
                </a:defRPr>
              </a:lvl3pPr>
              <a:lvl4pPr marL="1600200" indent="-228600">
                <a:lnSpc>
                  <a:spcPct val="90000"/>
                </a:lnSpc>
                <a:spcBef>
                  <a:spcPts val="500"/>
                </a:spcBef>
                <a:buChar char="•"/>
                <a:defRPr>
                  <a:solidFill>
                    <a:schemeClr val="tx1"/>
                  </a:solidFill>
                  <a:latin typeface="Calibri" pitchFamily="34" charset="0"/>
                  <a:ea typeface="宋体" pitchFamily="2" charset="-122"/>
                </a:defRPr>
              </a:lvl4pPr>
              <a:lvl5pPr marL="2057400" indent="-228600">
                <a:lnSpc>
                  <a:spcPct val="90000"/>
                </a:lnSpc>
                <a:spcBef>
                  <a:spcPts val="500"/>
                </a:spcBef>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ctr" eaLnBrk="1" hangingPunct="1">
                <a:lnSpc>
                  <a:spcPct val="100000"/>
                </a:lnSpc>
                <a:spcBef>
                  <a:spcPct val="0"/>
                </a:spcBef>
                <a:buFont typeface="Arial" pitchFamily="34" charset="0"/>
                <a:buNone/>
              </a:pPr>
              <a:endParaRPr lang="zh-CN" altLang="en-US" sz="1317">
                <a:solidFill>
                  <a:srgbClr val="FFFFFF"/>
                </a:solidFill>
              </a:endParaRPr>
            </a:p>
          </p:txBody>
        </p:sp>
      </p:grpSp>
      <p:sp>
        <p:nvSpPr>
          <p:cNvPr id="5" name="文本框 6"/>
          <p:cNvSpPr>
            <a:spLocks noChangeArrowheads="1"/>
          </p:cNvSpPr>
          <p:nvPr userDrawn="1"/>
        </p:nvSpPr>
        <p:spPr bwMode="auto">
          <a:xfrm>
            <a:off x="370720" y="200093"/>
            <a:ext cx="3099046" cy="282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4495" tIns="32247" rIns="64495" bIns="32247">
            <a:spAutoFit/>
          </a:bodyPr>
          <a:lstStyle/>
          <a:p>
            <a:r>
              <a:rPr lang="zh-CN" altLang="en-US" sz="1411" b="1" dirty="0">
                <a:latin typeface="微软雅黑" pitchFamily="34" charset="-122"/>
                <a:ea typeface="微软雅黑" pitchFamily="34" charset="-122"/>
                <a:sym typeface="微软雅黑" pitchFamily="34" charset="-122"/>
              </a:rPr>
              <a:t>单击此处添加您要的标题</a:t>
            </a:r>
          </a:p>
        </p:txBody>
      </p:sp>
    </p:spTree>
    <p:extLst>
      <p:ext uri="{BB962C8B-B14F-4D97-AF65-F5344CB8AC3E}">
        <p14:creationId xmlns:p14="http://schemas.microsoft.com/office/powerpoint/2010/main" val="3547469293"/>
      </p:ext>
    </p:extLst>
  </p:cSld>
  <p:clrMapOvr>
    <a:masterClrMapping/>
  </p:clrMapOvr>
  <p:transition spd="slow" advClick="0" advTm="200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5"/>
                                        </p:tgtEl>
                                        <p:attrNameLst>
                                          <p:attrName>style.visibility</p:attrName>
                                        </p:attrNameLst>
                                      </p:cBhvr>
                                      <p:to>
                                        <p:strVal val="visible"/>
                                      </p:to>
                                    </p:set>
                                    <p:anim calcmode="lin" valueType="num">
                                      <p:cBhvr>
                                        <p:cTn id="11"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5"/>
                                        </p:tgtEl>
                                        <p:attrNameLst>
                                          <p:attrName>ppt_y</p:attrName>
                                        </p:attrNameLst>
                                      </p:cBhvr>
                                      <p:tavLst>
                                        <p:tav tm="0">
                                          <p:val>
                                            <p:strVal val="#ppt_y"/>
                                          </p:val>
                                        </p:tav>
                                        <p:tav tm="100000">
                                          <p:val>
                                            <p:strVal val="#ppt_y"/>
                                          </p:val>
                                        </p:tav>
                                      </p:tavLst>
                                    </p:anim>
                                    <p:anim calcmode="lin" valueType="num">
                                      <p:cBhvr>
                                        <p:cTn id="13"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5"/>
                                        </p:tgtEl>
                                        <p:attrNameLst>
                                          <p:attrName>ppt_w</p:attrName>
                                        </p:attrNameLst>
                                      </p:cBhvr>
                                      <p:tavLst>
                                        <p:tav tm="0">
                                          <p:val>
                                            <p:strVal val="#ppt_w/10"/>
                                          </p:val>
                                        </p:tav>
                                        <p:tav tm="50000">
                                          <p:val>
                                            <p:strVal val="#ppt_w+.01"/>
                                          </p:val>
                                        </p:tav>
                                        <p:tav tm="100000">
                                          <p:val>
                                            <p:strVal val="#ppt_w"/>
                                          </p:val>
                                        </p:tav>
                                      </p:tavLst>
                                    </p:anim>
                                    <p:animEffect>
                                      <p:cBhvr>
                                        <p:cTn id="15" dur="500" tmFilter="0,0; .5, 1; 1, 1"/>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utoUpdateAnimBg="0"/>
    </p:bld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26_仅标题">
    <p:spTree>
      <p:nvGrpSpPr>
        <p:cNvPr id="1" name=""/>
        <p:cNvGrpSpPr/>
        <p:nvPr/>
      </p:nvGrpSpPr>
      <p:grpSpPr>
        <a:xfrm>
          <a:off x="0" y="0"/>
          <a:ext cx="0" cy="0"/>
          <a:chOff x="0" y="0"/>
          <a:chExt cx="0" cy="0"/>
        </a:xfrm>
      </p:grpSpPr>
      <p:grpSp>
        <p:nvGrpSpPr>
          <p:cNvPr id="2" name="组合 58"/>
          <p:cNvGrpSpPr>
            <a:grpSpLocks/>
          </p:cNvGrpSpPr>
          <p:nvPr userDrawn="1"/>
        </p:nvGrpSpPr>
        <p:grpSpPr bwMode="auto">
          <a:xfrm>
            <a:off x="0" y="156450"/>
            <a:ext cx="320389" cy="372976"/>
            <a:chOff x="0" y="0"/>
            <a:chExt cx="454152" cy="521208"/>
          </a:xfrm>
        </p:grpSpPr>
        <p:sp>
          <p:nvSpPr>
            <p:cNvPr id="3" name="矩形 59"/>
            <p:cNvSpPr>
              <a:spLocks noChangeArrowheads="1"/>
            </p:cNvSpPr>
            <p:nvPr/>
          </p:nvSpPr>
          <p:spPr bwMode="auto">
            <a:xfrm>
              <a:off x="0" y="0"/>
              <a:ext cx="301752" cy="521208"/>
            </a:xfrm>
            <a:prstGeom prst="rect">
              <a:avLst/>
            </a:prstGeom>
            <a:solidFill>
              <a:srgbClr val="FF759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Char char="•"/>
                <a:defRPr sz="2800">
                  <a:solidFill>
                    <a:schemeClr val="tx1"/>
                  </a:solidFill>
                  <a:latin typeface="Calibri" pitchFamily="34" charset="0"/>
                  <a:ea typeface="宋体" pitchFamily="2" charset="-122"/>
                </a:defRPr>
              </a:lvl1pPr>
              <a:lvl2pPr marL="742950" indent="-285750">
                <a:lnSpc>
                  <a:spcPct val="90000"/>
                </a:lnSpc>
                <a:spcBef>
                  <a:spcPts val="500"/>
                </a:spcBef>
                <a:buChar char="•"/>
                <a:defRPr sz="2400">
                  <a:solidFill>
                    <a:schemeClr val="tx1"/>
                  </a:solidFill>
                  <a:latin typeface="Calibri" pitchFamily="34" charset="0"/>
                  <a:ea typeface="宋体" pitchFamily="2" charset="-122"/>
                </a:defRPr>
              </a:lvl2pPr>
              <a:lvl3pPr marL="1143000" indent="-228600">
                <a:lnSpc>
                  <a:spcPct val="90000"/>
                </a:lnSpc>
                <a:spcBef>
                  <a:spcPts val="500"/>
                </a:spcBef>
                <a:buChar char="•"/>
                <a:defRPr sz="2000">
                  <a:solidFill>
                    <a:schemeClr val="tx1"/>
                  </a:solidFill>
                  <a:latin typeface="Calibri" pitchFamily="34" charset="0"/>
                  <a:ea typeface="宋体" pitchFamily="2" charset="-122"/>
                </a:defRPr>
              </a:lvl3pPr>
              <a:lvl4pPr marL="1600200" indent="-228600">
                <a:lnSpc>
                  <a:spcPct val="90000"/>
                </a:lnSpc>
                <a:spcBef>
                  <a:spcPts val="500"/>
                </a:spcBef>
                <a:buChar char="•"/>
                <a:defRPr>
                  <a:solidFill>
                    <a:schemeClr val="tx1"/>
                  </a:solidFill>
                  <a:latin typeface="Calibri" pitchFamily="34" charset="0"/>
                  <a:ea typeface="宋体" pitchFamily="2" charset="-122"/>
                </a:defRPr>
              </a:lvl4pPr>
              <a:lvl5pPr marL="2057400" indent="-228600">
                <a:lnSpc>
                  <a:spcPct val="90000"/>
                </a:lnSpc>
                <a:spcBef>
                  <a:spcPts val="500"/>
                </a:spcBef>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ctr" eaLnBrk="1" hangingPunct="1">
                <a:lnSpc>
                  <a:spcPct val="100000"/>
                </a:lnSpc>
                <a:spcBef>
                  <a:spcPct val="0"/>
                </a:spcBef>
                <a:buFont typeface="Arial" pitchFamily="34" charset="0"/>
                <a:buNone/>
              </a:pPr>
              <a:endParaRPr lang="zh-CN" altLang="en-US" sz="1317">
                <a:solidFill>
                  <a:srgbClr val="FFFFFF"/>
                </a:solidFill>
              </a:endParaRPr>
            </a:p>
          </p:txBody>
        </p:sp>
        <p:sp>
          <p:nvSpPr>
            <p:cNvPr id="4" name="矩形 60"/>
            <p:cNvSpPr>
              <a:spLocks noChangeArrowheads="1"/>
            </p:cNvSpPr>
            <p:nvPr/>
          </p:nvSpPr>
          <p:spPr bwMode="auto">
            <a:xfrm>
              <a:off x="301752" y="0"/>
              <a:ext cx="152400" cy="521208"/>
            </a:xfrm>
            <a:prstGeom prst="rect">
              <a:avLst/>
            </a:prstGeom>
            <a:solidFill>
              <a:srgbClr val="A6A6A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Char char="•"/>
                <a:defRPr sz="2800">
                  <a:solidFill>
                    <a:schemeClr val="tx1"/>
                  </a:solidFill>
                  <a:latin typeface="Calibri" pitchFamily="34" charset="0"/>
                  <a:ea typeface="宋体" pitchFamily="2" charset="-122"/>
                </a:defRPr>
              </a:lvl1pPr>
              <a:lvl2pPr marL="742950" indent="-285750">
                <a:lnSpc>
                  <a:spcPct val="90000"/>
                </a:lnSpc>
                <a:spcBef>
                  <a:spcPts val="500"/>
                </a:spcBef>
                <a:buChar char="•"/>
                <a:defRPr sz="2400">
                  <a:solidFill>
                    <a:schemeClr val="tx1"/>
                  </a:solidFill>
                  <a:latin typeface="Calibri" pitchFamily="34" charset="0"/>
                  <a:ea typeface="宋体" pitchFamily="2" charset="-122"/>
                </a:defRPr>
              </a:lvl2pPr>
              <a:lvl3pPr marL="1143000" indent="-228600">
                <a:lnSpc>
                  <a:spcPct val="90000"/>
                </a:lnSpc>
                <a:spcBef>
                  <a:spcPts val="500"/>
                </a:spcBef>
                <a:buChar char="•"/>
                <a:defRPr sz="2000">
                  <a:solidFill>
                    <a:schemeClr val="tx1"/>
                  </a:solidFill>
                  <a:latin typeface="Calibri" pitchFamily="34" charset="0"/>
                  <a:ea typeface="宋体" pitchFamily="2" charset="-122"/>
                </a:defRPr>
              </a:lvl3pPr>
              <a:lvl4pPr marL="1600200" indent="-228600">
                <a:lnSpc>
                  <a:spcPct val="90000"/>
                </a:lnSpc>
                <a:spcBef>
                  <a:spcPts val="500"/>
                </a:spcBef>
                <a:buChar char="•"/>
                <a:defRPr>
                  <a:solidFill>
                    <a:schemeClr val="tx1"/>
                  </a:solidFill>
                  <a:latin typeface="Calibri" pitchFamily="34" charset="0"/>
                  <a:ea typeface="宋体" pitchFamily="2" charset="-122"/>
                </a:defRPr>
              </a:lvl4pPr>
              <a:lvl5pPr marL="2057400" indent="-228600">
                <a:lnSpc>
                  <a:spcPct val="90000"/>
                </a:lnSpc>
                <a:spcBef>
                  <a:spcPts val="500"/>
                </a:spcBef>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ctr" eaLnBrk="1" hangingPunct="1">
                <a:lnSpc>
                  <a:spcPct val="100000"/>
                </a:lnSpc>
                <a:spcBef>
                  <a:spcPct val="0"/>
                </a:spcBef>
                <a:buFont typeface="Arial" pitchFamily="34" charset="0"/>
                <a:buNone/>
              </a:pPr>
              <a:endParaRPr lang="zh-CN" altLang="en-US" sz="1317">
                <a:solidFill>
                  <a:srgbClr val="FFFFFF"/>
                </a:solidFill>
              </a:endParaRPr>
            </a:p>
          </p:txBody>
        </p:sp>
      </p:grpSp>
      <p:sp>
        <p:nvSpPr>
          <p:cNvPr id="5" name="文本框 6"/>
          <p:cNvSpPr>
            <a:spLocks noChangeArrowheads="1"/>
          </p:cNvSpPr>
          <p:nvPr userDrawn="1"/>
        </p:nvSpPr>
        <p:spPr bwMode="auto">
          <a:xfrm>
            <a:off x="370720" y="200093"/>
            <a:ext cx="3099046" cy="282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4495" tIns="32247" rIns="64495" bIns="32247">
            <a:spAutoFit/>
          </a:bodyPr>
          <a:lstStyle/>
          <a:p>
            <a:r>
              <a:rPr lang="zh-CN" altLang="en-US" sz="1411" b="1" dirty="0">
                <a:latin typeface="微软雅黑" pitchFamily="34" charset="-122"/>
                <a:ea typeface="微软雅黑" pitchFamily="34" charset="-122"/>
                <a:sym typeface="微软雅黑" pitchFamily="34" charset="-122"/>
              </a:rPr>
              <a:t>单击此处添加您要的标题</a:t>
            </a:r>
          </a:p>
        </p:txBody>
      </p:sp>
    </p:spTree>
    <p:extLst>
      <p:ext uri="{BB962C8B-B14F-4D97-AF65-F5344CB8AC3E}">
        <p14:creationId xmlns:p14="http://schemas.microsoft.com/office/powerpoint/2010/main" val="2746184752"/>
      </p:ext>
    </p:extLst>
  </p:cSld>
  <p:clrMapOvr>
    <a:masterClrMapping/>
  </p:clrMapOvr>
  <p:transition spd="slow" advClick="0" advTm="200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5"/>
                                        </p:tgtEl>
                                        <p:attrNameLst>
                                          <p:attrName>style.visibility</p:attrName>
                                        </p:attrNameLst>
                                      </p:cBhvr>
                                      <p:to>
                                        <p:strVal val="visible"/>
                                      </p:to>
                                    </p:set>
                                    <p:anim calcmode="lin" valueType="num">
                                      <p:cBhvr>
                                        <p:cTn id="11"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5"/>
                                        </p:tgtEl>
                                        <p:attrNameLst>
                                          <p:attrName>ppt_y</p:attrName>
                                        </p:attrNameLst>
                                      </p:cBhvr>
                                      <p:tavLst>
                                        <p:tav tm="0">
                                          <p:val>
                                            <p:strVal val="#ppt_y"/>
                                          </p:val>
                                        </p:tav>
                                        <p:tav tm="100000">
                                          <p:val>
                                            <p:strVal val="#ppt_y"/>
                                          </p:val>
                                        </p:tav>
                                      </p:tavLst>
                                    </p:anim>
                                    <p:anim calcmode="lin" valueType="num">
                                      <p:cBhvr>
                                        <p:cTn id="13"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5"/>
                                        </p:tgtEl>
                                        <p:attrNameLst>
                                          <p:attrName>ppt_w</p:attrName>
                                        </p:attrNameLst>
                                      </p:cBhvr>
                                      <p:tavLst>
                                        <p:tav tm="0">
                                          <p:val>
                                            <p:strVal val="#ppt_w/10"/>
                                          </p:val>
                                        </p:tav>
                                        <p:tav tm="50000">
                                          <p:val>
                                            <p:strVal val="#ppt_w+.01"/>
                                          </p:val>
                                        </p:tav>
                                        <p:tav tm="100000">
                                          <p:val>
                                            <p:strVal val="#ppt_w"/>
                                          </p:val>
                                        </p:tav>
                                      </p:tavLst>
                                    </p:anim>
                                    <p:animEffect>
                                      <p:cBhvr>
                                        <p:cTn id="15" dur="500" tmFilter="0,0; .5, 1; 1, 1"/>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utoUpdateAnimBg="0"/>
    </p:bldLst>
  </p:timing>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27_仅标题">
    <p:spTree>
      <p:nvGrpSpPr>
        <p:cNvPr id="1" name=""/>
        <p:cNvGrpSpPr/>
        <p:nvPr/>
      </p:nvGrpSpPr>
      <p:grpSpPr>
        <a:xfrm>
          <a:off x="0" y="0"/>
          <a:ext cx="0" cy="0"/>
          <a:chOff x="0" y="0"/>
          <a:chExt cx="0" cy="0"/>
        </a:xfrm>
      </p:grpSpPr>
      <p:grpSp>
        <p:nvGrpSpPr>
          <p:cNvPr id="2" name="组合 58"/>
          <p:cNvGrpSpPr>
            <a:grpSpLocks/>
          </p:cNvGrpSpPr>
          <p:nvPr userDrawn="1"/>
        </p:nvGrpSpPr>
        <p:grpSpPr bwMode="auto">
          <a:xfrm>
            <a:off x="0" y="156450"/>
            <a:ext cx="320389" cy="372976"/>
            <a:chOff x="0" y="0"/>
            <a:chExt cx="454152" cy="521208"/>
          </a:xfrm>
        </p:grpSpPr>
        <p:sp>
          <p:nvSpPr>
            <p:cNvPr id="3" name="矩形 59"/>
            <p:cNvSpPr>
              <a:spLocks noChangeArrowheads="1"/>
            </p:cNvSpPr>
            <p:nvPr/>
          </p:nvSpPr>
          <p:spPr bwMode="auto">
            <a:xfrm>
              <a:off x="0" y="0"/>
              <a:ext cx="301752" cy="521208"/>
            </a:xfrm>
            <a:prstGeom prst="rect">
              <a:avLst/>
            </a:prstGeom>
            <a:solidFill>
              <a:srgbClr val="FF759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Char char="•"/>
                <a:defRPr sz="2800">
                  <a:solidFill>
                    <a:schemeClr val="tx1"/>
                  </a:solidFill>
                  <a:latin typeface="Calibri" pitchFamily="34" charset="0"/>
                  <a:ea typeface="宋体" pitchFamily="2" charset="-122"/>
                </a:defRPr>
              </a:lvl1pPr>
              <a:lvl2pPr marL="742950" indent="-285750">
                <a:lnSpc>
                  <a:spcPct val="90000"/>
                </a:lnSpc>
                <a:spcBef>
                  <a:spcPts val="500"/>
                </a:spcBef>
                <a:buChar char="•"/>
                <a:defRPr sz="2400">
                  <a:solidFill>
                    <a:schemeClr val="tx1"/>
                  </a:solidFill>
                  <a:latin typeface="Calibri" pitchFamily="34" charset="0"/>
                  <a:ea typeface="宋体" pitchFamily="2" charset="-122"/>
                </a:defRPr>
              </a:lvl2pPr>
              <a:lvl3pPr marL="1143000" indent="-228600">
                <a:lnSpc>
                  <a:spcPct val="90000"/>
                </a:lnSpc>
                <a:spcBef>
                  <a:spcPts val="500"/>
                </a:spcBef>
                <a:buChar char="•"/>
                <a:defRPr sz="2000">
                  <a:solidFill>
                    <a:schemeClr val="tx1"/>
                  </a:solidFill>
                  <a:latin typeface="Calibri" pitchFamily="34" charset="0"/>
                  <a:ea typeface="宋体" pitchFamily="2" charset="-122"/>
                </a:defRPr>
              </a:lvl3pPr>
              <a:lvl4pPr marL="1600200" indent="-228600">
                <a:lnSpc>
                  <a:spcPct val="90000"/>
                </a:lnSpc>
                <a:spcBef>
                  <a:spcPts val="500"/>
                </a:spcBef>
                <a:buChar char="•"/>
                <a:defRPr>
                  <a:solidFill>
                    <a:schemeClr val="tx1"/>
                  </a:solidFill>
                  <a:latin typeface="Calibri" pitchFamily="34" charset="0"/>
                  <a:ea typeface="宋体" pitchFamily="2" charset="-122"/>
                </a:defRPr>
              </a:lvl4pPr>
              <a:lvl5pPr marL="2057400" indent="-228600">
                <a:lnSpc>
                  <a:spcPct val="90000"/>
                </a:lnSpc>
                <a:spcBef>
                  <a:spcPts val="500"/>
                </a:spcBef>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ctr" eaLnBrk="1" hangingPunct="1">
                <a:lnSpc>
                  <a:spcPct val="100000"/>
                </a:lnSpc>
                <a:spcBef>
                  <a:spcPct val="0"/>
                </a:spcBef>
                <a:buFont typeface="Arial" pitchFamily="34" charset="0"/>
                <a:buNone/>
              </a:pPr>
              <a:endParaRPr lang="zh-CN" altLang="en-US" sz="1317">
                <a:solidFill>
                  <a:srgbClr val="FFFFFF"/>
                </a:solidFill>
              </a:endParaRPr>
            </a:p>
          </p:txBody>
        </p:sp>
        <p:sp>
          <p:nvSpPr>
            <p:cNvPr id="4" name="矩形 60"/>
            <p:cNvSpPr>
              <a:spLocks noChangeArrowheads="1"/>
            </p:cNvSpPr>
            <p:nvPr/>
          </p:nvSpPr>
          <p:spPr bwMode="auto">
            <a:xfrm>
              <a:off x="301752" y="0"/>
              <a:ext cx="152400" cy="521208"/>
            </a:xfrm>
            <a:prstGeom prst="rect">
              <a:avLst/>
            </a:prstGeom>
            <a:solidFill>
              <a:srgbClr val="A6A6A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Char char="•"/>
                <a:defRPr sz="2800">
                  <a:solidFill>
                    <a:schemeClr val="tx1"/>
                  </a:solidFill>
                  <a:latin typeface="Calibri" pitchFamily="34" charset="0"/>
                  <a:ea typeface="宋体" pitchFamily="2" charset="-122"/>
                </a:defRPr>
              </a:lvl1pPr>
              <a:lvl2pPr marL="742950" indent="-285750">
                <a:lnSpc>
                  <a:spcPct val="90000"/>
                </a:lnSpc>
                <a:spcBef>
                  <a:spcPts val="500"/>
                </a:spcBef>
                <a:buChar char="•"/>
                <a:defRPr sz="2400">
                  <a:solidFill>
                    <a:schemeClr val="tx1"/>
                  </a:solidFill>
                  <a:latin typeface="Calibri" pitchFamily="34" charset="0"/>
                  <a:ea typeface="宋体" pitchFamily="2" charset="-122"/>
                </a:defRPr>
              </a:lvl2pPr>
              <a:lvl3pPr marL="1143000" indent="-228600">
                <a:lnSpc>
                  <a:spcPct val="90000"/>
                </a:lnSpc>
                <a:spcBef>
                  <a:spcPts val="500"/>
                </a:spcBef>
                <a:buChar char="•"/>
                <a:defRPr sz="2000">
                  <a:solidFill>
                    <a:schemeClr val="tx1"/>
                  </a:solidFill>
                  <a:latin typeface="Calibri" pitchFamily="34" charset="0"/>
                  <a:ea typeface="宋体" pitchFamily="2" charset="-122"/>
                </a:defRPr>
              </a:lvl3pPr>
              <a:lvl4pPr marL="1600200" indent="-228600">
                <a:lnSpc>
                  <a:spcPct val="90000"/>
                </a:lnSpc>
                <a:spcBef>
                  <a:spcPts val="500"/>
                </a:spcBef>
                <a:buChar char="•"/>
                <a:defRPr>
                  <a:solidFill>
                    <a:schemeClr val="tx1"/>
                  </a:solidFill>
                  <a:latin typeface="Calibri" pitchFamily="34" charset="0"/>
                  <a:ea typeface="宋体" pitchFamily="2" charset="-122"/>
                </a:defRPr>
              </a:lvl4pPr>
              <a:lvl5pPr marL="2057400" indent="-228600">
                <a:lnSpc>
                  <a:spcPct val="90000"/>
                </a:lnSpc>
                <a:spcBef>
                  <a:spcPts val="500"/>
                </a:spcBef>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ctr" eaLnBrk="1" hangingPunct="1">
                <a:lnSpc>
                  <a:spcPct val="100000"/>
                </a:lnSpc>
                <a:spcBef>
                  <a:spcPct val="0"/>
                </a:spcBef>
                <a:buFont typeface="Arial" pitchFamily="34" charset="0"/>
                <a:buNone/>
              </a:pPr>
              <a:endParaRPr lang="zh-CN" altLang="en-US" sz="1317">
                <a:solidFill>
                  <a:srgbClr val="FFFFFF"/>
                </a:solidFill>
              </a:endParaRPr>
            </a:p>
          </p:txBody>
        </p:sp>
      </p:grpSp>
      <p:sp>
        <p:nvSpPr>
          <p:cNvPr id="5" name="文本框 6"/>
          <p:cNvSpPr>
            <a:spLocks noChangeArrowheads="1"/>
          </p:cNvSpPr>
          <p:nvPr userDrawn="1"/>
        </p:nvSpPr>
        <p:spPr bwMode="auto">
          <a:xfrm>
            <a:off x="370720" y="200093"/>
            <a:ext cx="3099046" cy="282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4495" tIns="32247" rIns="64495" bIns="32247">
            <a:spAutoFit/>
          </a:bodyPr>
          <a:lstStyle/>
          <a:p>
            <a:r>
              <a:rPr lang="zh-CN" altLang="en-US" sz="1411" b="1" dirty="0">
                <a:latin typeface="微软雅黑" pitchFamily="34" charset="-122"/>
                <a:ea typeface="微软雅黑" pitchFamily="34" charset="-122"/>
                <a:sym typeface="微软雅黑" pitchFamily="34" charset="-122"/>
              </a:rPr>
              <a:t>单击此处添加您要的标题</a:t>
            </a:r>
          </a:p>
        </p:txBody>
      </p:sp>
    </p:spTree>
    <p:extLst>
      <p:ext uri="{BB962C8B-B14F-4D97-AF65-F5344CB8AC3E}">
        <p14:creationId xmlns:p14="http://schemas.microsoft.com/office/powerpoint/2010/main" val="1560308100"/>
      </p:ext>
    </p:extLst>
  </p:cSld>
  <p:clrMapOvr>
    <a:masterClrMapping/>
  </p:clrMapOvr>
  <p:transition spd="slow" advClick="0" advTm="200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5"/>
                                        </p:tgtEl>
                                        <p:attrNameLst>
                                          <p:attrName>style.visibility</p:attrName>
                                        </p:attrNameLst>
                                      </p:cBhvr>
                                      <p:to>
                                        <p:strVal val="visible"/>
                                      </p:to>
                                    </p:set>
                                    <p:anim calcmode="lin" valueType="num">
                                      <p:cBhvr>
                                        <p:cTn id="11"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5"/>
                                        </p:tgtEl>
                                        <p:attrNameLst>
                                          <p:attrName>ppt_y</p:attrName>
                                        </p:attrNameLst>
                                      </p:cBhvr>
                                      <p:tavLst>
                                        <p:tav tm="0">
                                          <p:val>
                                            <p:strVal val="#ppt_y"/>
                                          </p:val>
                                        </p:tav>
                                        <p:tav tm="100000">
                                          <p:val>
                                            <p:strVal val="#ppt_y"/>
                                          </p:val>
                                        </p:tav>
                                      </p:tavLst>
                                    </p:anim>
                                    <p:anim calcmode="lin" valueType="num">
                                      <p:cBhvr>
                                        <p:cTn id="13"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5"/>
                                        </p:tgtEl>
                                        <p:attrNameLst>
                                          <p:attrName>ppt_w</p:attrName>
                                        </p:attrNameLst>
                                      </p:cBhvr>
                                      <p:tavLst>
                                        <p:tav tm="0">
                                          <p:val>
                                            <p:strVal val="#ppt_w/10"/>
                                          </p:val>
                                        </p:tav>
                                        <p:tav tm="50000">
                                          <p:val>
                                            <p:strVal val="#ppt_w+.01"/>
                                          </p:val>
                                        </p:tav>
                                        <p:tav tm="100000">
                                          <p:val>
                                            <p:strVal val="#ppt_w"/>
                                          </p:val>
                                        </p:tav>
                                      </p:tavLst>
                                    </p:anim>
                                    <p:animEffect>
                                      <p:cBhvr>
                                        <p:cTn id="15" dur="500" tmFilter="0,0; .5, 1; 1, 1"/>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utoUpdateAnimBg="0"/>
    </p:bldLst>
  </p:timing>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theme" Target="../theme/theme1.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8500DCEC-9734-4412-817E-DF47F593FC68}" type="datetimeFigureOut">
              <a:rPr lang="zh-CN" altLang="en-US" smtClean="0"/>
              <a:t>2018/10/18</a:t>
            </a:fld>
            <a:endParaRPr lang="zh-CN" altLang="en-US"/>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D2119949-45ED-4C85-9425-ACE89C4F3A78}" type="slidenum">
              <a:rPr lang="zh-CN" altLang="en-US" smtClean="0"/>
              <a:t>‹#›</a:t>
            </a:fld>
            <a:endParaRPr lang="zh-CN" altLang="en-US"/>
          </a:p>
        </p:txBody>
      </p:sp>
    </p:spTree>
    <p:extLst>
      <p:ext uri="{BB962C8B-B14F-4D97-AF65-F5344CB8AC3E}">
        <p14:creationId xmlns:p14="http://schemas.microsoft.com/office/powerpoint/2010/main" val="52606974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 id="2147483690" r:id="rId30"/>
    <p:sldLayoutId id="2147483691" r:id="rId31"/>
    <p:sldLayoutId id="2147483692" r:id="rId32"/>
    <p:sldLayoutId id="2147483693" r:id="rId33"/>
    <p:sldLayoutId id="2147483694" r:id="rId34"/>
    <p:sldLayoutId id="2147483695" r:id="rId35"/>
    <p:sldLayoutId id="2147483696" r:id="rId36"/>
    <p:sldLayoutId id="2147483697" r:id="rId37"/>
    <p:sldLayoutId id="2147483698" r:id="rId38"/>
  </p:sldLayoutIdLst>
  <p:transition spd="slow" advClick="0" advTm="2000">
    <p:wipe/>
  </p:transition>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9.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5.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14.png"/><Relationship Id="rId7" Type="http://schemas.openxmlformats.org/officeDocument/2006/relationships/image" Target="../media/image16.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microsoft.com/office/2007/relationships/hdphoto" Target="../media/hdphoto2.wdp"/><Relationship Id="rId5" Type="http://schemas.openxmlformats.org/officeDocument/2006/relationships/image" Target="../media/image15.png"/><Relationship Id="rId4" Type="http://schemas.microsoft.com/office/2007/relationships/hdphoto" Target="../media/hdphoto1.wdp"/><Relationship Id="rId9" Type="http://schemas.openxmlformats.org/officeDocument/2006/relationships/image" Target="../media/image17.jpeg"/></Relationships>
</file>

<file path=ppt/slides/_rels/slide1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1.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2.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7.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88" y="0"/>
            <a:ext cx="9141112" cy="5143500"/>
          </a:xfrm>
          <a:prstGeom prst="rect">
            <a:avLst/>
          </a:prstGeom>
        </p:spPr>
      </p:pic>
      <p:pic>
        <p:nvPicPr>
          <p:cNvPr id="5" name="图片 4"/>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12700" y="3045259"/>
            <a:ext cx="9156700" cy="2098241"/>
          </a:xfrm>
          <a:prstGeom prst="rect">
            <a:avLst/>
          </a:prstGeom>
        </p:spPr>
      </p:pic>
      <p:pic>
        <p:nvPicPr>
          <p:cNvPr id="4" name="图片 3"/>
          <p:cNvPicPr>
            <a:picLocks noChangeAspect="1"/>
          </p:cNvPicPr>
          <p:nvPr/>
        </p:nvPicPr>
        <p:blipFill rotWithShape="1">
          <a:blip r:embed="rId5" cstate="print">
            <a:extLst>
              <a:ext uri="{28A0092B-C50C-407E-A947-70E740481C1C}">
                <a14:useLocalDpi xmlns:a14="http://schemas.microsoft.com/office/drawing/2010/main" val="0"/>
              </a:ext>
            </a:extLst>
          </a:blip>
          <a:srcRect/>
          <a:stretch/>
        </p:blipFill>
        <p:spPr>
          <a:xfrm>
            <a:off x="-12700" y="1429894"/>
            <a:ext cx="3937000" cy="3713606"/>
          </a:xfrm>
          <a:prstGeom prst="rect">
            <a:avLst/>
          </a:prstGeom>
        </p:spPr>
      </p:pic>
      <p:sp>
        <p:nvSpPr>
          <p:cNvPr id="9" name="文本框 8"/>
          <p:cNvSpPr txBox="1"/>
          <p:nvPr/>
        </p:nvSpPr>
        <p:spPr>
          <a:xfrm>
            <a:off x="3826339" y="998009"/>
            <a:ext cx="4350159" cy="1049241"/>
          </a:xfrm>
          <a:custGeom>
            <a:avLst/>
            <a:gdLst/>
            <a:ahLst/>
            <a:cxnLst/>
            <a:rect l="l" t="t" r="r" b="b"/>
            <a:pathLst>
              <a:path w="4022683" h="970255">
                <a:moveTo>
                  <a:pt x="2662085" y="748075"/>
                </a:moveTo>
                <a:lnTo>
                  <a:pt x="2902610" y="748075"/>
                </a:lnTo>
                <a:lnTo>
                  <a:pt x="2995355" y="965159"/>
                </a:lnTo>
                <a:lnTo>
                  <a:pt x="2752791" y="965159"/>
                </a:lnTo>
                <a:close/>
                <a:moveTo>
                  <a:pt x="2139248" y="748075"/>
                </a:moveTo>
                <a:lnTo>
                  <a:pt x="2380792" y="748075"/>
                </a:lnTo>
                <a:lnTo>
                  <a:pt x="2290086" y="965159"/>
                </a:lnTo>
                <a:lnTo>
                  <a:pt x="2047522" y="965159"/>
                </a:lnTo>
                <a:close/>
                <a:moveTo>
                  <a:pt x="1370790" y="562585"/>
                </a:moveTo>
                <a:lnTo>
                  <a:pt x="1631699" y="562585"/>
                </a:lnTo>
                <a:lnTo>
                  <a:pt x="1631699" y="608448"/>
                </a:lnTo>
                <a:lnTo>
                  <a:pt x="1982295" y="608448"/>
                </a:lnTo>
                <a:lnTo>
                  <a:pt x="1982295" y="685905"/>
                </a:lnTo>
                <a:lnTo>
                  <a:pt x="1698965" y="685905"/>
                </a:lnTo>
                <a:lnTo>
                  <a:pt x="1949682" y="897894"/>
                </a:lnTo>
                <a:lnTo>
                  <a:pt x="1982295" y="897894"/>
                </a:lnTo>
                <a:lnTo>
                  <a:pt x="1982295" y="967197"/>
                </a:lnTo>
                <a:lnTo>
                  <a:pt x="1728521" y="967197"/>
                </a:lnTo>
                <a:lnTo>
                  <a:pt x="1501245" y="777631"/>
                </a:lnTo>
                <a:lnTo>
                  <a:pt x="1276007" y="967197"/>
                </a:lnTo>
                <a:lnTo>
                  <a:pt x="1021213" y="967197"/>
                </a:lnTo>
                <a:lnTo>
                  <a:pt x="1021213" y="897894"/>
                </a:lnTo>
                <a:lnTo>
                  <a:pt x="1054846" y="897894"/>
                </a:lnTo>
                <a:lnTo>
                  <a:pt x="1303525" y="685905"/>
                </a:lnTo>
                <a:lnTo>
                  <a:pt x="1021213" y="685905"/>
                </a:lnTo>
                <a:lnTo>
                  <a:pt x="1021213" y="608448"/>
                </a:lnTo>
                <a:lnTo>
                  <a:pt x="1370790" y="608448"/>
                </a:lnTo>
                <a:close/>
                <a:moveTo>
                  <a:pt x="2745657" y="466782"/>
                </a:moveTo>
                <a:lnTo>
                  <a:pt x="2745657" y="642081"/>
                </a:lnTo>
                <a:lnTo>
                  <a:pt x="2792539" y="642081"/>
                </a:lnTo>
                <a:lnTo>
                  <a:pt x="2792539" y="466782"/>
                </a:lnTo>
                <a:close/>
                <a:moveTo>
                  <a:pt x="2493921" y="466782"/>
                </a:moveTo>
                <a:lnTo>
                  <a:pt x="2493921" y="642081"/>
                </a:lnTo>
                <a:lnTo>
                  <a:pt x="2547937" y="642081"/>
                </a:lnTo>
                <a:lnTo>
                  <a:pt x="2547937" y="466782"/>
                </a:lnTo>
                <a:close/>
                <a:moveTo>
                  <a:pt x="2249319" y="466782"/>
                </a:moveTo>
                <a:lnTo>
                  <a:pt x="2249319" y="642081"/>
                </a:lnTo>
                <a:lnTo>
                  <a:pt x="2296201" y="642081"/>
                </a:lnTo>
                <a:lnTo>
                  <a:pt x="2296201" y="466782"/>
                </a:lnTo>
                <a:close/>
                <a:moveTo>
                  <a:pt x="13249" y="435188"/>
                </a:moveTo>
                <a:lnTo>
                  <a:pt x="458629" y="435188"/>
                </a:lnTo>
                <a:lnTo>
                  <a:pt x="458629" y="872414"/>
                </a:lnTo>
                <a:cubicBezTo>
                  <a:pt x="457907" y="899635"/>
                  <a:pt x="448394" y="922396"/>
                  <a:pt x="430092" y="940699"/>
                </a:cubicBezTo>
                <a:cubicBezTo>
                  <a:pt x="411789" y="959002"/>
                  <a:pt x="389027" y="968514"/>
                  <a:pt x="361807" y="969236"/>
                </a:cubicBezTo>
                <a:lnTo>
                  <a:pt x="229314" y="969236"/>
                </a:lnTo>
                <a:lnTo>
                  <a:pt x="229314" y="891778"/>
                </a:lnTo>
                <a:lnTo>
                  <a:pt x="255813" y="891778"/>
                </a:lnTo>
                <a:cubicBezTo>
                  <a:pt x="264136" y="891609"/>
                  <a:pt x="270930" y="888891"/>
                  <a:pt x="276196" y="883625"/>
                </a:cubicBezTo>
                <a:cubicBezTo>
                  <a:pt x="281462" y="878359"/>
                  <a:pt x="284180" y="871565"/>
                  <a:pt x="284350" y="863242"/>
                </a:cubicBezTo>
                <a:lnTo>
                  <a:pt x="284350" y="512645"/>
                </a:lnTo>
                <a:lnTo>
                  <a:pt x="217084" y="512645"/>
                </a:lnTo>
                <a:lnTo>
                  <a:pt x="171221" y="969236"/>
                </a:lnTo>
                <a:lnTo>
                  <a:pt x="2038" y="969236"/>
                </a:lnTo>
                <a:lnTo>
                  <a:pt x="47901" y="512645"/>
                </a:lnTo>
                <a:lnTo>
                  <a:pt x="13249" y="512645"/>
                </a:lnTo>
                <a:close/>
                <a:moveTo>
                  <a:pt x="3425447" y="364865"/>
                </a:moveTo>
                <a:lnTo>
                  <a:pt x="3515134" y="364865"/>
                </a:lnTo>
                <a:lnTo>
                  <a:pt x="3515134" y="970255"/>
                </a:lnTo>
                <a:lnTo>
                  <a:pt x="3425447" y="970255"/>
                </a:lnTo>
                <a:close/>
                <a:moveTo>
                  <a:pt x="622716" y="277216"/>
                </a:moveTo>
                <a:lnTo>
                  <a:pt x="622716" y="688963"/>
                </a:lnTo>
                <a:lnTo>
                  <a:pt x="645138" y="644119"/>
                </a:lnTo>
                <a:lnTo>
                  <a:pt x="645138" y="353654"/>
                </a:lnTo>
                <a:lnTo>
                  <a:pt x="804129" y="353654"/>
                </a:lnTo>
                <a:lnTo>
                  <a:pt x="804129" y="644119"/>
                </a:lnTo>
                <a:lnTo>
                  <a:pt x="827570" y="694059"/>
                </a:lnTo>
                <a:lnTo>
                  <a:pt x="827570" y="277216"/>
                </a:lnTo>
                <a:close/>
                <a:moveTo>
                  <a:pt x="1046692" y="253775"/>
                </a:moveTo>
                <a:lnTo>
                  <a:pt x="1199569" y="253775"/>
                </a:lnTo>
                <a:lnTo>
                  <a:pt x="1172051" y="546278"/>
                </a:lnTo>
                <a:lnTo>
                  <a:pt x="1020194" y="546278"/>
                </a:lnTo>
                <a:close/>
                <a:moveTo>
                  <a:pt x="2745657" y="214027"/>
                </a:moveTo>
                <a:lnTo>
                  <a:pt x="2745657" y="389325"/>
                </a:lnTo>
                <a:lnTo>
                  <a:pt x="2792539" y="389325"/>
                </a:lnTo>
                <a:lnTo>
                  <a:pt x="2792539" y="214027"/>
                </a:lnTo>
                <a:close/>
                <a:moveTo>
                  <a:pt x="2493921" y="214027"/>
                </a:moveTo>
                <a:lnTo>
                  <a:pt x="2493921" y="389325"/>
                </a:lnTo>
                <a:lnTo>
                  <a:pt x="2547937" y="389325"/>
                </a:lnTo>
                <a:lnTo>
                  <a:pt x="2547937" y="214027"/>
                </a:lnTo>
                <a:close/>
                <a:moveTo>
                  <a:pt x="2249319" y="214027"/>
                </a:moveTo>
                <a:lnTo>
                  <a:pt x="2249319" y="389325"/>
                </a:lnTo>
                <a:lnTo>
                  <a:pt x="2296201" y="389325"/>
                </a:lnTo>
                <a:lnTo>
                  <a:pt x="2296201" y="214027"/>
                </a:lnTo>
                <a:close/>
                <a:moveTo>
                  <a:pt x="1653102" y="142685"/>
                </a:moveTo>
                <a:lnTo>
                  <a:pt x="1623546" y="229315"/>
                </a:lnTo>
                <a:lnTo>
                  <a:pt x="1666351" y="229315"/>
                </a:lnTo>
                <a:lnTo>
                  <a:pt x="1706099" y="359769"/>
                </a:lnTo>
                <a:lnTo>
                  <a:pt x="1774384" y="142685"/>
                </a:lnTo>
                <a:close/>
                <a:moveTo>
                  <a:pt x="1020194" y="23441"/>
                </a:moveTo>
                <a:lnTo>
                  <a:pt x="1172051" y="23441"/>
                </a:lnTo>
                <a:lnTo>
                  <a:pt x="1199569" y="223200"/>
                </a:lnTo>
                <a:lnTo>
                  <a:pt x="1046692" y="223200"/>
                </a:lnTo>
                <a:close/>
                <a:moveTo>
                  <a:pt x="491242" y="14269"/>
                </a:moveTo>
                <a:lnTo>
                  <a:pt x="965159" y="14269"/>
                </a:lnTo>
                <a:lnTo>
                  <a:pt x="965159" y="91726"/>
                </a:lnTo>
                <a:lnTo>
                  <a:pt x="845915" y="91726"/>
                </a:lnTo>
                <a:lnTo>
                  <a:pt x="823493" y="203835"/>
                </a:lnTo>
                <a:lnTo>
                  <a:pt x="957005" y="203835"/>
                </a:lnTo>
                <a:lnTo>
                  <a:pt x="957005" y="725653"/>
                </a:lnTo>
                <a:lnTo>
                  <a:pt x="842858" y="725653"/>
                </a:lnTo>
                <a:lnTo>
                  <a:pt x="957005" y="967197"/>
                </a:lnTo>
                <a:lnTo>
                  <a:pt x="777630" y="967197"/>
                </a:lnTo>
                <a:lnTo>
                  <a:pt x="724633" y="848973"/>
                </a:lnTo>
                <a:lnTo>
                  <a:pt x="666540" y="967197"/>
                </a:lnTo>
                <a:lnTo>
                  <a:pt x="484108" y="967197"/>
                </a:lnTo>
                <a:lnTo>
                  <a:pt x="604371" y="725653"/>
                </a:lnTo>
                <a:lnTo>
                  <a:pt x="499396" y="725653"/>
                </a:lnTo>
                <a:lnTo>
                  <a:pt x="499396" y="203835"/>
                </a:lnTo>
                <a:lnTo>
                  <a:pt x="613543" y="203835"/>
                </a:lnTo>
                <a:lnTo>
                  <a:pt x="636984" y="91726"/>
                </a:lnTo>
                <a:lnTo>
                  <a:pt x="491242" y="91726"/>
                </a:lnTo>
                <a:close/>
                <a:moveTo>
                  <a:pt x="1522647" y="6115"/>
                </a:moveTo>
                <a:lnTo>
                  <a:pt x="1701003" y="6115"/>
                </a:lnTo>
                <a:lnTo>
                  <a:pt x="1683677" y="55036"/>
                </a:lnTo>
                <a:lnTo>
                  <a:pt x="1983314" y="55036"/>
                </a:lnTo>
                <a:lnTo>
                  <a:pt x="1855917" y="466782"/>
                </a:lnTo>
                <a:cubicBezTo>
                  <a:pt x="1847955" y="489990"/>
                  <a:pt x="1835343" y="508293"/>
                  <a:pt x="1818081" y="521691"/>
                </a:cubicBezTo>
                <a:cubicBezTo>
                  <a:pt x="1800818" y="535088"/>
                  <a:pt x="1780817" y="541925"/>
                  <a:pt x="1758077" y="542201"/>
                </a:cubicBezTo>
                <a:lnTo>
                  <a:pt x="1472708" y="542201"/>
                </a:lnTo>
                <a:lnTo>
                  <a:pt x="1472708" y="455572"/>
                </a:lnTo>
                <a:lnTo>
                  <a:pt x="1639853" y="455572"/>
                </a:lnTo>
                <a:cubicBezTo>
                  <a:pt x="1651276" y="455402"/>
                  <a:pt x="1661298" y="451920"/>
                  <a:pt x="1669918" y="445125"/>
                </a:cubicBezTo>
                <a:cubicBezTo>
                  <a:pt x="1678538" y="438331"/>
                  <a:pt x="1684484" y="429243"/>
                  <a:pt x="1687754" y="417862"/>
                </a:cubicBezTo>
                <a:lnTo>
                  <a:pt x="1690811" y="407670"/>
                </a:lnTo>
                <a:lnTo>
                  <a:pt x="1547107" y="407670"/>
                </a:lnTo>
                <a:lnTo>
                  <a:pt x="1505321" y="274158"/>
                </a:lnTo>
                <a:lnTo>
                  <a:pt x="1429902" y="274158"/>
                </a:lnTo>
                <a:close/>
                <a:moveTo>
                  <a:pt x="1223010" y="6115"/>
                </a:moveTo>
                <a:lnTo>
                  <a:pt x="1410538" y="6115"/>
                </a:lnTo>
                <a:lnTo>
                  <a:pt x="1410538" y="546278"/>
                </a:lnTo>
                <a:lnTo>
                  <a:pt x="1223010" y="546278"/>
                </a:lnTo>
                <a:close/>
                <a:moveTo>
                  <a:pt x="3599726" y="5096"/>
                </a:moveTo>
                <a:lnTo>
                  <a:pt x="3832098" y="5096"/>
                </a:lnTo>
                <a:lnTo>
                  <a:pt x="3832098" y="889740"/>
                </a:lnTo>
                <a:lnTo>
                  <a:pt x="4022683" y="889740"/>
                </a:lnTo>
                <a:lnTo>
                  <a:pt x="4022683" y="966178"/>
                </a:lnTo>
                <a:lnTo>
                  <a:pt x="3599726" y="966178"/>
                </a:lnTo>
                <a:close/>
                <a:moveTo>
                  <a:pt x="259889" y="4077"/>
                </a:moveTo>
                <a:lnTo>
                  <a:pt x="430092" y="4077"/>
                </a:lnTo>
                <a:lnTo>
                  <a:pt x="472897" y="404613"/>
                </a:lnTo>
                <a:lnTo>
                  <a:pt x="302695" y="404613"/>
                </a:lnTo>
                <a:close/>
                <a:moveTo>
                  <a:pt x="42805" y="4077"/>
                </a:moveTo>
                <a:lnTo>
                  <a:pt x="211988" y="4077"/>
                </a:lnTo>
                <a:lnTo>
                  <a:pt x="169183" y="404613"/>
                </a:lnTo>
                <a:lnTo>
                  <a:pt x="0" y="404613"/>
                </a:lnTo>
                <a:close/>
                <a:moveTo>
                  <a:pt x="2296201" y="3058"/>
                </a:moveTo>
                <a:lnTo>
                  <a:pt x="2493921" y="3058"/>
                </a:lnTo>
                <a:lnTo>
                  <a:pt x="2493921" y="136570"/>
                </a:lnTo>
                <a:lnTo>
                  <a:pt x="2547937" y="136570"/>
                </a:lnTo>
                <a:lnTo>
                  <a:pt x="2547937" y="3058"/>
                </a:lnTo>
                <a:lnTo>
                  <a:pt x="2745657" y="3058"/>
                </a:lnTo>
                <a:lnTo>
                  <a:pt x="2745657" y="136570"/>
                </a:lnTo>
                <a:lnTo>
                  <a:pt x="2961722" y="136570"/>
                </a:lnTo>
                <a:lnTo>
                  <a:pt x="2961722" y="642081"/>
                </a:lnTo>
                <a:lnTo>
                  <a:pt x="3003508" y="642081"/>
                </a:lnTo>
                <a:lnTo>
                  <a:pt x="3003508" y="719538"/>
                </a:lnTo>
                <a:lnTo>
                  <a:pt x="2039369" y="719538"/>
                </a:lnTo>
                <a:lnTo>
                  <a:pt x="2039369" y="642081"/>
                </a:lnTo>
                <a:lnTo>
                  <a:pt x="2080136" y="642081"/>
                </a:lnTo>
                <a:lnTo>
                  <a:pt x="2080136" y="136570"/>
                </a:lnTo>
                <a:lnTo>
                  <a:pt x="2296201" y="136570"/>
                </a:lnTo>
                <a:close/>
                <a:moveTo>
                  <a:pt x="3156385" y="0"/>
                </a:moveTo>
                <a:lnTo>
                  <a:pt x="3413217" y="0"/>
                </a:lnTo>
                <a:lnTo>
                  <a:pt x="3413217" y="104975"/>
                </a:lnTo>
                <a:lnTo>
                  <a:pt x="3493732" y="104975"/>
                </a:lnTo>
                <a:lnTo>
                  <a:pt x="3390795" y="369961"/>
                </a:lnTo>
                <a:lnTo>
                  <a:pt x="3390795" y="967197"/>
                </a:lnTo>
                <a:lnTo>
                  <a:pt x="3161481" y="967197"/>
                </a:lnTo>
                <a:lnTo>
                  <a:pt x="3161481" y="638004"/>
                </a:lnTo>
                <a:lnTo>
                  <a:pt x="3056505" y="638004"/>
                </a:lnTo>
                <a:lnTo>
                  <a:pt x="3229765" y="172241"/>
                </a:lnTo>
                <a:lnTo>
                  <a:pt x="3057525" y="172241"/>
                </a:lnTo>
                <a:lnTo>
                  <a:pt x="3057525" y="104975"/>
                </a:lnTo>
                <a:lnTo>
                  <a:pt x="3156385" y="104975"/>
                </a:lnTo>
                <a:close/>
              </a:path>
            </a:pathLst>
          </a:custGeom>
          <a:solidFill>
            <a:srgbClr val="FFFF00"/>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zh-CN" altLang="en-US" sz="8000" dirty="0">
              <a:latin typeface="造字工房力黑（非商用）常规体" pitchFamily="50" charset="-122"/>
              <a:ea typeface="造字工房力黑（非商用）常规体" pitchFamily="50" charset="-122"/>
            </a:endParaRPr>
          </a:p>
        </p:txBody>
      </p:sp>
      <p:sp>
        <p:nvSpPr>
          <p:cNvPr id="10" name="文本框 9"/>
          <p:cNvSpPr txBox="1"/>
          <p:nvPr/>
        </p:nvSpPr>
        <p:spPr>
          <a:xfrm>
            <a:off x="4254786" y="2248302"/>
            <a:ext cx="3493264" cy="461665"/>
          </a:xfrm>
          <a:prstGeom prst="rect">
            <a:avLst/>
          </a:prstGeom>
          <a:noFill/>
        </p:spPr>
        <p:txBody>
          <a:bodyPr wrap="none" rtlCol="0">
            <a:spAutoFit/>
          </a:bodyPr>
          <a:lstStyle/>
          <a:p>
            <a:pPr algn="ctr"/>
            <a:r>
              <a:rPr lang="zh-CN" altLang="en-US" sz="2400" b="1" dirty="0">
                <a:solidFill>
                  <a:schemeClr val="bg1"/>
                </a:solidFill>
                <a:latin typeface="微软雅黑" panose="020B0503020204020204" pitchFamily="34" charset="-122"/>
                <a:ea typeface="微软雅黑" panose="020B0503020204020204" pitchFamily="34" charset="-122"/>
              </a:rPr>
              <a:t>颁奖典礼闭幕式</a:t>
            </a:r>
            <a:r>
              <a:rPr lang="en-US" altLang="zh-CN" sz="2400" b="1" dirty="0" err="1">
                <a:solidFill>
                  <a:schemeClr val="bg1"/>
                </a:solidFill>
                <a:latin typeface="微软雅黑" panose="020B0503020204020204" pitchFamily="34" charset="-122"/>
                <a:ea typeface="微软雅黑" panose="020B0503020204020204" pitchFamily="34" charset="-122"/>
              </a:rPr>
              <a:t>ppt</a:t>
            </a:r>
            <a:r>
              <a:rPr lang="zh-CN" altLang="en-US" sz="2400" b="1" dirty="0">
                <a:solidFill>
                  <a:schemeClr val="bg1"/>
                </a:solidFill>
                <a:latin typeface="微软雅黑" panose="020B0503020204020204" pitchFamily="34" charset="-122"/>
                <a:ea typeface="微软雅黑" panose="020B0503020204020204" pitchFamily="34" charset="-122"/>
              </a:rPr>
              <a:t>模板</a:t>
            </a:r>
          </a:p>
        </p:txBody>
      </p:sp>
    </p:spTree>
    <p:extLst>
      <p:ext uri="{BB962C8B-B14F-4D97-AF65-F5344CB8AC3E}">
        <p14:creationId xmlns:p14="http://schemas.microsoft.com/office/powerpoint/2010/main" val="1639923466"/>
      </p:ext>
    </p:extLst>
  </p:cSld>
  <p:clrMapOvr>
    <a:masterClrMapping/>
  </p:clrMapOvr>
  <p:transition spd="slow" advClick="0" advTm="200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1000"/>
                                        <p:tgtEl>
                                          <p:spTgt spid="5"/>
                                        </p:tgtEl>
                                      </p:cBhvr>
                                    </p:animEffect>
                                  </p:childTnLst>
                                </p:cTn>
                              </p:par>
                            </p:childTnLst>
                          </p:cTn>
                        </p:par>
                        <p:par>
                          <p:cTn id="8" fill="hold">
                            <p:stCondLst>
                              <p:cond delay="1000"/>
                            </p:stCondLst>
                            <p:childTnLst>
                              <p:par>
                                <p:cTn id="9" presetID="42" presetClass="entr" presetSubtype="0"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1000"/>
                                        <p:tgtEl>
                                          <p:spTgt spid="4"/>
                                        </p:tgtEl>
                                      </p:cBhvr>
                                    </p:animEffect>
                                    <p:anim calcmode="lin" valueType="num">
                                      <p:cBhvr>
                                        <p:cTn id="12" dur="1000" fill="hold"/>
                                        <p:tgtEl>
                                          <p:spTgt spid="4"/>
                                        </p:tgtEl>
                                        <p:attrNameLst>
                                          <p:attrName>ppt_x</p:attrName>
                                        </p:attrNameLst>
                                      </p:cBhvr>
                                      <p:tavLst>
                                        <p:tav tm="0">
                                          <p:val>
                                            <p:strVal val="#ppt_x"/>
                                          </p:val>
                                        </p:tav>
                                        <p:tav tm="100000">
                                          <p:val>
                                            <p:strVal val="#ppt_x"/>
                                          </p:val>
                                        </p:tav>
                                      </p:tavLst>
                                    </p:anim>
                                    <p:anim calcmode="lin" valueType="num">
                                      <p:cBhvr>
                                        <p:cTn id="13" dur="1000" fill="hold"/>
                                        <p:tgtEl>
                                          <p:spTgt spid="4"/>
                                        </p:tgtEl>
                                        <p:attrNameLst>
                                          <p:attrName>ppt_y</p:attrName>
                                        </p:attrNameLst>
                                      </p:cBhvr>
                                      <p:tavLst>
                                        <p:tav tm="0">
                                          <p:val>
                                            <p:strVal val="#ppt_y+.1"/>
                                          </p:val>
                                        </p:tav>
                                        <p:tav tm="100000">
                                          <p:val>
                                            <p:strVal val="#ppt_y"/>
                                          </p:val>
                                        </p:tav>
                                      </p:tavLst>
                                    </p:anim>
                                  </p:childTnLst>
                                </p:cTn>
                              </p:par>
                            </p:childTnLst>
                          </p:cTn>
                        </p:par>
                        <p:par>
                          <p:cTn id="14" fill="hold">
                            <p:stCondLst>
                              <p:cond delay="2000"/>
                            </p:stCondLst>
                            <p:childTnLst>
                              <p:par>
                                <p:cTn id="15" presetID="50" presetClass="entr" presetSubtype="0" decel="100000" fill="hold" grpId="0" nodeType="after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p:cTn id="17" dur="1000" fill="hold"/>
                                        <p:tgtEl>
                                          <p:spTgt spid="9"/>
                                        </p:tgtEl>
                                        <p:attrNameLst>
                                          <p:attrName>ppt_w</p:attrName>
                                        </p:attrNameLst>
                                      </p:cBhvr>
                                      <p:tavLst>
                                        <p:tav tm="0">
                                          <p:val>
                                            <p:strVal val="#ppt_w+.3"/>
                                          </p:val>
                                        </p:tav>
                                        <p:tav tm="100000">
                                          <p:val>
                                            <p:strVal val="#ppt_w"/>
                                          </p:val>
                                        </p:tav>
                                      </p:tavLst>
                                    </p:anim>
                                    <p:anim calcmode="lin" valueType="num">
                                      <p:cBhvr>
                                        <p:cTn id="18" dur="1000" fill="hold"/>
                                        <p:tgtEl>
                                          <p:spTgt spid="9"/>
                                        </p:tgtEl>
                                        <p:attrNameLst>
                                          <p:attrName>ppt_h</p:attrName>
                                        </p:attrNameLst>
                                      </p:cBhvr>
                                      <p:tavLst>
                                        <p:tav tm="0">
                                          <p:val>
                                            <p:strVal val="#ppt_h"/>
                                          </p:val>
                                        </p:tav>
                                        <p:tav tm="100000">
                                          <p:val>
                                            <p:strVal val="#ppt_h"/>
                                          </p:val>
                                        </p:tav>
                                      </p:tavLst>
                                    </p:anim>
                                    <p:animEffect transition="in" filter="fade">
                                      <p:cBhvr>
                                        <p:cTn id="19" dur="1000"/>
                                        <p:tgtEl>
                                          <p:spTgt spid="9"/>
                                        </p:tgtEl>
                                      </p:cBhvr>
                                    </p:animEffect>
                                  </p:childTnLst>
                                </p:cTn>
                              </p:par>
                            </p:childTnLst>
                          </p:cTn>
                        </p:par>
                        <p:par>
                          <p:cTn id="20" fill="hold">
                            <p:stCondLst>
                              <p:cond delay="3000"/>
                            </p:stCondLst>
                            <p:childTnLst>
                              <p:par>
                                <p:cTn id="21" presetID="16" presetClass="entr" presetSubtype="21" fill="hold" grpId="0"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barn(inVertical)">
                                      <p:cBhvr>
                                        <p:cTn id="23"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88" y="0"/>
            <a:ext cx="9141112" cy="5143500"/>
          </a:xfrm>
          <a:prstGeom prst="rect">
            <a:avLst/>
          </a:prstGeom>
        </p:spPr>
      </p:pic>
      <p:pic>
        <p:nvPicPr>
          <p:cNvPr id="5" name="图片 4"/>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12700" y="3045259"/>
            <a:ext cx="9156700" cy="2098241"/>
          </a:xfrm>
          <a:prstGeom prst="rect">
            <a:avLst/>
          </a:prstGeom>
        </p:spPr>
      </p:pic>
      <p:pic>
        <p:nvPicPr>
          <p:cNvPr id="4" name="图片 3"/>
          <p:cNvPicPr>
            <a:picLocks noChangeAspect="1"/>
          </p:cNvPicPr>
          <p:nvPr/>
        </p:nvPicPr>
        <p:blipFill rotWithShape="1">
          <a:blip r:embed="rId5" cstate="print">
            <a:extLst>
              <a:ext uri="{28A0092B-C50C-407E-A947-70E740481C1C}">
                <a14:useLocalDpi xmlns:a14="http://schemas.microsoft.com/office/drawing/2010/main" val="0"/>
              </a:ext>
            </a:extLst>
          </a:blip>
          <a:srcRect/>
          <a:stretch/>
        </p:blipFill>
        <p:spPr>
          <a:xfrm>
            <a:off x="-12700" y="2711686"/>
            <a:ext cx="2578100" cy="2431813"/>
          </a:xfrm>
          <a:prstGeom prst="rect">
            <a:avLst/>
          </a:prstGeom>
        </p:spPr>
      </p:pic>
      <p:sp>
        <p:nvSpPr>
          <p:cNvPr id="2" name="燕尾形 1"/>
          <p:cNvSpPr/>
          <p:nvPr/>
        </p:nvSpPr>
        <p:spPr>
          <a:xfrm>
            <a:off x="3606800" y="725447"/>
            <a:ext cx="355600" cy="441443"/>
          </a:xfrm>
          <a:prstGeom prst="chevron">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 name="文本框 2"/>
          <p:cNvSpPr txBox="1"/>
          <p:nvPr/>
        </p:nvSpPr>
        <p:spPr>
          <a:xfrm>
            <a:off x="3962400" y="725446"/>
            <a:ext cx="3262432" cy="461665"/>
          </a:xfrm>
          <a:prstGeom prst="rect">
            <a:avLst/>
          </a:prstGeom>
          <a:noFill/>
        </p:spPr>
        <p:txBody>
          <a:bodyPr wrap="none" rtlCol="0">
            <a:spAutoFit/>
          </a:bodyPr>
          <a:lstStyle/>
          <a:p>
            <a:r>
              <a:rPr lang="zh-CN" altLang="en-US" sz="2400" b="1" dirty="0">
                <a:solidFill>
                  <a:srgbClr val="FFFF00"/>
                </a:solidFill>
                <a:latin typeface="微软雅黑" panose="020B0503020204020204" pitchFamily="34" charset="-122"/>
                <a:ea typeface="微软雅黑" panose="020B0503020204020204" pitchFamily="34" charset="-122"/>
              </a:rPr>
              <a:t>单击此处添加文字标题</a:t>
            </a:r>
          </a:p>
        </p:txBody>
      </p:sp>
      <p:sp>
        <p:nvSpPr>
          <p:cNvPr id="11" name="文本框 10"/>
          <p:cNvSpPr txBox="1"/>
          <p:nvPr/>
        </p:nvSpPr>
        <p:spPr>
          <a:xfrm>
            <a:off x="3043825" y="653136"/>
            <a:ext cx="691215" cy="584775"/>
          </a:xfrm>
          <a:prstGeom prst="rect">
            <a:avLst/>
          </a:prstGeom>
          <a:noFill/>
        </p:spPr>
        <p:txBody>
          <a:bodyPr wrap="none" rtlCol="0">
            <a:spAutoFit/>
          </a:bodyPr>
          <a:lstStyle/>
          <a:p>
            <a:r>
              <a:rPr lang="en-US" altLang="zh-CN" sz="3200" b="1" dirty="0">
                <a:solidFill>
                  <a:srgbClr val="FFFF00"/>
                </a:solidFill>
                <a:latin typeface="微软雅黑" panose="020B0503020204020204" pitchFamily="34" charset="-122"/>
                <a:ea typeface="微软雅黑" panose="020B0503020204020204" pitchFamily="34" charset="-122"/>
              </a:rPr>
              <a:t>01</a:t>
            </a:r>
            <a:endParaRPr lang="zh-CN" altLang="en-US" sz="3200" b="1" dirty="0">
              <a:solidFill>
                <a:srgbClr val="FFFF00"/>
              </a:solidFill>
              <a:latin typeface="微软雅黑" panose="020B0503020204020204" pitchFamily="34" charset="-122"/>
              <a:ea typeface="微软雅黑" panose="020B0503020204020204" pitchFamily="34" charset="-122"/>
            </a:endParaRPr>
          </a:p>
        </p:txBody>
      </p:sp>
      <p:sp>
        <p:nvSpPr>
          <p:cNvPr id="21" name="文本框 20"/>
          <p:cNvSpPr txBox="1"/>
          <p:nvPr/>
        </p:nvSpPr>
        <p:spPr>
          <a:xfrm>
            <a:off x="728039" y="524846"/>
            <a:ext cx="1415772" cy="830997"/>
          </a:xfrm>
          <a:prstGeom prst="rect">
            <a:avLst/>
          </a:prstGeom>
          <a:noFill/>
        </p:spPr>
        <p:txBody>
          <a:bodyPr wrap="none" rtlCol="0">
            <a:spAutoFit/>
          </a:bodyPr>
          <a:lstStyle/>
          <a:p>
            <a:r>
              <a:rPr lang="zh-CN" altLang="en-US" sz="4800" b="1" dirty="0">
                <a:solidFill>
                  <a:srgbClr val="FFFF00"/>
                </a:solidFill>
                <a:latin typeface="微软雅黑" panose="020B0503020204020204" pitchFamily="34" charset="-122"/>
                <a:ea typeface="微软雅黑" panose="020B0503020204020204" pitchFamily="34" charset="-122"/>
              </a:rPr>
              <a:t>目录</a:t>
            </a:r>
          </a:p>
        </p:txBody>
      </p:sp>
      <p:sp>
        <p:nvSpPr>
          <p:cNvPr id="22" name="燕尾形 21"/>
          <p:cNvSpPr/>
          <p:nvPr/>
        </p:nvSpPr>
        <p:spPr>
          <a:xfrm>
            <a:off x="3606800" y="1411275"/>
            <a:ext cx="355600" cy="441443"/>
          </a:xfrm>
          <a:prstGeom prst="chevron">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3" name="文本框 22"/>
          <p:cNvSpPr txBox="1"/>
          <p:nvPr/>
        </p:nvSpPr>
        <p:spPr>
          <a:xfrm>
            <a:off x="3962400" y="1411274"/>
            <a:ext cx="3262432" cy="461665"/>
          </a:xfrm>
          <a:prstGeom prst="rect">
            <a:avLst/>
          </a:prstGeom>
          <a:noFill/>
        </p:spPr>
        <p:txBody>
          <a:bodyPr wrap="none" rtlCol="0">
            <a:spAutoFit/>
          </a:bodyPr>
          <a:lstStyle/>
          <a:p>
            <a:r>
              <a:rPr lang="zh-CN" altLang="en-US" sz="2400" b="1" dirty="0">
                <a:solidFill>
                  <a:srgbClr val="FFFF00"/>
                </a:solidFill>
                <a:latin typeface="微软雅黑" panose="020B0503020204020204" pitchFamily="34" charset="-122"/>
                <a:ea typeface="微软雅黑" panose="020B0503020204020204" pitchFamily="34" charset="-122"/>
              </a:rPr>
              <a:t>单击此处添加文字标题</a:t>
            </a:r>
          </a:p>
        </p:txBody>
      </p:sp>
      <p:sp>
        <p:nvSpPr>
          <p:cNvPr id="24" name="文本框 23"/>
          <p:cNvSpPr txBox="1"/>
          <p:nvPr/>
        </p:nvSpPr>
        <p:spPr>
          <a:xfrm>
            <a:off x="3043825" y="1338964"/>
            <a:ext cx="691215" cy="584775"/>
          </a:xfrm>
          <a:prstGeom prst="rect">
            <a:avLst/>
          </a:prstGeom>
          <a:noFill/>
        </p:spPr>
        <p:txBody>
          <a:bodyPr wrap="none" rtlCol="0">
            <a:spAutoFit/>
          </a:bodyPr>
          <a:lstStyle/>
          <a:p>
            <a:r>
              <a:rPr lang="en-US" altLang="zh-CN" sz="3200" b="1" dirty="0">
                <a:solidFill>
                  <a:srgbClr val="FFFF00"/>
                </a:solidFill>
                <a:latin typeface="微软雅黑" panose="020B0503020204020204" pitchFamily="34" charset="-122"/>
                <a:ea typeface="微软雅黑" panose="020B0503020204020204" pitchFamily="34" charset="-122"/>
              </a:rPr>
              <a:t>02</a:t>
            </a:r>
            <a:endParaRPr lang="zh-CN" altLang="en-US" sz="3200" b="1" dirty="0">
              <a:solidFill>
                <a:srgbClr val="FFFF00"/>
              </a:solidFill>
              <a:latin typeface="微软雅黑" panose="020B0503020204020204" pitchFamily="34" charset="-122"/>
              <a:ea typeface="微软雅黑" panose="020B0503020204020204" pitchFamily="34" charset="-122"/>
            </a:endParaRPr>
          </a:p>
        </p:txBody>
      </p:sp>
      <p:sp>
        <p:nvSpPr>
          <p:cNvPr id="25" name="燕尾形 24"/>
          <p:cNvSpPr/>
          <p:nvPr/>
        </p:nvSpPr>
        <p:spPr>
          <a:xfrm>
            <a:off x="3606800" y="2128599"/>
            <a:ext cx="355600" cy="441443"/>
          </a:xfrm>
          <a:prstGeom prst="chevron">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6" name="文本框 25"/>
          <p:cNvSpPr txBox="1"/>
          <p:nvPr/>
        </p:nvSpPr>
        <p:spPr>
          <a:xfrm>
            <a:off x="3962400" y="2128598"/>
            <a:ext cx="3262432" cy="461665"/>
          </a:xfrm>
          <a:prstGeom prst="rect">
            <a:avLst/>
          </a:prstGeom>
          <a:noFill/>
        </p:spPr>
        <p:txBody>
          <a:bodyPr wrap="none" rtlCol="0">
            <a:spAutoFit/>
          </a:bodyPr>
          <a:lstStyle/>
          <a:p>
            <a:r>
              <a:rPr lang="zh-CN" altLang="en-US" sz="2400" b="1" dirty="0">
                <a:solidFill>
                  <a:srgbClr val="FFFF00"/>
                </a:solidFill>
                <a:latin typeface="微软雅黑" panose="020B0503020204020204" pitchFamily="34" charset="-122"/>
                <a:ea typeface="微软雅黑" panose="020B0503020204020204" pitchFamily="34" charset="-122"/>
              </a:rPr>
              <a:t>单击此处添加文字标题</a:t>
            </a:r>
          </a:p>
        </p:txBody>
      </p:sp>
      <p:sp>
        <p:nvSpPr>
          <p:cNvPr id="27" name="文本框 26"/>
          <p:cNvSpPr txBox="1"/>
          <p:nvPr/>
        </p:nvSpPr>
        <p:spPr>
          <a:xfrm>
            <a:off x="3043825" y="2056288"/>
            <a:ext cx="691215" cy="584775"/>
          </a:xfrm>
          <a:prstGeom prst="rect">
            <a:avLst/>
          </a:prstGeom>
          <a:noFill/>
        </p:spPr>
        <p:txBody>
          <a:bodyPr wrap="none" rtlCol="0">
            <a:spAutoFit/>
          </a:bodyPr>
          <a:lstStyle/>
          <a:p>
            <a:r>
              <a:rPr lang="en-US" altLang="zh-CN" sz="3200" b="1" dirty="0">
                <a:solidFill>
                  <a:srgbClr val="FFFF00"/>
                </a:solidFill>
                <a:latin typeface="微软雅黑" panose="020B0503020204020204" pitchFamily="34" charset="-122"/>
                <a:ea typeface="微软雅黑" panose="020B0503020204020204" pitchFamily="34" charset="-122"/>
              </a:rPr>
              <a:t>03</a:t>
            </a:r>
            <a:endParaRPr lang="zh-CN" altLang="en-US" sz="3200" b="1" dirty="0">
              <a:solidFill>
                <a:srgbClr val="FFFF00"/>
              </a:solidFill>
              <a:latin typeface="微软雅黑" panose="020B0503020204020204" pitchFamily="34" charset="-122"/>
              <a:ea typeface="微软雅黑" panose="020B0503020204020204" pitchFamily="34" charset="-122"/>
            </a:endParaRPr>
          </a:p>
        </p:txBody>
      </p:sp>
      <p:sp>
        <p:nvSpPr>
          <p:cNvPr id="28" name="燕尾形 27"/>
          <p:cNvSpPr/>
          <p:nvPr/>
        </p:nvSpPr>
        <p:spPr>
          <a:xfrm>
            <a:off x="3606800" y="2885448"/>
            <a:ext cx="355600" cy="441443"/>
          </a:xfrm>
          <a:prstGeom prst="chevron">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9" name="文本框 28"/>
          <p:cNvSpPr txBox="1"/>
          <p:nvPr/>
        </p:nvSpPr>
        <p:spPr>
          <a:xfrm>
            <a:off x="3962400" y="2885447"/>
            <a:ext cx="3262432" cy="461665"/>
          </a:xfrm>
          <a:prstGeom prst="rect">
            <a:avLst/>
          </a:prstGeom>
          <a:noFill/>
        </p:spPr>
        <p:txBody>
          <a:bodyPr wrap="none" rtlCol="0">
            <a:spAutoFit/>
          </a:bodyPr>
          <a:lstStyle/>
          <a:p>
            <a:r>
              <a:rPr lang="zh-CN" altLang="en-US" sz="2400" b="1" dirty="0">
                <a:solidFill>
                  <a:srgbClr val="FFFF00"/>
                </a:solidFill>
                <a:latin typeface="微软雅黑" panose="020B0503020204020204" pitchFamily="34" charset="-122"/>
                <a:ea typeface="微软雅黑" panose="020B0503020204020204" pitchFamily="34" charset="-122"/>
              </a:rPr>
              <a:t>单击此处添加文字标题</a:t>
            </a:r>
          </a:p>
        </p:txBody>
      </p:sp>
      <p:sp>
        <p:nvSpPr>
          <p:cNvPr id="30" name="文本框 29"/>
          <p:cNvSpPr txBox="1"/>
          <p:nvPr/>
        </p:nvSpPr>
        <p:spPr>
          <a:xfrm>
            <a:off x="3043825" y="2813137"/>
            <a:ext cx="691215" cy="584775"/>
          </a:xfrm>
          <a:prstGeom prst="rect">
            <a:avLst/>
          </a:prstGeom>
          <a:noFill/>
        </p:spPr>
        <p:txBody>
          <a:bodyPr wrap="none" rtlCol="0">
            <a:spAutoFit/>
          </a:bodyPr>
          <a:lstStyle/>
          <a:p>
            <a:r>
              <a:rPr lang="en-US" altLang="zh-CN" sz="3200" b="1" dirty="0">
                <a:solidFill>
                  <a:srgbClr val="FFFF00"/>
                </a:solidFill>
                <a:latin typeface="微软雅黑" panose="020B0503020204020204" pitchFamily="34" charset="-122"/>
                <a:ea typeface="微软雅黑" panose="020B0503020204020204" pitchFamily="34" charset="-122"/>
              </a:rPr>
              <a:t>04</a:t>
            </a:r>
            <a:endParaRPr lang="zh-CN" altLang="en-US" sz="3200" b="1" dirty="0">
              <a:solidFill>
                <a:srgbClr val="FFFF00"/>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297810332"/>
      </p:ext>
    </p:extLst>
  </p:cSld>
  <p:clrMapOvr>
    <a:masterClrMapping/>
  </p:clrMapOvr>
  <p:transition spd="slow" advClick="0" advTm="200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fade">
                                      <p:cBhvr>
                                        <p:cTn id="13" dur="1000"/>
                                        <p:tgtEl>
                                          <p:spTgt spid="11"/>
                                        </p:tgtEl>
                                      </p:cBhvr>
                                    </p:animEffect>
                                    <p:anim calcmode="lin" valueType="num">
                                      <p:cBhvr>
                                        <p:cTn id="14" dur="1000" fill="hold"/>
                                        <p:tgtEl>
                                          <p:spTgt spid="11"/>
                                        </p:tgtEl>
                                        <p:attrNameLst>
                                          <p:attrName>ppt_x</p:attrName>
                                        </p:attrNameLst>
                                      </p:cBhvr>
                                      <p:tavLst>
                                        <p:tav tm="0">
                                          <p:val>
                                            <p:strVal val="#ppt_x"/>
                                          </p:val>
                                        </p:tav>
                                        <p:tav tm="100000">
                                          <p:val>
                                            <p:strVal val="#ppt_x"/>
                                          </p:val>
                                        </p:tav>
                                      </p:tavLst>
                                    </p:anim>
                                    <p:anim calcmode="lin" valueType="num">
                                      <p:cBhvr>
                                        <p:cTn id="15" dur="1000" fill="hold"/>
                                        <p:tgtEl>
                                          <p:spTgt spid="11"/>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16" presetClass="entr" presetSubtype="26" fill="hold" grpId="0" nodeType="after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barn(inHorizontal)">
                                      <p:cBhvr>
                                        <p:cTn id="19" dur="750"/>
                                        <p:tgtEl>
                                          <p:spTgt spid="2"/>
                                        </p:tgtEl>
                                      </p:cBhvr>
                                    </p:animEffect>
                                  </p:childTnLst>
                                </p:cTn>
                              </p:par>
                            </p:childTnLst>
                          </p:cTn>
                        </p:par>
                        <p:par>
                          <p:cTn id="20" fill="hold">
                            <p:stCondLst>
                              <p:cond delay="2750"/>
                            </p:stCondLst>
                            <p:childTnLst>
                              <p:par>
                                <p:cTn id="21" presetID="22" presetClass="entr" presetSubtype="8" fill="hold" grpId="0" nodeType="after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wipe(left)">
                                      <p:cBhvr>
                                        <p:cTn id="23" dur="750"/>
                                        <p:tgtEl>
                                          <p:spTgt spid="3"/>
                                        </p:tgtEl>
                                      </p:cBhvr>
                                    </p:animEffect>
                                  </p:childTnLst>
                                </p:cTn>
                              </p:par>
                            </p:childTnLst>
                          </p:cTn>
                        </p:par>
                        <p:par>
                          <p:cTn id="24" fill="hold">
                            <p:stCondLst>
                              <p:cond delay="3500"/>
                            </p:stCondLst>
                            <p:childTnLst>
                              <p:par>
                                <p:cTn id="25" presetID="42" presetClass="entr" presetSubtype="0" fill="hold" grpId="0" nodeType="afterEffect">
                                  <p:stCondLst>
                                    <p:cond delay="0"/>
                                  </p:stCondLst>
                                  <p:childTnLst>
                                    <p:set>
                                      <p:cBhvr>
                                        <p:cTn id="26" dur="1" fill="hold">
                                          <p:stCondLst>
                                            <p:cond delay="0"/>
                                          </p:stCondLst>
                                        </p:cTn>
                                        <p:tgtEl>
                                          <p:spTgt spid="24"/>
                                        </p:tgtEl>
                                        <p:attrNameLst>
                                          <p:attrName>style.visibility</p:attrName>
                                        </p:attrNameLst>
                                      </p:cBhvr>
                                      <p:to>
                                        <p:strVal val="visible"/>
                                      </p:to>
                                    </p:set>
                                    <p:animEffect transition="in" filter="fade">
                                      <p:cBhvr>
                                        <p:cTn id="27" dur="1000"/>
                                        <p:tgtEl>
                                          <p:spTgt spid="24"/>
                                        </p:tgtEl>
                                      </p:cBhvr>
                                    </p:animEffect>
                                    <p:anim calcmode="lin" valueType="num">
                                      <p:cBhvr>
                                        <p:cTn id="28" dur="1000" fill="hold"/>
                                        <p:tgtEl>
                                          <p:spTgt spid="24"/>
                                        </p:tgtEl>
                                        <p:attrNameLst>
                                          <p:attrName>ppt_x</p:attrName>
                                        </p:attrNameLst>
                                      </p:cBhvr>
                                      <p:tavLst>
                                        <p:tav tm="0">
                                          <p:val>
                                            <p:strVal val="#ppt_x"/>
                                          </p:val>
                                        </p:tav>
                                        <p:tav tm="100000">
                                          <p:val>
                                            <p:strVal val="#ppt_x"/>
                                          </p:val>
                                        </p:tav>
                                      </p:tavLst>
                                    </p:anim>
                                    <p:anim calcmode="lin" valueType="num">
                                      <p:cBhvr>
                                        <p:cTn id="29" dur="1000" fill="hold"/>
                                        <p:tgtEl>
                                          <p:spTgt spid="24"/>
                                        </p:tgtEl>
                                        <p:attrNameLst>
                                          <p:attrName>ppt_y</p:attrName>
                                        </p:attrNameLst>
                                      </p:cBhvr>
                                      <p:tavLst>
                                        <p:tav tm="0">
                                          <p:val>
                                            <p:strVal val="#ppt_y+.1"/>
                                          </p:val>
                                        </p:tav>
                                        <p:tav tm="100000">
                                          <p:val>
                                            <p:strVal val="#ppt_y"/>
                                          </p:val>
                                        </p:tav>
                                      </p:tavLst>
                                    </p:anim>
                                  </p:childTnLst>
                                </p:cTn>
                              </p:par>
                            </p:childTnLst>
                          </p:cTn>
                        </p:par>
                        <p:par>
                          <p:cTn id="30" fill="hold">
                            <p:stCondLst>
                              <p:cond delay="4500"/>
                            </p:stCondLst>
                            <p:childTnLst>
                              <p:par>
                                <p:cTn id="31" presetID="16" presetClass="entr" presetSubtype="26" fill="hold" grpId="0" nodeType="afterEffect">
                                  <p:stCondLst>
                                    <p:cond delay="0"/>
                                  </p:stCondLst>
                                  <p:childTnLst>
                                    <p:set>
                                      <p:cBhvr>
                                        <p:cTn id="32" dur="1" fill="hold">
                                          <p:stCondLst>
                                            <p:cond delay="0"/>
                                          </p:stCondLst>
                                        </p:cTn>
                                        <p:tgtEl>
                                          <p:spTgt spid="22"/>
                                        </p:tgtEl>
                                        <p:attrNameLst>
                                          <p:attrName>style.visibility</p:attrName>
                                        </p:attrNameLst>
                                      </p:cBhvr>
                                      <p:to>
                                        <p:strVal val="visible"/>
                                      </p:to>
                                    </p:set>
                                    <p:animEffect transition="in" filter="barn(inHorizontal)">
                                      <p:cBhvr>
                                        <p:cTn id="33" dur="750"/>
                                        <p:tgtEl>
                                          <p:spTgt spid="22"/>
                                        </p:tgtEl>
                                      </p:cBhvr>
                                    </p:animEffect>
                                  </p:childTnLst>
                                </p:cTn>
                              </p:par>
                            </p:childTnLst>
                          </p:cTn>
                        </p:par>
                        <p:par>
                          <p:cTn id="34" fill="hold">
                            <p:stCondLst>
                              <p:cond delay="5250"/>
                            </p:stCondLst>
                            <p:childTnLst>
                              <p:par>
                                <p:cTn id="35" presetID="22" presetClass="entr" presetSubtype="8" fill="hold" grpId="0" nodeType="afterEffect">
                                  <p:stCondLst>
                                    <p:cond delay="0"/>
                                  </p:stCondLst>
                                  <p:childTnLst>
                                    <p:set>
                                      <p:cBhvr>
                                        <p:cTn id="36" dur="1" fill="hold">
                                          <p:stCondLst>
                                            <p:cond delay="0"/>
                                          </p:stCondLst>
                                        </p:cTn>
                                        <p:tgtEl>
                                          <p:spTgt spid="23"/>
                                        </p:tgtEl>
                                        <p:attrNameLst>
                                          <p:attrName>style.visibility</p:attrName>
                                        </p:attrNameLst>
                                      </p:cBhvr>
                                      <p:to>
                                        <p:strVal val="visible"/>
                                      </p:to>
                                    </p:set>
                                    <p:animEffect transition="in" filter="wipe(left)">
                                      <p:cBhvr>
                                        <p:cTn id="37" dur="750"/>
                                        <p:tgtEl>
                                          <p:spTgt spid="23"/>
                                        </p:tgtEl>
                                      </p:cBhvr>
                                    </p:animEffect>
                                  </p:childTnLst>
                                </p:cTn>
                              </p:par>
                            </p:childTnLst>
                          </p:cTn>
                        </p:par>
                        <p:par>
                          <p:cTn id="38" fill="hold">
                            <p:stCondLst>
                              <p:cond delay="6000"/>
                            </p:stCondLst>
                            <p:childTnLst>
                              <p:par>
                                <p:cTn id="39" presetID="42" presetClass="entr" presetSubtype="0" fill="hold" grpId="0" nodeType="afterEffect">
                                  <p:stCondLst>
                                    <p:cond delay="0"/>
                                  </p:stCondLst>
                                  <p:childTnLst>
                                    <p:set>
                                      <p:cBhvr>
                                        <p:cTn id="40" dur="1" fill="hold">
                                          <p:stCondLst>
                                            <p:cond delay="0"/>
                                          </p:stCondLst>
                                        </p:cTn>
                                        <p:tgtEl>
                                          <p:spTgt spid="27"/>
                                        </p:tgtEl>
                                        <p:attrNameLst>
                                          <p:attrName>style.visibility</p:attrName>
                                        </p:attrNameLst>
                                      </p:cBhvr>
                                      <p:to>
                                        <p:strVal val="visible"/>
                                      </p:to>
                                    </p:set>
                                    <p:animEffect transition="in" filter="fade">
                                      <p:cBhvr>
                                        <p:cTn id="41" dur="1000"/>
                                        <p:tgtEl>
                                          <p:spTgt spid="27"/>
                                        </p:tgtEl>
                                      </p:cBhvr>
                                    </p:animEffect>
                                    <p:anim calcmode="lin" valueType="num">
                                      <p:cBhvr>
                                        <p:cTn id="42" dur="1000" fill="hold"/>
                                        <p:tgtEl>
                                          <p:spTgt spid="27"/>
                                        </p:tgtEl>
                                        <p:attrNameLst>
                                          <p:attrName>ppt_x</p:attrName>
                                        </p:attrNameLst>
                                      </p:cBhvr>
                                      <p:tavLst>
                                        <p:tav tm="0">
                                          <p:val>
                                            <p:strVal val="#ppt_x"/>
                                          </p:val>
                                        </p:tav>
                                        <p:tav tm="100000">
                                          <p:val>
                                            <p:strVal val="#ppt_x"/>
                                          </p:val>
                                        </p:tav>
                                      </p:tavLst>
                                    </p:anim>
                                    <p:anim calcmode="lin" valueType="num">
                                      <p:cBhvr>
                                        <p:cTn id="43" dur="1000" fill="hold"/>
                                        <p:tgtEl>
                                          <p:spTgt spid="27"/>
                                        </p:tgtEl>
                                        <p:attrNameLst>
                                          <p:attrName>ppt_y</p:attrName>
                                        </p:attrNameLst>
                                      </p:cBhvr>
                                      <p:tavLst>
                                        <p:tav tm="0">
                                          <p:val>
                                            <p:strVal val="#ppt_y+.1"/>
                                          </p:val>
                                        </p:tav>
                                        <p:tav tm="100000">
                                          <p:val>
                                            <p:strVal val="#ppt_y"/>
                                          </p:val>
                                        </p:tav>
                                      </p:tavLst>
                                    </p:anim>
                                  </p:childTnLst>
                                </p:cTn>
                              </p:par>
                            </p:childTnLst>
                          </p:cTn>
                        </p:par>
                        <p:par>
                          <p:cTn id="44" fill="hold">
                            <p:stCondLst>
                              <p:cond delay="7000"/>
                            </p:stCondLst>
                            <p:childTnLst>
                              <p:par>
                                <p:cTn id="45" presetID="16" presetClass="entr" presetSubtype="26" fill="hold" grpId="0" nodeType="afterEffect">
                                  <p:stCondLst>
                                    <p:cond delay="0"/>
                                  </p:stCondLst>
                                  <p:childTnLst>
                                    <p:set>
                                      <p:cBhvr>
                                        <p:cTn id="46" dur="1" fill="hold">
                                          <p:stCondLst>
                                            <p:cond delay="0"/>
                                          </p:stCondLst>
                                        </p:cTn>
                                        <p:tgtEl>
                                          <p:spTgt spid="25"/>
                                        </p:tgtEl>
                                        <p:attrNameLst>
                                          <p:attrName>style.visibility</p:attrName>
                                        </p:attrNameLst>
                                      </p:cBhvr>
                                      <p:to>
                                        <p:strVal val="visible"/>
                                      </p:to>
                                    </p:set>
                                    <p:animEffect transition="in" filter="barn(inHorizontal)">
                                      <p:cBhvr>
                                        <p:cTn id="47" dur="750"/>
                                        <p:tgtEl>
                                          <p:spTgt spid="25"/>
                                        </p:tgtEl>
                                      </p:cBhvr>
                                    </p:animEffect>
                                  </p:childTnLst>
                                </p:cTn>
                              </p:par>
                            </p:childTnLst>
                          </p:cTn>
                        </p:par>
                        <p:par>
                          <p:cTn id="48" fill="hold">
                            <p:stCondLst>
                              <p:cond delay="7750"/>
                            </p:stCondLst>
                            <p:childTnLst>
                              <p:par>
                                <p:cTn id="49" presetID="22" presetClass="entr" presetSubtype="8" fill="hold" grpId="0" nodeType="afterEffect">
                                  <p:stCondLst>
                                    <p:cond delay="0"/>
                                  </p:stCondLst>
                                  <p:childTnLst>
                                    <p:set>
                                      <p:cBhvr>
                                        <p:cTn id="50" dur="1" fill="hold">
                                          <p:stCondLst>
                                            <p:cond delay="0"/>
                                          </p:stCondLst>
                                        </p:cTn>
                                        <p:tgtEl>
                                          <p:spTgt spid="26"/>
                                        </p:tgtEl>
                                        <p:attrNameLst>
                                          <p:attrName>style.visibility</p:attrName>
                                        </p:attrNameLst>
                                      </p:cBhvr>
                                      <p:to>
                                        <p:strVal val="visible"/>
                                      </p:to>
                                    </p:set>
                                    <p:animEffect transition="in" filter="wipe(left)">
                                      <p:cBhvr>
                                        <p:cTn id="51" dur="750"/>
                                        <p:tgtEl>
                                          <p:spTgt spid="26"/>
                                        </p:tgtEl>
                                      </p:cBhvr>
                                    </p:animEffect>
                                  </p:childTnLst>
                                </p:cTn>
                              </p:par>
                            </p:childTnLst>
                          </p:cTn>
                        </p:par>
                        <p:par>
                          <p:cTn id="52" fill="hold">
                            <p:stCondLst>
                              <p:cond delay="8500"/>
                            </p:stCondLst>
                            <p:childTnLst>
                              <p:par>
                                <p:cTn id="53" presetID="42" presetClass="entr" presetSubtype="0" fill="hold" grpId="0" nodeType="afterEffect">
                                  <p:stCondLst>
                                    <p:cond delay="0"/>
                                  </p:stCondLst>
                                  <p:childTnLst>
                                    <p:set>
                                      <p:cBhvr>
                                        <p:cTn id="54" dur="1" fill="hold">
                                          <p:stCondLst>
                                            <p:cond delay="0"/>
                                          </p:stCondLst>
                                        </p:cTn>
                                        <p:tgtEl>
                                          <p:spTgt spid="30"/>
                                        </p:tgtEl>
                                        <p:attrNameLst>
                                          <p:attrName>style.visibility</p:attrName>
                                        </p:attrNameLst>
                                      </p:cBhvr>
                                      <p:to>
                                        <p:strVal val="visible"/>
                                      </p:to>
                                    </p:set>
                                    <p:animEffect transition="in" filter="fade">
                                      <p:cBhvr>
                                        <p:cTn id="55" dur="1000"/>
                                        <p:tgtEl>
                                          <p:spTgt spid="30"/>
                                        </p:tgtEl>
                                      </p:cBhvr>
                                    </p:animEffect>
                                    <p:anim calcmode="lin" valueType="num">
                                      <p:cBhvr>
                                        <p:cTn id="56" dur="1000" fill="hold"/>
                                        <p:tgtEl>
                                          <p:spTgt spid="30"/>
                                        </p:tgtEl>
                                        <p:attrNameLst>
                                          <p:attrName>ppt_x</p:attrName>
                                        </p:attrNameLst>
                                      </p:cBhvr>
                                      <p:tavLst>
                                        <p:tav tm="0">
                                          <p:val>
                                            <p:strVal val="#ppt_x"/>
                                          </p:val>
                                        </p:tav>
                                        <p:tav tm="100000">
                                          <p:val>
                                            <p:strVal val="#ppt_x"/>
                                          </p:val>
                                        </p:tav>
                                      </p:tavLst>
                                    </p:anim>
                                    <p:anim calcmode="lin" valueType="num">
                                      <p:cBhvr>
                                        <p:cTn id="57" dur="1000" fill="hold"/>
                                        <p:tgtEl>
                                          <p:spTgt spid="30"/>
                                        </p:tgtEl>
                                        <p:attrNameLst>
                                          <p:attrName>ppt_y</p:attrName>
                                        </p:attrNameLst>
                                      </p:cBhvr>
                                      <p:tavLst>
                                        <p:tav tm="0">
                                          <p:val>
                                            <p:strVal val="#ppt_y+.1"/>
                                          </p:val>
                                        </p:tav>
                                        <p:tav tm="100000">
                                          <p:val>
                                            <p:strVal val="#ppt_y"/>
                                          </p:val>
                                        </p:tav>
                                      </p:tavLst>
                                    </p:anim>
                                  </p:childTnLst>
                                </p:cTn>
                              </p:par>
                            </p:childTnLst>
                          </p:cTn>
                        </p:par>
                        <p:par>
                          <p:cTn id="58" fill="hold">
                            <p:stCondLst>
                              <p:cond delay="9500"/>
                            </p:stCondLst>
                            <p:childTnLst>
                              <p:par>
                                <p:cTn id="59" presetID="16" presetClass="entr" presetSubtype="26" fill="hold" grpId="0" nodeType="afterEffect">
                                  <p:stCondLst>
                                    <p:cond delay="0"/>
                                  </p:stCondLst>
                                  <p:childTnLst>
                                    <p:set>
                                      <p:cBhvr>
                                        <p:cTn id="60" dur="1" fill="hold">
                                          <p:stCondLst>
                                            <p:cond delay="0"/>
                                          </p:stCondLst>
                                        </p:cTn>
                                        <p:tgtEl>
                                          <p:spTgt spid="28"/>
                                        </p:tgtEl>
                                        <p:attrNameLst>
                                          <p:attrName>style.visibility</p:attrName>
                                        </p:attrNameLst>
                                      </p:cBhvr>
                                      <p:to>
                                        <p:strVal val="visible"/>
                                      </p:to>
                                    </p:set>
                                    <p:animEffect transition="in" filter="barn(inHorizontal)">
                                      <p:cBhvr>
                                        <p:cTn id="61" dur="750"/>
                                        <p:tgtEl>
                                          <p:spTgt spid="28"/>
                                        </p:tgtEl>
                                      </p:cBhvr>
                                    </p:animEffect>
                                  </p:childTnLst>
                                </p:cTn>
                              </p:par>
                            </p:childTnLst>
                          </p:cTn>
                        </p:par>
                        <p:par>
                          <p:cTn id="62" fill="hold">
                            <p:stCondLst>
                              <p:cond delay="10250"/>
                            </p:stCondLst>
                            <p:childTnLst>
                              <p:par>
                                <p:cTn id="63" presetID="22" presetClass="entr" presetSubtype="8" fill="hold" grpId="0" nodeType="afterEffect">
                                  <p:stCondLst>
                                    <p:cond delay="0"/>
                                  </p:stCondLst>
                                  <p:childTnLst>
                                    <p:set>
                                      <p:cBhvr>
                                        <p:cTn id="64" dur="1" fill="hold">
                                          <p:stCondLst>
                                            <p:cond delay="0"/>
                                          </p:stCondLst>
                                        </p:cTn>
                                        <p:tgtEl>
                                          <p:spTgt spid="29"/>
                                        </p:tgtEl>
                                        <p:attrNameLst>
                                          <p:attrName>style.visibility</p:attrName>
                                        </p:attrNameLst>
                                      </p:cBhvr>
                                      <p:to>
                                        <p:strVal val="visible"/>
                                      </p:to>
                                    </p:set>
                                    <p:animEffect transition="in" filter="wipe(left)">
                                      <p:cBhvr>
                                        <p:cTn id="65" dur="75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11" grpId="0"/>
      <p:bldP spid="21" grpId="0"/>
      <p:bldP spid="22" grpId="0" animBg="1"/>
      <p:bldP spid="23" grpId="0"/>
      <p:bldP spid="24" grpId="0"/>
      <p:bldP spid="25" grpId="0" animBg="1"/>
      <p:bldP spid="26" grpId="0"/>
      <p:bldP spid="27" grpId="0"/>
      <p:bldP spid="28" grpId="0" animBg="1"/>
      <p:bldP spid="29" grpId="0"/>
      <p:bldP spid="30"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88" y="0"/>
            <a:ext cx="9141112" cy="5143500"/>
          </a:xfrm>
          <a:prstGeom prst="rect">
            <a:avLst/>
          </a:prstGeom>
        </p:spPr>
      </p:pic>
      <p:pic>
        <p:nvPicPr>
          <p:cNvPr id="5" name="图片 4"/>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12700" y="3045259"/>
            <a:ext cx="9156700" cy="2098241"/>
          </a:xfrm>
          <a:prstGeom prst="rect">
            <a:avLst/>
          </a:prstGeom>
        </p:spPr>
      </p:pic>
      <p:pic>
        <p:nvPicPr>
          <p:cNvPr id="4" name="图片 3"/>
          <p:cNvPicPr>
            <a:picLocks noChangeAspect="1"/>
          </p:cNvPicPr>
          <p:nvPr/>
        </p:nvPicPr>
        <p:blipFill rotWithShape="1">
          <a:blip r:embed="rId5" cstate="print">
            <a:extLst>
              <a:ext uri="{28A0092B-C50C-407E-A947-70E740481C1C}">
                <a14:useLocalDpi xmlns:a14="http://schemas.microsoft.com/office/drawing/2010/main" val="0"/>
              </a:ext>
            </a:extLst>
          </a:blip>
          <a:srcRect/>
          <a:stretch/>
        </p:blipFill>
        <p:spPr>
          <a:xfrm>
            <a:off x="-12700" y="2711686"/>
            <a:ext cx="2578100" cy="2431813"/>
          </a:xfrm>
          <a:prstGeom prst="rect">
            <a:avLst/>
          </a:prstGeom>
        </p:spPr>
      </p:pic>
      <p:sp>
        <p:nvSpPr>
          <p:cNvPr id="2" name="燕尾形 1"/>
          <p:cNvSpPr/>
          <p:nvPr/>
        </p:nvSpPr>
        <p:spPr>
          <a:xfrm>
            <a:off x="2590800" y="1747877"/>
            <a:ext cx="719176" cy="892787"/>
          </a:xfrm>
          <a:prstGeom prst="chevron">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 name="文本框 2"/>
          <p:cNvSpPr txBox="1"/>
          <p:nvPr/>
        </p:nvSpPr>
        <p:spPr>
          <a:xfrm>
            <a:off x="3424712" y="1840327"/>
            <a:ext cx="5451542" cy="707886"/>
          </a:xfrm>
          <a:prstGeom prst="rect">
            <a:avLst/>
          </a:prstGeom>
          <a:noFill/>
        </p:spPr>
        <p:txBody>
          <a:bodyPr wrap="square" rtlCol="0">
            <a:spAutoFit/>
          </a:bodyPr>
          <a:lstStyle/>
          <a:p>
            <a:r>
              <a:rPr lang="zh-CN" altLang="en-US" sz="4000" b="1" dirty="0">
                <a:solidFill>
                  <a:srgbClr val="FFFF00"/>
                </a:solidFill>
                <a:latin typeface="微软雅黑" panose="020B0503020204020204" pitchFamily="34" charset="-122"/>
                <a:ea typeface="微软雅黑" panose="020B0503020204020204" pitchFamily="34" charset="-122"/>
              </a:rPr>
              <a:t>单击此处添加文字标题</a:t>
            </a:r>
          </a:p>
        </p:txBody>
      </p:sp>
      <p:sp>
        <p:nvSpPr>
          <p:cNvPr id="11" name="文本框 10"/>
          <p:cNvSpPr txBox="1"/>
          <p:nvPr/>
        </p:nvSpPr>
        <p:spPr>
          <a:xfrm>
            <a:off x="1435925" y="1705992"/>
            <a:ext cx="1397933" cy="1015663"/>
          </a:xfrm>
          <a:prstGeom prst="rect">
            <a:avLst/>
          </a:prstGeom>
          <a:noFill/>
        </p:spPr>
        <p:txBody>
          <a:bodyPr wrap="square" rtlCol="0">
            <a:spAutoFit/>
          </a:bodyPr>
          <a:lstStyle/>
          <a:p>
            <a:r>
              <a:rPr lang="en-US" altLang="zh-CN" sz="6000" b="1" dirty="0">
                <a:solidFill>
                  <a:srgbClr val="FFFF00"/>
                </a:solidFill>
                <a:latin typeface="微软雅黑" panose="020B0503020204020204" pitchFamily="34" charset="-122"/>
                <a:ea typeface="微软雅黑" panose="020B0503020204020204" pitchFamily="34" charset="-122"/>
              </a:rPr>
              <a:t>01</a:t>
            </a:r>
            <a:endParaRPr lang="zh-CN" altLang="en-US" sz="6000" b="1" dirty="0">
              <a:solidFill>
                <a:srgbClr val="FFFF00"/>
              </a:solidFill>
              <a:latin typeface="微软雅黑" panose="020B0503020204020204" pitchFamily="34" charset="-122"/>
              <a:ea typeface="微软雅黑" panose="020B0503020204020204" pitchFamily="34" charset="-122"/>
            </a:endParaRPr>
          </a:p>
        </p:txBody>
      </p:sp>
      <p:sp>
        <p:nvSpPr>
          <p:cNvPr id="21" name="文本框 20"/>
          <p:cNvSpPr txBox="1"/>
          <p:nvPr/>
        </p:nvSpPr>
        <p:spPr>
          <a:xfrm>
            <a:off x="728039" y="524846"/>
            <a:ext cx="2031325" cy="830997"/>
          </a:xfrm>
          <a:prstGeom prst="rect">
            <a:avLst/>
          </a:prstGeom>
          <a:noFill/>
        </p:spPr>
        <p:txBody>
          <a:bodyPr wrap="none" rtlCol="0">
            <a:spAutoFit/>
          </a:bodyPr>
          <a:lstStyle/>
          <a:p>
            <a:r>
              <a:rPr lang="zh-CN" altLang="en-US" sz="4800" b="1" dirty="0">
                <a:solidFill>
                  <a:srgbClr val="FFFF00"/>
                </a:solidFill>
                <a:latin typeface="微软雅黑" panose="020B0503020204020204" pitchFamily="34" charset="-122"/>
                <a:ea typeface="微软雅黑" panose="020B0503020204020204" pitchFamily="34" charset="-122"/>
              </a:rPr>
              <a:t>过渡页</a:t>
            </a:r>
          </a:p>
        </p:txBody>
      </p:sp>
    </p:spTree>
    <p:extLst>
      <p:ext uri="{BB962C8B-B14F-4D97-AF65-F5344CB8AC3E}">
        <p14:creationId xmlns:p14="http://schemas.microsoft.com/office/powerpoint/2010/main" val="2155361712"/>
      </p:ext>
    </p:extLst>
  </p:cSld>
  <p:clrMapOvr>
    <a:masterClrMapping/>
  </p:clrMapOvr>
  <p:transition spd="slow" advClick="0" advTm="200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fade">
                                      <p:cBhvr>
                                        <p:cTn id="13" dur="1000"/>
                                        <p:tgtEl>
                                          <p:spTgt spid="11"/>
                                        </p:tgtEl>
                                      </p:cBhvr>
                                    </p:animEffect>
                                    <p:anim calcmode="lin" valueType="num">
                                      <p:cBhvr>
                                        <p:cTn id="14" dur="1000" fill="hold"/>
                                        <p:tgtEl>
                                          <p:spTgt spid="11"/>
                                        </p:tgtEl>
                                        <p:attrNameLst>
                                          <p:attrName>ppt_x</p:attrName>
                                        </p:attrNameLst>
                                      </p:cBhvr>
                                      <p:tavLst>
                                        <p:tav tm="0">
                                          <p:val>
                                            <p:strVal val="#ppt_x"/>
                                          </p:val>
                                        </p:tav>
                                        <p:tav tm="100000">
                                          <p:val>
                                            <p:strVal val="#ppt_x"/>
                                          </p:val>
                                        </p:tav>
                                      </p:tavLst>
                                    </p:anim>
                                    <p:anim calcmode="lin" valueType="num">
                                      <p:cBhvr>
                                        <p:cTn id="15" dur="1000" fill="hold"/>
                                        <p:tgtEl>
                                          <p:spTgt spid="11"/>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16" presetClass="entr" presetSubtype="26" fill="hold" grpId="0" nodeType="after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barn(inHorizontal)">
                                      <p:cBhvr>
                                        <p:cTn id="19" dur="750"/>
                                        <p:tgtEl>
                                          <p:spTgt spid="2"/>
                                        </p:tgtEl>
                                      </p:cBhvr>
                                    </p:animEffect>
                                  </p:childTnLst>
                                </p:cTn>
                              </p:par>
                            </p:childTnLst>
                          </p:cTn>
                        </p:par>
                        <p:par>
                          <p:cTn id="20" fill="hold">
                            <p:stCondLst>
                              <p:cond delay="2750"/>
                            </p:stCondLst>
                            <p:childTnLst>
                              <p:par>
                                <p:cTn id="21" presetID="22" presetClass="entr" presetSubtype="8" fill="hold" grpId="0" nodeType="after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wipe(left)">
                                      <p:cBhvr>
                                        <p:cTn id="23" dur="75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11" grpId="0"/>
      <p:bldP spid="21"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9" name="组合 38"/>
          <p:cNvGrpSpPr/>
          <p:nvPr/>
        </p:nvGrpSpPr>
        <p:grpSpPr>
          <a:xfrm>
            <a:off x="5818899" y="1366301"/>
            <a:ext cx="2410411" cy="2830920"/>
            <a:chOff x="5904234" y="1111767"/>
            <a:chExt cx="2562736" cy="3009818"/>
          </a:xfrm>
        </p:grpSpPr>
        <p:sp>
          <p:nvSpPr>
            <p:cNvPr id="40" name="Presentation Title Rectangle"/>
            <p:cNvSpPr txBox="1">
              <a:spLocks/>
            </p:cNvSpPr>
            <p:nvPr/>
          </p:nvSpPr>
          <p:spPr>
            <a:xfrm>
              <a:off x="5958567" y="3137573"/>
              <a:ext cx="2508403" cy="808922"/>
            </a:xfrm>
            <a:prstGeom prst="rect">
              <a:avLst/>
            </a:prstGeom>
            <a:solidFill>
              <a:srgbClr val="A9A9A9"/>
            </a:solidFill>
            <a:effectLst/>
          </p:spPr>
          <p:txBody>
            <a:bodyPr lIns="172010" rIns="129007" bIns="172010" anchor="t" anchorCtr="0">
              <a:noAutofit/>
            </a:bodyPr>
            <a:lstStyle>
              <a:defPPr>
                <a:defRPr lang="en-US"/>
              </a:defPPr>
              <a:lvl1pPr marR="0" lvl="0" indent="0" defTabSz="914400" fontAlgn="auto">
                <a:lnSpc>
                  <a:spcPct val="90000"/>
                </a:lnSpc>
                <a:spcBef>
                  <a:spcPct val="0"/>
                </a:spcBef>
                <a:spcAft>
                  <a:spcPts val="0"/>
                </a:spcAft>
                <a:buClrTx/>
                <a:buSzTx/>
                <a:buFontTx/>
                <a:buNone/>
                <a:tabLst/>
                <a:defRPr kumimoji="0" sz="2000" b="0" i="0" u="none" strike="noStrike" kern="0" cap="none" spc="0" normalizeH="0" baseline="0">
                  <a:ln w="3175">
                    <a:noFill/>
                  </a:ln>
                  <a:gradFill flip="none" rotWithShape="1">
                    <a:gsLst>
                      <a:gs pos="4583">
                        <a:srgbClr val="FFFFFF"/>
                      </a:gs>
                      <a:gs pos="100000">
                        <a:srgbClr val="FFFFFF"/>
                      </a:gs>
                    </a:gsLst>
                    <a:lin ang="5400000" scaled="0"/>
                    <a:tileRect/>
                  </a:gradFill>
                  <a:effectLst/>
                  <a:uLnTx/>
                  <a:uFillTx/>
                  <a:latin typeface="Segoe"/>
                  <a:cs typeface="Arial" charset="0"/>
                </a:defRPr>
              </a:lvl1pPr>
            </a:lstStyle>
            <a:p>
              <a:pPr defTabSz="860085">
                <a:defRPr/>
              </a:pPr>
              <a:endParaRPr lang="en-US" sz="1975" b="1" dirty="0">
                <a:latin typeface="Segoe UI Light" pitchFamily="34" charset="0"/>
                <a:cs typeface="Segoe UI" pitchFamily="34" charset="0"/>
              </a:endParaRPr>
            </a:p>
            <a:p>
              <a:pPr defTabSz="860085">
                <a:defRPr/>
              </a:pPr>
              <a:endParaRPr lang="en-US" sz="1975" b="1" dirty="0">
                <a:latin typeface="Segoe UI Light" pitchFamily="34" charset="0"/>
                <a:cs typeface="Segoe UI" pitchFamily="34" charset="0"/>
              </a:endParaRPr>
            </a:p>
            <a:p>
              <a:pPr defTabSz="860085">
                <a:defRPr/>
              </a:pPr>
              <a:endParaRPr lang="en-US" sz="1975" b="1" dirty="0">
                <a:latin typeface="Segoe UI Light" pitchFamily="34" charset="0"/>
                <a:cs typeface="Segoe UI" pitchFamily="34" charset="0"/>
              </a:endParaRPr>
            </a:p>
            <a:p>
              <a:pPr defTabSz="860085">
                <a:defRPr/>
              </a:pPr>
              <a:endParaRPr lang="en-US" sz="1975" b="1" dirty="0">
                <a:latin typeface="Segoe UI Light" pitchFamily="34" charset="0"/>
                <a:cs typeface="Segoe UI" pitchFamily="34" charset="0"/>
              </a:endParaRPr>
            </a:p>
            <a:p>
              <a:pPr defTabSz="860085">
                <a:defRPr/>
              </a:pPr>
              <a:endParaRPr lang="en-US" sz="1975" b="1" dirty="0">
                <a:latin typeface="Segoe UI Light" pitchFamily="34" charset="0"/>
                <a:cs typeface="Segoe UI" pitchFamily="34" charset="0"/>
              </a:endParaRPr>
            </a:p>
            <a:p>
              <a:pPr defTabSz="860085">
                <a:defRPr/>
              </a:pPr>
              <a:endParaRPr lang="en-US" sz="1975" b="1" dirty="0">
                <a:latin typeface="Segoe UI Light" pitchFamily="34" charset="0"/>
                <a:cs typeface="Segoe UI" pitchFamily="34" charset="0"/>
              </a:endParaRPr>
            </a:p>
            <a:p>
              <a:pPr defTabSz="860085">
                <a:defRPr/>
              </a:pPr>
              <a:endParaRPr lang="en-US" sz="1975" b="1" dirty="0">
                <a:latin typeface="Segoe UI Light" pitchFamily="34" charset="0"/>
                <a:cs typeface="Segoe UI" pitchFamily="34" charset="0"/>
              </a:endParaRPr>
            </a:p>
          </p:txBody>
        </p:sp>
        <p:sp>
          <p:nvSpPr>
            <p:cNvPr id="41" name="Presentation Title Rectangle"/>
            <p:cNvSpPr txBox="1">
              <a:spLocks/>
            </p:cNvSpPr>
            <p:nvPr/>
          </p:nvSpPr>
          <p:spPr>
            <a:xfrm>
              <a:off x="5904234" y="3164732"/>
              <a:ext cx="2508403" cy="956853"/>
            </a:xfrm>
            <a:prstGeom prst="rect">
              <a:avLst/>
            </a:prstGeom>
            <a:noFill/>
            <a:effectLst/>
          </p:spPr>
          <p:txBody>
            <a:bodyPr lIns="129007" tIns="43002" rIns="43002" bIns="43002" anchor="t" anchorCtr="0">
              <a:noAutofit/>
            </a:bodyPr>
            <a:lstStyle>
              <a:defPPr>
                <a:defRPr lang="en-US"/>
              </a:defPPr>
              <a:lvl1pPr marR="0" lvl="0" indent="0" defTabSz="914400" fontAlgn="auto">
                <a:lnSpc>
                  <a:spcPct val="90000"/>
                </a:lnSpc>
                <a:spcBef>
                  <a:spcPct val="0"/>
                </a:spcBef>
                <a:spcAft>
                  <a:spcPts val="0"/>
                </a:spcAft>
                <a:buClrTx/>
                <a:buSzTx/>
                <a:buFontTx/>
                <a:buNone/>
                <a:tabLst/>
                <a:defRPr kumimoji="0" sz="2000" b="0" i="0" u="none" strike="noStrike" kern="0" cap="none" spc="0" normalizeH="0" baseline="0">
                  <a:ln w="3175">
                    <a:noFill/>
                  </a:ln>
                  <a:gradFill flip="none" rotWithShape="1">
                    <a:gsLst>
                      <a:gs pos="4583">
                        <a:srgbClr val="FFFFFF"/>
                      </a:gs>
                      <a:gs pos="100000">
                        <a:srgbClr val="FFFFFF"/>
                      </a:gs>
                    </a:gsLst>
                    <a:lin ang="5400000" scaled="0"/>
                    <a:tileRect/>
                  </a:gradFill>
                  <a:effectLst/>
                  <a:uLnTx/>
                  <a:uFillTx/>
                  <a:latin typeface="Segoe"/>
                  <a:cs typeface="Arial" charset="0"/>
                </a:defRPr>
              </a:lvl1pPr>
            </a:lstStyle>
            <a:p>
              <a:pPr algn="ctr" defTabSz="860050">
                <a:lnSpc>
                  <a:spcPct val="110000"/>
                </a:lnSpc>
                <a:defRPr/>
              </a:pPr>
              <a:r>
                <a:rPr lang="zh-CN" altLang="en-US" sz="1129" dirty="0">
                  <a:solidFill>
                    <a:sysClr val="window" lastClr="FFFFFF"/>
                  </a:solidFill>
                  <a:latin typeface="+mj-ea"/>
                  <a:cs typeface="Segoe UI" pitchFamily="34" charset="0"/>
                </a:rPr>
                <a:t>单击此处添加文本</a:t>
              </a:r>
              <a:endParaRPr lang="en-US" altLang="zh-CN" sz="1129" dirty="0">
                <a:solidFill>
                  <a:sysClr val="window" lastClr="FFFFFF"/>
                </a:solidFill>
                <a:latin typeface="+mj-ea"/>
                <a:cs typeface="Segoe UI" pitchFamily="34" charset="0"/>
              </a:endParaRPr>
            </a:p>
            <a:p>
              <a:pPr algn="ctr">
                <a:lnSpc>
                  <a:spcPct val="110000"/>
                </a:lnSpc>
              </a:pPr>
              <a:r>
                <a:rPr lang="zh-CN" altLang="en-US" sz="1129" dirty="0">
                  <a:solidFill>
                    <a:sysClr val="window" lastClr="FFFFFF"/>
                  </a:solidFill>
                  <a:latin typeface="+mj-ea"/>
                  <a:cs typeface="Segoe UI" pitchFamily="34" charset="0"/>
                </a:rPr>
                <a:t>单击此处添加文本</a:t>
              </a:r>
              <a:endParaRPr lang="en-US" altLang="zh-CN" sz="1129" dirty="0">
                <a:solidFill>
                  <a:sysClr val="window" lastClr="FFFFFF"/>
                </a:solidFill>
                <a:latin typeface="+mj-ea"/>
                <a:cs typeface="Segoe UI" pitchFamily="34" charset="0"/>
              </a:endParaRPr>
            </a:p>
            <a:p>
              <a:pPr algn="ctr">
                <a:lnSpc>
                  <a:spcPct val="110000"/>
                </a:lnSpc>
              </a:pPr>
              <a:r>
                <a:rPr lang="zh-CN" altLang="en-US" sz="1129" dirty="0">
                  <a:solidFill>
                    <a:sysClr val="window" lastClr="FFFFFF"/>
                  </a:solidFill>
                  <a:latin typeface="+mj-ea"/>
                  <a:cs typeface="Segoe UI" pitchFamily="34" charset="0"/>
                </a:rPr>
                <a:t>单击此处添加文本</a:t>
              </a:r>
              <a:endParaRPr lang="en-US" altLang="zh-CN" sz="1129" dirty="0">
                <a:solidFill>
                  <a:sysClr val="window" lastClr="FFFFFF"/>
                </a:solidFill>
                <a:latin typeface="+mj-ea"/>
                <a:cs typeface="Segoe UI" pitchFamily="34" charset="0"/>
              </a:endParaRPr>
            </a:p>
          </p:txBody>
        </p:sp>
        <p:sp>
          <p:nvSpPr>
            <p:cNvPr id="42" name="Presentation Title Rectangle"/>
            <p:cNvSpPr txBox="1">
              <a:spLocks/>
            </p:cNvSpPr>
            <p:nvPr/>
          </p:nvSpPr>
          <p:spPr>
            <a:xfrm>
              <a:off x="5958567" y="1111767"/>
              <a:ext cx="2508403" cy="1965593"/>
            </a:xfrm>
            <a:prstGeom prst="rect">
              <a:avLst/>
            </a:prstGeom>
            <a:solidFill>
              <a:schemeClr val="accent4"/>
            </a:solidFill>
            <a:effectLst/>
          </p:spPr>
          <p:txBody>
            <a:bodyPr lIns="172010" rIns="129007" bIns="172010" anchor="t" anchorCtr="0">
              <a:noAutofit/>
            </a:bodyPr>
            <a:lstStyle>
              <a:defPPr>
                <a:defRPr lang="en-US"/>
              </a:defPPr>
              <a:lvl1pPr marR="0" lvl="0" indent="0" defTabSz="914400" fontAlgn="auto">
                <a:lnSpc>
                  <a:spcPct val="90000"/>
                </a:lnSpc>
                <a:spcBef>
                  <a:spcPct val="0"/>
                </a:spcBef>
                <a:spcAft>
                  <a:spcPts val="0"/>
                </a:spcAft>
                <a:buClrTx/>
                <a:buSzTx/>
                <a:buFontTx/>
                <a:buNone/>
                <a:tabLst/>
                <a:defRPr kumimoji="0" sz="2000" b="0" i="0" u="none" strike="noStrike" kern="0" cap="none" spc="0" normalizeH="0" baseline="0">
                  <a:ln w="3175">
                    <a:noFill/>
                  </a:ln>
                  <a:gradFill flip="none" rotWithShape="1">
                    <a:gsLst>
                      <a:gs pos="4583">
                        <a:srgbClr val="FFFFFF"/>
                      </a:gs>
                      <a:gs pos="100000">
                        <a:srgbClr val="FFFFFF"/>
                      </a:gs>
                    </a:gsLst>
                    <a:lin ang="5400000" scaled="0"/>
                    <a:tileRect/>
                  </a:gradFill>
                  <a:effectLst/>
                  <a:uLnTx/>
                  <a:uFillTx/>
                  <a:latin typeface="Segoe"/>
                  <a:cs typeface="Arial" charset="0"/>
                </a:defRPr>
              </a:lvl1pPr>
            </a:lstStyle>
            <a:p>
              <a:pPr defTabSz="645149">
                <a:defRPr/>
              </a:pPr>
              <a:r>
                <a:rPr lang="zh-CN" altLang="en-US" sz="2257" b="1" dirty="0">
                  <a:latin typeface="Segoe UI Light" pitchFamily="34" charset="0"/>
                  <a:cs typeface="Segoe UI" pitchFamily="34" charset="0"/>
                </a:rPr>
                <a:t>主题三</a:t>
              </a:r>
              <a:endParaRPr lang="en-US" altLang="zh-CN" sz="2257" b="1" dirty="0">
                <a:latin typeface="Segoe UI Light" pitchFamily="34" charset="0"/>
                <a:cs typeface="Segoe UI" pitchFamily="34" charset="0"/>
              </a:endParaRPr>
            </a:p>
          </p:txBody>
        </p:sp>
        <p:pic>
          <p:nvPicPr>
            <p:cNvPr id="43" name="Picture 6" descr="\\MAGNUM\Projects\Microsoft\Cloud Power FY12\Design\Icons\PNGs\Virtual_Network.png"/>
            <p:cNvPicPr>
              <a:picLocks noChangeAspect="1" noChangeArrowheads="1"/>
            </p:cNvPicPr>
            <p:nvPr/>
          </p:nvPicPr>
          <p:blipFill>
            <a:blip r:embed="rId3" cstate="screen">
              <a:lum bright="100000"/>
              <a:extLst>
                <a:ext uri="{28A0092B-C50C-407E-A947-70E740481C1C}">
                  <a14:useLocalDpi xmlns:a14="http://schemas.microsoft.com/office/drawing/2010/main"/>
                </a:ext>
              </a:extLst>
            </a:blip>
            <a:stretch>
              <a:fillRect/>
            </a:stretch>
          </p:blipFill>
          <p:spPr bwMode="auto">
            <a:xfrm>
              <a:off x="6561666" y="1582921"/>
              <a:ext cx="1302206" cy="1301867"/>
            </a:xfrm>
            <a:prstGeom prst="rect">
              <a:avLst/>
            </a:prstGeom>
            <a:noFill/>
          </p:spPr>
        </p:pic>
      </p:grpSp>
      <p:grpSp>
        <p:nvGrpSpPr>
          <p:cNvPr id="44" name="组合 43"/>
          <p:cNvGrpSpPr/>
          <p:nvPr/>
        </p:nvGrpSpPr>
        <p:grpSpPr>
          <a:xfrm>
            <a:off x="693610" y="1366301"/>
            <a:ext cx="2597823" cy="2830920"/>
            <a:chOff x="455055" y="1111767"/>
            <a:chExt cx="2761991" cy="3009818"/>
          </a:xfrm>
        </p:grpSpPr>
        <p:sp>
          <p:nvSpPr>
            <p:cNvPr id="45" name="Presentation Title Rectangle"/>
            <p:cNvSpPr txBox="1">
              <a:spLocks/>
            </p:cNvSpPr>
            <p:nvPr/>
          </p:nvSpPr>
          <p:spPr>
            <a:xfrm>
              <a:off x="677025" y="3137573"/>
              <a:ext cx="2507182" cy="808922"/>
            </a:xfrm>
            <a:prstGeom prst="rect">
              <a:avLst/>
            </a:prstGeom>
            <a:solidFill>
              <a:srgbClr val="A9A9A9"/>
            </a:solidFill>
            <a:effectLst/>
          </p:spPr>
          <p:txBody>
            <a:bodyPr lIns="172010" rIns="129007" bIns="172010" anchor="t" anchorCtr="0">
              <a:noAutofit/>
            </a:bodyPr>
            <a:lstStyle>
              <a:lvl1pPr algn="l" defTabSz="914363" rtl="0" eaLnBrk="1" latinLnBrk="0" hangingPunct="1">
                <a:lnSpc>
                  <a:spcPct val="90000"/>
                </a:lnSpc>
                <a:spcBef>
                  <a:spcPct val="0"/>
                </a:spcBef>
                <a:buNone/>
                <a:defRPr lang="en-US" sz="3600" b="1" i="0" kern="1200" cap="none" spc="-100" baseline="0">
                  <a:ln w="3175">
                    <a:noFill/>
                  </a:ln>
                  <a:gradFill flip="none" rotWithShape="1">
                    <a:gsLst>
                      <a:gs pos="4583">
                        <a:srgbClr val="FFFFFF"/>
                      </a:gs>
                      <a:gs pos="100000">
                        <a:srgbClr val="FFFFFF"/>
                      </a:gs>
                    </a:gsLst>
                    <a:lin ang="5400000" scaled="0"/>
                    <a:tileRect/>
                  </a:gradFill>
                  <a:effectLst/>
                  <a:latin typeface="+mj-lt"/>
                  <a:ea typeface="+mn-ea"/>
                  <a:cs typeface="Arial" charset="0"/>
                </a:defRPr>
              </a:lvl1pPr>
            </a:lstStyle>
            <a:p>
              <a:pPr defTabSz="645149">
                <a:defRPr/>
              </a:pPr>
              <a:endParaRPr lang="en-US" sz="1975" kern="0" spc="0" dirty="0">
                <a:latin typeface="Segoe UI Light" pitchFamily="34" charset="0"/>
                <a:cs typeface="Segoe UI" pitchFamily="34" charset="0"/>
              </a:endParaRPr>
            </a:p>
            <a:p>
              <a:pPr defTabSz="645149">
                <a:defRPr/>
              </a:pPr>
              <a:endParaRPr lang="en-US" sz="1975" kern="0" spc="0" dirty="0">
                <a:latin typeface="Segoe UI Light" pitchFamily="34" charset="0"/>
                <a:cs typeface="Segoe UI" pitchFamily="34" charset="0"/>
              </a:endParaRPr>
            </a:p>
            <a:p>
              <a:pPr defTabSz="645149">
                <a:defRPr/>
              </a:pPr>
              <a:endParaRPr lang="en-US" sz="1975" kern="0" spc="0" dirty="0">
                <a:latin typeface="Segoe UI Light" pitchFamily="34" charset="0"/>
                <a:cs typeface="Segoe UI" pitchFamily="34" charset="0"/>
              </a:endParaRPr>
            </a:p>
            <a:p>
              <a:pPr defTabSz="645149">
                <a:defRPr/>
              </a:pPr>
              <a:endParaRPr lang="en-US" sz="1975" kern="0" spc="0" dirty="0">
                <a:latin typeface="Segoe UI Light" pitchFamily="34" charset="0"/>
                <a:cs typeface="Segoe UI" pitchFamily="34" charset="0"/>
              </a:endParaRPr>
            </a:p>
            <a:p>
              <a:pPr defTabSz="645149">
                <a:defRPr/>
              </a:pPr>
              <a:endParaRPr lang="en-US" sz="1975" kern="0" spc="0" dirty="0">
                <a:latin typeface="Segoe UI Light" pitchFamily="34" charset="0"/>
                <a:cs typeface="Segoe UI" pitchFamily="34" charset="0"/>
              </a:endParaRPr>
            </a:p>
            <a:p>
              <a:pPr defTabSz="645149">
                <a:defRPr/>
              </a:pPr>
              <a:endParaRPr lang="en-US" sz="1975" kern="0" spc="0" dirty="0">
                <a:latin typeface="Segoe UI Light" pitchFamily="34" charset="0"/>
                <a:cs typeface="Segoe UI" pitchFamily="34" charset="0"/>
              </a:endParaRPr>
            </a:p>
            <a:p>
              <a:pPr defTabSz="645149">
                <a:defRPr/>
              </a:pPr>
              <a:endParaRPr lang="en-US" sz="1975" kern="0" spc="0" dirty="0">
                <a:latin typeface="Segoe UI Light" pitchFamily="34" charset="0"/>
                <a:cs typeface="Segoe UI" pitchFamily="34" charset="0"/>
              </a:endParaRPr>
            </a:p>
          </p:txBody>
        </p:sp>
        <p:sp>
          <p:nvSpPr>
            <p:cNvPr id="46" name="Presentation Title Rectangle"/>
            <p:cNvSpPr txBox="1">
              <a:spLocks/>
            </p:cNvSpPr>
            <p:nvPr/>
          </p:nvSpPr>
          <p:spPr>
            <a:xfrm>
              <a:off x="455055" y="3164732"/>
              <a:ext cx="2761991" cy="956853"/>
            </a:xfrm>
            <a:prstGeom prst="rect">
              <a:avLst/>
            </a:prstGeom>
            <a:noFill/>
            <a:effectLst/>
          </p:spPr>
          <p:txBody>
            <a:bodyPr lIns="129007" tIns="43002" rIns="43002" bIns="43002" anchor="t" anchorCtr="0">
              <a:noAutofit/>
            </a:bodyPr>
            <a:lstStyle>
              <a:lvl1pPr algn="l" defTabSz="914363" rtl="0" eaLnBrk="1" latinLnBrk="0" hangingPunct="1">
                <a:lnSpc>
                  <a:spcPct val="90000"/>
                </a:lnSpc>
                <a:spcBef>
                  <a:spcPct val="0"/>
                </a:spcBef>
                <a:buNone/>
                <a:defRPr lang="en-US" sz="3600" b="1" i="0" kern="1200" cap="none" spc="-100" baseline="0">
                  <a:ln w="3175">
                    <a:noFill/>
                  </a:ln>
                  <a:gradFill flip="none" rotWithShape="1">
                    <a:gsLst>
                      <a:gs pos="4583">
                        <a:srgbClr val="FFFFFF"/>
                      </a:gs>
                      <a:gs pos="100000">
                        <a:srgbClr val="FFFFFF"/>
                      </a:gs>
                    </a:gsLst>
                    <a:lin ang="5400000" scaled="0"/>
                    <a:tileRect/>
                  </a:gradFill>
                  <a:effectLst/>
                  <a:latin typeface="+mj-lt"/>
                  <a:ea typeface="+mn-ea"/>
                  <a:cs typeface="Arial" charset="0"/>
                </a:defRPr>
              </a:lvl1pPr>
            </a:lstStyle>
            <a:p>
              <a:pPr algn="ctr" defTabSz="860050">
                <a:lnSpc>
                  <a:spcPct val="110000"/>
                </a:lnSpc>
                <a:defRPr/>
              </a:pPr>
              <a:r>
                <a:rPr lang="zh-CN" altLang="en-US" sz="1129" b="0" kern="0" spc="0" dirty="0">
                  <a:solidFill>
                    <a:sysClr val="window" lastClr="FFFFFF"/>
                  </a:solidFill>
                  <a:latin typeface="+mj-ea"/>
                  <a:ea typeface="+mj-ea"/>
                  <a:cs typeface="Segoe UI" pitchFamily="34" charset="0"/>
                </a:rPr>
                <a:t>单击此处添加文本</a:t>
              </a:r>
              <a:endParaRPr lang="en-US" altLang="zh-CN" sz="1129" b="0" kern="0" spc="0" dirty="0">
                <a:solidFill>
                  <a:sysClr val="window" lastClr="FFFFFF"/>
                </a:solidFill>
                <a:latin typeface="+mj-ea"/>
                <a:ea typeface="+mj-ea"/>
                <a:cs typeface="Segoe UI" pitchFamily="34" charset="0"/>
              </a:endParaRPr>
            </a:p>
            <a:p>
              <a:pPr algn="ctr">
                <a:lnSpc>
                  <a:spcPct val="110000"/>
                </a:lnSpc>
              </a:pPr>
              <a:r>
                <a:rPr lang="zh-CN" altLang="en-US" sz="1129" b="0" kern="0" spc="0" dirty="0">
                  <a:solidFill>
                    <a:sysClr val="window" lastClr="FFFFFF"/>
                  </a:solidFill>
                  <a:latin typeface="+mj-ea"/>
                  <a:cs typeface="Segoe UI" pitchFamily="34" charset="0"/>
                </a:rPr>
                <a:t>单击此处添加文本</a:t>
              </a:r>
              <a:endParaRPr lang="en-US" altLang="zh-CN" sz="1129" b="0" kern="0" spc="0" dirty="0">
                <a:solidFill>
                  <a:sysClr val="window" lastClr="FFFFFF"/>
                </a:solidFill>
                <a:latin typeface="+mj-ea"/>
                <a:cs typeface="Segoe UI" pitchFamily="34" charset="0"/>
              </a:endParaRPr>
            </a:p>
            <a:p>
              <a:pPr algn="ctr">
                <a:lnSpc>
                  <a:spcPct val="110000"/>
                </a:lnSpc>
              </a:pPr>
              <a:r>
                <a:rPr lang="zh-CN" altLang="en-US" sz="1129" b="0" kern="0" spc="0" dirty="0">
                  <a:solidFill>
                    <a:sysClr val="window" lastClr="FFFFFF"/>
                  </a:solidFill>
                  <a:latin typeface="+mj-ea"/>
                  <a:cs typeface="Segoe UI" pitchFamily="34" charset="0"/>
                </a:rPr>
                <a:t>单击此处添加文本</a:t>
              </a:r>
              <a:endParaRPr lang="en-US" altLang="zh-CN" sz="1129" b="0" kern="0" spc="0" dirty="0">
                <a:solidFill>
                  <a:sysClr val="window" lastClr="FFFFFF"/>
                </a:solidFill>
                <a:latin typeface="+mj-ea"/>
                <a:cs typeface="Segoe UI" pitchFamily="34" charset="0"/>
              </a:endParaRPr>
            </a:p>
          </p:txBody>
        </p:sp>
        <p:sp>
          <p:nvSpPr>
            <p:cNvPr id="47" name="Presentation Title Rectangle"/>
            <p:cNvSpPr txBox="1">
              <a:spLocks/>
            </p:cNvSpPr>
            <p:nvPr/>
          </p:nvSpPr>
          <p:spPr>
            <a:xfrm>
              <a:off x="677025" y="1111767"/>
              <a:ext cx="2507182" cy="1965593"/>
            </a:xfrm>
            <a:prstGeom prst="rect">
              <a:avLst/>
            </a:prstGeom>
            <a:solidFill>
              <a:schemeClr val="accent1"/>
            </a:solidFill>
            <a:effectLst/>
          </p:spPr>
          <p:txBody>
            <a:bodyPr lIns="172010" rIns="129007" bIns="172010" anchor="t" anchorCtr="0">
              <a:noAutofit/>
            </a:bodyPr>
            <a:lstStyle>
              <a:lvl1pPr algn="l" defTabSz="914363" rtl="0" eaLnBrk="1" latinLnBrk="0" hangingPunct="1">
                <a:lnSpc>
                  <a:spcPct val="90000"/>
                </a:lnSpc>
                <a:spcBef>
                  <a:spcPct val="0"/>
                </a:spcBef>
                <a:buNone/>
                <a:defRPr lang="en-US" sz="3600" b="1" i="0" kern="1200" cap="none" spc="-100" baseline="0">
                  <a:ln w="3175">
                    <a:noFill/>
                  </a:ln>
                  <a:gradFill flip="none" rotWithShape="1">
                    <a:gsLst>
                      <a:gs pos="4583">
                        <a:srgbClr val="FFFFFF"/>
                      </a:gs>
                      <a:gs pos="100000">
                        <a:srgbClr val="FFFFFF"/>
                      </a:gs>
                    </a:gsLst>
                    <a:lin ang="5400000" scaled="0"/>
                    <a:tileRect/>
                  </a:gradFill>
                  <a:effectLst/>
                  <a:latin typeface="+mj-lt"/>
                  <a:ea typeface="+mn-ea"/>
                  <a:cs typeface="Arial" charset="0"/>
                </a:defRPr>
              </a:lvl1pPr>
            </a:lstStyle>
            <a:p>
              <a:pPr defTabSz="645149">
                <a:defRPr/>
              </a:pPr>
              <a:r>
                <a:rPr lang="zh-CN" altLang="en-US" sz="2257" kern="0" spc="0" dirty="0">
                  <a:latin typeface="Segoe UI Light" pitchFamily="34" charset="0"/>
                  <a:cs typeface="Segoe UI" pitchFamily="34" charset="0"/>
                </a:rPr>
                <a:t>主题一</a:t>
              </a:r>
              <a:endParaRPr lang="en-US" sz="2257" kern="0" spc="0" dirty="0">
                <a:latin typeface="Segoe UI Light" pitchFamily="34" charset="0"/>
                <a:cs typeface="Segoe UI" pitchFamily="34" charset="0"/>
              </a:endParaRPr>
            </a:p>
          </p:txBody>
        </p:sp>
        <p:pic>
          <p:nvPicPr>
            <p:cNvPr id="48" name="Picture 2" descr="\\MAGNUM\Projects\Microsoft\Cloud Power FY12\Design\Icons\PNGs\Cloud_on_your_terms.png"/>
            <p:cNvPicPr>
              <a:picLocks noChangeAspect="1" noChangeArrowheads="1"/>
            </p:cNvPicPr>
            <p:nvPr/>
          </p:nvPicPr>
          <p:blipFill>
            <a:blip r:embed="rId4" cstate="print">
              <a:lum bright="100000"/>
            </a:blip>
            <a:stretch>
              <a:fillRect/>
            </a:stretch>
          </p:blipFill>
          <p:spPr bwMode="auto">
            <a:xfrm>
              <a:off x="854415" y="1111768"/>
              <a:ext cx="2105242" cy="2203748"/>
            </a:xfrm>
            <a:prstGeom prst="rect">
              <a:avLst/>
            </a:prstGeom>
            <a:noFill/>
            <a:ln>
              <a:noFill/>
            </a:ln>
          </p:spPr>
        </p:pic>
      </p:grpSp>
      <p:grpSp>
        <p:nvGrpSpPr>
          <p:cNvPr id="49" name="组合 48"/>
          <p:cNvGrpSpPr/>
          <p:nvPr/>
        </p:nvGrpSpPr>
        <p:grpSpPr>
          <a:xfrm>
            <a:off x="3335093" y="1366301"/>
            <a:ext cx="2410409" cy="2830920"/>
            <a:chOff x="3263465" y="1111767"/>
            <a:chExt cx="2562733" cy="3009818"/>
          </a:xfrm>
        </p:grpSpPr>
        <p:sp>
          <p:nvSpPr>
            <p:cNvPr id="50" name="Presentation Title Rectangle"/>
            <p:cNvSpPr txBox="1">
              <a:spLocks/>
            </p:cNvSpPr>
            <p:nvPr/>
          </p:nvSpPr>
          <p:spPr>
            <a:xfrm>
              <a:off x="3317797" y="3137573"/>
              <a:ext cx="2508401" cy="808922"/>
            </a:xfrm>
            <a:prstGeom prst="rect">
              <a:avLst/>
            </a:prstGeom>
            <a:solidFill>
              <a:srgbClr val="A9A9A9"/>
            </a:solidFill>
            <a:effectLst/>
          </p:spPr>
          <p:txBody>
            <a:bodyPr lIns="172010" rIns="129007" bIns="172010" anchor="t" anchorCtr="0">
              <a:noAutofit/>
            </a:bodyPr>
            <a:lstStyle>
              <a:defPPr>
                <a:defRPr lang="en-US"/>
              </a:defPPr>
              <a:lvl1pPr>
                <a:lnSpc>
                  <a:spcPct val="90000"/>
                </a:lnSpc>
                <a:spcBef>
                  <a:spcPct val="0"/>
                </a:spcBef>
                <a:buNone/>
                <a:defRPr sz="1700" b="1" i="0" cap="none" spc="0" baseline="0">
                  <a:ln w="3175">
                    <a:noFill/>
                  </a:ln>
                  <a:gradFill flip="none" rotWithShape="1">
                    <a:gsLst>
                      <a:gs pos="4583">
                        <a:srgbClr val="FFFFFF"/>
                      </a:gs>
                      <a:gs pos="100000">
                        <a:srgbClr val="FFFFFF"/>
                      </a:gs>
                    </a:gsLst>
                    <a:lin ang="5400000" scaled="0"/>
                    <a:tileRect/>
                  </a:gradFill>
                  <a:effectLst/>
                  <a:latin typeface="+mj-lt"/>
                  <a:cs typeface="Arial" charset="0"/>
                </a:defRPr>
              </a:lvl1pPr>
            </a:lstStyle>
            <a:p>
              <a:pPr defTabSz="645149">
                <a:defRPr/>
              </a:pPr>
              <a:endParaRPr lang="en-US" sz="1975" kern="0" dirty="0">
                <a:latin typeface="Segoe UI Light" pitchFamily="34" charset="0"/>
                <a:cs typeface="Segoe UI" pitchFamily="34" charset="0"/>
              </a:endParaRPr>
            </a:p>
            <a:p>
              <a:pPr defTabSz="645149">
                <a:defRPr/>
              </a:pPr>
              <a:endParaRPr lang="en-US" sz="1975" kern="0" dirty="0">
                <a:latin typeface="Segoe UI Light" pitchFamily="34" charset="0"/>
                <a:cs typeface="Segoe UI" pitchFamily="34" charset="0"/>
              </a:endParaRPr>
            </a:p>
            <a:p>
              <a:pPr defTabSz="645149">
                <a:defRPr/>
              </a:pPr>
              <a:endParaRPr lang="en-US" sz="1975" kern="0" dirty="0">
                <a:latin typeface="Segoe UI Light" pitchFamily="34" charset="0"/>
                <a:cs typeface="Segoe UI" pitchFamily="34" charset="0"/>
              </a:endParaRPr>
            </a:p>
            <a:p>
              <a:pPr defTabSz="645149">
                <a:defRPr/>
              </a:pPr>
              <a:endParaRPr lang="en-US" sz="1975" kern="0" dirty="0">
                <a:latin typeface="Segoe UI Light" pitchFamily="34" charset="0"/>
                <a:cs typeface="Segoe UI" pitchFamily="34" charset="0"/>
              </a:endParaRPr>
            </a:p>
            <a:p>
              <a:pPr defTabSz="645149">
                <a:defRPr/>
              </a:pPr>
              <a:endParaRPr lang="en-US" sz="1975" kern="0" dirty="0">
                <a:latin typeface="Segoe UI Light" pitchFamily="34" charset="0"/>
                <a:cs typeface="Segoe UI" pitchFamily="34" charset="0"/>
              </a:endParaRPr>
            </a:p>
            <a:p>
              <a:pPr defTabSz="645149">
                <a:defRPr/>
              </a:pPr>
              <a:endParaRPr lang="en-US" sz="1975" kern="0" dirty="0">
                <a:latin typeface="Segoe UI Light" pitchFamily="34" charset="0"/>
                <a:cs typeface="Segoe UI" pitchFamily="34" charset="0"/>
              </a:endParaRPr>
            </a:p>
            <a:p>
              <a:pPr defTabSz="645149">
                <a:defRPr/>
              </a:pPr>
              <a:endParaRPr lang="en-US" sz="1975" kern="0" dirty="0">
                <a:latin typeface="Segoe UI Light" pitchFamily="34" charset="0"/>
                <a:cs typeface="Segoe UI" pitchFamily="34" charset="0"/>
              </a:endParaRPr>
            </a:p>
          </p:txBody>
        </p:sp>
        <p:sp>
          <p:nvSpPr>
            <p:cNvPr id="51" name="Presentation Title Rectangle"/>
            <p:cNvSpPr txBox="1">
              <a:spLocks/>
            </p:cNvSpPr>
            <p:nvPr/>
          </p:nvSpPr>
          <p:spPr>
            <a:xfrm>
              <a:off x="3263465" y="3164732"/>
              <a:ext cx="2508401" cy="956853"/>
            </a:xfrm>
            <a:prstGeom prst="rect">
              <a:avLst/>
            </a:prstGeom>
            <a:noFill/>
            <a:effectLst/>
          </p:spPr>
          <p:txBody>
            <a:bodyPr lIns="129007" tIns="43002" rIns="43002" bIns="43002" anchor="t" anchorCtr="0">
              <a:noAutofit/>
            </a:bodyPr>
            <a:lstStyle>
              <a:defPPr>
                <a:defRPr lang="en-US"/>
              </a:defPPr>
              <a:lvl1pPr>
                <a:lnSpc>
                  <a:spcPct val="90000"/>
                </a:lnSpc>
                <a:spcBef>
                  <a:spcPct val="0"/>
                </a:spcBef>
                <a:buNone/>
                <a:defRPr sz="1700" b="1" i="0" cap="none" spc="0" baseline="0">
                  <a:ln w="3175">
                    <a:noFill/>
                  </a:ln>
                  <a:gradFill flip="none" rotWithShape="1">
                    <a:gsLst>
                      <a:gs pos="4583">
                        <a:srgbClr val="FFFFFF"/>
                      </a:gs>
                      <a:gs pos="100000">
                        <a:srgbClr val="FFFFFF"/>
                      </a:gs>
                    </a:gsLst>
                    <a:lin ang="5400000" scaled="0"/>
                    <a:tileRect/>
                  </a:gradFill>
                  <a:effectLst/>
                  <a:latin typeface="+mj-lt"/>
                  <a:cs typeface="Arial" charset="0"/>
                </a:defRPr>
              </a:lvl1pPr>
            </a:lstStyle>
            <a:p>
              <a:pPr algn="ctr" defTabSz="860050">
                <a:lnSpc>
                  <a:spcPct val="110000"/>
                </a:lnSpc>
                <a:defRPr/>
              </a:pPr>
              <a:r>
                <a:rPr lang="zh-CN" altLang="en-US" sz="1129" b="0" kern="0" dirty="0">
                  <a:solidFill>
                    <a:sysClr val="window" lastClr="FFFFFF"/>
                  </a:solidFill>
                  <a:latin typeface="+mj-ea"/>
                  <a:cs typeface="Segoe UI" pitchFamily="34" charset="0"/>
                </a:rPr>
                <a:t>单击此处添加文本</a:t>
              </a:r>
              <a:endParaRPr lang="en-US" altLang="zh-CN" sz="1129" b="0" kern="0" dirty="0">
                <a:solidFill>
                  <a:sysClr val="window" lastClr="FFFFFF"/>
                </a:solidFill>
                <a:latin typeface="+mj-ea"/>
                <a:cs typeface="Segoe UI" pitchFamily="34" charset="0"/>
              </a:endParaRPr>
            </a:p>
            <a:p>
              <a:pPr algn="ctr">
                <a:lnSpc>
                  <a:spcPct val="110000"/>
                </a:lnSpc>
              </a:pPr>
              <a:r>
                <a:rPr lang="zh-CN" altLang="en-US" sz="1129" b="0" kern="0" dirty="0">
                  <a:solidFill>
                    <a:sysClr val="window" lastClr="FFFFFF"/>
                  </a:solidFill>
                  <a:latin typeface="+mj-ea"/>
                  <a:cs typeface="Segoe UI" pitchFamily="34" charset="0"/>
                </a:rPr>
                <a:t>单击此处添加文本</a:t>
              </a:r>
              <a:endParaRPr lang="en-US" altLang="zh-CN" sz="1129" b="0" kern="0" dirty="0">
                <a:solidFill>
                  <a:sysClr val="window" lastClr="FFFFFF"/>
                </a:solidFill>
                <a:latin typeface="+mj-ea"/>
                <a:cs typeface="Segoe UI" pitchFamily="34" charset="0"/>
              </a:endParaRPr>
            </a:p>
            <a:p>
              <a:pPr algn="ctr">
                <a:lnSpc>
                  <a:spcPct val="110000"/>
                </a:lnSpc>
              </a:pPr>
              <a:r>
                <a:rPr lang="zh-CN" altLang="en-US" sz="1129" b="0" kern="0" dirty="0">
                  <a:solidFill>
                    <a:sysClr val="window" lastClr="FFFFFF"/>
                  </a:solidFill>
                  <a:latin typeface="+mj-ea"/>
                  <a:cs typeface="Segoe UI" pitchFamily="34" charset="0"/>
                </a:rPr>
                <a:t>单击此处添加文本</a:t>
              </a:r>
              <a:endParaRPr lang="en-US" altLang="zh-CN" sz="1129" b="0" kern="0" dirty="0">
                <a:solidFill>
                  <a:sysClr val="window" lastClr="FFFFFF"/>
                </a:solidFill>
                <a:latin typeface="+mj-ea"/>
                <a:cs typeface="Segoe UI" pitchFamily="34" charset="0"/>
              </a:endParaRPr>
            </a:p>
          </p:txBody>
        </p:sp>
        <p:sp>
          <p:nvSpPr>
            <p:cNvPr id="52" name="Presentation Title Rectangle"/>
            <p:cNvSpPr txBox="1">
              <a:spLocks/>
            </p:cNvSpPr>
            <p:nvPr/>
          </p:nvSpPr>
          <p:spPr>
            <a:xfrm>
              <a:off x="3317797" y="1111767"/>
              <a:ext cx="2508401" cy="1965593"/>
            </a:xfrm>
            <a:prstGeom prst="rect">
              <a:avLst/>
            </a:prstGeom>
            <a:solidFill>
              <a:schemeClr val="accent3"/>
            </a:solidFill>
            <a:effectLst/>
          </p:spPr>
          <p:txBody>
            <a:bodyPr lIns="172010" rIns="129007" bIns="172010" anchor="t" anchorCtr="0">
              <a:noAutofit/>
            </a:bodyPr>
            <a:lstStyle>
              <a:defPPr>
                <a:defRPr lang="en-US"/>
              </a:defPPr>
              <a:lvl1pPr>
                <a:lnSpc>
                  <a:spcPct val="90000"/>
                </a:lnSpc>
                <a:spcBef>
                  <a:spcPct val="0"/>
                </a:spcBef>
                <a:buNone/>
                <a:defRPr sz="1700" b="1" i="0" cap="none" spc="0" baseline="0">
                  <a:ln w="3175">
                    <a:noFill/>
                  </a:ln>
                  <a:gradFill flip="none" rotWithShape="1">
                    <a:gsLst>
                      <a:gs pos="4583">
                        <a:srgbClr val="FFFFFF"/>
                      </a:gs>
                      <a:gs pos="100000">
                        <a:srgbClr val="FFFFFF"/>
                      </a:gs>
                    </a:gsLst>
                    <a:lin ang="5400000" scaled="0"/>
                    <a:tileRect/>
                  </a:gradFill>
                  <a:effectLst/>
                  <a:latin typeface="+mj-lt"/>
                  <a:cs typeface="Arial" charset="0"/>
                </a:defRPr>
              </a:lvl1pPr>
            </a:lstStyle>
            <a:p>
              <a:pPr defTabSz="645149">
                <a:defRPr/>
              </a:pPr>
              <a:r>
                <a:rPr lang="zh-CN" altLang="en-US" sz="2257" kern="0" dirty="0">
                  <a:latin typeface="Segoe UI Light" pitchFamily="34" charset="0"/>
                  <a:cs typeface="Segoe UI" pitchFamily="34" charset="0"/>
                </a:rPr>
                <a:t>主题二</a:t>
              </a:r>
              <a:endParaRPr lang="en-US" altLang="zh-CN" sz="2257" kern="0" dirty="0">
                <a:latin typeface="Segoe UI Light" pitchFamily="34" charset="0"/>
                <a:cs typeface="Segoe UI" pitchFamily="34" charset="0"/>
              </a:endParaRPr>
            </a:p>
          </p:txBody>
        </p:sp>
        <p:sp>
          <p:nvSpPr>
            <p:cNvPr id="53" name="Freeform 15"/>
            <p:cNvSpPr>
              <a:spLocks noEditPoints="1"/>
            </p:cNvSpPr>
            <p:nvPr/>
          </p:nvSpPr>
          <p:spPr bwMode="black">
            <a:xfrm>
              <a:off x="4101967" y="1763407"/>
              <a:ext cx="940061" cy="940897"/>
            </a:xfrm>
            <a:custGeom>
              <a:avLst/>
              <a:gdLst>
                <a:gd name="T0" fmla="*/ 455 w 708"/>
                <a:gd name="T1" fmla="*/ 121 h 709"/>
                <a:gd name="T2" fmla="*/ 392 w 708"/>
                <a:gd name="T3" fmla="*/ 121 h 709"/>
                <a:gd name="T4" fmla="*/ 392 w 708"/>
                <a:gd name="T5" fmla="*/ 206 h 709"/>
                <a:gd name="T6" fmla="*/ 316 w 708"/>
                <a:gd name="T7" fmla="*/ 206 h 709"/>
                <a:gd name="T8" fmla="*/ 316 w 708"/>
                <a:gd name="T9" fmla="*/ 121 h 709"/>
                <a:gd name="T10" fmla="*/ 250 w 708"/>
                <a:gd name="T11" fmla="*/ 121 h 709"/>
                <a:gd name="T12" fmla="*/ 354 w 708"/>
                <a:gd name="T13" fmla="*/ 0 h 709"/>
                <a:gd name="T14" fmla="*/ 455 w 708"/>
                <a:gd name="T15" fmla="*/ 121 h 709"/>
                <a:gd name="T16" fmla="*/ 205 w 708"/>
                <a:gd name="T17" fmla="*/ 371 h 709"/>
                <a:gd name="T18" fmla="*/ 139 w 708"/>
                <a:gd name="T19" fmla="*/ 371 h 709"/>
                <a:gd name="T20" fmla="*/ 139 w 708"/>
                <a:gd name="T21" fmla="*/ 456 h 709"/>
                <a:gd name="T22" fmla="*/ 63 w 708"/>
                <a:gd name="T23" fmla="*/ 456 h 709"/>
                <a:gd name="T24" fmla="*/ 63 w 708"/>
                <a:gd name="T25" fmla="*/ 371 h 709"/>
                <a:gd name="T26" fmla="*/ 0 w 708"/>
                <a:gd name="T27" fmla="*/ 371 h 709"/>
                <a:gd name="T28" fmla="*/ 101 w 708"/>
                <a:gd name="T29" fmla="*/ 251 h 709"/>
                <a:gd name="T30" fmla="*/ 205 w 708"/>
                <a:gd name="T31" fmla="*/ 371 h 709"/>
                <a:gd name="T32" fmla="*/ 205 w 708"/>
                <a:gd name="T33" fmla="*/ 503 h 709"/>
                <a:gd name="T34" fmla="*/ 0 w 708"/>
                <a:gd name="T35" fmla="*/ 503 h 709"/>
                <a:gd name="T36" fmla="*/ 0 w 708"/>
                <a:gd name="T37" fmla="*/ 709 h 709"/>
                <a:gd name="T38" fmla="*/ 205 w 708"/>
                <a:gd name="T39" fmla="*/ 709 h 709"/>
                <a:gd name="T40" fmla="*/ 205 w 708"/>
                <a:gd name="T41" fmla="*/ 503 h 709"/>
                <a:gd name="T42" fmla="*/ 708 w 708"/>
                <a:gd name="T43" fmla="*/ 503 h 709"/>
                <a:gd name="T44" fmla="*/ 503 w 708"/>
                <a:gd name="T45" fmla="*/ 503 h 709"/>
                <a:gd name="T46" fmla="*/ 503 w 708"/>
                <a:gd name="T47" fmla="*/ 709 h 709"/>
                <a:gd name="T48" fmla="*/ 708 w 708"/>
                <a:gd name="T49" fmla="*/ 709 h 709"/>
                <a:gd name="T50" fmla="*/ 708 w 708"/>
                <a:gd name="T51" fmla="*/ 503 h 709"/>
                <a:gd name="T52" fmla="*/ 708 w 708"/>
                <a:gd name="T53" fmla="*/ 0 h 709"/>
                <a:gd name="T54" fmla="*/ 503 w 708"/>
                <a:gd name="T55" fmla="*/ 0 h 709"/>
                <a:gd name="T56" fmla="*/ 503 w 708"/>
                <a:gd name="T57" fmla="*/ 206 h 709"/>
                <a:gd name="T58" fmla="*/ 708 w 708"/>
                <a:gd name="T59" fmla="*/ 206 h 709"/>
                <a:gd name="T60" fmla="*/ 708 w 708"/>
                <a:gd name="T61" fmla="*/ 0 h 709"/>
                <a:gd name="T62" fmla="*/ 708 w 708"/>
                <a:gd name="T63" fmla="*/ 251 h 709"/>
                <a:gd name="T64" fmla="*/ 503 w 708"/>
                <a:gd name="T65" fmla="*/ 251 h 709"/>
                <a:gd name="T66" fmla="*/ 503 w 708"/>
                <a:gd name="T67" fmla="*/ 456 h 709"/>
                <a:gd name="T68" fmla="*/ 708 w 708"/>
                <a:gd name="T69" fmla="*/ 456 h 709"/>
                <a:gd name="T70" fmla="*/ 708 w 708"/>
                <a:gd name="T71" fmla="*/ 251 h 709"/>
                <a:gd name="T72" fmla="*/ 455 w 708"/>
                <a:gd name="T73" fmla="*/ 251 h 709"/>
                <a:gd name="T74" fmla="*/ 250 w 708"/>
                <a:gd name="T75" fmla="*/ 251 h 709"/>
                <a:gd name="T76" fmla="*/ 250 w 708"/>
                <a:gd name="T77" fmla="*/ 456 h 709"/>
                <a:gd name="T78" fmla="*/ 455 w 708"/>
                <a:gd name="T79" fmla="*/ 456 h 709"/>
                <a:gd name="T80" fmla="*/ 455 w 708"/>
                <a:gd name="T81" fmla="*/ 251 h 709"/>
                <a:gd name="T82" fmla="*/ 455 w 708"/>
                <a:gd name="T83" fmla="*/ 503 h 709"/>
                <a:gd name="T84" fmla="*/ 250 w 708"/>
                <a:gd name="T85" fmla="*/ 503 h 709"/>
                <a:gd name="T86" fmla="*/ 250 w 708"/>
                <a:gd name="T87" fmla="*/ 709 h 709"/>
                <a:gd name="T88" fmla="*/ 455 w 708"/>
                <a:gd name="T89" fmla="*/ 709 h 709"/>
                <a:gd name="T90" fmla="*/ 455 w 708"/>
                <a:gd name="T91" fmla="*/ 503 h 7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708" h="709">
                  <a:moveTo>
                    <a:pt x="455" y="121"/>
                  </a:moveTo>
                  <a:lnTo>
                    <a:pt x="392" y="121"/>
                  </a:lnTo>
                  <a:lnTo>
                    <a:pt x="392" y="206"/>
                  </a:lnTo>
                  <a:lnTo>
                    <a:pt x="316" y="206"/>
                  </a:lnTo>
                  <a:lnTo>
                    <a:pt x="316" y="121"/>
                  </a:lnTo>
                  <a:lnTo>
                    <a:pt x="250" y="121"/>
                  </a:lnTo>
                  <a:lnTo>
                    <a:pt x="354" y="0"/>
                  </a:lnTo>
                  <a:lnTo>
                    <a:pt x="455" y="121"/>
                  </a:lnTo>
                  <a:close/>
                  <a:moveTo>
                    <a:pt x="205" y="371"/>
                  </a:moveTo>
                  <a:lnTo>
                    <a:pt x="139" y="371"/>
                  </a:lnTo>
                  <a:lnTo>
                    <a:pt x="139" y="456"/>
                  </a:lnTo>
                  <a:lnTo>
                    <a:pt x="63" y="456"/>
                  </a:lnTo>
                  <a:lnTo>
                    <a:pt x="63" y="371"/>
                  </a:lnTo>
                  <a:lnTo>
                    <a:pt x="0" y="371"/>
                  </a:lnTo>
                  <a:lnTo>
                    <a:pt x="101" y="251"/>
                  </a:lnTo>
                  <a:lnTo>
                    <a:pt x="205" y="371"/>
                  </a:lnTo>
                  <a:close/>
                  <a:moveTo>
                    <a:pt x="205" y="503"/>
                  </a:moveTo>
                  <a:lnTo>
                    <a:pt x="0" y="503"/>
                  </a:lnTo>
                  <a:lnTo>
                    <a:pt x="0" y="709"/>
                  </a:lnTo>
                  <a:lnTo>
                    <a:pt x="205" y="709"/>
                  </a:lnTo>
                  <a:lnTo>
                    <a:pt x="205" y="503"/>
                  </a:lnTo>
                  <a:close/>
                  <a:moveTo>
                    <a:pt x="708" y="503"/>
                  </a:moveTo>
                  <a:lnTo>
                    <a:pt x="503" y="503"/>
                  </a:lnTo>
                  <a:lnTo>
                    <a:pt x="503" y="709"/>
                  </a:lnTo>
                  <a:lnTo>
                    <a:pt x="708" y="709"/>
                  </a:lnTo>
                  <a:lnTo>
                    <a:pt x="708" y="503"/>
                  </a:lnTo>
                  <a:close/>
                  <a:moveTo>
                    <a:pt x="708" y="0"/>
                  </a:moveTo>
                  <a:lnTo>
                    <a:pt x="503" y="0"/>
                  </a:lnTo>
                  <a:lnTo>
                    <a:pt x="503" y="206"/>
                  </a:lnTo>
                  <a:lnTo>
                    <a:pt x="708" y="206"/>
                  </a:lnTo>
                  <a:lnTo>
                    <a:pt x="708" y="0"/>
                  </a:lnTo>
                  <a:close/>
                  <a:moveTo>
                    <a:pt x="708" y="251"/>
                  </a:moveTo>
                  <a:lnTo>
                    <a:pt x="503" y="251"/>
                  </a:lnTo>
                  <a:lnTo>
                    <a:pt x="503" y="456"/>
                  </a:lnTo>
                  <a:lnTo>
                    <a:pt x="708" y="456"/>
                  </a:lnTo>
                  <a:lnTo>
                    <a:pt x="708" y="251"/>
                  </a:lnTo>
                  <a:close/>
                  <a:moveTo>
                    <a:pt x="455" y="251"/>
                  </a:moveTo>
                  <a:lnTo>
                    <a:pt x="250" y="251"/>
                  </a:lnTo>
                  <a:lnTo>
                    <a:pt x="250" y="456"/>
                  </a:lnTo>
                  <a:lnTo>
                    <a:pt x="455" y="456"/>
                  </a:lnTo>
                  <a:lnTo>
                    <a:pt x="455" y="251"/>
                  </a:lnTo>
                  <a:close/>
                  <a:moveTo>
                    <a:pt x="455" y="503"/>
                  </a:moveTo>
                  <a:lnTo>
                    <a:pt x="250" y="503"/>
                  </a:lnTo>
                  <a:lnTo>
                    <a:pt x="250" y="709"/>
                  </a:lnTo>
                  <a:lnTo>
                    <a:pt x="455" y="709"/>
                  </a:lnTo>
                  <a:lnTo>
                    <a:pt x="455" y="503"/>
                  </a:lnTo>
                  <a:close/>
                </a:path>
              </a:pathLst>
            </a:custGeom>
            <a:solidFill>
              <a:srgbClr val="FFFFFF"/>
            </a:solidFill>
            <a:ln>
              <a:noFill/>
            </a:ln>
          </p:spPr>
          <p:txBody>
            <a:bodyPr vert="horz" wrap="square" lIns="77413" tIns="38707" rIns="77413" bIns="38707" numCol="1" anchor="t" anchorCtr="0" compatLnSpc="1">
              <a:prstTxWarp prst="textNoShape">
                <a:avLst/>
              </a:prstTxWarp>
            </a:bodyPr>
            <a:lstStyle/>
            <a:p>
              <a:pPr defTabSz="860085">
                <a:defRPr/>
              </a:pPr>
              <a:endParaRPr lang="en-US" sz="1129" kern="0" dirty="0">
                <a:solidFill>
                  <a:sysClr val="windowText" lastClr="000000"/>
                </a:solidFill>
              </a:endParaRPr>
            </a:p>
          </p:txBody>
        </p:sp>
      </p:grpSp>
    </p:spTree>
    <p:extLst>
      <p:ext uri="{BB962C8B-B14F-4D97-AF65-F5344CB8AC3E}">
        <p14:creationId xmlns:p14="http://schemas.microsoft.com/office/powerpoint/2010/main" val="3421715492"/>
      </p:ext>
    </p:extLst>
  </p:cSld>
  <p:clrMapOvr>
    <a:masterClrMapping/>
  </p:clrMapOvr>
  <p:transition spd="slow" advClick="0" advTm="200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afterEffect">
                                  <p:stCondLst>
                                    <p:cond delay="0"/>
                                  </p:stCondLst>
                                  <p:childTnLst>
                                    <p:set>
                                      <p:cBhvr>
                                        <p:cTn id="6" dur="1" fill="hold">
                                          <p:stCondLst>
                                            <p:cond delay="0"/>
                                          </p:stCondLst>
                                        </p:cTn>
                                        <p:tgtEl>
                                          <p:spTgt spid="44"/>
                                        </p:tgtEl>
                                        <p:attrNameLst>
                                          <p:attrName>style.visibility</p:attrName>
                                        </p:attrNameLst>
                                      </p:cBhvr>
                                      <p:to>
                                        <p:strVal val="visible"/>
                                      </p:to>
                                    </p:set>
                                    <p:anim calcmode="lin" valueType="num">
                                      <p:cBhvr additive="base">
                                        <p:cTn id="7" dur="500"/>
                                        <p:tgtEl>
                                          <p:spTgt spid="44"/>
                                        </p:tgtEl>
                                        <p:attrNameLst>
                                          <p:attrName>ppt_y</p:attrName>
                                        </p:attrNameLst>
                                      </p:cBhvr>
                                      <p:tavLst>
                                        <p:tav tm="0">
                                          <p:val>
                                            <p:strVal val="#ppt_y+#ppt_h*1.125000"/>
                                          </p:val>
                                        </p:tav>
                                        <p:tav tm="100000">
                                          <p:val>
                                            <p:strVal val="#ppt_y"/>
                                          </p:val>
                                        </p:tav>
                                      </p:tavLst>
                                    </p:anim>
                                    <p:animEffect transition="in" filter="wipe(up)">
                                      <p:cBhvr>
                                        <p:cTn id="8" dur="500"/>
                                        <p:tgtEl>
                                          <p:spTgt spid="44"/>
                                        </p:tgtEl>
                                      </p:cBhvr>
                                    </p:animEffect>
                                  </p:childTnLst>
                                </p:cTn>
                              </p:par>
                              <p:par>
                                <p:cTn id="9" presetID="12" presetClass="entr" presetSubtype="1" fill="hold" nodeType="withEffect">
                                  <p:stCondLst>
                                    <p:cond delay="300"/>
                                  </p:stCondLst>
                                  <p:childTnLst>
                                    <p:set>
                                      <p:cBhvr>
                                        <p:cTn id="10" dur="1" fill="hold">
                                          <p:stCondLst>
                                            <p:cond delay="0"/>
                                          </p:stCondLst>
                                        </p:cTn>
                                        <p:tgtEl>
                                          <p:spTgt spid="49"/>
                                        </p:tgtEl>
                                        <p:attrNameLst>
                                          <p:attrName>style.visibility</p:attrName>
                                        </p:attrNameLst>
                                      </p:cBhvr>
                                      <p:to>
                                        <p:strVal val="visible"/>
                                      </p:to>
                                    </p:set>
                                    <p:anim calcmode="lin" valueType="num">
                                      <p:cBhvr additive="base">
                                        <p:cTn id="11" dur="500"/>
                                        <p:tgtEl>
                                          <p:spTgt spid="49"/>
                                        </p:tgtEl>
                                        <p:attrNameLst>
                                          <p:attrName>ppt_y</p:attrName>
                                        </p:attrNameLst>
                                      </p:cBhvr>
                                      <p:tavLst>
                                        <p:tav tm="0">
                                          <p:val>
                                            <p:strVal val="#ppt_y-#ppt_h*1.125000"/>
                                          </p:val>
                                        </p:tav>
                                        <p:tav tm="100000">
                                          <p:val>
                                            <p:strVal val="#ppt_y"/>
                                          </p:val>
                                        </p:tav>
                                      </p:tavLst>
                                    </p:anim>
                                    <p:animEffect transition="in" filter="wipe(down)">
                                      <p:cBhvr>
                                        <p:cTn id="12" dur="500"/>
                                        <p:tgtEl>
                                          <p:spTgt spid="49"/>
                                        </p:tgtEl>
                                      </p:cBhvr>
                                    </p:animEffect>
                                  </p:childTnLst>
                                </p:cTn>
                              </p:par>
                              <p:par>
                                <p:cTn id="13" presetID="12" presetClass="entr" presetSubtype="4" fill="hold" nodeType="withEffect">
                                  <p:stCondLst>
                                    <p:cond delay="500"/>
                                  </p:stCondLst>
                                  <p:childTnLst>
                                    <p:set>
                                      <p:cBhvr>
                                        <p:cTn id="14" dur="1" fill="hold">
                                          <p:stCondLst>
                                            <p:cond delay="0"/>
                                          </p:stCondLst>
                                        </p:cTn>
                                        <p:tgtEl>
                                          <p:spTgt spid="39"/>
                                        </p:tgtEl>
                                        <p:attrNameLst>
                                          <p:attrName>style.visibility</p:attrName>
                                        </p:attrNameLst>
                                      </p:cBhvr>
                                      <p:to>
                                        <p:strVal val="visible"/>
                                      </p:to>
                                    </p:set>
                                    <p:anim calcmode="lin" valueType="num">
                                      <p:cBhvr additive="base">
                                        <p:cTn id="15" dur="500"/>
                                        <p:tgtEl>
                                          <p:spTgt spid="39"/>
                                        </p:tgtEl>
                                        <p:attrNameLst>
                                          <p:attrName>ppt_y</p:attrName>
                                        </p:attrNameLst>
                                      </p:cBhvr>
                                      <p:tavLst>
                                        <p:tav tm="0">
                                          <p:val>
                                            <p:strVal val="#ppt_y+#ppt_h*1.125000"/>
                                          </p:val>
                                        </p:tav>
                                        <p:tav tm="100000">
                                          <p:val>
                                            <p:strVal val="#ppt_y"/>
                                          </p:val>
                                        </p:tav>
                                      </p:tavLst>
                                    </p:anim>
                                    <p:animEffect transition="in" filter="wipe(up)">
                                      <p:cBhvr>
                                        <p:cTn id="16"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extLst mod="1">
    <p:ext uri="{E180D4A7-C9FB-4DFB-919C-405C955672EB}">
      <p14:showEvtLst xmlns:p14="http://schemas.microsoft.com/office/powerpoint/2010/main">
        <p14:playEvt time="0" objId="30"/>
      </p14:showEvtLst>
    </p:ext>
  </p:extLs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圆角矩形 2"/>
          <p:cNvSpPr/>
          <p:nvPr/>
        </p:nvSpPr>
        <p:spPr>
          <a:xfrm>
            <a:off x="965956" y="946279"/>
            <a:ext cx="7466538" cy="1056636"/>
          </a:xfrm>
          <a:prstGeom prst="roundRect">
            <a:avLst>
              <a:gd name="adj" fmla="val 0"/>
            </a:avLst>
          </a:prstGeom>
          <a:gradFill flip="none" rotWithShape="1">
            <a:gsLst>
              <a:gs pos="6000">
                <a:sysClr val="window" lastClr="FFFFFF">
                  <a:lumMod val="95000"/>
                  <a:shade val="67500"/>
                  <a:satMod val="115000"/>
                </a:sysClr>
              </a:gs>
              <a:gs pos="100000">
                <a:srgbClr val="E4E4E4"/>
              </a:gs>
              <a:gs pos="80000">
                <a:srgbClr val="F1F1F1"/>
              </a:gs>
              <a:gs pos="43000">
                <a:sysClr val="window" lastClr="FFFFFF"/>
              </a:gs>
            </a:gsLst>
            <a:lin ang="8100000" scaled="1"/>
            <a:tileRect/>
          </a:gradFill>
          <a:ln w="12700" cap="flat" cmpd="sng" algn="ctr">
            <a:solidFill>
              <a:sysClr val="window" lastClr="FFFFFF"/>
            </a:solidFill>
            <a:prstDash val="solid"/>
          </a:ln>
          <a:effectLst>
            <a:outerShdw blurRad="279400" algn="ctr" rotWithShape="0">
              <a:prstClr val="black">
                <a:alpha val="11000"/>
              </a:prstClr>
            </a:outerShdw>
          </a:effectLst>
        </p:spPr>
        <p:txBody>
          <a:bodyPr rtlCol="0" anchor="ctr"/>
          <a:lstStyle/>
          <a:p>
            <a:pPr algn="ctr"/>
            <a:endParaRPr lang="zh-CN" altLang="en-US" sz="2352" kern="0">
              <a:solidFill>
                <a:schemeClr val="accent6">
                  <a:lumMod val="90000"/>
                  <a:lumOff val="10000"/>
                </a:schemeClr>
              </a:solidFill>
              <a:latin typeface="Calibri"/>
            </a:endParaRPr>
          </a:p>
        </p:txBody>
      </p:sp>
      <p:grpSp>
        <p:nvGrpSpPr>
          <p:cNvPr id="4" name="组合 3"/>
          <p:cNvGrpSpPr/>
          <p:nvPr/>
        </p:nvGrpSpPr>
        <p:grpSpPr>
          <a:xfrm>
            <a:off x="1050030" y="1026907"/>
            <a:ext cx="1746329" cy="902239"/>
            <a:chOff x="717476" y="1291449"/>
            <a:chExt cx="2054324" cy="1106750"/>
          </a:xfrm>
        </p:grpSpPr>
        <p:sp>
          <p:nvSpPr>
            <p:cNvPr id="5" name="圆角矩形 4"/>
            <p:cNvSpPr/>
            <p:nvPr/>
          </p:nvSpPr>
          <p:spPr>
            <a:xfrm>
              <a:off x="717476" y="1291449"/>
              <a:ext cx="2054324" cy="1106750"/>
            </a:xfrm>
            <a:prstGeom prst="roundRect">
              <a:avLst>
                <a:gd name="adj" fmla="val 10880"/>
              </a:avLst>
            </a:prstGeom>
            <a:solidFill>
              <a:schemeClr val="bg2"/>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zh-CN" altLang="en-US" sz="1411" b="1">
                <a:latin typeface="微软雅黑" panose="020B0503020204020204" pitchFamily="34" charset="-122"/>
                <a:ea typeface="微软雅黑" panose="020B0503020204020204" pitchFamily="34" charset="-122"/>
              </a:endParaRPr>
            </a:p>
          </p:txBody>
        </p:sp>
        <p:sp>
          <p:nvSpPr>
            <p:cNvPr id="6" name="Freeform 41"/>
            <p:cNvSpPr>
              <a:spLocks noEditPoints="1"/>
            </p:cNvSpPr>
            <p:nvPr/>
          </p:nvSpPr>
          <p:spPr bwMode="auto">
            <a:xfrm>
              <a:off x="827584" y="1596212"/>
              <a:ext cx="576064" cy="517480"/>
            </a:xfrm>
            <a:custGeom>
              <a:avLst/>
              <a:gdLst>
                <a:gd name="T0" fmla="*/ 2147483647 w 67"/>
                <a:gd name="T1" fmla="*/ 124018912 h 60"/>
                <a:gd name="T2" fmla="*/ 2147483647 w 67"/>
                <a:gd name="T3" fmla="*/ 0 h 60"/>
                <a:gd name="T4" fmla="*/ 2147483647 w 67"/>
                <a:gd name="T5" fmla="*/ 0 h 60"/>
                <a:gd name="T6" fmla="*/ 2147483647 w 67"/>
                <a:gd name="T7" fmla="*/ 124018912 h 60"/>
                <a:gd name="T8" fmla="*/ 2147483647 w 67"/>
                <a:gd name="T9" fmla="*/ 310059138 h 60"/>
                <a:gd name="T10" fmla="*/ 2147483647 w 67"/>
                <a:gd name="T11" fmla="*/ 868156039 h 60"/>
                <a:gd name="T12" fmla="*/ 2147483647 w 67"/>
                <a:gd name="T13" fmla="*/ 124018912 h 60"/>
                <a:gd name="T14" fmla="*/ 2147483647 w 67"/>
                <a:gd name="T15" fmla="*/ 1922344337 h 60"/>
                <a:gd name="T16" fmla="*/ 2147483647 w 67"/>
                <a:gd name="T17" fmla="*/ 124018912 h 60"/>
                <a:gd name="T18" fmla="*/ 1902898002 w 67"/>
                <a:gd name="T19" fmla="*/ 124018912 h 60"/>
                <a:gd name="T20" fmla="*/ 122771150 w 67"/>
                <a:gd name="T21" fmla="*/ 1922344337 h 60"/>
                <a:gd name="T22" fmla="*/ 122771150 w 67"/>
                <a:gd name="T23" fmla="*/ 2147483647 h 60"/>
                <a:gd name="T24" fmla="*/ 245534466 w 67"/>
                <a:gd name="T25" fmla="*/ 2147483647 h 60"/>
                <a:gd name="T26" fmla="*/ 429691207 w 67"/>
                <a:gd name="T27" fmla="*/ 2147483647 h 60"/>
                <a:gd name="T28" fmla="*/ 2087055172 w 67"/>
                <a:gd name="T29" fmla="*/ 558097024 h 60"/>
                <a:gd name="T30" fmla="*/ 2147483647 w 67"/>
                <a:gd name="T31" fmla="*/ 2147483647 h 60"/>
                <a:gd name="T32" fmla="*/ 2147483647 w 67"/>
                <a:gd name="T33" fmla="*/ 2147483647 h 60"/>
                <a:gd name="T34" fmla="*/ 2147483647 w 67"/>
                <a:gd name="T35" fmla="*/ 1922344337 h 60"/>
                <a:gd name="T36" fmla="*/ 552454614 w 67"/>
                <a:gd name="T37" fmla="*/ 2147483647 h 60"/>
                <a:gd name="T38" fmla="*/ 552454614 w 67"/>
                <a:gd name="T39" fmla="*/ 2147483647 h 60"/>
                <a:gd name="T40" fmla="*/ 797989019 w 67"/>
                <a:gd name="T41" fmla="*/ 2147483647 h 60"/>
                <a:gd name="T42" fmla="*/ 1718749157 w 67"/>
                <a:gd name="T43" fmla="*/ 2147483647 h 60"/>
                <a:gd name="T44" fmla="*/ 1718749157 w 67"/>
                <a:gd name="T45" fmla="*/ 2147483647 h 60"/>
                <a:gd name="T46" fmla="*/ 1780134717 w 67"/>
                <a:gd name="T47" fmla="*/ 2147483647 h 60"/>
                <a:gd name="T48" fmla="*/ 2147483647 w 67"/>
                <a:gd name="T49" fmla="*/ 2147483647 h 60"/>
                <a:gd name="T50" fmla="*/ 2147483647 w 67"/>
                <a:gd name="T51" fmla="*/ 2147483647 h 60"/>
                <a:gd name="T52" fmla="*/ 2147483647 w 67"/>
                <a:gd name="T53" fmla="*/ 2147483647 h 60"/>
                <a:gd name="T54" fmla="*/ 2147483647 w 67"/>
                <a:gd name="T55" fmla="*/ 2147483647 h 60"/>
                <a:gd name="T56" fmla="*/ 2147483647 w 67"/>
                <a:gd name="T57" fmla="*/ 2147483647 h 60"/>
                <a:gd name="T58" fmla="*/ 2147483647 w 67"/>
                <a:gd name="T59" fmla="*/ 2147483647 h 60"/>
                <a:gd name="T60" fmla="*/ 2087055172 w 67"/>
                <a:gd name="T61" fmla="*/ 806142661 h 60"/>
                <a:gd name="T62" fmla="*/ 552454614 w 67"/>
                <a:gd name="T63" fmla="*/ 2147483647 h 6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67"/>
                <a:gd name="T97" fmla="*/ 0 h 60"/>
                <a:gd name="T98" fmla="*/ 67 w 67"/>
                <a:gd name="T99" fmla="*/ 60 h 6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67" h="60">
                  <a:moveTo>
                    <a:pt x="53" y="2"/>
                  </a:moveTo>
                  <a:cubicBezTo>
                    <a:pt x="53" y="1"/>
                    <a:pt x="52" y="0"/>
                    <a:pt x="51" y="0"/>
                  </a:cubicBezTo>
                  <a:cubicBezTo>
                    <a:pt x="46" y="0"/>
                    <a:pt x="46" y="0"/>
                    <a:pt x="46" y="0"/>
                  </a:cubicBezTo>
                  <a:cubicBezTo>
                    <a:pt x="45" y="0"/>
                    <a:pt x="44" y="1"/>
                    <a:pt x="44" y="2"/>
                  </a:cubicBezTo>
                  <a:cubicBezTo>
                    <a:pt x="44" y="5"/>
                    <a:pt x="44" y="5"/>
                    <a:pt x="44" y="5"/>
                  </a:cubicBezTo>
                  <a:cubicBezTo>
                    <a:pt x="53" y="14"/>
                    <a:pt x="53" y="14"/>
                    <a:pt x="53" y="14"/>
                  </a:cubicBezTo>
                  <a:lnTo>
                    <a:pt x="53" y="2"/>
                  </a:lnTo>
                  <a:close/>
                  <a:moveTo>
                    <a:pt x="66" y="31"/>
                  </a:moveTo>
                  <a:cubicBezTo>
                    <a:pt x="36" y="2"/>
                    <a:pt x="36" y="2"/>
                    <a:pt x="36" y="2"/>
                  </a:cubicBezTo>
                  <a:cubicBezTo>
                    <a:pt x="35" y="0"/>
                    <a:pt x="33" y="0"/>
                    <a:pt x="31" y="2"/>
                  </a:cubicBezTo>
                  <a:cubicBezTo>
                    <a:pt x="2" y="31"/>
                    <a:pt x="2" y="31"/>
                    <a:pt x="2" y="31"/>
                  </a:cubicBezTo>
                  <a:cubicBezTo>
                    <a:pt x="0" y="33"/>
                    <a:pt x="0" y="35"/>
                    <a:pt x="2" y="36"/>
                  </a:cubicBezTo>
                  <a:cubicBezTo>
                    <a:pt x="2" y="37"/>
                    <a:pt x="3" y="37"/>
                    <a:pt x="4" y="37"/>
                  </a:cubicBezTo>
                  <a:cubicBezTo>
                    <a:pt x="5" y="37"/>
                    <a:pt x="6" y="37"/>
                    <a:pt x="7" y="36"/>
                  </a:cubicBezTo>
                  <a:cubicBezTo>
                    <a:pt x="34" y="9"/>
                    <a:pt x="34" y="9"/>
                    <a:pt x="34" y="9"/>
                  </a:cubicBezTo>
                  <a:cubicBezTo>
                    <a:pt x="61" y="36"/>
                    <a:pt x="61" y="36"/>
                    <a:pt x="61" y="36"/>
                  </a:cubicBezTo>
                  <a:cubicBezTo>
                    <a:pt x="62" y="38"/>
                    <a:pt x="65" y="38"/>
                    <a:pt x="66" y="36"/>
                  </a:cubicBezTo>
                  <a:cubicBezTo>
                    <a:pt x="67" y="35"/>
                    <a:pt x="67" y="33"/>
                    <a:pt x="66" y="31"/>
                  </a:cubicBezTo>
                  <a:close/>
                  <a:moveTo>
                    <a:pt x="9" y="37"/>
                  </a:moveTo>
                  <a:cubicBezTo>
                    <a:pt x="9" y="57"/>
                    <a:pt x="9" y="57"/>
                    <a:pt x="9" y="57"/>
                  </a:cubicBezTo>
                  <a:cubicBezTo>
                    <a:pt x="9" y="59"/>
                    <a:pt x="11" y="60"/>
                    <a:pt x="13" y="60"/>
                  </a:cubicBezTo>
                  <a:cubicBezTo>
                    <a:pt x="28" y="60"/>
                    <a:pt x="28" y="60"/>
                    <a:pt x="28" y="60"/>
                  </a:cubicBezTo>
                  <a:cubicBezTo>
                    <a:pt x="28" y="42"/>
                    <a:pt x="28" y="42"/>
                    <a:pt x="28" y="42"/>
                  </a:cubicBezTo>
                  <a:cubicBezTo>
                    <a:pt x="28" y="42"/>
                    <a:pt x="29" y="41"/>
                    <a:pt x="29" y="41"/>
                  </a:cubicBezTo>
                  <a:cubicBezTo>
                    <a:pt x="38" y="41"/>
                    <a:pt x="38" y="41"/>
                    <a:pt x="38" y="41"/>
                  </a:cubicBezTo>
                  <a:cubicBezTo>
                    <a:pt x="39" y="41"/>
                    <a:pt x="39" y="42"/>
                    <a:pt x="39" y="42"/>
                  </a:cubicBezTo>
                  <a:cubicBezTo>
                    <a:pt x="39" y="60"/>
                    <a:pt x="39" y="60"/>
                    <a:pt x="39" y="60"/>
                  </a:cubicBezTo>
                  <a:cubicBezTo>
                    <a:pt x="55" y="60"/>
                    <a:pt x="55" y="60"/>
                    <a:pt x="55" y="60"/>
                  </a:cubicBezTo>
                  <a:cubicBezTo>
                    <a:pt x="57" y="60"/>
                    <a:pt x="58" y="59"/>
                    <a:pt x="58" y="57"/>
                  </a:cubicBezTo>
                  <a:cubicBezTo>
                    <a:pt x="58" y="38"/>
                    <a:pt x="58" y="38"/>
                    <a:pt x="58" y="38"/>
                  </a:cubicBezTo>
                  <a:cubicBezTo>
                    <a:pt x="34" y="13"/>
                    <a:pt x="34" y="13"/>
                    <a:pt x="34" y="13"/>
                  </a:cubicBezTo>
                  <a:lnTo>
                    <a:pt x="9" y="37"/>
                  </a:lnTo>
                  <a:close/>
                </a:path>
              </a:pathLst>
            </a:custGeom>
            <a:solidFill>
              <a:schemeClr val="bg1"/>
            </a:solidFill>
            <a:ln w="9525">
              <a:noFill/>
              <a:round/>
              <a:headEnd/>
              <a:tailEnd/>
            </a:ln>
          </p:spPr>
          <p:txBody>
            <a:bodyPr/>
            <a:lstStyle/>
            <a:p>
              <a:pPr>
                <a:lnSpc>
                  <a:spcPct val="120000"/>
                </a:lnSpc>
                <a:defRPr/>
              </a:pPr>
              <a:endParaRPr lang="en-US" sz="1411" kern="0" dirty="0">
                <a:solidFill>
                  <a:sysClr val="windowText" lastClr="000000"/>
                </a:solidFill>
                <a:latin typeface="微软雅黑" panose="020B0503020204020204" pitchFamily="34" charset="-122"/>
                <a:ea typeface="微软雅黑" panose="020B0503020204020204" pitchFamily="34" charset="-122"/>
              </a:endParaRPr>
            </a:p>
          </p:txBody>
        </p:sp>
        <p:sp>
          <p:nvSpPr>
            <p:cNvPr id="7" name="TextBox 6"/>
            <p:cNvSpPr txBox="1"/>
            <p:nvPr/>
          </p:nvSpPr>
          <p:spPr>
            <a:xfrm>
              <a:off x="1403649" y="1609636"/>
              <a:ext cx="1224137" cy="581963"/>
            </a:xfrm>
            <a:prstGeom prst="rect">
              <a:avLst/>
            </a:prstGeom>
            <a:noFill/>
          </p:spPr>
          <p:txBody>
            <a:bodyPr wrap="square" rtlCol="0">
              <a:spAutoFit/>
            </a:bodyPr>
            <a:lstStyle/>
            <a:p>
              <a:pPr algn="ctr">
                <a:lnSpc>
                  <a:spcPct val="120000"/>
                </a:lnSpc>
              </a:pPr>
              <a:r>
                <a:rPr lang="zh-CN" altLang="en-US" sz="2069" b="1" dirty="0">
                  <a:solidFill>
                    <a:schemeClr val="bg1"/>
                  </a:solidFill>
                  <a:latin typeface="微软雅黑" panose="020B0503020204020204" pitchFamily="34" charset="-122"/>
                  <a:ea typeface="微软雅黑" panose="020B0503020204020204" pitchFamily="34" charset="-122"/>
                </a:rPr>
                <a:t>标题</a:t>
              </a:r>
            </a:p>
          </p:txBody>
        </p:sp>
      </p:grpSp>
      <p:sp>
        <p:nvSpPr>
          <p:cNvPr id="8" name="文本框 58"/>
          <p:cNvSpPr txBox="1"/>
          <p:nvPr/>
        </p:nvSpPr>
        <p:spPr>
          <a:xfrm>
            <a:off x="2981921" y="1130872"/>
            <a:ext cx="4896973" cy="771720"/>
          </a:xfrm>
          <a:prstGeom prst="rect">
            <a:avLst/>
          </a:prstGeom>
          <a:noFill/>
        </p:spPr>
        <p:txBody>
          <a:bodyPr wrap="square" lIns="93315" tIns="46658" rIns="93315" bIns="46658" rtlCol="0">
            <a:spAutoFit/>
          </a:bodyPr>
          <a:lstStyle/>
          <a:p>
            <a:pPr marL="291623" indent="-291623">
              <a:lnSpc>
                <a:spcPct val="120000"/>
              </a:lnSpc>
              <a:buFont typeface="Wingdings" panose="05000000000000000000" pitchFamily="2" charset="2"/>
              <a:buChar char="l"/>
            </a:pPr>
            <a:r>
              <a:rPr lang="zh-CN" altLang="en-US" sz="1223" dirty="0">
                <a:solidFill>
                  <a:schemeClr val="accent6">
                    <a:lumMod val="75000"/>
                    <a:lumOff val="25000"/>
                  </a:schemeClr>
                </a:solidFill>
                <a:latin typeface="微软雅黑" panose="020B0503020204020204" pitchFamily="34" charset="-122"/>
                <a:ea typeface="微软雅黑" panose="020B0503020204020204" pitchFamily="34" charset="-122"/>
              </a:rPr>
              <a:t>单击此处添加文本，单击此处添加文本，单击此处添加文本</a:t>
            </a:r>
            <a:endParaRPr lang="en-US" altLang="zh-CN" sz="1223" dirty="0">
              <a:solidFill>
                <a:schemeClr val="accent6">
                  <a:lumMod val="75000"/>
                  <a:lumOff val="25000"/>
                </a:schemeClr>
              </a:solidFill>
              <a:latin typeface="微软雅黑" panose="020B0503020204020204" pitchFamily="34" charset="-122"/>
              <a:ea typeface="微软雅黑" panose="020B0503020204020204" pitchFamily="34" charset="-122"/>
            </a:endParaRPr>
          </a:p>
          <a:p>
            <a:pPr marL="291623" indent="-291623">
              <a:lnSpc>
                <a:spcPct val="120000"/>
              </a:lnSpc>
              <a:buFont typeface="Wingdings" panose="05000000000000000000" pitchFamily="2" charset="2"/>
              <a:buChar char="l"/>
            </a:pPr>
            <a:r>
              <a:rPr lang="zh-CN" altLang="en-US" sz="1223" dirty="0">
                <a:solidFill>
                  <a:schemeClr val="accent6">
                    <a:lumMod val="75000"/>
                    <a:lumOff val="25000"/>
                  </a:schemeClr>
                </a:solidFill>
                <a:latin typeface="微软雅黑" panose="020B0503020204020204" pitchFamily="34" charset="-122"/>
                <a:ea typeface="微软雅黑" panose="020B0503020204020204" pitchFamily="34" charset="-122"/>
              </a:rPr>
              <a:t>单击此处添加文本，单击此处添加文本，单击此处添加文本</a:t>
            </a:r>
            <a:endParaRPr lang="en-US" altLang="zh-CN" sz="1223" dirty="0">
              <a:solidFill>
                <a:schemeClr val="accent6">
                  <a:lumMod val="75000"/>
                  <a:lumOff val="25000"/>
                </a:schemeClr>
              </a:solidFill>
              <a:latin typeface="微软雅黑" panose="020B0503020204020204" pitchFamily="34" charset="-122"/>
              <a:ea typeface="微软雅黑" panose="020B0503020204020204" pitchFamily="34" charset="-122"/>
            </a:endParaRPr>
          </a:p>
          <a:p>
            <a:pPr marL="291623" indent="-291623">
              <a:lnSpc>
                <a:spcPct val="120000"/>
              </a:lnSpc>
              <a:buFont typeface="Wingdings" panose="05000000000000000000" pitchFamily="2" charset="2"/>
              <a:buChar char="l"/>
            </a:pPr>
            <a:r>
              <a:rPr lang="zh-CN" altLang="en-US" sz="1223" dirty="0">
                <a:solidFill>
                  <a:schemeClr val="accent6">
                    <a:lumMod val="75000"/>
                    <a:lumOff val="25000"/>
                  </a:schemeClr>
                </a:solidFill>
                <a:latin typeface="微软雅黑" panose="020B0503020204020204" pitchFamily="34" charset="-122"/>
                <a:ea typeface="微软雅黑" panose="020B0503020204020204" pitchFamily="34" charset="-122"/>
              </a:rPr>
              <a:t>单击此处添加文本，单击此处添加文本，单击此处添加文本</a:t>
            </a:r>
            <a:endParaRPr lang="en-US" altLang="zh-CN" sz="1223" dirty="0">
              <a:solidFill>
                <a:schemeClr val="accent6">
                  <a:lumMod val="75000"/>
                  <a:lumOff val="25000"/>
                </a:schemeClr>
              </a:solidFill>
              <a:latin typeface="微软雅黑" panose="020B0503020204020204" pitchFamily="34" charset="-122"/>
              <a:ea typeface="微软雅黑" panose="020B0503020204020204" pitchFamily="34" charset="-122"/>
            </a:endParaRPr>
          </a:p>
        </p:txBody>
      </p:sp>
      <p:sp>
        <p:nvSpPr>
          <p:cNvPr id="9" name="圆角矩形 8"/>
          <p:cNvSpPr/>
          <p:nvPr/>
        </p:nvSpPr>
        <p:spPr>
          <a:xfrm>
            <a:off x="965956" y="2219227"/>
            <a:ext cx="7466538" cy="1056636"/>
          </a:xfrm>
          <a:prstGeom prst="roundRect">
            <a:avLst>
              <a:gd name="adj" fmla="val 0"/>
            </a:avLst>
          </a:prstGeom>
          <a:gradFill flip="none" rotWithShape="1">
            <a:gsLst>
              <a:gs pos="6000">
                <a:sysClr val="window" lastClr="FFFFFF">
                  <a:lumMod val="95000"/>
                  <a:shade val="67500"/>
                  <a:satMod val="115000"/>
                </a:sysClr>
              </a:gs>
              <a:gs pos="100000">
                <a:srgbClr val="E4E4E4"/>
              </a:gs>
              <a:gs pos="80000">
                <a:srgbClr val="F1F1F1"/>
              </a:gs>
              <a:gs pos="43000">
                <a:sysClr val="window" lastClr="FFFFFF"/>
              </a:gs>
            </a:gsLst>
            <a:lin ang="8100000" scaled="1"/>
            <a:tileRect/>
          </a:gradFill>
          <a:ln w="12700" cap="flat" cmpd="sng" algn="ctr">
            <a:solidFill>
              <a:sysClr val="window" lastClr="FFFFFF"/>
            </a:solidFill>
            <a:prstDash val="solid"/>
          </a:ln>
          <a:effectLst>
            <a:outerShdw blurRad="279400" algn="ctr" rotWithShape="0">
              <a:prstClr val="black">
                <a:alpha val="11000"/>
              </a:prstClr>
            </a:outerShdw>
          </a:effectLst>
        </p:spPr>
        <p:txBody>
          <a:bodyPr rtlCol="0" anchor="ctr"/>
          <a:lstStyle/>
          <a:p>
            <a:pPr algn="ctr"/>
            <a:endParaRPr lang="zh-CN" altLang="en-US" sz="2352" kern="0">
              <a:solidFill>
                <a:schemeClr val="accent6">
                  <a:lumMod val="90000"/>
                  <a:lumOff val="10000"/>
                </a:schemeClr>
              </a:solidFill>
              <a:latin typeface="Calibri"/>
            </a:endParaRPr>
          </a:p>
        </p:txBody>
      </p:sp>
      <p:sp>
        <p:nvSpPr>
          <p:cNvPr id="10" name="文本框 58"/>
          <p:cNvSpPr txBox="1"/>
          <p:nvPr/>
        </p:nvSpPr>
        <p:spPr>
          <a:xfrm>
            <a:off x="2981921" y="2382358"/>
            <a:ext cx="4896973" cy="771720"/>
          </a:xfrm>
          <a:prstGeom prst="rect">
            <a:avLst/>
          </a:prstGeom>
          <a:noFill/>
        </p:spPr>
        <p:txBody>
          <a:bodyPr wrap="square" lIns="93315" tIns="46658" rIns="93315" bIns="46658" rtlCol="0">
            <a:spAutoFit/>
          </a:bodyPr>
          <a:lstStyle/>
          <a:p>
            <a:pPr marL="291623" indent="-291623">
              <a:lnSpc>
                <a:spcPct val="120000"/>
              </a:lnSpc>
              <a:buFont typeface="Wingdings" panose="05000000000000000000" pitchFamily="2" charset="2"/>
              <a:buChar char="l"/>
            </a:pPr>
            <a:r>
              <a:rPr lang="zh-CN" altLang="en-US" sz="1223" dirty="0">
                <a:solidFill>
                  <a:schemeClr val="accent6">
                    <a:lumMod val="75000"/>
                    <a:lumOff val="25000"/>
                  </a:schemeClr>
                </a:solidFill>
                <a:latin typeface="微软雅黑" panose="020B0503020204020204" pitchFamily="34" charset="-122"/>
                <a:ea typeface="微软雅黑" panose="020B0503020204020204" pitchFamily="34" charset="-122"/>
              </a:rPr>
              <a:t>单击此处添加文本，单击此处添加文本，单击此处添加文本</a:t>
            </a:r>
            <a:endParaRPr lang="en-US" altLang="zh-CN" sz="1223" dirty="0">
              <a:solidFill>
                <a:schemeClr val="accent6">
                  <a:lumMod val="75000"/>
                  <a:lumOff val="25000"/>
                </a:schemeClr>
              </a:solidFill>
              <a:latin typeface="微软雅黑" panose="020B0503020204020204" pitchFamily="34" charset="-122"/>
              <a:ea typeface="微软雅黑" panose="020B0503020204020204" pitchFamily="34" charset="-122"/>
            </a:endParaRPr>
          </a:p>
          <a:p>
            <a:pPr marL="291623" indent="-291623">
              <a:lnSpc>
                <a:spcPct val="120000"/>
              </a:lnSpc>
              <a:buFont typeface="Wingdings" panose="05000000000000000000" pitchFamily="2" charset="2"/>
              <a:buChar char="l"/>
            </a:pPr>
            <a:r>
              <a:rPr lang="zh-CN" altLang="en-US" sz="1223" dirty="0">
                <a:solidFill>
                  <a:schemeClr val="accent6">
                    <a:lumMod val="75000"/>
                    <a:lumOff val="25000"/>
                  </a:schemeClr>
                </a:solidFill>
                <a:latin typeface="微软雅黑" panose="020B0503020204020204" pitchFamily="34" charset="-122"/>
                <a:ea typeface="微软雅黑" panose="020B0503020204020204" pitchFamily="34" charset="-122"/>
              </a:rPr>
              <a:t>单击此处添加文本，单击此处添加文本，单击此处添加文本</a:t>
            </a:r>
            <a:endParaRPr lang="en-US" altLang="zh-CN" sz="1223" dirty="0">
              <a:solidFill>
                <a:schemeClr val="accent6">
                  <a:lumMod val="75000"/>
                  <a:lumOff val="25000"/>
                </a:schemeClr>
              </a:solidFill>
              <a:latin typeface="微软雅黑" panose="020B0503020204020204" pitchFamily="34" charset="-122"/>
              <a:ea typeface="微软雅黑" panose="020B0503020204020204" pitchFamily="34" charset="-122"/>
            </a:endParaRPr>
          </a:p>
          <a:p>
            <a:pPr marL="291623" indent="-291623">
              <a:lnSpc>
                <a:spcPct val="120000"/>
              </a:lnSpc>
              <a:buFont typeface="Wingdings" panose="05000000000000000000" pitchFamily="2" charset="2"/>
              <a:buChar char="l"/>
            </a:pPr>
            <a:r>
              <a:rPr lang="zh-CN" altLang="en-US" sz="1223" dirty="0">
                <a:solidFill>
                  <a:schemeClr val="accent6">
                    <a:lumMod val="75000"/>
                    <a:lumOff val="25000"/>
                  </a:schemeClr>
                </a:solidFill>
                <a:latin typeface="微软雅黑" panose="020B0503020204020204" pitchFamily="34" charset="-122"/>
                <a:ea typeface="微软雅黑" panose="020B0503020204020204" pitchFamily="34" charset="-122"/>
              </a:rPr>
              <a:t>单击此处添加文本，单击此处添加文本，单击此处添加文本</a:t>
            </a:r>
            <a:endParaRPr lang="en-US" altLang="zh-CN" sz="1223" dirty="0">
              <a:solidFill>
                <a:schemeClr val="accent6">
                  <a:lumMod val="75000"/>
                  <a:lumOff val="25000"/>
                </a:schemeClr>
              </a:solidFill>
              <a:latin typeface="微软雅黑" panose="020B0503020204020204" pitchFamily="34" charset="-122"/>
              <a:ea typeface="微软雅黑" panose="020B0503020204020204" pitchFamily="34" charset="-122"/>
            </a:endParaRPr>
          </a:p>
        </p:txBody>
      </p:sp>
      <p:sp>
        <p:nvSpPr>
          <p:cNvPr id="11" name="圆角矩形 10"/>
          <p:cNvSpPr/>
          <p:nvPr/>
        </p:nvSpPr>
        <p:spPr>
          <a:xfrm>
            <a:off x="965956" y="3510670"/>
            <a:ext cx="7466538" cy="1056636"/>
          </a:xfrm>
          <a:prstGeom prst="roundRect">
            <a:avLst>
              <a:gd name="adj" fmla="val 0"/>
            </a:avLst>
          </a:prstGeom>
          <a:gradFill flip="none" rotWithShape="1">
            <a:gsLst>
              <a:gs pos="6000">
                <a:sysClr val="window" lastClr="FFFFFF">
                  <a:lumMod val="95000"/>
                  <a:shade val="67500"/>
                  <a:satMod val="115000"/>
                </a:sysClr>
              </a:gs>
              <a:gs pos="100000">
                <a:srgbClr val="E4E4E4"/>
              </a:gs>
              <a:gs pos="80000">
                <a:srgbClr val="F1F1F1"/>
              </a:gs>
              <a:gs pos="43000">
                <a:sysClr val="window" lastClr="FFFFFF"/>
              </a:gs>
            </a:gsLst>
            <a:lin ang="8100000" scaled="1"/>
            <a:tileRect/>
          </a:gradFill>
          <a:ln w="12700" cap="flat" cmpd="sng" algn="ctr">
            <a:solidFill>
              <a:sysClr val="window" lastClr="FFFFFF"/>
            </a:solidFill>
            <a:prstDash val="solid"/>
          </a:ln>
          <a:effectLst>
            <a:outerShdw blurRad="279400" algn="ctr" rotWithShape="0">
              <a:prstClr val="black">
                <a:alpha val="11000"/>
              </a:prstClr>
            </a:outerShdw>
          </a:effectLst>
        </p:spPr>
        <p:txBody>
          <a:bodyPr rtlCol="0" anchor="ctr"/>
          <a:lstStyle/>
          <a:p>
            <a:pPr algn="ctr"/>
            <a:endParaRPr lang="zh-CN" altLang="en-US" sz="2352" kern="0">
              <a:solidFill>
                <a:schemeClr val="accent6">
                  <a:lumMod val="90000"/>
                  <a:lumOff val="10000"/>
                </a:schemeClr>
              </a:solidFill>
              <a:latin typeface="Calibri"/>
            </a:endParaRPr>
          </a:p>
        </p:txBody>
      </p:sp>
      <p:sp>
        <p:nvSpPr>
          <p:cNvPr id="12" name="文本框 58"/>
          <p:cNvSpPr txBox="1"/>
          <p:nvPr/>
        </p:nvSpPr>
        <p:spPr>
          <a:xfrm>
            <a:off x="2981921" y="3671221"/>
            <a:ext cx="4896973" cy="771720"/>
          </a:xfrm>
          <a:prstGeom prst="rect">
            <a:avLst/>
          </a:prstGeom>
          <a:noFill/>
        </p:spPr>
        <p:txBody>
          <a:bodyPr wrap="square" lIns="93315" tIns="46658" rIns="93315" bIns="46658" rtlCol="0">
            <a:spAutoFit/>
          </a:bodyPr>
          <a:lstStyle/>
          <a:p>
            <a:pPr marL="291623" indent="-291623">
              <a:lnSpc>
                <a:spcPct val="120000"/>
              </a:lnSpc>
              <a:buFont typeface="Wingdings" panose="05000000000000000000" pitchFamily="2" charset="2"/>
              <a:buChar char="l"/>
            </a:pPr>
            <a:r>
              <a:rPr lang="zh-CN" altLang="en-US" sz="1223" dirty="0">
                <a:solidFill>
                  <a:schemeClr val="accent6">
                    <a:lumMod val="75000"/>
                    <a:lumOff val="25000"/>
                  </a:schemeClr>
                </a:solidFill>
                <a:latin typeface="微软雅黑" panose="020B0503020204020204" pitchFamily="34" charset="-122"/>
                <a:ea typeface="微软雅黑" panose="020B0503020204020204" pitchFamily="34" charset="-122"/>
              </a:rPr>
              <a:t>单击此处添加文本，单击此处添加文本，单击此处添加文本</a:t>
            </a:r>
            <a:endParaRPr lang="en-US" altLang="zh-CN" sz="1223" dirty="0">
              <a:solidFill>
                <a:schemeClr val="accent6">
                  <a:lumMod val="75000"/>
                  <a:lumOff val="25000"/>
                </a:schemeClr>
              </a:solidFill>
              <a:latin typeface="微软雅黑" panose="020B0503020204020204" pitchFamily="34" charset="-122"/>
              <a:ea typeface="微软雅黑" panose="020B0503020204020204" pitchFamily="34" charset="-122"/>
            </a:endParaRPr>
          </a:p>
          <a:p>
            <a:pPr marL="291623" indent="-291623">
              <a:lnSpc>
                <a:spcPct val="120000"/>
              </a:lnSpc>
              <a:buFont typeface="Wingdings" panose="05000000000000000000" pitchFamily="2" charset="2"/>
              <a:buChar char="l"/>
            </a:pPr>
            <a:r>
              <a:rPr lang="zh-CN" altLang="en-US" sz="1223" dirty="0">
                <a:solidFill>
                  <a:schemeClr val="accent6">
                    <a:lumMod val="75000"/>
                    <a:lumOff val="25000"/>
                  </a:schemeClr>
                </a:solidFill>
                <a:latin typeface="微软雅黑" panose="020B0503020204020204" pitchFamily="34" charset="-122"/>
                <a:ea typeface="微软雅黑" panose="020B0503020204020204" pitchFamily="34" charset="-122"/>
              </a:rPr>
              <a:t>单击此处添加文本，单击此处添加文本，单击此处添加文本</a:t>
            </a:r>
            <a:endParaRPr lang="en-US" altLang="zh-CN" sz="1223" dirty="0">
              <a:solidFill>
                <a:schemeClr val="accent6">
                  <a:lumMod val="75000"/>
                  <a:lumOff val="25000"/>
                </a:schemeClr>
              </a:solidFill>
              <a:latin typeface="微软雅黑" panose="020B0503020204020204" pitchFamily="34" charset="-122"/>
              <a:ea typeface="微软雅黑" panose="020B0503020204020204" pitchFamily="34" charset="-122"/>
            </a:endParaRPr>
          </a:p>
          <a:p>
            <a:pPr marL="291623" indent="-291623">
              <a:lnSpc>
                <a:spcPct val="120000"/>
              </a:lnSpc>
              <a:buFont typeface="Wingdings" panose="05000000000000000000" pitchFamily="2" charset="2"/>
              <a:buChar char="l"/>
            </a:pPr>
            <a:r>
              <a:rPr lang="zh-CN" altLang="en-US" sz="1223" dirty="0">
                <a:solidFill>
                  <a:schemeClr val="accent6">
                    <a:lumMod val="75000"/>
                    <a:lumOff val="25000"/>
                  </a:schemeClr>
                </a:solidFill>
                <a:latin typeface="微软雅黑" panose="020B0503020204020204" pitchFamily="34" charset="-122"/>
                <a:ea typeface="微软雅黑" panose="020B0503020204020204" pitchFamily="34" charset="-122"/>
              </a:rPr>
              <a:t>单击此处添加文本，单击此处添加文本，单击此处添加文本</a:t>
            </a:r>
            <a:endParaRPr lang="en-US" altLang="zh-CN" sz="1223" dirty="0">
              <a:solidFill>
                <a:schemeClr val="accent6">
                  <a:lumMod val="75000"/>
                  <a:lumOff val="25000"/>
                </a:schemeClr>
              </a:solidFill>
              <a:latin typeface="微软雅黑" panose="020B0503020204020204" pitchFamily="34" charset="-122"/>
              <a:ea typeface="微软雅黑" panose="020B0503020204020204" pitchFamily="34" charset="-122"/>
            </a:endParaRPr>
          </a:p>
        </p:txBody>
      </p:sp>
      <p:grpSp>
        <p:nvGrpSpPr>
          <p:cNvPr id="13" name="组合 12"/>
          <p:cNvGrpSpPr/>
          <p:nvPr/>
        </p:nvGrpSpPr>
        <p:grpSpPr>
          <a:xfrm>
            <a:off x="1050030" y="2296425"/>
            <a:ext cx="1746329" cy="902239"/>
            <a:chOff x="710462" y="2852936"/>
            <a:chExt cx="2054324" cy="1106750"/>
          </a:xfrm>
        </p:grpSpPr>
        <p:grpSp>
          <p:nvGrpSpPr>
            <p:cNvPr id="14" name="组合 13"/>
            <p:cNvGrpSpPr/>
            <p:nvPr/>
          </p:nvGrpSpPr>
          <p:grpSpPr>
            <a:xfrm>
              <a:off x="710462" y="2852936"/>
              <a:ext cx="2054324" cy="1106750"/>
              <a:chOff x="717476" y="1291449"/>
              <a:chExt cx="2054324" cy="1106750"/>
            </a:xfrm>
          </p:grpSpPr>
          <p:sp>
            <p:nvSpPr>
              <p:cNvPr id="17" name="圆角矩形 16"/>
              <p:cNvSpPr/>
              <p:nvPr/>
            </p:nvSpPr>
            <p:spPr>
              <a:xfrm>
                <a:off x="717476" y="1291449"/>
                <a:ext cx="2054324" cy="1106750"/>
              </a:xfrm>
              <a:prstGeom prst="roundRect">
                <a:avLst>
                  <a:gd name="adj" fmla="val 10880"/>
                </a:avLst>
              </a:prstGeom>
              <a:solidFill>
                <a:schemeClr val="accent1"/>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zh-CN" altLang="en-US" sz="1411" b="1">
                  <a:latin typeface="微软雅黑" panose="020B0503020204020204" pitchFamily="34" charset="-122"/>
                  <a:ea typeface="微软雅黑" panose="020B0503020204020204" pitchFamily="34" charset="-122"/>
                </a:endParaRPr>
              </a:p>
            </p:txBody>
          </p:sp>
          <p:sp>
            <p:nvSpPr>
              <p:cNvPr id="18" name="TextBox 17"/>
              <p:cNvSpPr txBox="1"/>
              <p:nvPr/>
            </p:nvSpPr>
            <p:spPr>
              <a:xfrm>
                <a:off x="1403649" y="1609636"/>
                <a:ext cx="1224137" cy="581963"/>
              </a:xfrm>
              <a:prstGeom prst="rect">
                <a:avLst/>
              </a:prstGeom>
              <a:noFill/>
            </p:spPr>
            <p:txBody>
              <a:bodyPr wrap="square" rtlCol="0">
                <a:spAutoFit/>
              </a:bodyPr>
              <a:lstStyle/>
              <a:p>
                <a:pPr algn="ctr">
                  <a:lnSpc>
                    <a:spcPct val="120000"/>
                  </a:lnSpc>
                </a:pPr>
                <a:r>
                  <a:rPr lang="zh-CN" altLang="en-US" sz="2069" b="1" dirty="0">
                    <a:solidFill>
                      <a:schemeClr val="bg1"/>
                    </a:solidFill>
                    <a:latin typeface="微软雅黑" panose="020B0503020204020204" pitchFamily="34" charset="-122"/>
                    <a:ea typeface="微软雅黑" panose="020B0503020204020204" pitchFamily="34" charset="-122"/>
                  </a:rPr>
                  <a:t>标题</a:t>
                </a:r>
              </a:p>
            </p:txBody>
          </p:sp>
        </p:grpSp>
        <p:sp>
          <p:nvSpPr>
            <p:cNvPr id="15" name="Freeform 26"/>
            <p:cNvSpPr>
              <a:spLocks noEditPoints="1"/>
            </p:cNvSpPr>
            <p:nvPr/>
          </p:nvSpPr>
          <p:spPr bwMode="auto">
            <a:xfrm>
              <a:off x="827584" y="3042970"/>
              <a:ext cx="466912" cy="468680"/>
            </a:xfrm>
            <a:custGeom>
              <a:avLst/>
              <a:gdLst/>
              <a:ahLst/>
              <a:cxnLst>
                <a:cxn ang="0">
                  <a:pos x="51" y="27"/>
                </a:cxn>
                <a:cxn ang="0">
                  <a:pos x="46" y="23"/>
                </a:cxn>
                <a:cxn ang="0">
                  <a:pos x="52" y="20"/>
                </a:cxn>
                <a:cxn ang="0">
                  <a:pos x="49" y="13"/>
                </a:cxn>
                <a:cxn ang="0">
                  <a:pos x="47" y="12"/>
                </a:cxn>
                <a:cxn ang="0">
                  <a:pos x="40" y="13"/>
                </a:cxn>
                <a:cxn ang="0">
                  <a:pos x="43" y="7"/>
                </a:cxn>
                <a:cxn ang="0">
                  <a:pos x="37" y="2"/>
                </a:cxn>
                <a:cxn ang="0">
                  <a:pos x="32" y="7"/>
                </a:cxn>
                <a:cxn ang="0">
                  <a:pos x="29" y="1"/>
                </a:cxn>
                <a:cxn ang="0">
                  <a:pos x="27" y="0"/>
                </a:cxn>
                <a:cxn ang="0">
                  <a:pos x="19" y="2"/>
                </a:cxn>
                <a:cxn ang="0">
                  <a:pos x="18" y="9"/>
                </a:cxn>
                <a:cxn ang="0">
                  <a:pos x="12" y="4"/>
                </a:cxn>
                <a:cxn ang="0">
                  <a:pos x="6" y="10"/>
                </a:cxn>
                <a:cxn ang="0">
                  <a:pos x="10" y="15"/>
                </a:cxn>
                <a:cxn ang="0">
                  <a:pos x="3" y="16"/>
                </a:cxn>
                <a:cxn ang="0">
                  <a:pos x="2" y="17"/>
                </a:cxn>
                <a:cxn ang="0">
                  <a:pos x="0" y="25"/>
                </a:cxn>
                <a:cxn ang="0">
                  <a:pos x="7" y="27"/>
                </a:cxn>
                <a:cxn ang="0">
                  <a:pos x="2" y="31"/>
                </a:cxn>
                <a:cxn ang="0">
                  <a:pos x="4" y="39"/>
                </a:cxn>
                <a:cxn ang="0">
                  <a:pos x="6" y="40"/>
                </a:cxn>
                <a:cxn ang="0">
                  <a:pos x="12" y="40"/>
                </a:cxn>
                <a:cxn ang="0">
                  <a:pos x="10" y="47"/>
                </a:cxn>
                <a:cxn ang="0">
                  <a:pos x="17" y="50"/>
                </a:cxn>
                <a:cxn ang="0">
                  <a:pos x="21" y="45"/>
                </a:cxn>
                <a:cxn ang="0">
                  <a:pos x="23" y="51"/>
                </a:cxn>
                <a:cxn ang="0">
                  <a:pos x="24" y="52"/>
                </a:cxn>
                <a:cxn ang="0">
                  <a:pos x="32" y="52"/>
                </a:cxn>
                <a:cxn ang="0">
                  <a:pos x="33" y="50"/>
                </a:cxn>
                <a:cxn ang="0">
                  <a:pos x="35" y="44"/>
                </a:cxn>
                <a:cxn ang="0">
                  <a:pos x="40" y="48"/>
                </a:cxn>
                <a:cxn ang="0">
                  <a:pos x="46" y="43"/>
                </a:cxn>
                <a:cxn ang="0">
                  <a:pos x="46" y="41"/>
                </a:cxn>
                <a:cxn ang="0">
                  <a:pos x="43" y="35"/>
                </a:cxn>
                <a:cxn ang="0">
                  <a:pos x="50" y="36"/>
                </a:cxn>
                <a:cxn ang="0">
                  <a:pos x="52" y="29"/>
                </a:cxn>
                <a:cxn ang="0">
                  <a:pos x="33" y="28"/>
                </a:cxn>
                <a:cxn ang="0">
                  <a:pos x="19" y="25"/>
                </a:cxn>
                <a:cxn ang="0">
                  <a:pos x="33" y="28"/>
                </a:cxn>
              </a:cxnLst>
              <a:rect l="0" t="0" r="r" b="b"/>
              <a:pathLst>
                <a:path w="52" h="52">
                  <a:moveTo>
                    <a:pt x="52" y="27"/>
                  </a:moveTo>
                  <a:cubicBezTo>
                    <a:pt x="52" y="27"/>
                    <a:pt x="52" y="27"/>
                    <a:pt x="51" y="27"/>
                  </a:cubicBezTo>
                  <a:cubicBezTo>
                    <a:pt x="46" y="26"/>
                    <a:pt x="46" y="26"/>
                    <a:pt x="46" y="26"/>
                  </a:cubicBezTo>
                  <a:cubicBezTo>
                    <a:pt x="46" y="23"/>
                    <a:pt x="46" y="23"/>
                    <a:pt x="46" y="23"/>
                  </a:cubicBezTo>
                  <a:cubicBezTo>
                    <a:pt x="51" y="21"/>
                    <a:pt x="51" y="21"/>
                    <a:pt x="51" y="21"/>
                  </a:cubicBezTo>
                  <a:cubicBezTo>
                    <a:pt x="51" y="21"/>
                    <a:pt x="51" y="21"/>
                    <a:pt x="52" y="20"/>
                  </a:cubicBezTo>
                  <a:cubicBezTo>
                    <a:pt x="52" y="20"/>
                    <a:pt x="52" y="20"/>
                    <a:pt x="51" y="19"/>
                  </a:cubicBezTo>
                  <a:cubicBezTo>
                    <a:pt x="49" y="13"/>
                    <a:pt x="49" y="13"/>
                    <a:pt x="49" y="13"/>
                  </a:cubicBezTo>
                  <a:cubicBezTo>
                    <a:pt x="49" y="12"/>
                    <a:pt x="48" y="12"/>
                    <a:pt x="48" y="12"/>
                  </a:cubicBezTo>
                  <a:cubicBezTo>
                    <a:pt x="48" y="12"/>
                    <a:pt x="47" y="12"/>
                    <a:pt x="47" y="12"/>
                  </a:cubicBezTo>
                  <a:cubicBezTo>
                    <a:pt x="42" y="14"/>
                    <a:pt x="42" y="14"/>
                    <a:pt x="42" y="14"/>
                  </a:cubicBezTo>
                  <a:cubicBezTo>
                    <a:pt x="40" y="13"/>
                    <a:pt x="40" y="13"/>
                    <a:pt x="40" y="13"/>
                  </a:cubicBezTo>
                  <a:cubicBezTo>
                    <a:pt x="43" y="8"/>
                    <a:pt x="43" y="8"/>
                    <a:pt x="43" y="8"/>
                  </a:cubicBezTo>
                  <a:cubicBezTo>
                    <a:pt x="43" y="7"/>
                    <a:pt x="43" y="7"/>
                    <a:pt x="43" y="7"/>
                  </a:cubicBezTo>
                  <a:cubicBezTo>
                    <a:pt x="43" y="6"/>
                    <a:pt x="43" y="6"/>
                    <a:pt x="43" y="6"/>
                  </a:cubicBezTo>
                  <a:cubicBezTo>
                    <a:pt x="37" y="2"/>
                    <a:pt x="37" y="2"/>
                    <a:pt x="37" y="2"/>
                  </a:cubicBezTo>
                  <a:cubicBezTo>
                    <a:pt x="36" y="2"/>
                    <a:pt x="35" y="2"/>
                    <a:pt x="35" y="3"/>
                  </a:cubicBezTo>
                  <a:cubicBezTo>
                    <a:pt x="32" y="7"/>
                    <a:pt x="32" y="7"/>
                    <a:pt x="32" y="7"/>
                  </a:cubicBezTo>
                  <a:cubicBezTo>
                    <a:pt x="30" y="7"/>
                    <a:pt x="30" y="7"/>
                    <a:pt x="30" y="7"/>
                  </a:cubicBezTo>
                  <a:cubicBezTo>
                    <a:pt x="29" y="1"/>
                    <a:pt x="29" y="1"/>
                    <a:pt x="29" y="1"/>
                  </a:cubicBezTo>
                  <a:cubicBezTo>
                    <a:pt x="29" y="1"/>
                    <a:pt x="29" y="1"/>
                    <a:pt x="29" y="0"/>
                  </a:cubicBezTo>
                  <a:cubicBezTo>
                    <a:pt x="28" y="0"/>
                    <a:pt x="28" y="0"/>
                    <a:pt x="27" y="0"/>
                  </a:cubicBezTo>
                  <a:cubicBezTo>
                    <a:pt x="20" y="1"/>
                    <a:pt x="20" y="1"/>
                    <a:pt x="20" y="1"/>
                  </a:cubicBezTo>
                  <a:cubicBezTo>
                    <a:pt x="20" y="1"/>
                    <a:pt x="19" y="1"/>
                    <a:pt x="19" y="2"/>
                  </a:cubicBezTo>
                  <a:cubicBezTo>
                    <a:pt x="20" y="8"/>
                    <a:pt x="20" y="8"/>
                    <a:pt x="20" y="8"/>
                  </a:cubicBezTo>
                  <a:cubicBezTo>
                    <a:pt x="18" y="9"/>
                    <a:pt x="18" y="9"/>
                    <a:pt x="18" y="9"/>
                  </a:cubicBezTo>
                  <a:cubicBezTo>
                    <a:pt x="14" y="4"/>
                    <a:pt x="14" y="4"/>
                    <a:pt x="14" y="4"/>
                  </a:cubicBezTo>
                  <a:cubicBezTo>
                    <a:pt x="13" y="4"/>
                    <a:pt x="12" y="4"/>
                    <a:pt x="12" y="4"/>
                  </a:cubicBezTo>
                  <a:cubicBezTo>
                    <a:pt x="7" y="9"/>
                    <a:pt x="7" y="9"/>
                    <a:pt x="7" y="9"/>
                  </a:cubicBezTo>
                  <a:cubicBezTo>
                    <a:pt x="6" y="9"/>
                    <a:pt x="6" y="9"/>
                    <a:pt x="6" y="10"/>
                  </a:cubicBezTo>
                  <a:cubicBezTo>
                    <a:pt x="6" y="10"/>
                    <a:pt x="6" y="11"/>
                    <a:pt x="6" y="11"/>
                  </a:cubicBezTo>
                  <a:cubicBezTo>
                    <a:pt x="10" y="15"/>
                    <a:pt x="10" y="15"/>
                    <a:pt x="10" y="15"/>
                  </a:cubicBezTo>
                  <a:cubicBezTo>
                    <a:pt x="9" y="17"/>
                    <a:pt x="9" y="17"/>
                    <a:pt x="9" y="17"/>
                  </a:cubicBezTo>
                  <a:cubicBezTo>
                    <a:pt x="3" y="16"/>
                    <a:pt x="3" y="16"/>
                    <a:pt x="3" y="16"/>
                  </a:cubicBezTo>
                  <a:cubicBezTo>
                    <a:pt x="3" y="16"/>
                    <a:pt x="3" y="16"/>
                    <a:pt x="2" y="16"/>
                  </a:cubicBezTo>
                  <a:cubicBezTo>
                    <a:pt x="2" y="16"/>
                    <a:pt x="2" y="16"/>
                    <a:pt x="2" y="17"/>
                  </a:cubicBezTo>
                  <a:cubicBezTo>
                    <a:pt x="0" y="24"/>
                    <a:pt x="0" y="24"/>
                    <a:pt x="0" y="24"/>
                  </a:cubicBezTo>
                  <a:cubicBezTo>
                    <a:pt x="0" y="24"/>
                    <a:pt x="0" y="24"/>
                    <a:pt x="0" y="25"/>
                  </a:cubicBezTo>
                  <a:cubicBezTo>
                    <a:pt x="1" y="25"/>
                    <a:pt x="1" y="25"/>
                    <a:pt x="1" y="25"/>
                  </a:cubicBezTo>
                  <a:cubicBezTo>
                    <a:pt x="7" y="27"/>
                    <a:pt x="7" y="27"/>
                    <a:pt x="7" y="27"/>
                  </a:cubicBezTo>
                  <a:cubicBezTo>
                    <a:pt x="7" y="29"/>
                    <a:pt x="7" y="29"/>
                    <a:pt x="7" y="29"/>
                  </a:cubicBezTo>
                  <a:cubicBezTo>
                    <a:pt x="2" y="31"/>
                    <a:pt x="2" y="31"/>
                    <a:pt x="2" y="31"/>
                  </a:cubicBezTo>
                  <a:cubicBezTo>
                    <a:pt x="1" y="31"/>
                    <a:pt x="1" y="32"/>
                    <a:pt x="1" y="33"/>
                  </a:cubicBezTo>
                  <a:cubicBezTo>
                    <a:pt x="4" y="39"/>
                    <a:pt x="4" y="39"/>
                    <a:pt x="4" y="39"/>
                  </a:cubicBezTo>
                  <a:cubicBezTo>
                    <a:pt x="4" y="40"/>
                    <a:pt x="4" y="40"/>
                    <a:pt x="5" y="40"/>
                  </a:cubicBezTo>
                  <a:cubicBezTo>
                    <a:pt x="5" y="40"/>
                    <a:pt x="5" y="40"/>
                    <a:pt x="6" y="40"/>
                  </a:cubicBezTo>
                  <a:cubicBezTo>
                    <a:pt x="11" y="38"/>
                    <a:pt x="11" y="38"/>
                    <a:pt x="11" y="38"/>
                  </a:cubicBezTo>
                  <a:cubicBezTo>
                    <a:pt x="12" y="40"/>
                    <a:pt x="12" y="40"/>
                    <a:pt x="12" y="40"/>
                  </a:cubicBezTo>
                  <a:cubicBezTo>
                    <a:pt x="9" y="45"/>
                    <a:pt x="9" y="45"/>
                    <a:pt x="9" y="45"/>
                  </a:cubicBezTo>
                  <a:cubicBezTo>
                    <a:pt x="9" y="45"/>
                    <a:pt x="9" y="46"/>
                    <a:pt x="10" y="47"/>
                  </a:cubicBezTo>
                  <a:cubicBezTo>
                    <a:pt x="16" y="50"/>
                    <a:pt x="16" y="50"/>
                    <a:pt x="16" y="50"/>
                  </a:cubicBezTo>
                  <a:cubicBezTo>
                    <a:pt x="16" y="50"/>
                    <a:pt x="17" y="50"/>
                    <a:pt x="17" y="50"/>
                  </a:cubicBezTo>
                  <a:cubicBezTo>
                    <a:pt x="17" y="50"/>
                    <a:pt x="18" y="50"/>
                    <a:pt x="18" y="50"/>
                  </a:cubicBezTo>
                  <a:cubicBezTo>
                    <a:pt x="21" y="45"/>
                    <a:pt x="21" y="45"/>
                    <a:pt x="21" y="45"/>
                  </a:cubicBezTo>
                  <a:cubicBezTo>
                    <a:pt x="23" y="45"/>
                    <a:pt x="23" y="45"/>
                    <a:pt x="23" y="45"/>
                  </a:cubicBezTo>
                  <a:cubicBezTo>
                    <a:pt x="23" y="51"/>
                    <a:pt x="23" y="51"/>
                    <a:pt x="23" y="51"/>
                  </a:cubicBezTo>
                  <a:cubicBezTo>
                    <a:pt x="23" y="51"/>
                    <a:pt x="24" y="52"/>
                    <a:pt x="24" y="52"/>
                  </a:cubicBezTo>
                  <a:cubicBezTo>
                    <a:pt x="24" y="52"/>
                    <a:pt x="24" y="52"/>
                    <a:pt x="24" y="52"/>
                  </a:cubicBezTo>
                  <a:cubicBezTo>
                    <a:pt x="25" y="52"/>
                    <a:pt x="25" y="52"/>
                    <a:pt x="25" y="52"/>
                  </a:cubicBezTo>
                  <a:cubicBezTo>
                    <a:pt x="32" y="52"/>
                    <a:pt x="32" y="52"/>
                    <a:pt x="32" y="52"/>
                  </a:cubicBezTo>
                  <a:cubicBezTo>
                    <a:pt x="32" y="52"/>
                    <a:pt x="33" y="51"/>
                    <a:pt x="33" y="51"/>
                  </a:cubicBezTo>
                  <a:cubicBezTo>
                    <a:pt x="33" y="51"/>
                    <a:pt x="33" y="50"/>
                    <a:pt x="33" y="50"/>
                  </a:cubicBezTo>
                  <a:cubicBezTo>
                    <a:pt x="33" y="44"/>
                    <a:pt x="33" y="44"/>
                    <a:pt x="33" y="44"/>
                  </a:cubicBezTo>
                  <a:cubicBezTo>
                    <a:pt x="35" y="44"/>
                    <a:pt x="35" y="44"/>
                    <a:pt x="35" y="44"/>
                  </a:cubicBezTo>
                  <a:cubicBezTo>
                    <a:pt x="39" y="48"/>
                    <a:pt x="39" y="48"/>
                    <a:pt x="39" y="48"/>
                  </a:cubicBezTo>
                  <a:cubicBezTo>
                    <a:pt x="39" y="48"/>
                    <a:pt x="39" y="48"/>
                    <a:pt x="40" y="48"/>
                  </a:cubicBezTo>
                  <a:cubicBezTo>
                    <a:pt x="40" y="48"/>
                    <a:pt x="40" y="48"/>
                    <a:pt x="41" y="48"/>
                  </a:cubicBezTo>
                  <a:cubicBezTo>
                    <a:pt x="46" y="43"/>
                    <a:pt x="46" y="43"/>
                    <a:pt x="46" y="43"/>
                  </a:cubicBezTo>
                  <a:cubicBezTo>
                    <a:pt x="46" y="43"/>
                    <a:pt x="46" y="43"/>
                    <a:pt x="46" y="42"/>
                  </a:cubicBezTo>
                  <a:cubicBezTo>
                    <a:pt x="46" y="42"/>
                    <a:pt x="46" y="42"/>
                    <a:pt x="46" y="41"/>
                  </a:cubicBezTo>
                  <a:cubicBezTo>
                    <a:pt x="42" y="37"/>
                    <a:pt x="42" y="37"/>
                    <a:pt x="42" y="37"/>
                  </a:cubicBezTo>
                  <a:cubicBezTo>
                    <a:pt x="43" y="35"/>
                    <a:pt x="43" y="35"/>
                    <a:pt x="43" y="35"/>
                  </a:cubicBezTo>
                  <a:cubicBezTo>
                    <a:pt x="49" y="36"/>
                    <a:pt x="49" y="36"/>
                    <a:pt x="49" y="36"/>
                  </a:cubicBezTo>
                  <a:cubicBezTo>
                    <a:pt x="49" y="37"/>
                    <a:pt x="50" y="36"/>
                    <a:pt x="50" y="36"/>
                  </a:cubicBezTo>
                  <a:cubicBezTo>
                    <a:pt x="50" y="36"/>
                    <a:pt x="51" y="36"/>
                    <a:pt x="51" y="35"/>
                  </a:cubicBezTo>
                  <a:cubicBezTo>
                    <a:pt x="52" y="29"/>
                    <a:pt x="52" y="29"/>
                    <a:pt x="52" y="29"/>
                  </a:cubicBezTo>
                  <a:cubicBezTo>
                    <a:pt x="52" y="28"/>
                    <a:pt x="52" y="28"/>
                    <a:pt x="52" y="27"/>
                  </a:cubicBezTo>
                  <a:close/>
                  <a:moveTo>
                    <a:pt x="33" y="28"/>
                  </a:moveTo>
                  <a:cubicBezTo>
                    <a:pt x="32" y="31"/>
                    <a:pt x="28" y="34"/>
                    <a:pt x="25" y="33"/>
                  </a:cubicBezTo>
                  <a:cubicBezTo>
                    <a:pt x="21" y="32"/>
                    <a:pt x="18" y="28"/>
                    <a:pt x="19" y="25"/>
                  </a:cubicBezTo>
                  <a:cubicBezTo>
                    <a:pt x="20" y="21"/>
                    <a:pt x="24" y="18"/>
                    <a:pt x="28" y="19"/>
                  </a:cubicBezTo>
                  <a:cubicBezTo>
                    <a:pt x="32" y="20"/>
                    <a:pt x="34" y="24"/>
                    <a:pt x="33" y="28"/>
                  </a:cubicBezTo>
                  <a:close/>
                </a:path>
              </a:pathLst>
            </a:custGeom>
            <a:solidFill>
              <a:schemeClr val="bg1"/>
            </a:solidFill>
            <a:ln w="9525">
              <a:noFill/>
              <a:round/>
              <a:headEnd/>
              <a:tailEnd/>
            </a:ln>
          </p:spPr>
          <p:txBody>
            <a:bodyPr/>
            <a:lstStyle/>
            <a:p>
              <a:pPr>
                <a:lnSpc>
                  <a:spcPct val="120000"/>
                </a:lnSpc>
              </a:pPr>
              <a:endParaRPr lang="da-DK" sz="1411" kern="0" dirty="0">
                <a:solidFill>
                  <a:sysClr val="windowText" lastClr="000000"/>
                </a:solidFill>
                <a:latin typeface="微软雅黑" panose="020B0503020204020204" pitchFamily="34" charset="-122"/>
                <a:ea typeface="微软雅黑" panose="020B0503020204020204" pitchFamily="34" charset="-122"/>
              </a:endParaRPr>
            </a:p>
          </p:txBody>
        </p:sp>
        <p:sp>
          <p:nvSpPr>
            <p:cNvPr id="16" name="Freeform 27"/>
            <p:cNvSpPr>
              <a:spLocks noEditPoints="1"/>
            </p:cNvSpPr>
            <p:nvPr/>
          </p:nvSpPr>
          <p:spPr bwMode="auto">
            <a:xfrm>
              <a:off x="1226260" y="3382973"/>
              <a:ext cx="332082" cy="334059"/>
            </a:xfrm>
            <a:custGeom>
              <a:avLst/>
              <a:gdLst/>
              <a:ahLst/>
              <a:cxnLst>
                <a:cxn ang="0">
                  <a:pos x="33" y="29"/>
                </a:cxn>
                <a:cxn ang="0">
                  <a:pos x="31" y="24"/>
                </a:cxn>
                <a:cxn ang="0">
                  <a:pos x="36" y="25"/>
                </a:cxn>
                <a:cxn ang="0">
                  <a:pos x="37" y="20"/>
                </a:cxn>
                <a:cxn ang="0">
                  <a:pos x="36" y="18"/>
                </a:cxn>
                <a:cxn ang="0">
                  <a:pos x="32" y="16"/>
                </a:cxn>
                <a:cxn ang="0">
                  <a:pos x="37" y="14"/>
                </a:cxn>
                <a:cxn ang="0">
                  <a:pos x="35" y="9"/>
                </a:cxn>
                <a:cxn ang="0">
                  <a:pos x="30" y="10"/>
                </a:cxn>
                <a:cxn ang="0">
                  <a:pos x="31" y="5"/>
                </a:cxn>
                <a:cxn ang="0">
                  <a:pos x="30" y="4"/>
                </a:cxn>
                <a:cxn ang="0">
                  <a:pos x="24" y="2"/>
                </a:cxn>
                <a:cxn ang="0">
                  <a:pos x="21" y="5"/>
                </a:cxn>
                <a:cxn ang="0">
                  <a:pos x="19" y="0"/>
                </a:cxn>
                <a:cxn ang="0">
                  <a:pos x="14" y="1"/>
                </a:cxn>
                <a:cxn ang="0">
                  <a:pos x="14" y="5"/>
                </a:cxn>
                <a:cxn ang="0">
                  <a:pos x="10" y="3"/>
                </a:cxn>
                <a:cxn ang="0">
                  <a:pos x="8" y="3"/>
                </a:cxn>
                <a:cxn ang="0">
                  <a:pos x="4" y="7"/>
                </a:cxn>
                <a:cxn ang="0">
                  <a:pos x="7" y="11"/>
                </a:cxn>
                <a:cxn ang="0">
                  <a:pos x="3" y="11"/>
                </a:cxn>
                <a:cxn ang="0">
                  <a:pos x="0" y="17"/>
                </a:cxn>
                <a:cxn ang="0">
                  <a:pos x="1" y="18"/>
                </a:cxn>
                <a:cxn ang="0">
                  <a:pos x="5" y="20"/>
                </a:cxn>
                <a:cxn ang="0">
                  <a:pos x="1" y="23"/>
                </a:cxn>
                <a:cxn ang="0">
                  <a:pos x="4" y="28"/>
                </a:cxn>
                <a:cxn ang="0">
                  <a:pos x="8" y="27"/>
                </a:cxn>
                <a:cxn ang="0">
                  <a:pos x="7" y="31"/>
                </a:cxn>
                <a:cxn ang="0">
                  <a:pos x="7" y="33"/>
                </a:cxn>
                <a:cxn ang="0">
                  <a:pos x="12" y="35"/>
                </a:cxn>
                <a:cxn ang="0">
                  <a:pos x="13" y="35"/>
                </a:cxn>
                <a:cxn ang="0">
                  <a:pos x="17" y="32"/>
                </a:cxn>
                <a:cxn ang="0">
                  <a:pos x="17" y="37"/>
                </a:cxn>
                <a:cxn ang="0">
                  <a:pos x="23" y="36"/>
                </a:cxn>
                <a:cxn ang="0">
                  <a:pos x="24" y="35"/>
                </a:cxn>
                <a:cxn ang="0">
                  <a:pos x="25" y="31"/>
                </a:cxn>
                <a:cxn ang="0">
                  <a:pos x="28" y="34"/>
                </a:cxn>
                <a:cxn ang="0">
                  <a:pos x="33" y="30"/>
                </a:cxn>
                <a:cxn ang="0">
                  <a:pos x="22" y="22"/>
                </a:cxn>
                <a:cxn ang="0">
                  <a:pos x="15" y="15"/>
                </a:cxn>
                <a:cxn ang="0">
                  <a:pos x="22" y="22"/>
                </a:cxn>
              </a:cxnLst>
              <a:rect l="0" t="0" r="r" b="b"/>
              <a:pathLst>
                <a:path w="37" h="37">
                  <a:moveTo>
                    <a:pt x="33" y="29"/>
                  </a:moveTo>
                  <a:cubicBezTo>
                    <a:pt x="33" y="29"/>
                    <a:pt x="33" y="29"/>
                    <a:pt x="33" y="29"/>
                  </a:cubicBezTo>
                  <a:cubicBezTo>
                    <a:pt x="30" y="26"/>
                    <a:pt x="30" y="26"/>
                    <a:pt x="30" y="26"/>
                  </a:cubicBezTo>
                  <a:cubicBezTo>
                    <a:pt x="31" y="24"/>
                    <a:pt x="31" y="24"/>
                    <a:pt x="31" y="24"/>
                  </a:cubicBezTo>
                  <a:cubicBezTo>
                    <a:pt x="35" y="25"/>
                    <a:pt x="35" y="25"/>
                    <a:pt x="35" y="25"/>
                  </a:cubicBezTo>
                  <a:cubicBezTo>
                    <a:pt x="35" y="25"/>
                    <a:pt x="36" y="25"/>
                    <a:pt x="36" y="25"/>
                  </a:cubicBezTo>
                  <a:cubicBezTo>
                    <a:pt x="36" y="25"/>
                    <a:pt x="36" y="25"/>
                    <a:pt x="36" y="24"/>
                  </a:cubicBezTo>
                  <a:cubicBezTo>
                    <a:pt x="37" y="20"/>
                    <a:pt x="37" y="20"/>
                    <a:pt x="37" y="20"/>
                  </a:cubicBezTo>
                  <a:cubicBezTo>
                    <a:pt x="37" y="19"/>
                    <a:pt x="37" y="19"/>
                    <a:pt x="37" y="19"/>
                  </a:cubicBezTo>
                  <a:cubicBezTo>
                    <a:pt x="37" y="19"/>
                    <a:pt x="37" y="18"/>
                    <a:pt x="36" y="18"/>
                  </a:cubicBezTo>
                  <a:cubicBezTo>
                    <a:pt x="33" y="18"/>
                    <a:pt x="33" y="18"/>
                    <a:pt x="33" y="18"/>
                  </a:cubicBezTo>
                  <a:cubicBezTo>
                    <a:pt x="32" y="16"/>
                    <a:pt x="32" y="16"/>
                    <a:pt x="32" y="16"/>
                  </a:cubicBezTo>
                  <a:cubicBezTo>
                    <a:pt x="36" y="14"/>
                    <a:pt x="36" y="14"/>
                    <a:pt x="36" y="14"/>
                  </a:cubicBezTo>
                  <a:cubicBezTo>
                    <a:pt x="36" y="14"/>
                    <a:pt x="37" y="14"/>
                    <a:pt x="37" y="14"/>
                  </a:cubicBezTo>
                  <a:cubicBezTo>
                    <a:pt x="37" y="14"/>
                    <a:pt x="37" y="13"/>
                    <a:pt x="37" y="13"/>
                  </a:cubicBezTo>
                  <a:cubicBezTo>
                    <a:pt x="35" y="9"/>
                    <a:pt x="35" y="9"/>
                    <a:pt x="35" y="9"/>
                  </a:cubicBezTo>
                  <a:cubicBezTo>
                    <a:pt x="34" y="8"/>
                    <a:pt x="34" y="8"/>
                    <a:pt x="33" y="8"/>
                  </a:cubicBezTo>
                  <a:cubicBezTo>
                    <a:pt x="30" y="10"/>
                    <a:pt x="30" y="10"/>
                    <a:pt x="30" y="10"/>
                  </a:cubicBezTo>
                  <a:cubicBezTo>
                    <a:pt x="29" y="8"/>
                    <a:pt x="29" y="8"/>
                    <a:pt x="29" y="8"/>
                  </a:cubicBezTo>
                  <a:cubicBezTo>
                    <a:pt x="31" y="5"/>
                    <a:pt x="31" y="5"/>
                    <a:pt x="31" y="5"/>
                  </a:cubicBezTo>
                  <a:cubicBezTo>
                    <a:pt x="31" y="5"/>
                    <a:pt x="31" y="4"/>
                    <a:pt x="31" y="4"/>
                  </a:cubicBezTo>
                  <a:cubicBezTo>
                    <a:pt x="31" y="4"/>
                    <a:pt x="30" y="4"/>
                    <a:pt x="30" y="4"/>
                  </a:cubicBezTo>
                  <a:cubicBezTo>
                    <a:pt x="26" y="1"/>
                    <a:pt x="26" y="1"/>
                    <a:pt x="26" y="1"/>
                  </a:cubicBezTo>
                  <a:cubicBezTo>
                    <a:pt x="25" y="1"/>
                    <a:pt x="25" y="1"/>
                    <a:pt x="24" y="2"/>
                  </a:cubicBezTo>
                  <a:cubicBezTo>
                    <a:pt x="22" y="5"/>
                    <a:pt x="22" y="5"/>
                    <a:pt x="22" y="5"/>
                  </a:cubicBezTo>
                  <a:cubicBezTo>
                    <a:pt x="21" y="5"/>
                    <a:pt x="21" y="5"/>
                    <a:pt x="21" y="5"/>
                  </a:cubicBezTo>
                  <a:cubicBezTo>
                    <a:pt x="21" y="1"/>
                    <a:pt x="21" y="1"/>
                    <a:pt x="21" y="1"/>
                  </a:cubicBezTo>
                  <a:cubicBezTo>
                    <a:pt x="20" y="0"/>
                    <a:pt x="20" y="0"/>
                    <a:pt x="19" y="0"/>
                  </a:cubicBezTo>
                  <a:cubicBezTo>
                    <a:pt x="14" y="0"/>
                    <a:pt x="14" y="0"/>
                    <a:pt x="14" y="0"/>
                  </a:cubicBezTo>
                  <a:cubicBezTo>
                    <a:pt x="14" y="0"/>
                    <a:pt x="14" y="0"/>
                    <a:pt x="14" y="1"/>
                  </a:cubicBezTo>
                  <a:cubicBezTo>
                    <a:pt x="14" y="1"/>
                    <a:pt x="14" y="1"/>
                    <a:pt x="14" y="1"/>
                  </a:cubicBezTo>
                  <a:cubicBezTo>
                    <a:pt x="14" y="5"/>
                    <a:pt x="14" y="5"/>
                    <a:pt x="14" y="5"/>
                  </a:cubicBezTo>
                  <a:cubicBezTo>
                    <a:pt x="13" y="6"/>
                    <a:pt x="13" y="6"/>
                    <a:pt x="13" y="6"/>
                  </a:cubicBezTo>
                  <a:cubicBezTo>
                    <a:pt x="10" y="3"/>
                    <a:pt x="10" y="3"/>
                    <a:pt x="10" y="3"/>
                  </a:cubicBezTo>
                  <a:cubicBezTo>
                    <a:pt x="10" y="3"/>
                    <a:pt x="9" y="3"/>
                    <a:pt x="9" y="3"/>
                  </a:cubicBezTo>
                  <a:cubicBezTo>
                    <a:pt x="9" y="3"/>
                    <a:pt x="9" y="3"/>
                    <a:pt x="8" y="3"/>
                  </a:cubicBezTo>
                  <a:cubicBezTo>
                    <a:pt x="5" y="6"/>
                    <a:pt x="5" y="6"/>
                    <a:pt x="5" y="6"/>
                  </a:cubicBezTo>
                  <a:cubicBezTo>
                    <a:pt x="5" y="6"/>
                    <a:pt x="4" y="7"/>
                    <a:pt x="4" y="7"/>
                  </a:cubicBezTo>
                  <a:cubicBezTo>
                    <a:pt x="4" y="7"/>
                    <a:pt x="4" y="8"/>
                    <a:pt x="5" y="8"/>
                  </a:cubicBezTo>
                  <a:cubicBezTo>
                    <a:pt x="7" y="11"/>
                    <a:pt x="7" y="11"/>
                    <a:pt x="7" y="11"/>
                  </a:cubicBezTo>
                  <a:cubicBezTo>
                    <a:pt x="7" y="12"/>
                    <a:pt x="7" y="12"/>
                    <a:pt x="7" y="12"/>
                  </a:cubicBezTo>
                  <a:cubicBezTo>
                    <a:pt x="3" y="11"/>
                    <a:pt x="3" y="11"/>
                    <a:pt x="3" y="11"/>
                  </a:cubicBezTo>
                  <a:cubicBezTo>
                    <a:pt x="2" y="11"/>
                    <a:pt x="2" y="11"/>
                    <a:pt x="1" y="12"/>
                  </a:cubicBezTo>
                  <a:cubicBezTo>
                    <a:pt x="0" y="17"/>
                    <a:pt x="0" y="17"/>
                    <a:pt x="0" y="17"/>
                  </a:cubicBezTo>
                  <a:cubicBezTo>
                    <a:pt x="0" y="17"/>
                    <a:pt x="0" y="17"/>
                    <a:pt x="1" y="18"/>
                  </a:cubicBezTo>
                  <a:cubicBezTo>
                    <a:pt x="1" y="18"/>
                    <a:pt x="1" y="18"/>
                    <a:pt x="1" y="18"/>
                  </a:cubicBezTo>
                  <a:cubicBezTo>
                    <a:pt x="5" y="19"/>
                    <a:pt x="5" y="19"/>
                    <a:pt x="5" y="19"/>
                  </a:cubicBezTo>
                  <a:cubicBezTo>
                    <a:pt x="5" y="20"/>
                    <a:pt x="5" y="20"/>
                    <a:pt x="5" y="20"/>
                  </a:cubicBezTo>
                  <a:cubicBezTo>
                    <a:pt x="2" y="22"/>
                    <a:pt x="2" y="22"/>
                    <a:pt x="2" y="22"/>
                  </a:cubicBezTo>
                  <a:cubicBezTo>
                    <a:pt x="1" y="22"/>
                    <a:pt x="1" y="23"/>
                    <a:pt x="1" y="23"/>
                  </a:cubicBezTo>
                  <a:cubicBezTo>
                    <a:pt x="3" y="28"/>
                    <a:pt x="3" y="28"/>
                    <a:pt x="3" y="28"/>
                  </a:cubicBezTo>
                  <a:cubicBezTo>
                    <a:pt x="3" y="28"/>
                    <a:pt x="3" y="28"/>
                    <a:pt x="4" y="28"/>
                  </a:cubicBezTo>
                  <a:cubicBezTo>
                    <a:pt x="4" y="29"/>
                    <a:pt x="4" y="29"/>
                    <a:pt x="4" y="28"/>
                  </a:cubicBezTo>
                  <a:cubicBezTo>
                    <a:pt x="8" y="27"/>
                    <a:pt x="8" y="27"/>
                    <a:pt x="8" y="27"/>
                  </a:cubicBezTo>
                  <a:cubicBezTo>
                    <a:pt x="9" y="28"/>
                    <a:pt x="9" y="28"/>
                    <a:pt x="9" y="28"/>
                  </a:cubicBezTo>
                  <a:cubicBezTo>
                    <a:pt x="7" y="31"/>
                    <a:pt x="7" y="31"/>
                    <a:pt x="7" y="31"/>
                  </a:cubicBezTo>
                  <a:cubicBezTo>
                    <a:pt x="7" y="32"/>
                    <a:pt x="7" y="32"/>
                    <a:pt x="7" y="32"/>
                  </a:cubicBezTo>
                  <a:cubicBezTo>
                    <a:pt x="7" y="32"/>
                    <a:pt x="7" y="33"/>
                    <a:pt x="7" y="33"/>
                  </a:cubicBezTo>
                  <a:cubicBezTo>
                    <a:pt x="7" y="33"/>
                    <a:pt x="7" y="33"/>
                    <a:pt x="7" y="33"/>
                  </a:cubicBezTo>
                  <a:cubicBezTo>
                    <a:pt x="12" y="35"/>
                    <a:pt x="12" y="35"/>
                    <a:pt x="12" y="35"/>
                  </a:cubicBezTo>
                  <a:cubicBezTo>
                    <a:pt x="12" y="35"/>
                    <a:pt x="12" y="35"/>
                    <a:pt x="13" y="35"/>
                  </a:cubicBezTo>
                  <a:cubicBezTo>
                    <a:pt x="13" y="35"/>
                    <a:pt x="13" y="35"/>
                    <a:pt x="13" y="35"/>
                  </a:cubicBezTo>
                  <a:cubicBezTo>
                    <a:pt x="15" y="31"/>
                    <a:pt x="15" y="31"/>
                    <a:pt x="15" y="31"/>
                  </a:cubicBezTo>
                  <a:cubicBezTo>
                    <a:pt x="17" y="32"/>
                    <a:pt x="17" y="32"/>
                    <a:pt x="17" y="32"/>
                  </a:cubicBezTo>
                  <a:cubicBezTo>
                    <a:pt x="17" y="36"/>
                    <a:pt x="17" y="36"/>
                    <a:pt x="17" y="36"/>
                  </a:cubicBezTo>
                  <a:cubicBezTo>
                    <a:pt x="17" y="36"/>
                    <a:pt x="17" y="36"/>
                    <a:pt x="17" y="37"/>
                  </a:cubicBezTo>
                  <a:cubicBezTo>
                    <a:pt x="18" y="37"/>
                    <a:pt x="18" y="37"/>
                    <a:pt x="18" y="37"/>
                  </a:cubicBezTo>
                  <a:cubicBezTo>
                    <a:pt x="23" y="36"/>
                    <a:pt x="23" y="36"/>
                    <a:pt x="23" y="36"/>
                  </a:cubicBezTo>
                  <a:cubicBezTo>
                    <a:pt x="23" y="36"/>
                    <a:pt x="24" y="36"/>
                    <a:pt x="24" y="36"/>
                  </a:cubicBezTo>
                  <a:cubicBezTo>
                    <a:pt x="24" y="36"/>
                    <a:pt x="24" y="35"/>
                    <a:pt x="24" y="35"/>
                  </a:cubicBezTo>
                  <a:cubicBezTo>
                    <a:pt x="24" y="31"/>
                    <a:pt x="24" y="31"/>
                    <a:pt x="24" y="31"/>
                  </a:cubicBezTo>
                  <a:cubicBezTo>
                    <a:pt x="25" y="31"/>
                    <a:pt x="25" y="31"/>
                    <a:pt x="25" y="31"/>
                  </a:cubicBezTo>
                  <a:cubicBezTo>
                    <a:pt x="28" y="33"/>
                    <a:pt x="28" y="33"/>
                    <a:pt x="28" y="33"/>
                  </a:cubicBezTo>
                  <a:cubicBezTo>
                    <a:pt x="28" y="34"/>
                    <a:pt x="28" y="34"/>
                    <a:pt x="28" y="34"/>
                  </a:cubicBezTo>
                  <a:cubicBezTo>
                    <a:pt x="29" y="34"/>
                    <a:pt x="29" y="34"/>
                    <a:pt x="29" y="34"/>
                  </a:cubicBezTo>
                  <a:cubicBezTo>
                    <a:pt x="33" y="30"/>
                    <a:pt x="33" y="30"/>
                    <a:pt x="33" y="30"/>
                  </a:cubicBezTo>
                  <a:cubicBezTo>
                    <a:pt x="33" y="30"/>
                    <a:pt x="33" y="30"/>
                    <a:pt x="33" y="29"/>
                  </a:cubicBezTo>
                  <a:close/>
                  <a:moveTo>
                    <a:pt x="22" y="22"/>
                  </a:moveTo>
                  <a:cubicBezTo>
                    <a:pt x="20" y="24"/>
                    <a:pt x="17" y="24"/>
                    <a:pt x="15" y="22"/>
                  </a:cubicBezTo>
                  <a:cubicBezTo>
                    <a:pt x="13" y="20"/>
                    <a:pt x="13" y="16"/>
                    <a:pt x="15" y="15"/>
                  </a:cubicBezTo>
                  <a:cubicBezTo>
                    <a:pt x="17" y="13"/>
                    <a:pt x="21" y="13"/>
                    <a:pt x="23" y="15"/>
                  </a:cubicBezTo>
                  <a:cubicBezTo>
                    <a:pt x="24" y="17"/>
                    <a:pt x="24" y="20"/>
                    <a:pt x="22" y="22"/>
                  </a:cubicBezTo>
                  <a:close/>
                </a:path>
              </a:pathLst>
            </a:custGeom>
            <a:solidFill>
              <a:schemeClr val="bg1"/>
            </a:solidFill>
            <a:ln w="9525">
              <a:noFill/>
              <a:round/>
              <a:headEnd/>
              <a:tailEnd/>
            </a:ln>
          </p:spPr>
          <p:txBody>
            <a:bodyPr/>
            <a:lstStyle/>
            <a:p>
              <a:pPr>
                <a:lnSpc>
                  <a:spcPct val="120000"/>
                </a:lnSpc>
              </a:pPr>
              <a:endParaRPr lang="da-DK" sz="1411" kern="0" dirty="0">
                <a:solidFill>
                  <a:sysClr val="windowText" lastClr="000000"/>
                </a:solidFill>
                <a:latin typeface="微软雅黑" panose="020B0503020204020204" pitchFamily="34" charset="-122"/>
                <a:ea typeface="微软雅黑" panose="020B0503020204020204" pitchFamily="34" charset="-122"/>
              </a:endParaRPr>
            </a:p>
          </p:txBody>
        </p:sp>
      </p:grpSp>
      <p:grpSp>
        <p:nvGrpSpPr>
          <p:cNvPr id="19" name="组合 18"/>
          <p:cNvGrpSpPr/>
          <p:nvPr/>
        </p:nvGrpSpPr>
        <p:grpSpPr>
          <a:xfrm>
            <a:off x="1050030" y="3587868"/>
            <a:ext cx="1746329" cy="902239"/>
            <a:chOff x="710462" y="4437112"/>
            <a:chExt cx="2054324" cy="1106750"/>
          </a:xfrm>
        </p:grpSpPr>
        <p:grpSp>
          <p:nvGrpSpPr>
            <p:cNvPr id="20" name="组合 19"/>
            <p:cNvGrpSpPr/>
            <p:nvPr/>
          </p:nvGrpSpPr>
          <p:grpSpPr>
            <a:xfrm>
              <a:off x="710462" y="4437112"/>
              <a:ext cx="2054324" cy="1106750"/>
              <a:chOff x="717476" y="1291449"/>
              <a:chExt cx="2054324" cy="1106750"/>
            </a:xfrm>
          </p:grpSpPr>
          <p:sp>
            <p:nvSpPr>
              <p:cNvPr id="22" name="圆角矩形 21"/>
              <p:cNvSpPr/>
              <p:nvPr/>
            </p:nvSpPr>
            <p:spPr>
              <a:xfrm>
                <a:off x="717476" y="1291449"/>
                <a:ext cx="2054324" cy="1106750"/>
              </a:xfrm>
              <a:prstGeom prst="roundRect">
                <a:avLst>
                  <a:gd name="adj" fmla="val 10880"/>
                </a:avLst>
              </a:prstGeom>
              <a:solidFill>
                <a:schemeClr val="accent3"/>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zh-CN" altLang="en-US" sz="1411" b="1">
                  <a:latin typeface="微软雅黑" panose="020B0503020204020204" pitchFamily="34" charset="-122"/>
                  <a:ea typeface="微软雅黑" panose="020B0503020204020204" pitchFamily="34" charset="-122"/>
                </a:endParaRPr>
              </a:p>
            </p:txBody>
          </p:sp>
          <p:sp>
            <p:nvSpPr>
              <p:cNvPr id="23" name="TextBox 22"/>
              <p:cNvSpPr txBox="1"/>
              <p:nvPr/>
            </p:nvSpPr>
            <p:spPr>
              <a:xfrm>
                <a:off x="1403649" y="1609636"/>
                <a:ext cx="1224137" cy="581963"/>
              </a:xfrm>
              <a:prstGeom prst="rect">
                <a:avLst/>
              </a:prstGeom>
              <a:noFill/>
            </p:spPr>
            <p:txBody>
              <a:bodyPr wrap="square" rtlCol="0">
                <a:spAutoFit/>
              </a:bodyPr>
              <a:lstStyle/>
              <a:p>
                <a:pPr algn="ctr">
                  <a:lnSpc>
                    <a:spcPct val="120000"/>
                  </a:lnSpc>
                </a:pPr>
                <a:r>
                  <a:rPr lang="zh-CN" altLang="en-US" sz="2069" b="1" dirty="0">
                    <a:solidFill>
                      <a:schemeClr val="bg1"/>
                    </a:solidFill>
                    <a:latin typeface="微软雅黑" panose="020B0503020204020204" pitchFamily="34" charset="-122"/>
                    <a:ea typeface="微软雅黑" panose="020B0503020204020204" pitchFamily="34" charset="-122"/>
                  </a:rPr>
                  <a:t>标题</a:t>
                </a:r>
              </a:p>
            </p:txBody>
          </p:sp>
        </p:grpSp>
        <p:sp>
          <p:nvSpPr>
            <p:cNvPr id="21" name="Freeform 41"/>
            <p:cNvSpPr>
              <a:spLocks noEditPoints="1"/>
            </p:cNvSpPr>
            <p:nvPr/>
          </p:nvSpPr>
          <p:spPr bwMode="auto">
            <a:xfrm>
              <a:off x="827584" y="4743250"/>
              <a:ext cx="615527" cy="494474"/>
            </a:xfrm>
            <a:custGeom>
              <a:avLst/>
              <a:gdLst>
                <a:gd name="T0" fmla="*/ 1176335871 w 72"/>
                <a:gd name="T1" fmla="*/ 232073966 h 58"/>
                <a:gd name="T2" fmla="*/ 2147483647 w 72"/>
                <a:gd name="T3" fmla="*/ 232073966 h 58"/>
                <a:gd name="T4" fmla="*/ 2147483647 w 72"/>
                <a:gd name="T5" fmla="*/ 510570880 h 58"/>
                <a:gd name="T6" fmla="*/ 2147483647 w 72"/>
                <a:gd name="T7" fmla="*/ 510570880 h 58"/>
                <a:gd name="T8" fmla="*/ 2147483647 w 72"/>
                <a:gd name="T9" fmla="*/ 185664591 h 58"/>
                <a:gd name="T10" fmla="*/ 2147483647 w 72"/>
                <a:gd name="T11" fmla="*/ 0 h 58"/>
                <a:gd name="T12" fmla="*/ 1129279435 w 72"/>
                <a:gd name="T13" fmla="*/ 0 h 58"/>
                <a:gd name="T14" fmla="*/ 941067411 w 72"/>
                <a:gd name="T15" fmla="*/ 185664591 h 58"/>
                <a:gd name="T16" fmla="*/ 941067411 w 72"/>
                <a:gd name="T17" fmla="*/ 510570880 h 58"/>
                <a:gd name="T18" fmla="*/ 1176335871 w 72"/>
                <a:gd name="T19" fmla="*/ 510570880 h 58"/>
                <a:gd name="T20" fmla="*/ 1176335871 w 72"/>
                <a:gd name="T21" fmla="*/ 232073966 h 58"/>
                <a:gd name="T22" fmla="*/ 0 w 72"/>
                <a:gd name="T23" fmla="*/ 881893143 h 58"/>
                <a:gd name="T24" fmla="*/ 0 w 72"/>
                <a:gd name="T25" fmla="*/ 2147483647 h 58"/>
                <a:gd name="T26" fmla="*/ 235268568 w 72"/>
                <a:gd name="T27" fmla="*/ 2147483647 h 58"/>
                <a:gd name="T28" fmla="*/ 470530276 w 72"/>
                <a:gd name="T29" fmla="*/ 2147483647 h 58"/>
                <a:gd name="T30" fmla="*/ 470530276 w 72"/>
                <a:gd name="T31" fmla="*/ 649812471 h 58"/>
                <a:gd name="T32" fmla="*/ 235268568 w 72"/>
                <a:gd name="T33" fmla="*/ 649812471 h 58"/>
                <a:gd name="T34" fmla="*/ 0 w 72"/>
                <a:gd name="T35" fmla="*/ 881893143 h 58"/>
                <a:gd name="T36" fmla="*/ 658749160 w 72"/>
                <a:gd name="T37" fmla="*/ 2147483647 h 58"/>
                <a:gd name="T38" fmla="*/ 2147483647 w 72"/>
                <a:gd name="T39" fmla="*/ 2147483647 h 58"/>
                <a:gd name="T40" fmla="*/ 2147483647 w 72"/>
                <a:gd name="T41" fmla="*/ 649812471 h 58"/>
                <a:gd name="T42" fmla="*/ 658749160 w 72"/>
                <a:gd name="T43" fmla="*/ 649812471 h 58"/>
                <a:gd name="T44" fmla="*/ 658749160 w 72"/>
                <a:gd name="T45" fmla="*/ 2147483647 h 58"/>
                <a:gd name="T46" fmla="*/ 2147483647 w 72"/>
                <a:gd name="T47" fmla="*/ 649812471 h 58"/>
                <a:gd name="T48" fmla="*/ 2147483647 w 72"/>
                <a:gd name="T49" fmla="*/ 649812471 h 58"/>
                <a:gd name="T50" fmla="*/ 2147483647 w 72"/>
                <a:gd name="T51" fmla="*/ 2147483647 h 58"/>
                <a:gd name="T52" fmla="*/ 2147483647 w 72"/>
                <a:gd name="T53" fmla="*/ 2147483647 h 58"/>
                <a:gd name="T54" fmla="*/ 2147483647 w 72"/>
                <a:gd name="T55" fmla="*/ 2147483647 h 58"/>
                <a:gd name="T56" fmla="*/ 2147483647 w 72"/>
                <a:gd name="T57" fmla="*/ 881893143 h 58"/>
                <a:gd name="T58" fmla="*/ 2147483647 w 72"/>
                <a:gd name="T59" fmla="*/ 649812471 h 58"/>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72"/>
                <a:gd name="T91" fmla="*/ 0 h 58"/>
                <a:gd name="T92" fmla="*/ 72 w 72"/>
                <a:gd name="T93" fmla="*/ 58 h 58"/>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72" h="58">
                  <a:moveTo>
                    <a:pt x="25" y="5"/>
                  </a:moveTo>
                  <a:cubicBezTo>
                    <a:pt x="48" y="5"/>
                    <a:pt x="48" y="5"/>
                    <a:pt x="48" y="5"/>
                  </a:cubicBezTo>
                  <a:cubicBezTo>
                    <a:pt x="48" y="11"/>
                    <a:pt x="48" y="11"/>
                    <a:pt x="48" y="11"/>
                  </a:cubicBezTo>
                  <a:cubicBezTo>
                    <a:pt x="53" y="11"/>
                    <a:pt x="53" y="11"/>
                    <a:pt x="53" y="11"/>
                  </a:cubicBezTo>
                  <a:cubicBezTo>
                    <a:pt x="53" y="4"/>
                    <a:pt x="53" y="4"/>
                    <a:pt x="53" y="4"/>
                  </a:cubicBezTo>
                  <a:cubicBezTo>
                    <a:pt x="53" y="2"/>
                    <a:pt x="51" y="0"/>
                    <a:pt x="48" y="0"/>
                  </a:cubicBezTo>
                  <a:cubicBezTo>
                    <a:pt x="24" y="0"/>
                    <a:pt x="24" y="0"/>
                    <a:pt x="24" y="0"/>
                  </a:cubicBezTo>
                  <a:cubicBezTo>
                    <a:pt x="22" y="0"/>
                    <a:pt x="20" y="2"/>
                    <a:pt x="20" y="4"/>
                  </a:cubicBezTo>
                  <a:cubicBezTo>
                    <a:pt x="20" y="11"/>
                    <a:pt x="20" y="11"/>
                    <a:pt x="20" y="11"/>
                  </a:cubicBezTo>
                  <a:cubicBezTo>
                    <a:pt x="25" y="11"/>
                    <a:pt x="25" y="11"/>
                    <a:pt x="25" y="11"/>
                  </a:cubicBezTo>
                  <a:lnTo>
                    <a:pt x="25" y="5"/>
                  </a:lnTo>
                  <a:close/>
                  <a:moveTo>
                    <a:pt x="0" y="19"/>
                  </a:moveTo>
                  <a:cubicBezTo>
                    <a:pt x="0" y="53"/>
                    <a:pt x="0" y="53"/>
                    <a:pt x="0" y="53"/>
                  </a:cubicBezTo>
                  <a:cubicBezTo>
                    <a:pt x="0" y="56"/>
                    <a:pt x="3" y="58"/>
                    <a:pt x="5" y="58"/>
                  </a:cubicBezTo>
                  <a:cubicBezTo>
                    <a:pt x="10" y="58"/>
                    <a:pt x="10" y="58"/>
                    <a:pt x="10" y="58"/>
                  </a:cubicBezTo>
                  <a:cubicBezTo>
                    <a:pt x="10" y="14"/>
                    <a:pt x="10" y="14"/>
                    <a:pt x="10" y="14"/>
                  </a:cubicBezTo>
                  <a:cubicBezTo>
                    <a:pt x="5" y="14"/>
                    <a:pt x="5" y="14"/>
                    <a:pt x="5" y="14"/>
                  </a:cubicBezTo>
                  <a:cubicBezTo>
                    <a:pt x="3" y="14"/>
                    <a:pt x="0" y="16"/>
                    <a:pt x="0" y="19"/>
                  </a:cubicBezTo>
                  <a:close/>
                  <a:moveTo>
                    <a:pt x="14" y="58"/>
                  </a:moveTo>
                  <a:cubicBezTo>
                    <a:pt x="59" y="58"/>
                    <a:pt x="59" y="58"/>
                    <a:pt x="59" y="58"/>
                  </a:cubicBezTo>
                  <a:cubicBezTo>
                    <a:pt x="59" y="14"/>
                    <a:pt x="59" y="14"/>
                    <a:pt x="59" y="14"/>
                  </a:cubicBezTo>
                  <a:cubicBezTo>
                    <a:pt x="14" y="14"/>
                    <a:pt x="14" y="14"/>
                    <a:pt x="14" y="14"/>
                  </a:cubicBezTo>
                  <a:lnTo>
                    <a:pt x="14" y="58"/>
                  </a:lnTo>
                  <a:close/>
                  <a:moveTo>
                    <a:pt x="67" y="14"/>
                  </a:moveTo>
                  <a:cubicBezTo>
                    <a:pt x="63" y="14"/>
                    <a:pt x="63" y="14"/>
                    <a:pt x="63" y="14"/>
                  </a:cubicBezTo>
                  <a:cubicBezTo>
                    <a:pt x="63" y="58"/>
                    <a:pt x="63" y="58"/>
                    <a:pt x="63" y="58"/>
                  </a:cubicBezTo>
                  <a:cubicBezTo>
                    <a:pt x="67" y="58"/>
                    <a:pt x="67" y="58"/>
                    <a:pt x="67" y="58"/>
                  </a:cubicBezTo>
                  <a:cubicBezTo>
                    <a:pt x="70" y="58"/>
                    <a:pt x="72" y="56"/>
                    <a:pt x="72" y="53"/>
                  </a:cubicBezTo>
                  <a:cubicBezTo>
                    <a:pt x="72" y="19"/>
                    <a:pt x="72" y="19"/>
                    <a:pt x="72" y="19"/>
                  </a:cubicBezTo>
                  <a:cubicBezTo>
                    <a:pt x="72" y="16"/>
                    <a:pt x="70" y="14"/>
                    <a:pt x="67" y="14"/>
                  </a:cubicBezTo>
                  <a:close/>
                </a:path>
              </a:pathLst>
            </a:custGeom>
            <a:solidFill>
              <a:schemeClr val="bg1"/>
            </a:solidFill>
            <a:ln w="9525">
              <a:noFill/>
              <a:round/>
              <a:headEnd/>
              <a:tailEnd/>
            </a:ln>
          </p:spPr>
          <p:txBody>
            <a:bodyPr/>
            <a:lstStyle/>
            <a:p>
              <a:pPr>
                <a:lnSpc>
                  <a:spcPct val="120000"/>
                </a:lnSpc>
              </a:pPr>
              <a:endParaRPr lang="en-US" sz="1411" kern="0" dirty="0">
                <a:solidFill>
                  <a:sysClr val="windowText" lastClr="000000"/>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3193277098"/>
      </p:ext>
    </p:extLst>
  </p:cSld>
  <p:clrMapOvr>
    <a:masterClrMapping/>
  </p:clrMapOvr>
  <p:transition spd="slow" advClick="0" advTm="200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par>
                                <p:cTn id="9" presetID="10" presetClass="entr" presetSubtype="0" fill="hold" nodeType="withEffect">
                                  <p:stCondLst>
                                    <p:cond delay="30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par>
                                <p:cTn id="12" presetID="22" presetClass="entr" presetSubtype="8" fill="hold" grpId="0" nodeType="withEffect">
                                  <p:stCondLst>
                                    <p:cond delay="600"/>
                                  </p:stCondLst>
                                  <p:childTnLst>
                                    <p:set>
                                      <p:cBhvr>
                                        <p:cTn id="13" dur="1" fill="hold">
                                          <p:stCondLst>
                                            <p:cond delay="0"/>
                                          </p:stCondLst>
                                        </p:cTn>
                                        <p:tgtEl>
                                          <p:spTgt spid="8"/>
                                        </p:tgtEl>
                                        <p:attrNameLst>
                                          <p:attrName>style.visibility</p:attrName>
                                        </p:attrNameLst>
                                      </p:cBhvr>
                                      <p:to>
                                        <p:strVal val="visible"/>
                                      </p:to>
                                    </p:set>
                                    <p:animEffect transition="in" filter="wipe(left)">
                                      <p:cBhvr>
                                        <p:cTn id="14" dur="500"/>
                                        <p:tgtEl>
                                          <p:spTgt spid="8"/>
                                        </p:tgtEl>
                                      </p:cBhvr>
                                    </p:animEffect>
                                  </p:childTnLst>
                                </p:cTn>
                              </p:par>
                            </p:childTnLst>
                          </p:cTn>
                        </p:par>
                        <p:par>
                          <p:cTn id="15" fill="hold">
                            <p:stCondLst>
                              <p:cond delay="1100"/>
                            </p:stCondLst>
                            <p:childTnLst>
                              <p:par>
                                <p:cTn id="16" presetID="2" presetClass="entr" presetSubtype="8" fill="hold" grpId="0" nodeType="afterEffect">
                                  <p:stCondLst>
                                    <p:cond delay="0"/>
                                  </p:stCondLst>
                                  <p:childTnLst>
                                    <p:set>
                                      <p:cBhvr>
                                        <p:cTn id="17" dur="1" fill="hold">
                                          <p:stCondLst>
                                            <p:cond delay="0"/>
                                          </p:stCondLst>
                                        </p:cTn>
                                        <p:tgtEl>
                                          <p:spTgt spid="9"/>
                                        </p:tgtEl>
                                        <p:attrNameLst>
                                          <p:attrName>style.visibility</p:attrName>
                                        </p:attrNameLst>
                                      </p:cBhvr>
                                      <p:to>
                                        <p:strVal val="visible"/>
                                      </p:to>
                                    </p:set>
                                    <p:anim calcmode="lin" valueType="num">
                                      <p:cBhvr additive="base">
                                        <p:cTn id="18" dur="500" fill="hold"/>
                                        <p:tgtEl>
                                          <p:spTgt spid="9"/>
                                        </p:tgtEl>
                                        <p:attrNameLst>
                                          <p:attrName>ppt_x</p:attrName>
                                        </p:attrNameLst>
                                      </p:cBhvr>
                                      <p:tavLst>
                                        <p:tav tm="0">
                                          <p:val>
                                            <p:strVal val="0-#ppt_w/2"/>
                                          </p:val>
                                        </p:tav>
                                        <p:tav tm="100000">
                                          <p:val>
                                            <p:strVal val="#ppt_x"/>
                                          </p:val>
                                        </p:tav>
                                      </p:tavLst>
                                    </p:anim>
                                    <p:anim calcmode="lin" valueType="num">
                                      <p:cBhvr additive="base">
                                        <p:cTn id="19" dur="500" fill="hold"/>
                                        <p:tgtEl>
                                          <p:spTgt spid="9"/>
                                        </p:tgtEl>
                                        <p:attrNameLst>
                                          <p:attrName>ppt_y</p:attrName>
                                        </p:attrNameLst>
                                      </p:cBhvr>
                                      <p:tavLst>
                                        <p:tav tm="0">
                                          <p:val>
                                            <p:strVal val="#ppt_y"/>
                                          </p:val>
                                        </p:tav>
                                        <p:tav tm="100000">
                                          <p:val>
                                            <p:strVal val="#ppt_y"/>
                                          </p:val>
                                        </p:tav>
                                      </p:tavLst>
                                    </p:anim>
                                  </p:childTnLst>
                                </p:cTn>
                              </p:par>
                              <p:par>
                                <p:cTn id="20" presetID="10" presetClass="entr" presetSubtype="0" fill="hold" nodeType="withEffect">
                                  <p:stCondLst>
                                    <p:cond delay="30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500"/>
                                        <p:tgtEl>
                                          <p:spTgt spid="13"/>
                                        </p:tgtEl>
                                      </p:cBhvr>
                                    </p:animEffect>
                                  </p:childTnLst>
                                </p:cTn>
                              </p:par>
                              <p:par>
                                <p:cTn id="23" presetID="22" presetClass="entr" presetSubtype="8" fill="hold" grpId="0" nodeType="withEffect">
                                  <p:stCondLst>
                                    <p:cond delay="600"/>
                                  </p:stCondLst>
                                  <p:childTnLst>
                                    <p:set>
                                      <p:cBhvr>
                                        <p:cTn id="24" dur="1" fill="hold">
                                          <p:stCondLst>
                                            <p:cond delay="0"/>
                                          </p:stCondLst>
                                        </p:cTn>
                                        <p:tgtEl>
                                          <p:spTgt spid="10"/>
                                        </p:tgtEl>
                                        <p:attrNameLst>
                                          <p:attrName>style.visibility</p:attrName>
                                        </p:attrNameLst>
                                      </p:cBhvr>
                                      <p:to>
                                        <p:strVal val="visible"/>
                                      </p:to>
                                    </p:set>
                                    <p:animEffect transition="in" filter="wipe(left)">
                                      <p:cBhvr>
                                        <p:cTn id="25" dur="500"/>
                                        <p:tgtEl>
                                          <p:spTgt spid="10"/>
                                        </p:tgtEl>
                                      </p:cBhvr>
                                    </p:animEffect>
                                  </p:childTnLst>
                                </p:cTn>
                              </p:par>
                            </p:childTnLst>
                          </p:cTn>
                        </p:par>
                        <p:par>
                          <p:cTn id="26" fill="hold">
                            <p:stCondLst>
                              <p:cond delay="2200"/>
                            </p:stCondLst>
                            <p:childTnLst>
                              <p:par>
                                <p:cTn id="27" presetID="2" presetClass="entr" presetSubtype="8" fill="hold" grpId="0" nodeType="afterEffect">
                                  <p:stCondLst>
                                    <p:cond delay="0"/>
                                  </p:stCondLst>
                                  <p:childTnLst>
                                    <p:set>
                                      <p:cBhvr>
                                        <p:cTn id="28" dur="1" fill="hold">
                                          <p:stCondLst>
                                            <p:cond delay="0"/>
                                          </p:stCondLst>
                                        </p:cTn>
                                        <p:tgtEl>
                                          <p:spTgt spid="11"/>
                                        </p:tgtEl>
                                        <p:attrNameLst>
                                          <p:attrName>style.visibility</p:attrName>
                                        </p:attrNameLst>
                                      </p:cBhvr>
                                      <p:to>
                                        <p:strVal val="visible"/>
                                      </p:to>
                                    </p:set>
                                    <p:anim calcmode="lin" valueType="num">
                                      <p:cBhvr additive="base">
                                        <p:cTn id="29" dur="500" fill="hold"/>
                                        <p:tgtEl>
                                          <p:spTgt spid="11"/>
                                        </p:tgtEl>
                                        <p:attrNameLst>
                                          <p:attrName>ppt_x</p:attrName>
                                        </p:attrNameLst>
                                      </p:cBhvr>
                                      <p:tavLst>
                                        <p:tav tm="0">
                                          <p:val>
                                            <p:strVal val="0-#ppt_w/2"/>
                                          </p:val>
                                        </p:tav>
                                        <p:tav tm="100000">
                                          <p:val>
                                            <p:strVal val="#ppt_x"/>
                                          </p:val>
                                        </p:tav>
                                      </p:tavLst>
                                    </p:anim>
                                    <p:anim calcmode="lin" valueType="num">
                                      <p:cBhvr additive="base">
                                        <p:cTn id="30" dur="500" fill="hold"/>
                                        <p:tgtEl>
                                          <p:spTgt spid="11"/>
                                        </p:tgtEl>
                                        <p:attrNameLst>
                                          <p:attrName>ppt_y</p:attrName>
                                        </p:attrNameLst>
                                      </p:cBhvr>
                                      <p:tavLst>
                                        <p:tav tm="0">
                                          <p:val>
                                            <p:strVal val="#ppt_y"/>
                                          </p:val>
                                        </p:tav>
                                        <p:tav tm="100000">
                                          <p:val>
                                            <p:strVal val="#ppt_y"/>
                                          </p:val>
                                        </p:tav>
                                      </p:tavLst>
                                    </p:anim>
                                  </p:childTnLst>
                                </p:cTn>
                              </p:par>
                              <p:par>
                                <p:cTn id="31" presetID="10" presetClass="entr" presetSubtype="0" fill="hold" nodeType="withEffect">
                                  <p:stCondLst>
                                    <p:cond delay="300"/>
                                  </p:stCondLst>
                                  <p:childTnLst>
                                    <p:set>
                                      <p:cBhvr>
                                        <p:cTn id="32" dur="1" fill="hold">
                                          <p:stCondLst>
                                            <p:cond delay="0"/>
                                          </p:stCondLst>
                                        </p:cTn>
                                        <p:tgtEl>
                                          <p:spTgt spid="19"/>
                                        </p:tgtEl>
                                        <p:attrNameLst>
                                          <p:attrName>style.visibility</p:attrName>
                                        </p:attrNameLst>
                                      </p:cBhvr>
                                      <p:to>
                                        <p:strVal val="visible"/>
                                      </p:to>
                                    </p:set>
                                    <p:animEffect transition="in" filter="fade">
                                      <p:cBhvr>
                                        <p:cTn id="33" dur="500"/>
                                        <p:tgtEl>
                                          <p:spTgt spid="19"/>
                                        </p:tgtEl>
                                      </p:cBhvr>
                                    </p:animEffect>
                                  </p:childTnLst>
                                </p:cTn>
                              </p:par>
                              <p:par>
                                <p:cTn id="34" presetID="22" presetClass="entr" presetSubtype="8" fill="hold" grpId="0" nodeType="withEffect">
                                  <p:stCondLst>
                                    <p:cond delay="600"/>
                                  </p:stCondLst>
                                  <p:childTnLst>
                                    <p:set>
                                      <p:cBhvr>
                                        <p:cTn id="35" dur="1" fill="hold">
                                          <p:stCondLst>
                                            <p:cond delay="0"/>
                                          </p:stCondLst>
                                        </p:cTn>
                                        <p:tgtEl>
                                          <p:spTgt spid="12"/>
                                        </p:tgtEl>
                                        <p:attrNameLst>
                                          <p:attrName>style.visibility</p:attrName>
                                        </p:attrNameLst>
                                      </p:cBhvr>
                                      <p:to>
                                        <p:strVal val="visible"/>
                                      </p:to>
                                    </p:set>
                                    <p:animEffect transition="in" filter="wipe(left)">
                                      <p:cBhvr>
                                        <p:cTn id="36"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8" grpId="0"/>
      <p:bldP spid="9" grpId="0" animBg="1"/>
      <p:bldP spid="10" grpId="0"/>
      <p:bldP spid="11" grpId="0" animBg="1"/>
      <p:bldP spid="12" grpId="0"/>
    </p:bldLst>
  </p:timing>
  <p:extLst mod="1">
    <p:ext uri="{E180D4A7-C9FB-4DFB-919C-405C955672EB}">
      <p14:showEvtLst xmlns:p14="http://schemas.microsoft.com/office/powerpoint/2010/main">
        <p14:playEvt time="0" objId="30"/>
      </p14:showEvtLst>
    </p:ext>
  </p:extLs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0" name="组合 79"/>
          <p:cNvGrpSpPr/>
          <p:nvPr/>
        </p:nvGrpSpPr>
        <p:grpSpPr>
          <a:xfrm>
            <a:off x="588763" y="1081735"/>
            <a:ext cx="8001049" cy="397671"/>
            <a:chOff x="439196" y="420756"/>
            <a:chExt cx="8612670" cy="422802"/>
          </a:xfrm>
        </p:grpSpPr>
        <p:sp>
          <p:nvSpPr>
            <p:cNvPr id="81" name="矩形 80"/>
            <p:cNvSpPr/>
            <p:nvPr/>
          </p:nvSpPr>
          <p:spPr>
            <a:xfrm>
              <a:off x="439196" y="420756"/>
              <a:ext cx="8612670" cy="42280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257" dirty="0"/>
            </a:p>
          </p:txBody>
        </p:sp>
        <p:sp>
          <p:nvSpPr>
            <p:cNvPr id="82" name="TextBox 81"/>
            <p:cNvSpPr txBox="1"/>
            <p:nvPr/>
          </p:nvSpPr>
          <p:spPr>
            <a:xfrm>
              <a:off x="3275856" y="428218"/>
              <a:ext cx="2664296" cy="405897"/>
            </a:xfrm>
            <a:prstGeom prst="rect">
              <a:avLst/>
            </a:prstGeom>
            <a:noFill/>
          </p:spPr>
          <p:txBody>
            <a:bodyPr wrap="square" rtlCol="0">
              <a:spAutoFit/>
            </a:bodyPr>
            <a:lstStyle/>
            <a:p>
              <a:pPr algn="ctr"/>
              <a:r>
                <a:rPr lang="zh-CN" altLang="en-US" sz="1881" b="1" dirty="0">
                  <a:solidFill>
                    <a:schemeClr val="bg1"/>
                  </a:solidFill>
                </a:rPr>
                <a:t>工作计划</a:t>
              </a:r>
            </a:p>
          </p:txBody>
        </p:sp>
      </p:grpSp>
      <p:sp>
        <p:nvSpPr>
          <p:cNvPr id="83" name="Rectangle 2"/>
          <p:cNvSpPr/>
          <p:nvPr/>
        </p:nvSpPr>
        <p:spPr>
          <a:xfrm>
            <a:off x="588270" y="3056080"/>
            <a:ext cx="1884163" cy="1548844"/>
          </a:xfrm>
          <a:prstGeom prst="rect">
            <a:avLst/>
          </a:prstGeom>
        </p:spPr>
        <p:txBody>
          <a:bodyPr vert="horz" wrap="square" lIns="0" tIns="42937" rIns="85874" bIns="42937" anchor="t" anchorCtr="0">
            <a:spAutoFit/>
          </a:bodyPr>
          <a:lstStyle/>
          <a:p>
            <a:pPr indent="-4474" algn="ctr"/>
            <a:r>
              <a:rPr lang="zh-CN" altLang="en-US" sz="1881" b="1" dirty="0">
                <a:solidFill>
                  <a:schemeClr val="accent1"/>
                </a:solidFill>
                <a:latin typeface="+mn-ea"/>
                <a:cs typeface="Segoe"/>
              </a:rPr>
              <a:t>单击添加标题</a:t>
            </a:r>
            <a:endParaRPr lang="en-US" sz="1881" b="1" dirty="0">
              <a:solidFill>
                <a:schemeClr val="accent1"/>
              </a:solidFill>
              <a:latin typeface="+mn-ea"/>
              <a:cs typeface="Segoe"/>
            </a:endParaRPr>
          </a:p>
          <a:p>
            <a:pPr indent="-4474" algn="ctr"/>
            <a:endParaRPr lang="en-US" sz="1035" dirty="0">
              <a:solidFill>
                <a:srgbClr val="573A1E"/>
              </a:solidFill>
              <a:latin typeface="+mn-ea"/>
              <a:cs typeface="Segoe"/>
            </a:endParaRPr>
          </a:p>
          <a:p>
            <a:pPr algn="ctr"/>
            <a:r>
              <a:rPr lang="zh-CN" altLang="en-US" sz="1317" dirty="0">
                <a:solidFill>
                  <a:srgbClr val="5A5959"/>
                </a:solidFill>
                <a:latin typeface="+mn-ea"/>
                <a:cs typeface="Arial" pitchFamily="34" charset="0"/>
              </a:rPr>
              <a:t>单击此处添加文本</a:t>
            </a:r>
            <a:endParaRPr lang="en-US" altLang="zh-CN" sz="1317" dirty="0">
              <a:solidFill>
                <a:srgbClr val="5A5959"/>
              </a:solidFill>
              <a:latin typeface="+mn-ea"/>
              <a:cs typeface="Arial" pitchFamily="34" charset="0"/>
            </a:endParaRPr>
          </a:p>
          <a:p>
            <a:pPr algn="ctr"/>
            <a:r>
              <a:rPr lang="zh-CN" altLang="en-US" sz="1317" dirty="0">
                <a:solidFill>
                  <a:srgbClr val="5A5959"/>
                </a:solidFill>
                <a:latin typeface="+mn-ea"/>
                <a:cs typeface="Arial" pitchFamily="34" charset="0"/>
              </a:rPr>
              <a:t>单击此处添加文本</a:t>
            </a:r>
          </a:p>
          <a:p>
            <a:pPr algn="ctr"/>
            <a:r>
              <a:rPr lang="zh-CN" altLang="en-US" sz="1317" dirty="0">
                <a:solidFill>
                  <a:srgbClr val="5A5959"/>
                </a:solidFill>
                <a:latin typeface="+mn-ea"/>
                <a:cs typeface="Arial" pitchFamily="34" charset="0"/>
              </a:rPr>
              <a:t>单击此处添加文本</a:t>
            </a:r>
          </a:p>
          <a:p>
            <a:pPr algn="ctr"/>
            <a:r>
              <a:rPr lang="zh-CN" altLang="en-US" sz="1317" dirty="0">
                <a:solidFill>
                  <a:srgbClr val="5A5959"/>
                </a:solidFill>
                <a:latin typeface="+mn-ea"/>
                <a:cs typeface="Arial" pitchFamily="34" charset="0"/>
              </a:rPr>
              <a:t>单击此处添加文本</a:t>
            </a:r>
          </a:p>
          <a:p>
            <a:pPr algn="ctr"/>
            <a:r>
              <a:rPr lang="zh-CN" altLang="en-US" sz="1317" dirty="0">
                <a:solidFill>
                  <a:srgbClr val="5A5959"/>
                </a:solidFill>
                <a:latin typeface="+mn-ea"/>
                <a:cs typeface="Arial" pitchFamily="34" charset="0"/>
              </a:rPr>
              <a:t>单击此处添加文本</a:t>
            </a:r>
          </a:p>
        </p:txBody>
      </p:sp>
      <p:sp>
        <p:nvSpPr>
          <p:cNvPr id="84" name="Rectangle 3"/>
          <p:cNvSpPr/>
          <p:nvPr/>
        </p:nvSpPr>
        <p:spPr>
          <a:xfrm>
            <a:off x="6637084" y="3056080"/>
            <a:ext cx="2066323" cy="1548844"/>
          </a:xfrm>
          <a:prstGeom prst="rect">
            <a:avLst/>
          </a:prstGeom>
        </p:spPr>
        <p:txBody>
          <a:bodyPr vert="horz" wrap="square" lIns="0" tIns="42937" rIns="85874" bIns="42937" anchor="t" anchorCtr="0">
            <a:spAutoFit/>
          </a:bodyPr>
          <a:lstStyle/>
          <a:p>
            <a:pPr indent="-4474" algn="ctr"/>
            <a:r>
              <a:rPr lang="zh-CN" altLang="en-US" sz="1881" b="1" dirty="0">
                <a:solidFill>
                  <a:schemeClr val="accent4"/>
                </a:solidFill>
                <a:latin typeface="微软雅黑"/>
                <a:cs typeface="Segoe"/>
              </a:rPr>
              <a:t>单击添加标题</a:t>
            </a:r>
            <a:endParaRPr lang="en-US" altLang="zh-CN" sz="1881" b="1" dirty="0">
              <a:solidFill>
                <a:schemeClr val="accent4"/>
              </a:solidFill>
              <a:latin typeface="微软雅黑"/>
              <a:cs typeface="Segoe"/>
            </a:endParaRPr>
          </a:p>
          <a:p>
            <a:pPr indent="-4474" algn="ctr"/>
            <a:endParaRPr lang="en-US" altLang="zh-CN" sz="1035" dirty="0">
              <a:solidFill>
                <a:srgbClr val="573A1E"/>
              </a:solidFill>
              <a:latin typeface="微软雅黑"/>
              <a:cs typeface="Segoe"/>
            </a:endParaRPr>
          </a:p>
          <a:p>
            <a:pPr lvl="0" algn="ctr"/>
            <a:r>
              <a:rPr lang="zh-CN" altLang="en-US" sz="1317" dirty="0">
                <a:solidFill>
                  <a:srgbClr val="5A5959"/>
                </a:solidFill>
                <a:latin typeface="微软雅黑"/>
                <a:cs typeface="Arial" pitchFamily="34" charset="0"/>
              </a:rPr>
              <a:t>单击此处添加文本</a:t>
            </a:r>
            <a:endParaRPr lang="en-US" altLang="zh-CN" sz="1317" dirty="0">
              <a:solidFill>
                <a:srgbClr val="5A5959"/>
              </a:solidFill>
              <a:latin typeface="微软雅黑"/>
              <a:cs typeface="Arial" pitchFamily="34" charset="0"/>
            </a:endParaRPr>
          </a:p>
          <a:p>
            <a:pPr lvl="0" algn="ctr"/>
            <a:r>
              <a:rPr lang="zh-CN" altLang="en-US" sz="1317" dirty="0">
                <a:solidFill>
                  <a:srgbClr val="5A5959"/>
                </a:solidFill>
                <a:latin typeface="微软雅黑"/>
                <a:cs typeface="Arial" pitchFamily="34" charset="0"/>
              </a:rPr>
              <a:t>单击此处添加文本</a:t>
            </a:r>
          </a:p>
          <a:p>
            <a:pPr lvl="0" algn="ctr"/>
            <a:r>
              <a:rPr lang="zh-CN" altLang="en-US" sz="1317" dirty="0">
                <a:solidFill>
                  <a:srgbClr val="5A5959"/>
                </a:solidFill>
                <a:latin typeface="微软雅黑"/>
                <a:cs typeface="Arial" pitchFamily="34" charset="0"/>
              </a:rPr>
              <a:t>单击此处添加文本</a:t>
            </a:r>
          </a:p>
          <a:p>
            <a:pPr lvl="0" algn="ctr"/>
            <a:r>
              <a:rPr lang="zh-CN" altLang="en-US" sz="1317" dirty="0">
                <a:solidFill>
                  <a:srgbClr val="5A5959"/>
                </a:solidFill>
                <a:latin typeface="微软雅黑"/>
                <a:cs typeface="Arial" pitchFamily="34" charset="0"/>
              </a:rPr>
              <a:t>单击此处添加文本</a:t>
            </a:r>
          </a:p>
          <a:p>
            <a:pPr lvl="0" algn="ctr"/>
            <a:r>
              <a:rPr lang="zh-CN" altLang="en-US" sz="1317" dirty="0">
                <a:solidFill>
                  <a:srgbClr val="5A5959"/>
                </a:solidFill>
                <a:latin typeface="微软雅黑"/>
                <a:cs typeface="Arial" pitchFamily="34" charset="0"/>
              </a:rPr>
              <a:t>单击此处添加文本</a:t>
            </a:r>
          </a:p>
        </p:txBody>
      </p:sp>
      <p:sp>
        <p:nvSpPr>
          <p:cNvPr id="85" name="Rectangle 7"/>
          <p:cNvSpPr/>
          <p:nvPr/>
        </p:nvSpPr>
        <p:spPr>
          <a:xfrm>
            <a:off x="2653728" y="3056080"/>
            <a:ext cx="1779486" cy="1548844"/>
          </a:xfrm>
          <a:prstGeom prst="rect">
            <a:avLst/>
          </a:prstGeom>
        </p:spPr>
        <p:txBody>
          <a:bodyPr vert="horz" wrap="square" lIns="0" tIns="42937" rIns="85874" bIns="42937" anchor="t" anchorCtr="0">
            <a:spAutoFit/>
          </a:bodyPr>
          <a:lstStyle/>
          <a:p>
            <a:pPr indent="-4474" algn="ctr"/>
            <a:r>
              <a:rPr lang="zh-CN" altLang="en-US" sz="1881" b="1" dirty="0">
                <a:solidFill>
                  <a:schemeClr val="accent2"/>
                </a:solidFill>
                <a:latin typeface="微软雅黑"/>
                <a:cs typeface="Segoe"/>
              </a:rPr>
              <a:t>单击添加标题</a:t>
            </a:r>
            <a:endParaRPr lang="en-US" altLang="zh-CN" sz="1881" b="1" dirty="0">
              <a:solidFill>
                <a:schemeClr val="accent2"/>
              </a:solidFill>
              <a:latin typeface="微软雅黑"/>
              <a:cs typeface="Segoe"/>
            </a:endParaRPr>
          </a:p>
          <a:p>
            <a:pPr indent="-4474" algn="ctr"/>
            <a:endParaRPr lang="en-US" altLang="zh-CN" sz="1035" dirty="0">
              <a:solidFill>
                <a:srgbClr val="573A1E"/>
              </a:solidFill>
              <a:latin typeface="微软雅黑"/>
              <a:cs typeface="Segoe"/>
            </a:endParaRPr>
          </a:p>
          <a:p>
            <a:pPr lvl="0" algn="ctr"/>
            <a:r>
              <a:rPr lang="zh-CN" altLang="en-US" sz="1317" dirty="0">
                <a:solidFill>
                  <a:srgbClr val="5A5959"/>
                </a:solidFill>
                <a:latin typeface="微软雅黑"/>
                <a:cs typeface="Arial" pitchFamily="34" charset="0"/>
              </a:rPr>
              <a:t>单击此处添加文本</a:t>
            </a:r>
            <a:endParaRPr lang="en-US" altLang="zh-CN" sz="1317" dirty="0">
              <a:solidFill>
                <a:srgbClr val="5A5959"/>
              </a:solidFill>
              <a:latin typeface="微软雅黑"/>
              <a:cs typeface="Arial" pitchFamily="34" charset="0"/>
            </a:endParaRPr>
          </a:p>
          <a:p>
            <a:pPr lvl="0" algn="ctr"/>
            <a:r>
              <a:rPr lang="zh-CN" altLang="en-US" sz="1317" dirty="0">
                <a:solidFill>
                  <a:srgbClr val="5A5959"/>
                </a:solidFill>
                <a:latin typeface="微软雅黑"/>
                <a:cs typeface="Arial" pitchFamily="34" charset="0"/>
              </a:rPr>
              <a:t>单击此处添加文本</a:t>
            </a:r>
          </a:p>
          <a:p>
            <a:pPr lvl="0" algn="ctr"/>
            <a:r>
              <a:rPr lang="zh-CN" altLang="en-US" sz="1317" dirty="0">
                <a:solidFill>
                  <a:srgbClr val="5A5959"/>
                </a:solidFill>
                <a:latin typeface="微软雅黑"/>
                <a:cs typeface="Arial" pitchFamily="34" charset="0"/>
              </a:rPr>
              <a:t>单击此处添加文本</a:t>
            </a:r>
          </a:p>
          <a:p>
            <a:pPr lvl="0" algn="ctr"/>
            <a:r>
              <a:rPr lang="zh-CN" altLang="en-US" sz="1317" dirty="0">
                <a:solidFill>
                  <a:srgbClr val="5A5959"/>
                </a:solidFill>
                <a:latin typeface="微软雅黑"/>
                <a:cs typeface="Arial" pitchFamily="34" charset="0"/>
              </a:rPr>
              <a:t>单击此处添加文本</a:t>
            </a:r>
          </a:p>
          <a:p>
            <a:pPr lvl="0" algn="ctr"/>
            <a:r>
              <a:rPr lang="zh-CN" altLang="en-US" sz="1317" dirty="0">
                <a:solidFill>
                  <a:srgbClr val="5A5959"/>
                </a:solidFill>
                <a:latin typeface="微软雅黑"/>
                <a:cs typeface="Arial" pitchFamily="34" charset="0"/>
              </a:rPr>
              <a:t>单击此处添加文本</a:t>
            </a:r>
          </a:p>
        </p:txBody>
      </p:sp>
      <p:grpSp>
        <p:nvGrpSpPr>
          <p:cNvPr id="86" name="组合 85"/>
          <p:cNvGrpSpPr/>
          <p:nvPr/>
        </p:nvGrpSpPr>
        <p:grpSpPr>
          <a:xfrm>
            <a:off x="588270" y="1671512"/>
            <a:ext cx="1884163" cy="1322339"/>
            <a:chOff x="383983" y="1134458"/>
            <a:chExt cx="2003232" cy="1405904"/>
          </a:xfrm>
        </p:grpSpPr>
        <p:sp>
          <p:nvSpPr>
            <p:cNvPr id="87" name="Rectangle 5"/>
            <p:cNvSpPr/>
            <p:nvPr/>
          </p:nvSpPr>
          <p:spPr>
            <a:xfrm>
              <a:off x="383983" y="1134458"/>
              <a:ext cx="2003232" cy="1405904"/>
            </a:xfrm>
            <a:prstGeom prst="rect">
              <a:avLst/>
            </a:prstGeom>
            <a:solidFill>
              <a:schemeClr val="accent1"/>
            </a:solidFill>
            <a:ln w="9525" cap="flat" cmpd="sng" algn="ctr">
              <a:noFill/>
              <a:prstDash val="solid"/>
            </a:ln>
            <a:effectLst/>
          </p:spPr>
          <p:txBody>
            <a:bodyPr lIns="257993" tIns="257993" rIns="85997" bIns="42999" anchor="t"/>
            <a:lstStyle/>
            <a:p>
              <a:pPr defTabSz="860085">
                <a:defRPr/>
              </a:pPr>
              <a:endParaRPr lang="en-US" sz="1693" b="1" kern="0" dirty="0">
                <a:solidFill>
                  <a:srgbClr val="FFFFFF"/>
                </a:solidFill>
                <a:latin typeface="Segoe" pitchFamily="34" charset="0"/>
              </a:endParaRPr>
            </a:p>
          </p:txBody>
        </p:sp>
        <p:pic>
          <p:nvPicPr>
            <p:cNvPr id="88" name="Picture 4" descr="\\MAGNUM\Projects\Microsoft\Journey to the Cloud Campaign\Design\Assets\PrivateCloud.png"/>
            <p:cNvPicPr>
              <a:picLocks noChangeAspect="1" noChangeArrowheads="1"/>
            </p:cNvPicPr>
            <p:nvPr/>
          </p:nvPicPr>
          <p:blipFill>
            <a:blip r:embed="rId3" cstate="print">
              <a:lum bright="100000"/>
            </a:blip>
            <a:srcRect/>
            <a:stretch>
              <a:fillRect/>
            </a:stretch>
          </p:blipFill>
          <p:spPr bwMode="auto">
            <a:xfrm>
              <a:off x="578350" y="1498147"/>
              <a:ext cx="1565973" cy="785218"/>
            </a:xfrm>
            <a:prstGeom prst="rect">
              <a:avLst/>
            </a:prstGeom>
            <a:noFill/>
          </p:spPr>
        </p:pic>
      </p:grpSp>
      <p:sp>
        <p:nvSpPr>
          <p:cNvPr id="89" name="Rectangle 11"/>
          <p:cNvSpPr/>
          <p:nvPr/>
        </p:nvSpPr>
        <p:spPr>
          <a:xfrm>
            <a:off x="4615001" y="3056081"/>
            <a:ext cx="1988838" cy="1548844"/>
          </a:xfrm>
          <a:prstGeom prst="rect">
            <a:avLst/>
          </a:prstGeom>
        </p:spPr>
        <p:txBody>
          <a:bodyPr vert="horz" wrap="square" lIns="0" tIns="42937" rIns="85874" bIns="42937" anchor="t" anchorCtr="0">
            <a:spAutoFit/>
          </a:bodyPr>
          <a:lstStyle/>
          <a:p>
            <a:pPr indent="-4474" algn="ctr"/>
            <a:r>
              <a:rPr lang="zh-CN" altLang="en-US" sz="1881" b="1" dirty="0">
                <a:solidFill>
                  <a:schemeClr val="accent3"/>
                </a:solidFill>
                <a:latin typeface="微软雅黑"/>
                <a:cs typeface="Segoe"/>
              </a:rPr>
              <a:t>单击添加标题</a:t>
            </a:r>
            <a:endParaRPr lang="en-US" altLang="zh-CN" sz="1881" b="1" dirty="0">
              <a:solidFill>
                <a:schemeClr val="accent3"/>
              </a:solidFill>
              <a:latin typeface="微软雅黑"/>
              <a:cs typeface="Segoe"/>
            </a:endParaRPr>
          </a:p>
          <a:p>
            <a:pPr indent="-4474" algn="ctr"/>
            <a:endParaRPr lang="en-US" altLang="zh-CN" sz="1035" dirty="0">
              <a:solidFill>
                <a:srgbClr val="573A1E"/>
              </a:solidFill>
              <a:latin typeface="微软雅黑"/>
              <a:cs typeface="Segoe"/>
            </a:endParaRPr>
          </a:p>
          <a:p>
            <a:pPr lvl="0" algn="ctr"/>
            <a:r>
              <a:rPr lang="zh-CN" altLang="en-US" sz="1317" dirty="0">
                <a:solidFill>
                  <a:srgbClr val="5A5959"/>
                </a:solidFill>
                <a:latin typeface="微软雅黑"/>
                <a:cs typeface="Arial" pitchFamily="34" charset="0"/>
              </a:rPr>
              <a:t>单击此处添加文本</a:t>
            </a:r>
            <a:endParaRPr lang="en-US" altLang="zh-CN" sz="1317" dirty="0">
              <a:solidFill>
                <a:srgbClr val="5A5959"/>
              </a:solidFill>
              <a:latin typeface="微软雅黑"/>
              <a:cs typeface="Arial" pitchFamily="34" charset="0"/>
            </a:endParaRPr>
          </a:p>
          <a:p>
            <a:pPr lvl="0" algn="ctr"/>
            <a:r>
              <a:rPr lang="zh-CN" altLang="en-US" sz="1317" dirty="0">
                <a:solidFill>
                  <a:srgbClr val="5A5959"/>
                </a:solidFill>
                <a:latin typeface="微软雅黑"/>
                <a:cs typeface="Arial" pitchFamily="34" charset="0"/>
              </a:rPr>
              <a:t>单击此处添加文本</a:t>
            </a:r>
          </a:p>
          <a:p>
            <a:pPr lvl="0" algn="ctr"/>
            <a:r>
              <a:rPr lang="zh-CN" altLang="en-US" sz="1317" dirty="0">
                <a:solidFill>
                  <a:srgbClr val="5A5959"/>
                </a:solidFill>
                <a:latin typeface="微软雅黑"/>
                <a:cs typeface="Arial" pitchFamily="34" charset="0"/>
              </a:rPr>
              <a:t>单击此处添加文本</a:t>
            </a:r>
          </a:p>
          <a:p>
            <a:pPr lvl="0" algn="ctr"/>
            <a:r>
              <a:rPr lang="zh-CN" altLang="en-US" sz="1317" dirty="0">
                <a:solidFill>
                  <a:srgbClr val="5A5959"/>
                </a:solidFill>
                <a:latin typeface="微软雅黑"/>
                <a:cs typeface="Arial" pitchFamily="34" charset="0"/>
              </a:rPr>
              <a:t>单击此处添加文本</a:t>
            </a:r>
          </a:p>
          <a:p>
            <a:pPr lvl="0" algn="ctr"/>
            <a:r>
              <a:rPr lang="zh-CN" altLang="en-US" sz="1317" dirty="0">
                <a:solidFill>
                  <a:srgbClr val="5A5959"/>
                </a:solidFill>
                <a:latin typeface="微软雅黑"/>
                <a:cs typeface="Arial" pitchFamily="34" charset="0"/>
              </a:rPr>
              <a:t>单击此处添加文本</a:t>
            </a:r>
          </a:p>
        </p:txBody>
      </p:sp>
      <p:grpSp>
        <p:nvGrpSpPr>
          <p:cNvPr id="90" name="组合 89"/>
          <p:cNvGrpSpPr/>
          <p:nvPr/>
        </p:nvGrpSpPr>
        <p:grpSpPr>
          <a:xfrm>
            <a:off x="6617197" y="1671512"/>
            <a:ext cx="1972615" cy="1322339"/>
            <a:chOff x="6727550" y="1134458"/>
            <a:chExt cx="2097273" cy="1405904"/>
          </a:xfrm>
        </p:grpSpPr>
        <p:sp>
          <p:nvSpPr>
            <p:cNvPr id="91" name="Rectangle 6"/>
            <p:cNvSpPr/>
            <p:nvPr/>
          </p:nvSpPr>
          <p:spPr>
            <a:xfrm>
              <a:off x="6727550" y="1134458"/>
              <a:ext cx="2097273" cy="1405904"/>
            </a:xfrm>
            <a:prstGeom prst="rect">
              <a:avLst/>
            </a:prstGeom>
            <a:solidFill>
              <a:schemeClr val="accent4"/>
            </a:solidFill>
            <a:ln w="9525" cap="flat" cmpd="sng" algn="ctr">
              <a:noFill/>
              <a:prstDash val="solid"/>
            </a:ln>
            <a:effectLst/>
          </p:spPr>
          <p:txBody>
            <a:bodyPr lIns="257993" tIns="257993" rIns="85997" bIns="42999" anchor="t"/>
            <a:lstStyle/>
            <a:p>
              <a:pPr defTabSz="860085">
                <a:defRPr/>
              </a:pPr>
              <a:endParaRPr lang="en-US" sz="1693" b="1" kern="0" dirty="0">
                <a:solidFill>
                  <a:srgbClr val="FFFFFF"/>
                </a:solidFill>
                <a:latin typeface="Segoe" pitchFamily="34" charset="0"/>
              </a:endParaRPr>
            </a:p>
          </p:txBody>
        </p:sp>
        <p:pic>
          <p:nvPicPr>
            <p:cNvPr id="92" name="Picture 2" descr="\\MAGNUM\Projects\Microsoft\Journey to the Cloud Campaign\Design\Assets\Flexible.png"/>
            <p:cNvPicPr>
              <a:picLocks noChangeAspect="1" noChangeArrowheads="1"/>
            </p:cNvPicPr>
            <p:nvPr/>
          </p:nvPicPr>
          <p:blipFill>
            <a:blip r:embed="rId4" cstate="print">
              <a:lum bright="100000"/>
            </a:blip>
            <a:srcRect/>
            <a:stretch>
              <a:fillRect/>
            </a:stretch>
          </p:blipFill>
          <p:spPr bwMode="auto">
            <a:xfrm>
              <a:off x="7142947" y="1273376"/>
              <a:ext cx="1252371" cy="1184912"/>
            </a:xfrm>
            <a:prstGeom prst="rect">
              <a:avLst/>
            </a:prstGeom>
            <a:noFill/>
          </p:spPr>
        </p:pic>
      </p:grpSp>
      <p:grpSp>
        <p:nvGrpSpPr>
          <p:cNvPr id="93" name="组合 92"/>
          <p:cNvGrpSpPr/>
          <p:nvPr/>
        </p:nvGrpSpPr>
        <p:grpSpPr>
          <a:xfrm>
            <a:off x="2607889" y="1668815"/>
            <a:ext cx="1884163" cy="1322339"/>
            <a:chOff x="2505416" y="1131590"/>
            <a:chExt cx="2003232" cy="1405904"/>
          </a:xfrm>
        </p:grpSpPr>
        <p:sp>
          <p:nvSpPr>
            <p:cNvPr id="94" name="Rectangle 15"/>
            <p:cNvSpPr/>
            <p:nvPr/>
          </p:nvSpPr>
          <p:spPr>
            <a:xfrm>
              <a:off x="2505416" y="1131590"/>
              <a:ext cx="2003232" cy="1405904"/>
            </a:xfrm>
            <a:prstGeom prst="rect">
              <a:avLst/>
            </a:prstGeom>
            <a:solidFill>
              <a:schemeClr val="accent2"/>
            </a:solidFill>
            <a:ln w="9525" cap="flat" cmpd="sng" algn="ctr">
              <a:noFill/>
              <a:prstDash val="solid"/>
            </a:ln>
            <a:effectLst/>
          </p:spPr>
          <p:txBody>
            <a:bodyPr lIns="257993" tIns="257993" rIns="85997" bIns="42999" anchor="t"/>
            <a:lstStyle/>
            <a:p>
              <a:pPr defTabSz="860085">
                <a:defRPr/>
              </a:pPr>
              <a:endParaRPr lang="en-US" sz="1693" b="1" kern="0" dirty="0">
                <a:solidFill>
                  <a:srgbClr val="FFFFFF"/>
                </a:solidFill>
                <a:latin typeface="Segoe" pitchFamily="34" charset="0"/>
              </a:endParaRPr>
            </a:p>
          </p:txBody>
        </p:sp>
        <p:pic>
          <p:nvPicPr>
            <p:cNvPr id="95" name="Picture 34" descr="Efficiency.png"/>
            <p:cNvPicPr>
              <a:picLocks noChangeAspect="1"/>
            </p:cNvPicPr>
            <p:nvPr/>
          </p:nvPicPr>
          <p:blipFill>
            <a:blip r:embed="rId5" cstate="print"/>
            <a:srcRect/>
            <a:stretch>
              <a:fillRect/>
            </a:stretch>
          </p:blipFill>
          <p:spPr bwMode="auto">
            <a:xfrm>
              <a:off x="2856838" y="1246598"/>
              <a:ext cx="1311028" cy="1226804"/>
            </a:xfrm>
            <a:prstGeom prst="rect">
              <a:avLst/>
            </a:prstGeom>
            <a:noFill/>
            <a:ln w="9525">
              <a:noFill/>
              <a:miter lim="800000"/>
              <a:headEnd/>
              <a:tailEnd/>
            </a:ln>
          </p:spPr>
        </p:pic>
      </p:grpSp>
      <p:grpSp>
        <p:nvGrpSpPr>
          <p:cNvPr id="96" name="组合 95"/>
          <p:cNvGrpSpPr/>
          <p:nvPr/>
        </p:nvGrpSpPr>
        <p:grpSpPr>
          <a:xfrm>
            <a:off x="4613917" y="1671512"/>
            <a:ext cx="1884163" cy="1322339"/>
            <a:chOff x="4611875" y="1134458"/>
            <a:chExt cx="2003232" cy="1405904"/>
          </a:xfrm>
        </p:grpSpPr>
        <p:sp>
          <p:nvSpPr>
            <p:cNvPr id="97" name="Rectangle 16"/>
            <p:cNvSpPr/>
            <p:nvPr/>
          </p:nvSpPr>
          <p:spPr>
            <a:xfrm>
              <a:off x="4611875" y="1134458"/>
              <a:ext cx="2003232" cy="1405904"/>
            </a:xfrm>
            <a:prstGeom prst="rect">
              <a:avLst/>
            </a:prstGeom>
            <a:solidFill>
              <a:schemeClr val="accent3"/>
            </a:solidFill>
            <a:ln w="9525" cap="flat" cmpd="sng" algn="ctr">
              <a:noFill/>
              <a:prstDash val="solid"/>
            </a:ln>
            <a:effectLst/>
          </p:spPr>
          <p:txBody>
            <a:bodyPr lIns="257993" tIns="257993" rIns="85997" bIns="42999" anchor="t"/>
            <a:lstStyle/>
            <a:p>
              <a:pPr defTabSz="860085">
                <a:defRPr/>
              </a:pPr>
              <a:endParaRPr lang="en-US" sz="1693" b="1" kern="0" dirty="0">
                <a:solidFill>
                  <a:srgbClr val="FFFFFF"/>
                </a:solidFill>
                <a:latin typeface="Segoe" pitchFamily="34" charset="0"/>
              </a:endParaRPr>
            </a:p>
          </p:txBody>
        </p:sp>
        <p:pic>
          <p:nvPicPr>
            <p:cNvPr id="98" name="Picture 2" descr="\\MAGNUM\Projects\Microsoft\Journey to the Cloud Campaign\Design\Assets\App_web.png"/>
            <p:cNvPicPr>
              <a:picLocks noChangeAspect="1" noChangeArrowheads="1"/>
            </p:cNvPicPr>
            <p:nvPr/>
          </p:nvPicPr>
          <p:blipFill>
            <a:blip r:embed="rId6" cstate="print">
              <a:lum bright="100000"/>
            </a:blip>
            <a:srcRect/>
            <a:stretch>
              <a:fillRect/>
            </a:stretch>
          </p:blipFill>
          <p:spPr bwMode="auto">
            <a:xfrm>
              <a:off x="5075912" y="1472020"/>
              <a:ext cx="1095185" cy="807805"/>
            </a:xfrm>
            <a:prstGeom prst="rect">
              <a:avLst/>
            </a:prstGeom>
            <a:noFill/>
          </p:spPr>
        </p:pic>
      </p:grpSp>
    </p:spTree>
    <p:extLst>
      <p:ext uri="{BB962C8B-B14F-4D97-AF65-F5344CB8AC3E}">
        <p14:creationId xmlns:p14="http://schemas.microsoft.com/office/powerpoint/2010/main" val="2133339757"/>
      </p:ext>
    </p:extLst>
  </p:cSld>
  <p:clrMapOvr>
    <a:masterClrMapping/>
  </p:clrMapOvr>
  <p:transition spd="slow" advClick="0" advTm="200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80"/>
                                        </p:tgtEl>
                                        <p:attrNameLst>
                                          <p:attrName>style.visibility</p:attrName>
                                        </p:attrNameLst>
                                      </p:cBhvr>
                                      <p:to>
                                        <p:strVal val="visible"/>
                                      </p:to>
                                    </p:set>
                                    <p:animEffect transition="in" filter="wipe(left)">
                                      <p:cBhvr>
                                        <p:cTn id="7" dur="500"/>
                                        <p:tgtEl>
                                          <p:spTgt spid="80"/>
                                        </p:tgtEl>
                                      </p:cBhvr>
                                    </p:animEffect>
                                  </p:childTnLst>
                                </p:cTn>
                              </p:par>
                            </p:childTnLst>
                          </p:cTn>
                        </p:par>
                        <p:par>
                          <p:cTn id="8" fill="hold">
                            <p:stCondLst>
                              <p:cond delay="500"/>
                            </p:stCondLst>
                            <p:childTnLst>
                              <p:par>
                                <p:cTn id="9" presetID="47" presetClass="entr" presetSubtype="0" fill="hold" nodeType="afterEffect">
                                  <p:stCondLst>
                                    <p:cond delay="0"/>
                                  </p:stCondLst>
                                  <p:childTnLst>
                                    <p:set>
                                      <p:cBhvr>
                                        <p:cTn id="10" dur="1" fill="hold">
                                          <p:stCondLst>
                                            <p:cond delay="0"/>
                                          </p:stCondLst>
                                        </p:cTn>
                                        <p:tgtEl>
                                          <p:spTgt spid="86"/>
                                        </p:tgtEl>
                                        <p:attrNameLst>
                                          <p:attrName>style.visibility</p:attrName>
                                        </p:attrNameLst>
                                      </p:cBhvr>
                                      <p:to>
                                        <p:strVal val="visible"/>
                                      </p:to>
                                    </p:set>
                                    <p:animEffect transition="in" filter="fade">
                                      <p:cBhvr>
                                        <p:cTn id="11" dur="500"/>
                                        <p:tgtEl>
                                          <p:spTgt spid="86"/>
                                        </p:tgtEl>
                                      </p:cBhvr>
                                    </p:animEffect>
                                    <p:anim calcmode="lin" valueType="num">
                                      <p:cBhvr>
                                        <p:cTn id="12" dur="500" fill="hold"/>
                                        <p:tgtEl>
                                          <p:spTgt spid="86"/>
                                        </p:tgtEl>
                                        <p:attrNameLst>
                                          <p:attrName>ppt_x</p:attrName>
                                        </p:attrNameLst>
                                      </p:cBhvr>
                                      <p:tavLst>
                                        <p:tav tm="0">
                                          <p:val>
                                            <p:strVal val="#ppt_x"/>
                                          </p:val>
                                        </p:tav>
                                        <p:tav tm="100000">
                                          <p:val>
                                            <p:strVal val="#ppt_x"/>
                                          </p:val>
                                        </p:tav>
                                      </p:tavLst>
                                    </p:anim>
                                    <p:anim calcmode="lin" valueType="num">
                                      <p:cBhvr>
                                        <p:cTn id="13" dur="500" fill="hold"/>
                                        <p:tgtEl>
                                          <p:spTgt spid="86"/>
                                        </p:tgtEl>
                                        <p:attrNameLst>
                                          <p:attrName>ppt_y</p:attrName>
                                        </p:attrNameLst>
                                      </p:cBhvr>
                                      <p:tavLst>
                                        <p:tav tm="0">
                                          <p:val>
                                            <p:strVal val="#ppt_y-.1"/>
                                          </p:val>
                                        </p:tav>
                                        <p:tav tm="100000">
                                          <p:val>
                                            <p:strVal val="#ppt_y"/>
                                          </p:val>
                                        </p:tav>
                                      </p:tavLst>
                                    </p:anim>
                                  </p:childTnLst>
                                </p:cTn>
                              </p:par>
                              <p:par>
                                <p:cTn id="14" presetID="42" presetClass="entr" presetSubtype="0" fill="hold" grpId="0" nodeType="withEffect">
                                  <p:stCondLst>
                                    <p:cond delay="0"/>
                                  </p:stCondLst>
                                  <p:childTnLst>
                                    <p:set>
                                      <p:cBhvr>
                                        <p:cTn id="15" dur="1" fill="hold">
                                          <p:stCondLst>
                                            <p:cond delay="0"/>
                                          </p:stCondLst>
                                        </p:cTn>
                                        <p:tgtEl>
                                          <p:spTgt spid="83"/>
                                        </p:tgtEl>
                                        <p:attrNameLst>
                                          <p:attrName>style.visibility</p:attrName>
                                        </p:attrNameLst>
                                      </p:cBhvr>
                                      <p:to>
                                        <p:strVal val="visible"/>
                                      </p:to>
                                    </p:set>
                                    <p:animEffect transition="in" filter="fade">
                                      <p:cBhvr>
                                        <p:cTn id="16" dur="500"/>
                                        <p:tgtEl>
                                          <p:spTgt spid="83"/>
                                        </p:tgtEl>
                                      </p:cBhvr>
                                    </p:animEffect>
                                    <p:anim calcmode="lin" valueType="num">
                                      <p:cBhvr>
                                        <p:cTn id="17" dur="500" fill="hold"/>
                                        <p:tgtEl>
                                          <p:spTgt spid="83"/>
                                        </p:tgtEl>
                                        <p:attrNameLst>
                                          <p:attrName>ppt_x</p:attrName>
                                        </p:attrNameLst>
                                      </p:cBhvr>
                                      <p:tavLst>
                                        <p:tav tm="0">
                                          <p:val>
                                            <p:strVal val="#ppt_x"/>
                                          </p:val>
                                        </p:tav>
                                        <p:tav tm="100000">
                                          <p:val>
                                            <p:strVal val="#ppt_x"/>
                                          </p:val>
                                        </p:tav>
                                      </p:tavLst>
                                    </p:anim>
                                    <p:anim calcmode="lin" valueType="num">
                                      <p:cBhvr>
                                        <p:cTn id="18" dur="500" fill="hold"/>
                                        <p:tgtEl>
                                          <p:spTgt spid="83"/>
                                        </p:tgtEl>
                                        <p:attrNameLst>
                                          <p:attrName>ppt_y</p:attrName>
                                        </p:attrNameLst>
                                      </p:cBhvr>
                                      <p:tavLst>
                                        <p:tav tm="0">
                                          <p:val>
                                            <p:strVal val="#ppt_y+.1"/>
                                          </p:val>
                                        </p:tav>
                                        <p:tav tm="100000">
                                          <p:val>
                                            <p:strVal val="#ppt_y"/>
                                          </p:val>
                                        </p:tav>
                                      </p:tavLst>
                                    </p:anim>
                                  </p:childTnLst>
                                </p:cTn>
                              </p:par>
                              <p:par>
                                <p:cTn id="19" presetID="47" presetClass="entr" presetSubtype="0" fill="hold" nodeType="withEffect">
                                  <p:stCondLst>
                                    <p:cond delay="300"/>
                                  </p:stCondLst>
                                  <p:childTnLst>
                                    <p:set>
                                      <p:cBhvr>
                                        <p:cTn id="20" dur="1" fill="hold">
                                          <p:stCondLst>
                                            <p:cond delay="0"/>
                                          </p:stCondLst>
                                        </p:cTn>
                                        <p:tgtEl>
                                          <p:spTgt spid="93"/>
                                        </p:tgtEl>
                                        <p:attrNameLst>
                                          <p:attrName>style.visibility</p:attrName>
                                        </p:attrNameLst>
                                      </p:cBhvr>
                                      <p:to>
                                        <p:strVal val="visible"/>
                                      </p:to>
                                    </p:set>
                                    <p:animEffect transition="in" filter="fade">
                                      <p:cBhvr>
                                        <p:cTn id="21" dur="500"/>
                                        <p:tgtEl>
                                          <p:spTgt spid="93"/>
                                        </p:tgtEl>
                                      </p:cBhvr>
                                    </p:animEffect>
                                    <p:anim calcmode="lin" valueType="num">
                                      <p:cBhvr>
                                        <p:cTn id="22" dur="500" fill="hold"/>
                                        <p:tgtEl>
                                          <p:spTgt spid="93"/>
                                        </p:tgtEl>
                                        <p:attrNameLst>
                                          <p:attrName>ppt_x</p:attrName>
                                        </p:attrNameLst>
                                      </p:cBhvr>
                                      <p:tavLst>
                                        <p:tav tm="0">
                                          <p:val>
                                            <p:strVal val="#ppt_x"/>
                                          </p:val>
                                        </p:tav>
                                        <p:tav tm="100000">
                                          <p:val>
                                            <p:strVal val="#ppt_x"/>
                                          </p:val>
                                        </p:tav>
                                      </p:tavLst>
                                    </p:anim>
                                    <p:anim calcmode="lin" valueType="num">
                                      <p:cBhvr>
                                        <p:cTn id="23" dur="500" fill="hold"/>
                                        <p:tgtEl>
                                          <p:spTgt spid="93"/>
                                        </p:tgtEl>
                                        <p:attrNameLst>
                                          <p:attrName>ppt_y</p:attrName>
                                        </p:attrNameLst>
                                      </p:cBhvr>
                                      <p:tavLst>
                                        <p:tav tm="0">
                                          <p:val>
                                            <p:strVal val="#ppt_y-.1"/>
                                          </p:val>
                                        </p:tav>
                                        <p:tav tm="100000">
                                          <p:val>
                                            <p:strVal val="#ppt_y"/>
                                          </p:val>
                                        </p:tav>
                                      </p:tavLst>
                                    </p:anim>
                                  </p:childTnLst>
                                </p:cTn>
                              </p:par>
                              <p:par>
                                <p:cTn id="24" presetID="42" presetClass="entr" presetSubtype="0" fill="hold" grpId="0" nodeType="withEffect">
                                  <p:stCondLst>
                                    <p:cond delay="300"/>
                                  </p:stCondLst>
                                  <p:childTnLst>
                                    <p:set>
                                      <p:cBhvr>
                                        <p:cTn id="25" dur="1" fill="hold">
                                          <p:stCondLst>
                                            <p:cond delay="0"/>
                                          </p:stCondLst>
                                        </p:cTn>
                                        <p:tgtEl>
                                          <p:spTgt spid="85"/>
                                        </p:tgtEl>
                                        <p:attrNameLst>
                                          <p:attrName>style.visibility</p:attrName>
                                        </p:attrNameLst>
                                      </p:cBhvr>
                                      <p:to>
                                        <p:strVal val="visible"/>
                                      </p:to>
                                    </p:set>
                                    <p:animEffect transition="in" filter="fade">
                                      <p:cBhvr>
                                        <p:cTn id="26" dur="500"/>
                                        <p:tgtEl>
                                          <p:spTgt spid="85"/>
                                        </p:tgtEl>
                                      </p:cBhvr>
                                    </p:animEffect>
                                    <p:anim calcmode="lin" valueType="num">
                                      <p:cBhvr>
                                        <p:cTn id="27" dur="500" fill="hold"/>
                                        <p:tgtEl>
                                          <p:spTgt spid="85"/>
                                        </p:tgtEl>
                                        <p:attrNameLst>
                                          <p:attrName>ppt_x</p:attrName>
                                        </p:attrNameLst>
                                      </p:cBhvr>
                                      <p:tavLst>
                                        <p:tav tm="0">
                                          <p:val>
                                            <p:strVal val="#ppt_x"/>
                                          </p:val>
                                        </p:tav>
                                        <p:tav tm="100000">
                                          <p:val>
                                            <p:strVal val="#ppt_x"/>
                                          </p:val>
                                        </p:tav>
                                      </p:tavLst>
                                    </p:anim>
                                    <p:anim calcmode="lin" valueType="num">
                                      <p:cBhvr>
                                        <p:cTn id="28" dur="500" fill="hold"/>
                                        <p:tgtEl>
                                          <p:spTgt spid="85"/>
                                        </p:tgtEl>
                                        <p:attrNameLst>
                                          <p:attrName>ppt_y</p:attrName>
                                        </p:attrNameLst>
                                      </p:cBhvr>
                                      <p:tavLst>
                                        <p:tav tm="0">
                                          <p:val>
                                            <p:strVal val="#ppt_y+.1"/>
                                          </p:val>
                                        </p:tav>
                                        <p:tav tm="100000">
                                          <p:val>
                                            <p:strVal val="#ppt_y"/>
                                          </p:val>
                                        </p:tav>
                                      </p:tavLst>
                                    </p:anim>
                                  </p:childTnLst>
                                </p:cTn>
                              </p:par>
                              <p:par>
                                <p:cTn id="29" presetID="47" presetClass="entr" presetSubtype="0" fill="hold" nodeType="withEffect">
                                  <p:stCondLst>
                                    <p:cond delay="500"/>
                                  </p:stCondLst>
                                  <p:childTnLst>
                                    <p:set>
                                      <p:cBhvr>
                                        <p:cTn id="30" dur="1" fill="hold">
                                          <p:stCondLst>
                                            <p:cond delay="0"/>
                                          </p:stCondLst>
                                        </p:cTn>
                                        <p:tgtEl>
                                          <p:spTgt spid="96"/>
                                        </p:tgtEl>
                                        <p:attrNameLst>
                                          <p:attrName>style.visibility</p:attrName>
                                        </p:attrNameLst>
                                      </p:cBhvr>
                                      <p:to>
                                        <p:strVal val="visible"/>
                                      </p:to>
                                    </p:set>
                                    <p:animEffect transition="in" filter="fade">
                                      <p:cBhvr>
                                        <p:cTn id="31" dur="500"/>
                                        <p:tgtEl>
                                          <p:spTgt spid="96"/>
                                        </p:tgtEl>
                                      </p:cBhvr>
                                    </p:animEffect>
                                    <p:anim calcmode="lin" valueType="num">
                                      <p:cBhvr>
                                        <p:cTn id="32" dur="500" fill="hold"/>
                                        <p:tgtEl>
                                          <p:spTgt spid="96"/>
                                        </p:tgtEl>
                                        <p:attrNameLst>
                                          <p:attrName>ppt_x</p:attrName>
                                        </p:attrNameLst>
                                      </p:cBhvr>
                                      <p:tavLst>
                                        <p:tav tm="0">
                                          <p:val>
                                            <p:strVal val="#ppt_x"/>
                                          </p:val>
                                        </p:tav>
                                        <p:tav tm="100000">
                                          <p:val>
                                            <p:strVal val="#ppt_x"/>
                                          </p:val>
                                        </p:tav>
                                      </p:tavLst>
                                    </p:anim>
                                    <p:anim calcmode="lin" valueType="num">
                                      <p:cBhvr>
                                        <p:cTn id="33" dur="500" fill="hold"/>
                                        <p:tgtEl>
                                          <p:spTgt spid="96"/>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500"/>
                                  </p:stCondLst>
                                  <p:childTnLst>
                                    <p:set>
                                      <p:cBhvr>
                                        <p:cTn id="35" dur="1" fill="hold">
                                          <p:stCondLst>
                                            <p:cond delay="0"/>
                                          </p:stCondLst>
                                        </p:cTn>
                                        <p:tgtEl>
                                          <p:spTgt spid="89"/>
                                        </p:tgtEl>
                                        <p:attrNameLst>
                                          <p:attrName>style.visibility</p:attrName>
                                        </p:attrNameLst>
                                      </p:cBhvr>
                                      <p:to>
                                        <p:strVal val="visible"/>
                                      </p:to>
                                    </p:set>
                                    <p:animEffect transition="in" filter="fade">
                                      <p:cBhvr>
                                        <p:cTn id="36" dur="500"/>
                                        <p:tgtEl>
                                          <p:spTgt spid="89"/>
                                        </p:tgtEl>
                                      </p:cBhvr>
                                    </p:animEffect>
                                    <p:anim calcmode="lin" valueType="num">
                                      <p:cBhvr>
                                        <p:cTn id="37" dur="500" fill="hold"/>
                                        <p:tgtEl>
                                          <p:spTgt spid="89"/>
                                        </p:tgtEl>
                                        <p:attrNameLst>
                                          <p:attrName>ppt_x</p:attrName>
                                        </p:attrNameLst>
                                      </p:cBhvr>
                                      <p:tavLst>
                                        <p:tav tm="0">
                                          <p:val>
                                            <p:strVal val="#ppt_x"/>
                                          </p:val>
                                        </p:tav>
                                        <p:tav tm="100000">
                                          <p:val>
                                            <p:strVal val="#ppt_x"/>
                                          </p:val>
                                        </p:tav>
                                      </p:tavLst>
                                    </p:anim>
                                    <p:anim calcmode="lin" valueType="num">
                                      <p:cBhvr>
                                        <p:cTn id="38" dur="500" fill="hold"/>
                                        <p:tgtEl>
                                          <p:spTgt spid="89"/>
                                        </p:tgtEl>
                                        <p:attrNameLst>
                                          <p:attrName>ppt_y</p:attrName>
                                        </p:attrNameLst>
                                      </p:cBhvr>
                                      <p:tavLst>
                                        <p:tav tm="0">
                                          <p:val>
                                            <p:strVal val="#ppt_y+.1"/>
                                          </p:val>
                                        </p:tav>
                                        <p:tav tm="100000">
                                          <p:val>
                                            <p:strVal val="#ppt_y"/>
                                          </p:val>
                                        </p:tav>
                                      </p:tavLst>
                                    </p:anim>
                                  </p:childTnLst>
                                </p:cTn>
                              </p:par>
                              <p:par>
                                <p:cTn id="39" presetID="47" presetClass="entr" presetSubtype="0" fill="hold" nodeType="withEffect">
                                  <p:stCondLst>
                                    <p:cond delay="800"/>
                                  </p:stCondLst>
                                  <p:childTnLst>
                                    <p:set>
                                      <p:cBhvr>
                                        <p:cTn id="40" dur="1" fill="hold">
                                          <p:stCondLst>
                                            <p:cond delay="0"/>
                                          </p:stCondLst>
                                        </p:cTn>
                                        <p:tgtEl>
                                          <p:spTgt spid="90"/>
                                        </p:tgtEl>
                                        <p:attrNameLst>
                                          <p:attrName>style.visibility</p:attrName>
                                        </p:attrNameLst>
                                      </p:cBhvr>
                                      <p:to>
                                        <p:strVal val="visible"/>
                                      </p:to>
                                    </p:set>
                                    <p:animEffect transition="in" filter="fade">
                                      <p:cBhvr>
                                        <p:cTn id="41" dur="500"/>
                                        <p:tgtEl>
                                          <p:spTgt spid="90"/>
                                        </p:tgtEl>
                                      </p:cBhvr>
                                    </p:animEffect>
                                    <p:anim calcmode="lin" valueType="num">
                                      <p:cBhvr>
                                        <p:cTn id="42" dur="500" fill="hold"/>
                                        <p:tgtEl>
                                          <p:spTgt spid="90"/>
                                        </p:tgtEl>
                                        <p:attrNameLst>
                                          <p:attrName>ppt_x</p:attrName>
                                        </p:attrNameLst>
                                      </p:cBhvr>
                                      <p:tavLst>
                                        <p:tav tm="0">
                                          <p:val>
                                            <p:strVal val="#ppt_x"/>
                                          </p:val>
                                        </p:tav>
                                        <p:tav tm="100000">
                                          <p:val>
                                            <p:strVal val="#ppt_x"/>
                                          </p:val>
                                        </p:tav>
                                      </p:tavLst>
                                    </p:anim>
                                    <p:anim calcmode="lin" valueType="num">
                                      <p:cBhvr>
                                        <p:cTn id="43" dur="500" fill="hold"/>
                                        <p:tgtEl>
                                          <p:spTgt spid="90"/>
                                        </p:tgtEl>
                                        <p:attrNameLst>
                                          <p:attrName>ppt_y</p:attrName>
                                        </p:attrNameLst>
                                      </p:cBhvr>
                                      <p:tavLst>
                                        <p:tav tm="0">
                                          <p:val>
                                            <p:strVal val="#ppt_y-.1"/>
                                          </p:val>
                                        </p:tav>
                                        <p:tav tm="100000">
                                          <p:val>
                                            <p:strVal val="#ppt_y"/>
                                          </p:val>
                                        </p:tav>
                                      </p:tavLst>
                                    </p:anim>
                                  </p:childTnLst>
                                </p:cTn>
                              </p:par>
                              <p:par>
                                <p:cTn id="44" presetID="42" presetClass="entr" presetSubtype="0" fill="hold" grpId="0" nodeType="withEffect">
                                  <p:stCondLst>
                                    <p:cond delay="800"/>
                                  </p:stCondLst>
                                  <p:childTnLst>
                                    <p:set>
                                      <p:cBhvr>
                                        <p:cTn id="45" dur="1" fill="hold">
                                          <p:stCondLst>
                                            <p:cond delay="0"/>
                                          </p:stCondLst>
                                        </p:cTn>
                                        <p:tgtEl>
                                          <p:spTgt spid="84"/>
                                        </p:tgtEl>
                                        <p:attrNameLst>
                                          <p:attrName>style.visibility</p:attrName>
                                        </p:attrNameLst>
                                      </p:cBhvr>
                                      <p:to>
                                        <p:strVal val="visible"/>
                                      </p:to>
                                    </p:set>
                                    <p:animEffect transition="in" filter="fade">
                                      <p:cBhvr>
                                        <p:cTn id="46" dur="500"/>
                                        <p:tgtEl>
                                          <p:spTgt spid="84"/>
                                        </p:tgtEl>
                                      </p:cBhvr>
                                    </p:animEffect>
                                    <p:anim calcmode="lin" valueType="num">
                                      <p:cBhvr>
                                        <p:cTn id="47" dur="500" fill="hold"/>
                                        <p:tgtEl>
                                          <p:spTgt spid="84"/>
                                        </p:tgtEl>
                                        <p:attrNameLst>
                                          <p:attrName>ppt_x</p:attrName>
                                        </p:attrNameLst>
                                      </p:cBhvr>
                                      <p:tavLst>
                                        <p:tav tm="0">
                                          <p:val>
                                            <p:strVal val="#ppt_x"/>
                                          </p:val>
                                        </p:tav>
                                        <p:tav tm="100000">
                                          <p:val>
                                            <p:strVal val="#ppt_x"/>
                                          </p:val>
                                        </p:tav>
                                      </p:tavLst>
                                    </p:anim>
                                    <p:anim calcmode="lin" valueType="num">
                                      <p:cBhvr>
                                        <p:cTn id="48" dur="500" fill="hold"/>
                                        <p:tgtEl>
                                          <p:spTgt spid="8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 grpId="0"/>
      <p:bldP spid="84" grpId="0"/>
      <p:bldP spid="85" grpId="0"/>
      <p:bldP spid="89" grpId="0"/>
    </p:bldLst>
  </p:timing>
  <p:extLst mod="1">
    <p:ext uri="{E180D4A7-C9FB-4DFB-919C-405C955672EB}">
      <p14:showEvtLst xmlns:p14="http://schemas.microsoft.com/office/powerpoint/2010/main">
        <p14:playEvt time="0" objId="30"/>
      </p14:showEvtLst>
    </p:ext>
  </p:extLs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Rectangle 19"/>
          <p:cNvSpPr/>
          <p:nvPr/>
        </p:nvSpPr>
        <p:spPr bwMode="auto">
          <a:xfrm>
            <a:off x="6701779" y="1319770"/>
            <a:ext cx="1461150" cy="2857850"/>
          </a:xfrm>
          <a:prstGeom prst="rect">
            <a:avLst/>
          </a:prstGeom>
          <a:solidFill>
            <a:schemeClr val="bg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34947" tIns="34947" rIns="34947" bIns="34947" numCol="1" spcCol="0" rtlCol="0" fromWordArt="0" anchor="b" anchorCtr="0" forceAA="0" compatLnSpc="1">
            <a:prstTxWarp prst="textNoShape">
              <a:avLst/>
            </a:prstTxWarp>
            <a:noAutofit/>
          </a:bodyPr>
          <a:lstStyle/>
          <a:p>
            <a:pPr defTabSz="698716" fontAlgn="base">
              <a:lnSpc>
                <a:spcPct val="80000"/>
              </a:lnSpc>
              <a:spcBef>
                <a:spcPct val="0"/>
              </a:spcBef>
              <a:spcAft>
                <a:spcPct val="0"/>
              </a:spcAft>
            </a:pPr>
            <a:r>
              <a:rPr lang="zh-CN" altLang="en-US" sz="1270" spc="-39" dirty="0">
                <a:gradFill>
                  <a:gsLst>
                    <a:gs pos="0">
                      <a:srgbClr val="FFFFFF"/>
                    </a:gs>
                    <a:gs pos="100000">
                      <a:srgbClr val="FFFFFF"/>
                    </a:gs>
                  </a:gsLst>
                  <a:lin ang="5400000" scaled="0"/>
                </a:gradFill>
                <a:latin typeface="微软雅黑" pitchFamily="34" charset="-122"/>
                <a:ea typeface="微软雅黑" pitchFamily="34" charset="-122"/>
                <a:cs typeface="Segoe UI" pitchFamily="34" charset="0"/>
              </a:rPr>
              <a:t>填加文字</a:t>
            </a:r>
            <a:endParaRPr lang="en-US" sz="1270" spc="-39" dirty="0">
              <a:gradFill>
                <a:gsLst>
                  <a:gs pos="0">
                    <a:srgbClr val="FFFFFF"/>
                  </a:gs>
                  <a:gs pos="100000">
                    <a:srgbClr val="FFFFFF"/>
                  </a:gs>
                </a:gsLst>
                <a:lin ang="5400000" scaled="0"/>
              </a:gradFill>
              <a:latin typeface="微软雅黑" pitchFamily="34" charset="-122"/>
              <a:ea typeface="微软雅黑" pitchFamily="34" charset="-122"/>
              <a:cs typeface="Segoe UI" pitchFamily="34" charset="0"/>
            </a:endParaRPr>
          </a:p>
        </p:txBody>
      </p:sp>
      <p:sp>
        <p:nvSpPr>
          <p:cNvPr id="46" name="Rectangle 68"/>
          <p:cNvSpPr/>
          <p:nvPr/>
        </p:nvSpPr>
        <p:spPr bwMode="auto">
          <a:xfrm>
            <a:off x="5156554" y="1319771"/>
            <a:ext cx="1461150" cy="1391298"/>
          </a:xfrm>
          <a:prstGeom prst="rect">
            <a:avLst/>
          </a:prstGeom>
          <a:solidFill>
            <a:schemeClr val="accent3"/>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34947" tIns="34947" rIns="34947" bIns="34947" numCol="1" spcCol="0" rtlCol="0" fromWordArt="0" anchor="b" anchorCtr="0" forceAA="0" compatLnSpc="1">
            <a:prstTxWarp prst="textNoShape">
              <a:avLst/>
            </a:prstTxWarp>
            <a:noAutofit/>
          </a:bodyPr>
          <a:lstStyle/>
          <a:p>
            <a:pPr defTabSz="698716" fontAlgn="base">
              <a:lnSpc>
                <a:spcPct val="80000"/>
              </a:lnSpc>
              <a:spcBef>
                <a:spcPct val="0"/>
              </a:spcBef>
              <a:spcAft>
                <a:spcPct val="0"/>
              </a:spcAft>
            </a:pPr>
            <a:r>
              <a:rPr lang="zh-CN" altLang="en-US" sz="1270" spc="-39" dirty="0">
                <a:gradFill>
                  <a:gsLst>
                    <a:gs pos="0">
                      <a:srgbClr val="FFFFFF"/>
                    </a:gs>
                    <a:gs pos="100000">
                      <a:srgbClr val="FFFFFF"/>
                    </a:gs>
                  </a:gsLst>
                  <a:lin ang="5400000" scaled="0"/>
                </a:gradFill>
                <a:latin typeface="微软雅黑" pitchFamily="34" charset="-122"/>
                <a:ea typeface="微软雅黑" pitchFamily="34" charset="-122"/>
                <a:cs typeface="Segoe UI" pitchFamily="34" charset="0"/>
              </a:rPr>
              <a:t>单击填加文字</a:t>
            </a:r>
            <a:endParaRPr lang="en-US" sz="1270" spc="-39" dirty="0">
              <a:gradFill>
                <a:gsLst>
                  <a:gs pos="0">
                    <a:srgbClr val="FFFFFF"/>
                  </a:gs>
                  <a:gs pos="100000">
                    <a:srgbClr val="FFFFFF"/>
                  </a:gs>
                </a:gsLst>
                <a:lin ang="5400000" scaled="0"/>
              </a:gradFill>
              <a:latin typeface="微软雅黑" pitchFamily="34" charset="-122"/>
              <a:ea typeface="微软雅黑" pitchFamily="34" charset="-122"/>
              <a:cs typeface="Segoe UI" pitchFamily="34" charset="0"/>
            </a:endParaRPr>
          </a:p>
        </p:txBody>
      </p:sp>
      <p:sp>
        <p:nvSpPr>
          <p:cNvPr id="47" name="Rectangle 69"/>
          <p:cNvSpPr/>
          <p:nvPr/>
        </p:nvSpPr>
        <p:spPr bwMode="auto">
          <a:xfrm>
            <a:off x="5156554" y="2786323"/>
            <a:ext cx="1461150" cy="1391298"/>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34947" tIns="34947" rIns="34947" bIns="34947" numCol="1" spcCol="0" rtlCol="0" fromWordArt="0" anchor="b" anchorCtr="0" forceAA="0" compatLnSpc="1">
            <a:prstTxWarp prst="textNoShape">
              <a:avLst/>
            </a:prstTxWarp>
            <a:noAutofit/>
          </a:bodyPr>
          <a:lstStyle/>
          <a:p>
            <a:pPr defTabSz="698716" fontAlgn="base">
              <a:lnSpc>
                <a:spcPct val="80000"/>
              </a:lnSpc>
              <a:spcBef>
                <a:spcPct val="0"/>
              </a:spcBef>
              <a:spcAft>
                <a:spcPct val="0"/>
              </a:spcAft>
            </a:pPr>
            <a:r>
              <a:rPr lang="zh-CN" altLang="en-US" sz="1270" spc="-39" dirty="0">
                <a:gradFill>
                  <a:gsLst>
                    <a:gs pos="0">
                      <a:srgbClr val="FFFFFF"/>
                    </a:gs>
                    <a:gs pos="100000">
                      <a:srgbClr val="FFFFFF"/>
                    </a:gs>
                  </a:gsLst>
                  <a:lin ang="5400000" scaled="0"/>
                </a:gradFill>
                <a:latin typeface="微软雅黑" pitchFamily="34" charset="-122"/>
                <a:ea typeface="微软雅黑" pitchFamily="34" charset="-122"/>
                <a:cs typeface="Segoe UI" pitchFamily="34" charset="0"/>
              </a:rPr>
              <a:t>填加文字</a:t>
            </a:r>
            <a:endParaRPr lang="en-US" sz="1270" spc="-39" dirty="0">
              <a:gradFill>
                <a:gsLst>
                  <a:gs pos="0">
                    <a:srgbClr val="FFFFFF"/>
                  </a:gs>
                  <a:gs pos="100000">
                    <a:srgbClr val="FFFFFF"/>
                  </a:gs>
                </a:gsLst>
                <a:lin ang="5400000" scaled="0"/>
              </a:gradFill>
              <a:latin typeface="微软雅黑" pitchFamily="34" charset="-122"/>
              <a:ea typeface="微软雅黑" pitchFamily="34" charset="-122"/>
              <a:cs typeface="Segoe UI" pitchFamily="34" charset="0"/>
            </a:endParaRPr>
          </a:p>
        </p:txBody>
      </p:sp>
      <p:sp>
        <p:nvSpPr>
          <p:cNvPr id="48" name="Right Arrow 74"/>
          <p:cNvSpPr/>
          <p:nvPr/>
        </p:nvSpPr>
        <p:spPr bwMode="auto">
          <a:xfrm rot="16200000" flipV="1">
            <a:off x="6557198" y="2562860"/>
            <a:ext cx="2594142" cy="632931"/>
          </a:xfrm>
          <a:prstGeom prst="rightArrow">
            <a:avLst/>
          </a:prstGeom>
          <a:solidFill>
            <a:srgbClr val="FBFBFB"/>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69888" tIns="34946" rIns="69888" bIns="34946" numCol="1" rtlCol="0" anchor="ctr" anchorCtr="0" compatLnSpc="1">
            <a:prstTxWarp prst="textNoShape">
              <a:avLst/>
            </a:prstTxWarp>
          </a:bodyPr>
          <a:lstStyle/>
          <a:p>
            <a:pPr algn="ctr" defTabSz="698716" fontAlgn="base">
              <a:spcBef>
                <a:spcPct val="0"/>
              </a:spcBef>
              <a:spcAft>
                <a:spcPct val="0"/>
              </a:spcAft>
            </a:pPr>
            <a:endParaRPr lang="en-US" sz="1693" dirty="0">
              <a:gradFill>
                <a:gsLst>
                  <a:gs pos="0">
                    <a:srgbClr val="FFFFFF"/>
                  </a:gs>
                  <a:gs pos="100000">
                    <a:srgbClr val="FFFFFF"/>
                  </a:gs>
                </a:gsLst>
                <a:lin ang="5400000" scaled="0"/>
              </a:gradFill>
              <a:latin typeface="微软雅黑" pitchFamily="34" charset="-122"/>
              <a:ea typeface="微软雅黑" pitchFamily="34" charset="-122"/>
            </a:endParaRPr>
          </a:p>
        </p:txBody>
      </p:sp>
      <p:sp>
        <p:nvSpPr>
          <p:cNvPr id="65" name="TextBox 64"/>
          <p:cNvSpPr txBox="1"/>
          <p:nvPr/>
        </p:nvSpPr>
        <p:spPr>
          <a:xfrm>
            <a:off x="6726343" y="2359811"/>
            <a:ext cx="1079729" cy="521040"/>
          </a:xfrm>
          <a:prstGeom prst="rect">
            <a:avLst/>
          </a:prstGeom>
          <a:noFill/>
        </p:spPr>
        <p:txBody>
          <a:bodyPr wrap="square" lIns="0" tIns="0" rIns="0" bIns="0" rtlCol="0">
            <a:spAutoFit/>
          </a:bodyPr>
          <a:lstStyle/>
          <a:p>
            <a:r>
              <a:rPr lang="en-US" sz="1975" spc="-230" dirty="0">
                <a:gradFill>
                  <a:gsLst>
                    <a:gs pos="0">
                      <a:srgbClr val="FFFFFF"/>
                    </a:gs>
                    <a:gs pos="86000">
                      <a:srgbClr val="FFFFFF"/>
                    </a:gs>
                  </a:gsLst>
                  <a:lin ang="5400000" scaled="0"/>
                </a:gradFill>
                <a:latin typeface="微软雅黑" pitchFamily="34" charset="-122"/>
                <a:ea typeface="微软雅黑" pitchFamily="34" charset="-122"/>
              </a:rPr>
              <a:t>+</a:t>
            </a:r>
            <a:r>
              <a:rPr lang="en-US" sz="3386" spc="-230" dirty="0">
                <a:gradFill>
                  <a:gsLst>
                    <a:gs pos="0">
                      <a:srgbClr val="FFFFFF"/>
                    </a:gs>
                    <a:gs pos="86000">
                      <a:srgbClr val="FFFFFF"/>
                    </a:gs>
                  </a:gsLst>
                  <a:lin ang="5400000" scaled="0"/>
                </a:gradFill>
                <a:latin typeface="微软雅黑" pitchFamily="34" charset="-122"/>
                <a:ea typeface="微软雅黑" pitchFamily="34" charset="-122"/>
              </a:rPr>
              <a:t>80%</a:t>
            </a:r>
          </a:p>
        </p:txBody>
      </p:sp>
      <p:sp>
        <p:nvSpPr>
          <p:cNvPr id="66" name="Right Arrow 76"/>
          <p:cNvSpPr/>
          <p:nvPr/>
        </p:nvSpPr>
        <p:spPr bwMode="auto">
          <a:xfrm rot="5400000" flipV="1">
            <a:off x="5875466" y="1447414"/>
            <a:ext cx="840818" cy="632931"/>
          </a:xfrm>
          <a:prstGeom prst="rightArrow">
            <a:avLst/>
          </a:prstGeom>
          <a:solidFill>
            <a:srgbClr val="FBFBFB"/>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69888" tIns="34946" rIns="69888" bIns="34946" numCol="1" rtlCol="0" anchor="ctr" anchorCtr="0" compatLnSpc="1">
            <a:prstTxWarp prst="textNoShape">
              <a:avLst/>
            </a:prstTxWarp>
          </a:bodyPr>
          <a:lstStyle/>
          <a:p>
            <a:pPr algn="ctr" defTabSz="698716" fontAlgn="base">
              <a:spcBef>
                <a:spcPct val="0"/>
              </a:spcBef>
              <a:spcAft>
                <a:spcPct val="0"/>
              </a:spcAft>
            </a:pPr>
            <a:endParaRPr lang="en-US" sz="1693" dirty="0">
              <a:gradFill>
                <a:gsLst>
                  <a:gs pos="0">
                    <a:srgbClr val="FFFFFF"/>
                  </a:gs>
                  <a:gs pos="100000">
                    <a:srgbClr val="FFFFFF"/>
                  </a:gs>
                </a:gsLst>
                <a:lin ang="5400000" scaled="0"/>
              </a:gradFill>
              <a:latin typeface="微软雅黑" pitchFamily="34" charset="-122"/>
              <a:ea typeface="微软雅黑" pitchFamily="34" charset="-122"/>
            </a:endParaRPr>
          </a:p>
        </p:txBody>
      </p:sp>
      <p:sp>
        <p:nvSpPr>
          <p:cNvPr id="67" name="TextBox 66"/>
          <p:cNvSpPr txBox="1"/>
          <p:nvPr/>
        </p:nvSpPr>
        <p:spPr>
          <a:xfrm>
            <a:off x="5175988" y="2737834"/>
            <a:ext cx="1436351" cy="521040"/>
          </a:xfrm>
          <a:prstGeom prst="rect">
            <a:avLst/>
          </a:prstGeom>
          <a:noFill/>
        </p:spPr>
        <p:txBody>
          <a:bodyPr wrap="square" lIns="0" tIns="0" rIns="0" bIns="0" rtlCol="0">
            <a:spAutoFit/>
          </a:bodyPr>
          <a:lstStyle/>
          <a:p>
            <a:r>
              <a:rPr lang="en-US" sz="1975" spc="-230" dirty="0">
                <a:gradFill>
                  <a:gsLst>
                    <a:gs pos="0">
                      <a:srgbClr val="FFFFFF"/>
                    </a:gs>
                    <a:gs pos="86000">
                      <a:srgbClr val="FFFFFF"/>
                    </a:gs>
                  </a:gsLst>
                  <a:lin ang="5400000" scaled="0"/>
                </a:gradFill>
                <a:latin typeface="微软雅黑" pitchFamily="34" charset="-122"/>
                <a:ea typeface="微软雅黑" pitchFamily="34" charset="-122"/>
              </a:rPr>
              <a:t>+</a:t>
            </a:r>
            <a:r>
              <a:rPr lang="en-US" sz="3386" spc="-230" dirty="0">
                <a:gradFill>
                  <a:gsLst>
                    <a:gs pos="0">
                      <a:srgbClr val="FFFFFF"/>
                    </a:gs>
                    <a:gs pos="86000">
                      <a:srgbClr val="FFFFFF"/>
                    </a:gs>
                  </a:gsLst>
                  <a:lin ang="5400000" scaled="0"/>
                </a:gradFill>
                <a:latin typeface="微软雅黑" pitchFamily="34" charset="-122"/>
                <a:ea typeface="微软雅黑" pitchFamily="34" charset="-122"/>
              </a:rPr>
              <a:t>50%</a:t>
            </a:r>
          </a:p>
        </p:txBody>
      </p:sp>
      <p:sp>
        <p:nvSpPr>
          <p:cNvPr id="68" name="Right Arrow 78"/>
          <p:cNvSpPr/>
          <p:nvPr/>
        </p:nvSpPr>
        <p:spPr bwMode="auto">
          <a:xfrm rot="16200000">
            <a:off x="5789373" y="3352636"/>
            <a:ext cx="1013009" cy="632931"/>
          </a:xfrm>
          <a:prstGeom prst="rightArrow">
            <a:avLst/>
          </a:prstGeom>
          <a:solidFill>
            <a:srgbClr val="FBFBFB"/>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69888" tIns="34946" rIns="69888" bIns="34946" numCol="1" rtlCol="0" anchor="ctr" anchorCtr="0" compatLnSpc="1">
            <a:prstTxWarp prst="textNoShape">
              <a:avLst/>
            </a:prstTxWarp>
          </a:bodyPr>
          <a:lstStyle/>
          <a:p>
            <a:pPr algn="ctr" defTabSz="698716" fontAlgn="base">
              <a:spcBef>
                <a:spcPct val="0"/>
              </a:spcBef>
              <a:spcAft>
                <a:spcPct val="0"/>
              </a:spcAft>
            </a:pPr>
            <a:endParaRPr lang="en-US" sz="1693" dirty="0">
              <a:gradFill>
                <a:gsLst>
                  <a:gs pos="0">
                    <a:srgbClr val="FFFFFF"/>
                  </a:gs>
                  <a:gs pos="100000">
                    <a:srgbClr val="FFFFFF"/>
                  </a:gs>
                </a:gsLst>
                <a:lin ang="5400000" scaled="0"/>
              </a:gradFill>
              <a:latin typeface="微软雅黑" pitchFamily="34" charset="-122"/>
              <a:ea typeface="微软雅黑" pitchFamily="34" charset="-122"/>
            </a:endParaRPr>
          </a:p>
        </p:txBody>
      </p:sp>
      <p:sp>
        <p:nvSpPr>
          <p:cNvPr id="69" name="TextBox 68"/>
          <p:cNvSpPr txBox="1"/>
          <p:nvPr/>
        </p:nvSpPr>
        <p:spPr>
          <a:xfrm>
            <a:off x="5175991" y="1306489"/>
            <a:ext cx="1441713" cy="521040"/>
          </a:xfrm>
          <a:prstGeom prst="rect">
            <a:avLst/>
          </a:prstGeom>
          <a:noFill/>
        </p:spPr>
        <p:txBody>
          <a:bodyPr wrap="square" lIns="0" tIns="0" rIns="0" bIns="0" rtlCol="0">
            <a:spAutoFit/>
          </a:bodyPr>
          <a:lstStyle/>
          <a:p>
            <a:r>
              <a:rPr lang="en-US" sz="2446" spc="-230" dirty="0">
                <a:gradFill>
                  <a:gsLst>
                    <a:gs pos="0">
                      <a:srgbClr val="FFFFFF"/>
                    </a:gs>
                    <a:gs pos="86000">
                      <a:srgbClr val="FFFFFF"/>
                    </a:gs>
                  </a:gsLst>
                  <a:lin ang="5400000" scaled="0"/>
                </a:gradFill>
                <a:latin typeface="微软雅黑" pitchFamily="34" charset="-122"/>
                <a:ea typeface="微软雅黑" pitchFamily="34" charset="-122"/>
              </a:rPr>
              <a:t>-</a:t>
            </a:r>
            <a:r>
              <a:rPr lang="en-US" sz="3386" spc="-230" dirty="0">
                <a:gradFill>
                  <a:gsLst>
                    <a:gs pos="0">
                      <a:srgbClr val="FFFFFF"/>
                    </a:gs>
                    <a:gs pos="86000">
                      <a:srgbClr val="FFFFFF"/>
                    </a:gs>
                  </a:gsLst>
                  <a:lin ang="5400000" scaled="0"/>
                </a:gradFill>
                <a:latin typeface="微软雅黑" pitchFamily="34" charset="-122"/>
                <a:ea typeface="微软雅黑" pitchFamily="34" charset="-122"/>
              </a:rPr>
              <a:t>30%</a:t>
            </a:r>
          </a:p>
        </p:txBody>
      </p:sp>
      <p:graphicFrame>
        <p:nvGraphicFramePr>
          <p:cNvPr id="70" name="Chart 2"/>
          <p:cNvGraphicFramePr/>
          <p:nvPr>
            <p:extLst/>
          </p:nvPr>
        </p:nvGraphicFramePr>
        <p:xfrm>
          <a:off x="440594" y="878551"/>
          <a:ext cx="4582311" cy="342763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873079861"/>
      </p:ext>
    </p:extLst>
  </p:cSld>
  <p:clrMapOvr>
    <a:masterClrMapping/>
  </p:clrMapOvr>
  <p:transition spd="slow" advClick="0" advTm="2000">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0"/>
                                        </p:tgtEl>
                                        <p:attrNameLst>
                                          <p:attrName>style.visibility</p:attrName>
                                        </p:attrNameLst>
                                      </p:cBhvr>
                                      <p:to>
                                        <p:strVal val="visible"/>
                                      </p:to>
                                    </p:set>
                                    <p:animEffect transition="in" filter="fade">
                                      <p:cBhvr>
                                        <p:cTn id="7" dur="1000"/>
                                        <p:tgtEl>
                                          <p:spTgt spid="70"/>
                                        </p:tgtEl>
                                      </p:cBhvr>
                                    </p:animEffect>
                                    <p:anim calcmode="lin" valueType="num">
                                      <p:cBhvr>
                                        <p:cTn id="8" dur="1000" fill="hold"/>
                                        <p:tgtEl>
                                          <p:spTgt spid="70"/>
                                        </p:tgtEl>
                                        <p:attrNameLst>
                                          <p:attrName>ppt_x</p:attrName>
                                        </p:attrNameLst>
                                      </p:cBhvr>
                                      <p:tavLst>
                                        <p:tav tm="0">
                                          <p:val>
                                            <p:strVal val="#ppt_x"/>
                                          </p:val>
                                        </p:tav>
                                        <p:tav tm="100000">
                                          <p:val>
                                            <p:strVal val="#ppt_x"/>
                                          </p:val>
                                        </p:tav>
                                      </p:tavLst>
                                    </p:anim>
                                    <p:anim calcmode="lin" valueType="num">
                                      <p:cBhvr>
                                        <p:cTn id="9" dur="1000" fill="hold"/>
                                        <p:tgtEl>
                                          <p:spTgt spid="70"/>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grpId="0" nodeType="afterEffect">
                                  <p:stCondLst>
                                    <p:cond delay="0"/>
                                  </p:stCondLst>
                                  <p:childTnLst>
                                    <p:set>
                                      <p:cBhvr>
                                        <p:cTn id="12" dur="1" fill="hold">
                                          <p:stCondLst>
                                            <p:cond delay="0"/>
                                          </p:stCondLst>
                                        </p:cTn>
                                        <p:tgtEl>
                                          <p:spTgt spid="46"/>
                                        </p:tgtEl>
                                        <p:attrNameLst>
                                          <p:attrName>style.visibility</p:attrName>
                                        </p:attrNameLst>
                                      </p:cBhvr>
                                      <p:to>
                                        <p:strVal val="visible"/>
                                      </p:to>
                                    </p:set>
                                    <p:animEffect transition="in" filter="fade">
                                      <p:cBhvr>
                                        <p:cTn id="13" dur="500"/>
                                        <p:tgtEl>
                                          <p:spTgt spid="46"/>
                                        </p:tgtEl>
                                      </p:cBhvr>
                                    </p:animEffect>
                                  </p:childTnLst>
                                </p:cTn>
                              </p:par>
                            </p:childTnLst>
                          </p:cTn>
                        </p:par>
                        <p:par>
                          <p:cTn id="14" fill="hold">
                            <p:stCondLst>
                              <p:cond delay="1500"/>
                            </p:stCondLst>
                            <p:childTnLst>
                              <p:par>
                                <p:cTn id="15" presetID="10" presetClass="entr" presetSubtype="0" fill="hold" grpId="0" nodeType="afterEffect">
                                  <p:stCondLst>
                                    <p:cond delay="0"/>
                                  </p:stCondLst>
                                  <p:childTnLst>
                                    <p:set>
                                      <p:cBhvr>
                                        <p:cTn id="16" dur="1" fill="hold">
                                          <p:stCondLst>
                                            <p:cond delay="0"/>
                                          </p:stCondLst>
                                        </p:cTn>
                                        <p:tgtEl>
                                          <p:spTgt spid="69"/>
                                        </p:tgtEl>
                                        <p:attrNameLst>
                                          <p:attrName>style.visibility</p:attrName>
                                        </p:attrNameLst>
                                      </p:cBhvr>
                                      <p:to>
                                        <p:strVal val="visible"/>
                                      </p:to>
                                    </p:set>
                                    <p:animEffect transition="in" filter="fade">
                                      <p:cBhvr>
                                        <p:cTn id="17" dur="500"/>
                                        <p:tgtEl>
                                          <p:spTgt spid="69"/>
                                        </p:tgtEl>
                                      </p:cBhvr>
                                    </p:animEffect>
                                  </p:childTnLst>
                                </p:cTn>
                              </p:par>
                            </p:childTnLst>
                          </p:cTn>
                        </p:par>
                        <p:par>
                          <p:cTn id="18" fill="hold">
                            <p:stCondLst>
                              <p:cond delay="2000"/>
                            </p:stCondLst>
                            <p:childTnLst>
                              <p:par>
                                <p:cTn id="19" presetID="22" presetClass="entr" presetSubtype="1" fill="hold" grpId="0" nodeType="afterEffect">
                                  <p:stCondLst>
                                    <p:cond delay="0"/>
                                  </p:stCondLst>
                                  <p:childTnLst>
                                    <p:set>
                                      <p:cBhvr>
                                        <p:cTn id="20" dur="1" fill="hold">
                                          <p:stCondLst>
                                            <p:cond delay="0"/>
                                          </p:stCondLst>
                                        </p:cTn>
                                        <p:tgtEl>
                                          <p:spTgt spid="66"/>
                                        </p:tgtEl>
                                        <p:attrNameLst>
                                          <p:attrName>style.visibility</p:attrName>
                                        </p:attrNameLst>
                                      </p:cBhvr>
                                      <p:to>
                                        <p:strVal val="visible"/>
                                      </p:to>
                                    </p:set>
                                    <p:animEffect transition="in" filter="wipe(up)">
                                      <p:cBhvr>
                                        <p:cTn id="21" dur="500"/>
                                        <p:tgtEl>
                                          <p:spTgt spid="66"/>
                                        </p:tgtEl>
                                      </p:cBhvr>
                                    </p:animEffect>
                                  </p:childTnLst>
                                </p:cTn>
                              </p:par>
                            </p:childTnLst>
                          </p:cTn>
                        </p:par>
                        <p:par>
                          <p:cTn id="22" fill="hold">
                            <p:stCondLst>
                              <p:cond delay="2500"/>
                            </p:stCondLst>
                            <p:childTnLst>
                              <p:par>
                                <p:cTn id="23" presetID="10" presetClass="entr" presetSubtype="0" fill="hold" grpId="0" nodeType="afterEffect">
                                  <p:stCondLst>
                                    <p:cond delay="0"/>
                                  </p:stCondLst>
                                  <p:childTnLst>
                                    <p:set>
                                      <p:cBhvr>
                                        <p:cTn id="24" dur="1" fill="hold">
                                          <p:stCondLst>
                                            <p:cond delay="0"/>
                                          </p:stCondLst>
                                        </p:cTn>
                                        <p:tgtEl>
                                          <p:spTgt spid="47"/>
                                        </p:tgtEl>
                                        <p:attrNameLst>
                                          <p:attrName>style.visibility</p:attrName>
                                        </p:attrNameLst>
                                      </p:cBhvr>
                                      <p:to>
                                        <p:strVal val="visible"/>
                                      </p:to>
                                    </p:set>
                                    <p:animEffect transition="in" filter="fade">
                                      <p:cBhvr>
                                        <p:cTn id="25" dur="500"/>
                                        <p:tgtEl>
                                          <p:spTgt spid="47"/>
                                        </p:tgtEl>
                                      </p:cBhvr>
                                    </p:animEffect>
                                  </p:childTnLst>
                                </p:cTn>
                              </p:par>
                            </p:childTnLst>
                          </p:cTn>
                        </p:par>
                        <p:par>
                          <p:cTn id="26" fill="hold">
                            <p:stCondLst>
                              <p:cond delay="3000"/>
                            </p:stCondLst>
                            <p:childTnLst>
                              <p:par>
                                <p:cTn id="27" presetID="22" presetClass="entr" presetSubtype="4" fill="hold" grpId="0" nodeType="afterEffect">
                                  <p:stCondLst>
                                    <p:cond delay="0"/>
                                  </p:stCondLst>
                                  <p:childTnLst>
                                    <p:set>
                                      <p:cBhvr>
                                        <p:cTn id="28" dur="1" fill="hold">
                                          <p:stCondLst>
                                            <p:cond delay="0"/>
                                          </p:stCondLst>
                                        </p:cTn>
                                        <p:tgtEl>
                                          <p:spTgt spid="68"/>
                                        </p:tgtEl>
                                        <p:attrNameLst>
                                          <p:attrName>style.visibility</p:attrName>
                                        </p:attrNameLst>
                                      </p:cBhvr>
                                      <p:to>
                                        <p:strVal val="visible"/>
                                      </p:to>
                                    </p:set>
                                    <p:animEffect transition="in" filter="wipe(down)">
                                      <p:cBhvr>
                                        <p:cTn id="29" dur="500"/>
                                        <p:tgtEl>
                                          <p:spTgt spid="68"/>
                                        </p:tgtEl>
                                      </p:cBhvr>
                                    </p:animEffect>
                                  </p:childTnLst>
                                </p:cTn>
                              </p:par>
                            </p:childTnLst>
                          </p:cTn>
                        </p:par>
                        <p:par>
                          <p:cTn id="30" fill="hold">
                            <p:stCondLst>
                              <p:cond delay="3500"/>
                            </p:stCondLst>
                            <p:childTnLst>
                              <p:par>
                                <p:cTn id="31" presetID="10" presetClass="entr" presetSubtype="0" fill="hold" grpId="0" nodeType="afterEffect">
                                  <p:stCondLst>
                                    <p:cond delay="0"/>
                                  </p:stCondLst>
                                  <p:childTnLst>
                                    <p:set>
                                      <p:cBhvr>
                                        <p:cTn id="32" dur="1" fill="hold">
                                          <p:stCondLst>
                                            <p:cond delay="0"/>
                                          </p:stCondLst>
                                        </p:cTn>
                                        <p:tgtEl>
                                          <p:spTgt spid="67"/>
                                        </p:tgtEl>
                                        <p:attrNameLst>
                                          <p:attrName>style.visibility</p:attrName>
                                        </p:attrNameLst>
                                      </p:cBhvr>
                                      <p:to>
                                        <p:strVal val="visible"/>
                                      </p:to>
                                    </p:set>
                                    <p:animEffect transition="in" filter="fade">
                                      <p:cBhvr>
                                        <p:cTn id="33" dur="500"/>
                                        <p:tgtEl>
                                          <p:spTgt spid="67"/>
                                        </p:tgtEl>
                                      </p:cBhvr>
                                    </p:animEffect>
                                  </p:childTnLst>
                                </p:cTn>
                              </p:par>
                            </p:childTnLst>
                          </p:cTn>
                        </p:par>
                        <p:par>
                          <p:cTn id="34" fill="hold">
                            <p:stCondLst>
                              <p:cond delay="4000"/>
                            </p:stCondLst>
                            <p:childTnLst>
                              <p:par>
                                <p:cTn id="35" presetID="10" presetClass="entr" presetSubtype="0" fill="hold" grpId="0" nodeType="afterEffect">
                                  <p:stCondLst>
                                    <p:cond delay="0"/>
                                  </p:stCondLst>
                                  <p:childTnLst>
                                    <p:set>
                                      <p:cBhvr>
                                        <p:cTn id="36" dur="1" fill="hold">
                                          <p:stCondLst>
                                            <p:cond delay="0"/>
                                          </p:stCondLst>
                                        </p:cTn>
                                        <p:tgtEl>
                                          <p:spTgt spid="45"/>
                                        </p:tgtEl>
                                        <p:attrNameLst>
                                          <p:attrName>style.visibility</p:attrName>
                                        </p:attrNameLst>
                                      </p:cBhvr>
                                      <p:to>
                                        <p:strVal val="visible"/>
                                      </p:to>
                                    </p:set>
                                    <p:animEffect transition="in" filter="fade">
                                      <p:cBhvr>
                                        <p:cTn id="37" dur="500"/>
                                        <p:tgtEl>
                                          <p:spTgt spid="45"/>
                                        </p:tgtEl>
                                      </p:cBhvr>
                                    </p:animEffect>
                                  </p:childTnLst>
                                </p:cTn>
                              </p:par>
                            </p:childTnLst>
                          </p:cTn>
                        </p:par>
                        <p:par>
                          <p:cTn id="38" fill="hold">
                            <p:stCondLst>
                              <p:cond delay="4500"/>
                            </p:stCondLst>
                            <p:childTnLst>
                              <p:par>
                                <p:cTn id="39" presetID="22" presetClass="entr" presetSubtype="4" fill="hold" grpId="0" nodeType="afterEffect">
                                  <p:stCondLst>
                                    <p:cond delay="0"/>
                                  </p:stCondLst>
                                  <p:childTnLst>
                                    <p:set>
                                      <p:cBhvr>
                                        <p:cTn id="40" dur="1" fill="hold">
                                          <p:stCondLst>
                                            <p:cond delay="0"/>
                                          </p:stCondLst>
                                        </p:cTn>
                                        <p:tgtEl>
                                          <p:spTgt spid="48"/>
                                        </p:tgtEl>
                                        <p:attrNameLst>
                                          <p:attrName>style.visibility</p:attrName>
                                        </p:attrNameLst>
                                      </p:cBhvr>
                                      <p:to>
                                        <p:strVal val="visible"/>
                                      </p:to>
                                    </p:set>
                                    <p:animEffect transition="in" filter="wipe(down)">
                                      <p:cBhvr>
                                        <p:cTn id="41" dur="500"/>
                                        <p:tgtEl>
                                          <p:spTgt spid="48"/>
                                        </p:tgtEl>
                                      </p:cBhvr>
                                    </p:animEffect>
                                  </p:childTnLst>
                                </p:cTn>
                              </p:par>
                            </p:childTnLst>
                          </p:cTn>
                        </p:par>
                        <p:par>
                          <p:cTn id="42" fill="hold">
                            <p:stCondLst>
                              <p:cond delay="5000"/>
                            </p:stCondLst>
                            <p:childTnLst>
                              <p:par>
                                <p:cTn id="43" presetID="10" presetClass="entr" presetSubtype="0" fill="hold" grpId="0" nodeType="afterEffect">
                                  <p:stCondLst>
                                    <p:cond delay="0"/>
                                  </p:stCondLst>
                                  <p:childTnLst>
                                    <p:set>
                                      <p:cBhvr>
                                        <p:cTn id="44" dur="1" fill="hold">
                                          <p:stCondLst>
                                            <p:cond delay="0"/>
                                          </p:stCondLst>
                                        </p:cTn>
                                        <p:tgtEl>
                                          <p:spTgt spid="65"/>
                                        </p:tgtEl>
                                        <p:attrNameLst>
                                          <p:attrName>style.visibility</p:attrName>
                                        </p:attrNameLst>
                                      </p:cBhvr>
                                      <p:to>
                                        <p:strVal val="visible"/>
                                      </p:to>
                                    </p:set>
                                    <p:animEffect transition="in" filter="fade">
                                      <p:cBhvr>
                                        <p:cTn id="45" dur="5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animBg="1"/>
      <p:bldP spid="46" grpId="0" animBg="1"/>
      <p:bldP spid="47" grpId="0" animBg="1"/>
      <p:bldP spid="48" grpId="0" animBg="1"/>
      <p:bldP spid="65" grpId="0"/>
      <p:bldP spid="66" grpId="0" animBg="1"/>
      <p:bldP spid="67" grpId="0"/>
      <p:bldP spid="68" grpId="0" animBg="1"/>
      <p:bldP spid="69" grpId="0"/>
      <p:bldGraphic spid="70" grpId="0">
        <p:bldAsOne/>
      </p:bldGraphic>
    </p:bldLst>
  </p:timing>
  <p:extLst mod="1">
    <p:ext uri="{E180D4A7-C9FB-4DFB-919C-405C955672EB}">
      <p14:showEvtLst xmlns:p14="http://schemas.microsoft.com/office/powerpoint/2010/main">
        <p14:playEvt time="0" objId="30"/>
      </p14:showEvtLst>
    </p:ext>
  </p:extLs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2"/>
          <p:cNvSpPr/>
          <p:nvPr/>
        </p:nvSpPr>
        <p:spPr bwMode="auto">
          <a:xfrm>
            <a:off x="1228803" y="878552"/>
            <a:ext cx="1776025" cy="1774728"/>
          </a:xfrm>
          <a:prstGeom prst="rect">
            <a:avLst/>
          </a:prstGeom>
          <a:solidFill>
            <a:schemeClr val="bg2"/>
          </a:solidFill>
          <a:ln>
            <a:noFill/>
            <a:headEnd type="none" w="med" len="med"/>
            <a:tailEnd type="none" w="med" len="med"/>
          </a:ln>
          <a:effectLst/>
        </p:spPr>
        <p:style>
          <a:lnRef idx="1">
            <a:schemeClr val="accent5"/>
          </a:lnRef>
          <a:fillRef idx="3">
            <a:schemeClr val="accent5"/>
          </a:fillRef>
          <a:effectRef idx="2">
            <a:schemeClr val="accent5"/>
          </a:effectRef>
          <a:fontRef idx="minor">
            <a:schemeClr val="lt1"/>
          </a:fontRef>
        </p:style>
        <p:txBody>
          <a:bodyPr vert="horz" wrap="square" lIns="64509" tIns="64512" rIns="64509" bIns="64512" numCol="1" rtlCol="0" anchor="t" anchorCtr="0" compatLnSpc="1">
            <a:prstTxWarp prst="textNoShape">
              <a:avLst/>
            </a:prstTxWarp>
          </a:bodyPr>
          <a:lstStyle/>
          <a:p>
            <a:pPr defTabSz="644937" fontAlgn="base">
              <a:lnSpc>
                <a:spcPct val="90000"/>
              </a:lnSpc>
              <a:spcBef>
                <a:spcPct val="0"/>
              </a:spcBef>
              <a:spcAft>
                <a:spcPct val="0"/>
              </a:spcAft>
              <a:buClr>
                <a:srgbClr val="FFFFFF">
                  <a:lumMod val="50000"/>
                  <a:lumOff val="50000"/>
                </a:srgbClr>
              </a:buClr>
              <a:buSzPct val="90000"/>
            </a:pPr>
            <a:endParaRPr lang="en-US" altLang="zh-CN" sz="1693" spc="-28" dirty="0">
              <a:solidFill>
                <a:schemeClr val="bg1"/>
              </a:solidFill>
              <a:latin typeface="微软雅黑" pitchFamily="34" charset="-122"/>
              <a:ea typeface="微软雅黑" pitchFamily="34" charset="-122"/>
              <a:cs typeface="Segoe UI" pitchFamily="34" charset="0"/>
            </a:endParaRPr>
          </a:p>
          <a:p>
            <a:pPr defTabSz="644937" fontAlgn="base">
              <a:lnSpc>
                <a:spcPct val="90000"/>
              </a:lnSpc>
              <a:spcBef>
                <a:spcPct val="0"/>
              </a:spcBef>
              <a:spcAft>
                <a:spcPct val="0"/>
              </a:spcAft>
              <a:buClr>
                <a:srgbClr val="FFFFFF">
                  <a:lumMod val="50000"/>
                  <a:lumOff val="50000"/>
                </a:srgbClr>
              </a:buClr>
              <a:buSzPct val="90000"/>
            </a:pPr>
            <a:r>
              <a:rPr lang="zh-CN" altLang="en-US" sz="1693" spc="-28" dirty="0">
                <a:solidFill>
                  <a:schemeClr val="bg1"/>
                </a:solidFill>
                <a:latin typeface="微软雅黑" pitchFamily="34" charset="-122"/>
                <a:ea typeface="微软雅黑" pitchFamily="34" charset="-122"/>
                <a:cs typeface="Segoe UI" pitchFamily="34" charset="0"/>
              </a:rPr>
              <a:t>单击填加标题</a:t>
            </a:r>
            <a:endParaRPr lang="en-US" altLang="zh-CN" sz="1693" spc="-28" dirty="0">
              <a:solidFill>
                <a:schemeClr val="bg1"/>
              </a:solidFill>
              <a:latin typeface="微软雅黑" pitchFamily="34" charset="-122"/>
              <a:ea typeface="微软雅黑" pitchFamily="34" charset="-122"/>
              <a:cs typeface="Segoe UI" pitchFamily="34" charset="0"/>
            </a:endParaRPr>
          </a:p>
          <a:p>
            <a:pPr defTabSz="644937" fontAlgn="base">
              <a:lnSpc>
                <a:spcPct val="90000"/>
              </a:lnSpc>
              <a:spcBef>
                <a:spcPct val="0"/>
              </a:spcBef>
              <a:spcAft>
                <a:spcPct val="0"/>
              </a:spcAft>
              <a:buClr>
                <a:srgbClr val="FFFFFF">
                  <a:lumMod val="50000"/>
                  <a:lumOff val="50000"/>
                </a:srgbClr>
              </a:buClr>
              <a:buSzPct val="90000"/>
            </a:pPr>
            <a:endParaRPr lang="en-US" sz="1270" spc="-28" dirty="0">
              <a:solidFill>
                <a:schemeClr val="bg1"/>
              </a:solidFill>
              <a:latin typeface="微软雅黑" pitchFamily="34" charset="-122"/>
              <a:ea typeface="微软雅黑" pitchFamily="34" charset="-122"/>
              <a:cs typeface="Segoe UI" pitchFamily="34" charset="0"/>
            </a:endParaRPr>
          </a:p>
          <a:p>
            <a:pPr defTabSz="644937" fontAlgn="base">
              <a:lnSpc>
                <a:spcPct val="90000"/>
              </a:lnSpc>
              <a:spcBef>
                <a:spcPct val="0"/>
              </a:spcBef>
              <a:spcAft>
                <a:spcPct val="0"/>
              </a:spcAft>
              <a:buClr>
                <a:srgbClr val="FFFFFF">
                  <a:lumMod val="50000"/>
                  <a:lumOff val="50000"/>
                </a:srgbClr>
              </a:buClr>
              <a:buSzPct val="90000"/>
            </a:pPr>
            <a:r>
              <a:rPr lang="zh-CN" altLang="en-US" sz="1317" spc="-28" dirty="0">
                <a:solidFill>
                  <a:schemeClr val="bg1"/>
                </a:solidFill>
                <a:latin typeface="微软雅黑" pitchFamily="34" charset="-122"/>
                <a:ea typeface="微软雅黑" pitchFamily="34" charset="-122"/>
                <a:cs typeface="Segoe UI" pitchFamily="34" charset="0"/>
              </a:rPr>
              <a:t>单击填加文字内容</a:t>
            </a:r>
            <a:endParaRPr lang="en-US" altLang="zh-CN" sz="1317" spc="-28" dirty="0">
              <a:solidFill>
                <a:schemeClr val="bg1"/>
              </a:solidFill>
              <a:latin typeface="微软雅黑" pitchFamily="34" charset="-122"/>
              <a:ea typeface="微软雅黑" pitchFamily="34" charset="-122"/>
              <a:cs typeface="Segoe UI" pitchFamily="34" charset="0"/>
            </a:endParaRPr>
          </a:p>
          <a:p>
            <a:pPr defTabSz="644937" fontAlgn="base">
              <a:lnSpc>
                <a:spcPct val="90000"/>
              </a:lnSpc>
              <a:spcBef>
                <a:spcPct val="0"/>
              </a:spcBef>
              <a:spcAft>
                <a:spcPct val="0"/>
              </a:spcAft>
              <a:buClr>
                <a:srgbClr val="FFFFFF">
                  <a:lumMod val="50000"/>
                  <a:lumOff val="50000"/>
                </a:srgbClr>
              </a:buClr>
              <a:buSzPct val="90000"/>
            </a:pPr>
            <a:r>
              <a:rPr lang="zh-CN" altLang="en-US" sz="1317" spc="-28" dirty="0">
                <a:solidFill>
                  <a:schemeClr val="bg1"/>
                </a:solidFill>
                <a:latin typeface="微软雅黑" pitchFamily="34" charset="-122"/>
                <a:ea typeface="微软雅黑" pitchFamily="34" charset="-122"/>
                <a:cs typeface="Segoe UI" pitchFamily="34" charset="0"/>
              </a:rPr>
              <a:t>单击填加文字内容</a:t>
            </a:r>
            <a:endParaRPr lang="en-US" altLang="zh-CN" sz="1317" spc="-28" dirty="0">
              <a:solidFill>
                <a:schemeClr val="bg1"/>
              </a:solidFill>
              <a:latin typeface="微软雅黑" pitchFamily="34" charset="-122"/>
              <a:ea typeface="微软雅黑" pitchFamily="34" charset="-122"/>
              <a:cs typeface="Segoe UI" pitchFamily="34" charset="0"/>
            </a:endParaRPr>
          </a:p>
          <a:p>
            <a:pPr defTabSz="644937" fontAlgn="base">
              <a:lnSpc>
                <a:spcPct val="90000"/>
              </a:lnSpc>
              <a:spcBef>
                <a:spcPct val="0"/>
              </a:spcBef>
              <a:spcAft>
                <a:spcPct val="0"/>
              </a:spcAft>
              <a:buClr>
                <a:srgbClr val="FFFFFF">
                  <a:lumMod val="50000"/>
                  <a:lumOff val="50000"/>
                </a:srgbClr>
              </a:buClr>
              <a:buSzPct val="90000"/>
            </a:pPr>
            <a:r>
              <a:rPr lang="zh-CN" altLang="en-US" sz="1317" spc="-28" dirty="0">
                <a:solidFill>
                  <a:schemeClr val="bg1"/>
                </a:solidFill>
                <a:latin typeface="微软雅黑" pitchFamily="34" charset="-122"/>
                <a:ea typeface="微软雅黑" pitchFamily="34" charset="-122"/>
                <a:cs typeface="Segoe UI" pitchFamily="34" charset="0"/>
              </a:rPr>
              <a:t>单击填加文字内容</a:t>
            </a:r>
            <a:endParaRPr lang="en-US" altLang="zh-CN" sz="1317" spc="-28" dirty="0">
              <a:solidFill>
                <a:schemeClr val="bg1"/>
              </a:solidFill>
              <a:latin typeface="微软雅黑" pitchFamily="34" charset="-122"/>
              <a:ea typeface="微软雅黑" pitchFamily="34" charset="-122"/>
              <a:cs typeface="Segoe UI" pitchFamily="34" charset="0"/>
            </a:endParaRPr>
          </a:p>
          <a:p>
            <a:pPr defTabSz="644937" fontAlgn="base">
              <a:lnSpc>
                <a:spcPct val="90000"/>
              </a:lnSpc>
              <a:spcBef>
                <a:spcPct val="0"/>
              </a:spcBef>
              <a:spcAft>
                <a:spcPct val="0"/>
              </a:spcAft>
              <a:buClr>
                <a:srgbClr val="FFFFFF">
                  <a:lumMod val="50000"/>
                  <a:lumOff val="50000"/>
                </a:srgbClr>
              </a:buClr>
              <a:buSzPct val="90000"/>
            </a:pPr>
            <a:endParaRPr lang="en-US" sz="1317" spc="-28" dirty="0">
              <a:solidFill>
                <a:schemeClr val="bg1"/>
              </a:solidFill>
              <a:latin typeface="微软雅黑" pitchFamily="34" charset="-122"/>
              <a:ea typeface="微软雅黑" pitchFamily="34" charset="-122"/>
              <a:cs typeface="Segoe UI" pitchFamily="34" charset="0"/>
            </a:endParaRPr>
          </a:p>
        </p:txBody>
      </p:sp>
      <p:grpSp>
        <p:nvGrpSpPr>
          <p:cNvPr id="23" name="组合 22"/>
          <p:cNvGrpSpPr/>
          <p:nvPr/>
        </p:nvGrpSpPr>
        <p:grpSpPr>
          <a:xfrm>
            <a:off x="1228161" y="2760155"/>
            <a:ext cx="3659089" cy="1774728"/>
            <a:chOff x="1621077" y="2591060"/>
            <a:chExt cx="3890323" cy="1886881"/>
          </a:xfrm>
        </p:grpSpPr>
        <p:sp>
          <p:nvSpPr>
            <p:cNvPr id="24" name="Rectangle 3"/>
            <p:cNvSpPr/>
            <p:nvPr/>
          </p:nvSpPr>
          <p:spPr bwMode="auto">
            <a:xfrm>
              <a:off x="1621077" y="2591060"/>
              <a:ext cx="3890323" cy="1886881"/>
            </a:xfrm>
            <a:prstGeom prst="rect">
              <a:avLst/>
            </a:prstGeom>
            <a:solidFill>
              <a:schemeClr val="accent4"/>
            </a:solidFill>
            <a:ln>
              <a:noFill/>
              <a:headEnd type="none" w="med" len="med"/>
              <a:tailEnd type="none" w="med" len="med"/>
            </a:ln>
            <a:effectLst/>
          </p:spPr>
          <p:style>
            <a:lnRef idx="1">
              <a:schemeClr val="accent5"/>
            </a:lnRef>
            <a:fillRef idx="3">
              <a:schemeClr val="accent5"/>
            </a:fillRef>
            <a:effectRef idx="2">
              <a:schemeClr val="accent5"/>
            </a:effectRef>
            <a:fontRef idx="minor">
              <a:schemeClr val="lt1"/>
            </a:fontRef>
          </p:style>
          <p:txBody>
            <a:bodyPr vert="horz" wrap="square" lIns="64509" tIns="64512" rIns="64509" bIns="64512" numCol="1" rtlCol="0" anchor="t" anchorCtr="0" compatLnSpc="1">
              <a:prstTxWarp prst="textNoShape">
                <a:avLst/>
              </a:prstTxWarp>
            </a:bodyPr>
            <a:lstStyle/>
            <a:p>
              <a:pPr defTabSz="644937" fontAlgn="base">
                <a:lnSpc>
                  <a:spcPct val="90000"/>
                </a:lnSpc>
                <a:spcBef>
                  <a:spcPct val="0"/>
                </a:spcBef>
                <a:spcAft>
                  <a:spcPct val="0"/>
                </a:spcAft>
                <a:buClr>
                  <a:srgbClr val="FFFFFF">
                    <a:lumMod val="50000"/>
                    <a:lumOff val="50000"/>
                  </a:srgbClr>
                </a:buClr>
                <a:buSzPct val="90000"/>
              </a:pPr>
              <a:r>
                <a:rPr lang="zh-CN" altLang="en-US" sz="2634" spc="-28" dirty="0">
                  <a:solidFill>
                    <a:schemeClr val="bg1"/>
                  </a:solidFill>
                  <a:latin typeface="微软雅黑" pitchFamily="34" charset="-122"/>
                  <a:ea typeface="微软雅黑" pitchFamily="34" charset="-122"/>
                  <a:cs typeface="Segoe UI" pitchFamily="34" charset="0"/>
                </a:rPr>
                <a:t>单击填加标题</a:t>
              </a:r>
              <a:endParaRPr lang="en-US" altLang="zh-CN" sz="2634" spc="-28" dirty="0">
                <a:solidFill>
                  <a:schemeClr val="bg1"/>
                </a:solidFill>
                <a:latin typeface="微软雅黑" pitchFamily="34" charset="-122"/>
                <a:ea typeface="微软雅黑" pitchFamily="34" charset="-122"/>
                <a:cs typeface="Segoe UI" pitchFamily="34" charset="0"/>
              </a:endParaRPr>
            </a:p>
            <a:p>
              <a:pPr defTabSz="644937" fontAlgn="base">
                <a:lnSpc>
                  <a:spcPct val="90000"/>
                </a:lnSpc>
                <a:spcBef>
                  <a:spcPct val="0"/>
                </a:spcBef>
                <a:spcAft>
                  <a:spcPct val="0"/>
                </a:spcAft>
                <a:buClr>
                  <a:srgbClr val="FFFFFF">
                    <a:lumMod val="50000"/>
                    <a:lumOff val="50000"/>
                  </a:srgbClr>
                </a:buClr>
                <a:buSzPct val="90000"/>
              </a:pPr>
              <a:endParaRPr lang="en-US" sz="1505" spc="-28" dirty="0">
                <a:solidFill>
                  <a:schemeClr val="bg1"/>
                </a:solidFill>
                <a:latin typeface="微软雅黑" pitchFamily="34" charset="-122"/>
                <a:ea typeface="微软雅黑" pitchFamily="34" charset="-122"/>
                <a:cs typeface="Segoe UI" pitchFamily="34" charset="0"/>
              </a:endParaRPr>
            </a:p>
            <a:p>
              <a:pPr defTabSz="644937" fontAlgn="base">
                <a:lnSpc>
                  <a:spcPct val="90000"/>
                </a:lnSpc>
                <a:spcBef>
                  <a:spcPct val="0"/>
                </a:spcBef>
                <a:spcAft>
                  <a:spcPct val="0"/>
                </a:spcAft>
                <a:buClr>
                  <a:srgbClr val="FFFFFF">
                    <a:lumMod val="50000"/>
                    <a:lumOff val="50000"/>
                  </a:srgbClr>
                </a:buClr>
                <a:buSzPct val="90000"/>
              </a:pPr>
              <a:r>
                <a:rPr lang="zh-CN" altLang="en-US" sz="1505" spc="-28" dirty="0">
                  <a:solidFill>
                    <a:schemeClr val="bg1"/>
                  </a:solidFill>
                  <a:latin typeface="微软雅黑" pitchFamily="34" charset="-122"/>
                  <a:ea typeface="微软雅黑" pitchFamily="34" charset="-122"/>
                  <a:cs typeface="Segoe UI" pitchFamily="34" charset="0"/>
                </a:rPr>
                <a:t>单击填加文字内容</a:t>
              </a:r>
              <a:endParaRPr lang="en-US" sz="1505" spc="-28" dirty="0">
                <a:solidFill>
                  <a:schemeClr val="bg1"/>
                </a:solidFill>
                <a:latin typeface="微软雅黑" pitchFamily="34" charset="-122"/>
                <a:ea typeface="微软雅黑" pitchFamily="34" charset="-122"/>
                <a:cs typeface="Segoe UI" pitchFamily="34" charset="0"/>
              </a:endParaRPr>
            </a:p>
          </p:txBody>
        </p:sp>
        <p:sp>
          <p:nvSpPr>
            <p:cNvPr id="25" name="Freeform 72"/>
            <p:cNvSpPr>
              <a:spLocks noEditPoints="1"/>
            </p:cNvSpPr>
            <p:nvPr/>
          </p:nvSpPr>
          <p:spPr bwMode="auto">
            <a:xfrm>
              <a:off x="4567270" y="3534499"/>
              <a:ext cx="743144" cy="744482"/>
            </a:xfrm>
            <a:custGeom>
              <a:avLst/>
              <a:gdLst>
                <a:gd name="T0" fmla="*/ 337 w 411"/>
                <a:gd name="T1" fmla="*/ 198 h 412"/>
                <a:gd name="T2" fmla="*/ 284 w 411"/>
                <a:gd name="T3" fmla="*/ 220 h 412"/>
                <a:gd name="T4" fmla="*/ 249 w 411"/>
                <a:gd name="T5" fmla="*/ 185 h 412"/>
                <a:gd name="T6" fmla="*/ 283 w 411"/>
                <a:gd name="T7" fmla="*/ 107 h 412"/>
                <a:gd name="T8" fmla="*/ 176 w 411"/>
                <a:gd name="T9" fmla="*/ 0 h 412"/>
                <a:gd name="T10" fmla="*/ 68 w 411"/>
                <a:gd name="T11" fmla="*/ 107 h 412"/>
                <a:gd name="T12" fmla="*/ 116 w 411"/>
                <a:gd name="T13" fmla="*/ 196 h 412"/>
                <a:gd name="T14" fmla="*/ 96 w 411"/>
                <a:gd name="T15" fmla="*/ 266 h 412"/>
                <a:gd name="T16" fmla="*/ 74 w 411"/>
                <a:gd name="T17" fmla="*/ 263 h 412"/>
                <a:gd name="T18" fmla="*/ 0 w 411"/>
                <a:gd name="T19" fmla="*/ 337 h 412"/>
                <a:gd name="T20" fmla="*/ 74 w 411"/>
                <a:gd name="T21" fmla="*/ 412 h 412"/>
                <a:gd name="T22" fmla="*/ 149 w 411"/>
                <a:gd name="T23" fmla="*/ 337 h 412"/>
                <a:gd name="T24" fmla="*/ 110 w 411"/>
                <a:gd name="T25" fmla="*/ 272 h 412"/>
                <a:gd name="T26" fmla="*/ 130 w 411"/>
                <a:gd name="T27" fmla="*/ 204 h 412"/>
                <a:gd name="T28" fmla="*/ 176 w 411"/>
                <a:gd name="T29" fmla="*/ 214 h 412"/>
                <a:gd name="T30" fmla="*/ 238 w 411"/>
                <a:gd name="T31" fmla="*/ 195 h 412"/>
                <a:gd name="T32" fmla="*/ 275 w 411"/>
                <a:gd name="T33" fmla="*/ 232 h 412"/>
                <a:gd name="T34" fmla="*/ 262 w 411"/>
                <a:gd name="T35" fmla="*/ 273 h 412"/>
                <a:gd name="T36" fmla="*/ 337 w 411"/>
                <a:gd name="T37" fmla="*/ 347 h 412"/>
                <a:gd name="T38" fmla="*/ 411 w 411"/>
                <a:gd name="T39" fmla="*/ 273 h 412"/>
                <a:gd name="T40" fmla="*/ 337 w 411"/>
                <a:gd name="T41" fmla="*/ 198 h 412"/>
                <a:gd name="T42" fmla="*/ 134 w 411"/>
                <a:gd name="T43" fmla="*/ 337 h 412"/>
                <a:gd name="T44" fmla="*/ 74 w 411"/>
                <a:gd name="T45" fmla="*/ 397 h 412"/>
                <a:gd name="T46" fmla="*/ 14 w 411"/>
                <a:gd name="T47" fmla="*/ 337 h 412"/>
                <a:gd name="T48" fmla="*/ 74 w 411"/>
                <a:gd name="T49" fmla="*/ 278 h 412"/>
                <a:gd name="T50" fmla="*/ 134 w 411"/>
                <a:gd name="T51" fmla="*/ 337 h 412"/>
                <a:gd name="T52" fmla="*/ 83 w 411"/>
                <a:gd name="T53" fmla="*/ 107 h 412"/>
                <a:gd name="T54" fmla="*/ 176 w 411"/>
                <a:gd name="T55" fmla="*/ 14 h 412"/>
                <a:gd name="T56" fmla="*/ 268 w 411"/>
                <a:gd name="T57" fmla="*/ 107 h 412"/>
                <a:gd name="T58" fmla="*/ 176 w 411"/>
                <a:gd name="T59" fmla="*/ 200 h 412"/>
                <a:gd name="T60" fmla="*/ 83 w 411"/>
                <a:gd name="T61" fmla="*/ 107 h 412"/>
                <a:gd name="T62" fmla="*/ 337 w 411"/>
                <a:gd name="T63" fmla="*/ 332 h 412"/>
                <a:gd name="T64" fmla="*/ 277 w 411"/>
                <a:gd name="T65" fmla="*/ 273 h 412"/>
                <a:gd name="T66" fmla="*/ 337 w 411"/>
                <a:gd name="T67" fmla="*/ 213 h 412"/>
                <a:gd name="T68" fmla="*/ 397 w 411"/>
                <a:gd name="T69" fmla="*/ 273 h 412"/>
                <a:gd name="T70" fmla="*/ 337 w 411"/>
                <a:gd name="T71" fmla="*/ 332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11" h="412">
                  <a:moveTo>
                    <a:pt x="337" y="198"/>
                  </a:moveTo>
                  <a:cubicBezTo>
                    <a:pt x="316" y="198"/>
                    <a:pt x="298" y="206"/>
                    <a:pt x="284" y="220"/>
                  </a:cubicBezTo>
                  <a:cubicBezTo>
                    <a:pt x="249" y="185"/>
                    <a:pt x="249" y="185"/>
                    <a:pt x="249" y="185"/>
                  </a:cubicBezTo>
                  <a:cubicBezTo>
                    <a:pt x="270" y="166"/>
                    <a:pt x="283" y="138"/>
                    <a:pt x="283" y="107"/>
                  </a:cubicBezTo>
                  <a:cubicBezTo>
                    <a:pt x="283" y="48"/>
                    <a:pt x="235" y="0"/>
                    <a:pt x="176" y="0"/>
                  </a:cubicBezTo>
                  <a:cubicBezTo>
                    <a:pt x="117" y="0"/>
                    <a:pt x="68" y="48"/>
                    <a:pt x="68" y="107"/>
                  </a:cubicBezTo>
                  <a:cubicBezTo>
                    <a:pt x="68" y="144"/>
                    <a:pt x="88" y="177"/>
                    <a:pt x="116" y="196"/>
                  </a:cubicBezTo>
                  <a:cubicBezTo>
                    <a:pt x="96" y="266"/>
                    <a:pt x="96" y="266"/>
                    <a:pt x="96" y="266"/>
                  </a:cubicBezTo>
                  <a:cubicBezTo>
                    <a:pt x="89" y="264"/>
                    <a:pt x="82" y="263"/>
                    <a:pt x="74" y="263"/>
                  </a:cubicBezTo>
                  <a:cubicBezTo>
                    <a:pt x="33" y="263"/>
                    <a:pt x="0" y="296"/>
                    <a:pt x="0" y="337"/>
                  </a:cubicBezTo>
                  <a:cubicBezTo>
                    <a:pt x="0" y="378"/>
                    <a:pt x="33" y="412"/>
                    <a:pt x="74" y="412"/>
                  </a:cubicBezTo>
                  <a:cubicBezTo>
                    <a:pt x="115" y="412"/>
                    <a:pt x="149" y="378"/>
                    <a:pt x="149" y="337"/>
                  </a:cubicBezTo>
                  <a:cubicBezTo>
                    <a:pt x="149" y="309"/>
                    <a:pt x="133" y="284"/>
                    <a:pt x="110" y="272"/>
                  </a:cubicBezTo>
                  <a:cubicBezTo>
                    <a:pt x="130" y="204"/>
                    <a:pt x="130" y="204"/>
                    <a:pt x="130" y="204"/>
                  </a:cubicBezTo>
                  <a:cubicBezTo>
                    <a:pt x="144" y="210"/>
                    <a:pt x="159" y="214"/>
                    <a:pt x="176" y="214"/>
                  </a:cubicBezTo>
                  <a:cubicBezTo>
                    <a:pt x="199" y="214"/>
                    <a:pt x="220" y="207"/>
                    <a:pt x="238" y="195"/>
                  </a:cubicBezTo>
                  <a:cubicBezTo>
                    <a:pt x="275" y="232"/>
                    <a:pt x="275" y="232"/>
                    <a:pt x="275" y="232"/>
                  </a:cubicBezTo>
                  <a:cubicBezTo>
                    <a:pt x="267" y="243"/>
                    <a:pt x="262" y="257"/>
                    <a:pt x="262" y="273"/>
                  </a:cubicBezTo>
                  <a:cubicBezTo>
                    <a:pt x="262" y="314"/>
                    <a:pt x="296" y="347"/>
                    <a:pt x="337" y="347"/>
                  </a:cubicBezTo>
                  <a:cubicBezTo>
                    <a:pt x="378" y="347"/>
                    <a:pt x="411" y="314"/>
                    <a:pt x="411" y="273"/>
                  </a:cubicBezTo>
                  <a:cubicBezTo>
                    <a:pt x="411" y="231"/>
                    <a:pt x="378" y="198"/>
                    <a:pt x="337" y="198"/>
                  </a:cubicBezTo>
                  <a:close/>
                  <a:moveTo>
                    <a:pt x="134" y="337"/>
                  </a:moveTo>
                  <a:cubicBezTo>
                    <a:pt x="134" y="370"/>
                    <a:pt x="107" y="397"/>
                    <a:pt x="74" y="397"/>
                  </a:cubicBezTo>
                  <a:cubicBezTo>
                    <a:pt x="41" y="397"/>
                    <a:pt x="14" y="370"/>
                    <a:pt x="14" y="337"/>
                  </a:cubicBezTo>
                  <a:cubicBezTo>
                    <a:pt x="14" y="304"/>
                    <a:pt x="41" y="278"/>
                    <a:pt x="74" y="278"/>
                  </a:cubicBezTo>
                  <a:cubicBezTo>
                    <a:pt x="107" y="278"/>
                    <a:pt x="134" y="304"/>
                    <a:pt x="134" y="337"/>
                  </a:cubicBezTo>
                  <a:close/>
                  <a:moveTo>
                    <a:pt x="83" y="107"/>
                  </a:moveTo>
                  <a:cubicBezTo>
                    <a:pt x="83" y="56"/>
                    <a:pt x="125" y="14"/>
                    <a:pt x="176" y="14"/>
                  </a:cubicBezTo>
                  <a:cubicBezTo>
                    <a:pt x="227" y="14"/>
                    <a:pt x="268" y="56"/>
                    <a:pt x="268" y="107"/>
                  </a:cubicBezTo>
                  <a:cubicBezTo>
                    <a:pt x="268" y="158"/>
                    <a:pt x="227" y="200"/>
                    <a:pt x="176" y="200"/>
                  </a:cubicBezTo>
                  <a:cubicBezTo>
                    <a:pt x="125" y="200"/>
                    <a:pt x="83" y="158"/>
                    <a:pt x="83" y="107"/>
                  </a:cubicBezTo>
                  <a:close/>
                  <a:moveTo>
                    <a:pt x="337" y="332"/>
                  </a:moveTo>
                  <a:cubicBezTo>
                    <a:pt x="304" y="332"/>
                    <a:pt x="277" y="306"/>
                    <a:pt x="277" y="273"/>
                  </a:cubicBezTo>
                  <a:cubicBezTo>
                    <a:pt x="277" y="240"/>
                    <a:pt x="304" y="213"/>
                    <a:pt x="337" y="213"/>
                  </a:cubicBezTo>
                  <a:cubicBezTo>
                    <a:pt x="370" y="213"/>
                    <a:pt x="397" y="240"/>
                    <a:pt x="397" y="273"/>
                  </a:cubicBezTo>
                  <a:cubicBezTo>
                    <a:pt x="397" y="306"/>
                    <a:pt x="370" y="332"/>
                    <a:pt x="337" y="332"/>
                  </a:cubicBezTo>
                  <a:close/>
                </a:path>
              </a:pathLst>
            </a:custGeom>
            <a:solidFill>
              <a:srgbClr val="FFFFFF"/>
            </a:solidFill>
            <a:ln>
              <a:noFill/>
            </a:ln>
          </p:spPr>
          <p:txBody>
            <a:bodyPr vert="horz" wrap="square" lIns="64512" tIns="32257" rIns="64512" bIns="32257" numCol="1" anchor="t" anchorCtr="0" compatLnSpc="1">
              <a:prstTxWarp prst="textNoShape">
                <a:avLst/>
              </a:prstTxWarp>
            </a:bodyPr>
            <a:lstStyle/>
            <a:p>
              <a:endParaRPr lang="en-US" sz="1270">
                <a:solidFill>
                  <a:schemeClr val="bg1"/>
                </a:solidFill>
                <a:latin typeface="微软雅黑" pitchFamily="34" charset="-122"/>
                <a:ea typeface="微软雅黑" pitchFamily="34" charset="-122"/>
              </a:endParaRPr>
            </a:p>
          </p:txBody>
        </p:sp>
      </p:grpSp>
      <p:sp>
        <p:nvSpPr>
          <p:cNvPr id="26" name="Rectangle 2"/>
          <p:cNvSpPr/>
          <p:nvPr/>
        </p:nvSpPr>
        <p:spPr bwMode="auto">
          <a:xfrm>
            <a:off x="3111224" y="878552"/>
            <a:ext cx="1776025" cy="1774728"/>
          </a:xfrm>
          <a:prstGeom prst="rect">
            <a:avLst/>
          </a:prstGeom>
          <a:solidFill>
            <a:schemeClr val="accent1"/>
          </a:solidFill>
          <a:ln>
            <a:noFill/>
            <a:headEnd type="none" w="med" len="med"/>
            <a:tailEnd type="none" w="med" len="med"/>
          </a:ln>
          <a:effectLst/>
        </p:spPr>
        <p:style>
          <a:lnRef idx="1">
            <a:schemeClr val="accent5"/>
          </a:lnRef>
          <a:fillRef idx="3">
            <a:schemeClr val="accent5"/>
          </a:fillRef>
          <a:effectRef idx="2">
            <a:schemeClr val="accent5"/>
          </a:effectRef>
          <a:fontRef idx="minor">
            <a:schemeClr val="lt1"/>
          </a:fontRef>
        </p:style>
        <p:txBody>
          <a:bodyPr vert="horz" wrap="square" lIns="64509" tIns="64512" rIns="64509" bIns="64512" numCol="1" rtlCol="0" anchor="t" anchorCtr="0" compatLnSpc="1">
            <a:prstTxWarp prst="textNoShape">
              <a:avLst/>
            </a:prstTxWarp>
          </a:bodyPr>
          <a:lstStyle/>
          <a:p>
            <a:pPr defTabSz="644937" fontAlgn="base">
              <a:lnSpc>
                <a:spcPct val="90000"/>
              </a:lnSpc>
              <a:spcBef>
                <a:spcPct val="0"/>
              </a:spcBef>
              <a:spcAft>
                <a:spcPct val="0"/>
              </a:spcAft>
              <a:buClr>
                <a:srgbClr val="FFFFFF">
                  <a:lumMod val="50000"/>
                  <a:lumOff val="50000"/>
                </a:srgbClr>
              </a:buClr>
              <a:buSzPct val="90000"/>
            </a:pPr>
            <a:endParaRPr lang="en-US" altLang="zh-CN" sz="1693" spc="-28" dirty="0">
              <a:solidFill>
                <a:schemeClr val="bg1"/>
              </a:solidFill>
              <a:latin typeface="微软雅黑" pitchFamily="34" charset="-122"/>
              <a:ea typeface="微软雅黑" pitchFamily="34" charset="-122"/>
              <a:cs typeface="Segoe UI" pitchFamily="34" charset="0"/>
            </a:endParaRPr>
          </a:p>
          <a:p>
            <a:pPr defTabSz="644937" fontAlgn="base">
              <a:lnSpc>
                <a:spcPct val="90000"/>
              </a:lnSpc>
              <a:spcBef>
                <a:spcPct val="0"/>
              </a:spcBef>
              <a:spcAft>
                <a:spcPct val="0"/>
              </a:spcAft>
              <a:buClr>
                <a:srgbClr val="FFFFFF">
                  <a:lumMod val="50000"/>
                  <a:lumOff val="50000"/>
                </a:srgbClr>
              </a:buClr>
              <a:buSzPct val="90000"/>
            </a:pPr>
            <a:r>
              <a:rPr lang="zh-CN" altLang="en-US" sz="1693" spc="-28" dirty="0">
                <a:solidFill>
                  <a:schemeClr val="bg1"/>
                </a:solidFill>
                <a:latin typeface="微软雅黑" pitchFamily="34" charset="-122"/>
                <a:ea typeface="微软雅黑" pitchFamily="34" charset="-122"/>
                <a:cs typeface="Segoe UI" pitchFamily="34" charset="0"/>
              </a:rPr>
              <a:t>单击填加标题</a:t>
            </a:r>
            <a:endParaRPr lang="en-US" altLang="zh-CN" sz="1693" spc="-28" dirty="0">
              <a:solidFill>
                <a:schemeClr val="bg1"/>
              </a:solidFill>
              <a:latin typeface="微软雅黑" pitchFamily="34" charset="-122"/>
              <a:ea typeface="微软雅黑" pitchFamily="34" charset="-122"/>
              <a:cs typeface="Segoe UI" pitchFamily="34" charset="0"/>
            </a:endParaRPr>
          </a:p>
          <a:p>
            <a:pPr defTabSz="644937" fontAlgn="base">
              <a:lnSpc>
                <a:spcPct val="90000"/>
              </a:lnSpc>
              <a:spcBef>
                <a:spcPct val="0"/>
              </a:spcBef>
              <a:spcAft>
                <a:spcPct val="0"/>
              </a:spcAft>
              <a:buClr>
                <a:srgbClr val="FFFFFF">
                  <a:lumMod val="50000"/>
                  <a:lumOff val="50000"/>
                </a:srgbClr>
              </a:buClr>
              <a:buSzPct val="90000"/>
            </a:pPr>
            <a:endParaRPr lang="en-US" sz="1693" spc="-28" dirty="0">
              <a:solidFill>
                <a:schemeClr val="bg1"/>
              </a:solidFill>
              <a:latin typeface="微软雅黑" pitchFamily="34" charset="-122"/>
              <a:ea typeface="微软雅黑" pitchFamily="34" charset="-122"/>
              <a:cs typeface="Segoe UI" pitchFamily="34" charset="0"/>
            </a:endParaRPr>
          </a:p>
          <a:p>
            <a:pPr defTabSz="644937" fontAlgn="base">
              <a:lnSpc>
                <a:spcPct val="90000"/>
              </a:lnSpc>
              <a:spcBef>
                <a:spcPct val="0"/>
              </a:spcBef>
              <a:spcAft>
                <a:spcPct val="0"/>
              </a:spcAft>
              <a:buClr>
                <a:srgbClr val="FFFFFF">
                  <a:lumMod val="50000"/>
                  <a:lumOff val="50000"/>
                </a:srgbClr>
              </a:buClr>
              <a:buSzPct val="90000"/>
            </a:pPr>
            <a:r>
              <a:rPr lang="zh-CN" altLang="en-US" sz="1317" spc="-28" dirty="0">
                <a:solidFill>
                  <a:schemeClr val="bg1"/>
                </a:solidFill>
                <a:latin typeface="微软雅黑" pitchFamily="34" charset="-122"/>
                <a:ea typeface="微软雅黑" pitchFamily="34" charset="-122"/>
                <a:cs typeface="Segoe UI" pitchFamily="34" charset="0"/>
              </a:rPr>
              <a:t>单击填加文字内容</a:t>
            </a:r>
            <a:endParaRPr lang="en-US" altLang="zh-CN" sz="1317" spc="-28" dirty="0">
              <a:solidFill>
                <a:schemeClr val="bg1"/>
              </a:solidFill>
              <a:latin typeface="微软雅黑" pitchFamily="34" charset="-122"/>
              <a:ea typeface="微软雅黑" pitchFamily="34" charset="-122"/>
              <a:cs typeface="Segoe UI" pitchFamily="34" charset="0"/>
            </a:endParaRPr>
          </a:p>
          <a:p>
            <a:pPr defTabSz="644937" fontAlgn="base">
              <a:lnSpc>
                <a:spcPct val="90000"/>
              </a:lnSpc>
              <a:spcBef>
                <a:spcPct val="0"/>
              </a:spcBef>
              <a:spcAft>
                <a:spcPct val="0"/>
              </a:spcAft>
              <a:buClr>
                <a:srgbClr val="FFFFFF">
                  <a:lumMod val="50000"/>
                  <a:lumOff val="50000"/>
                </a:srgbClr>
              </a:buClr>
              <a:buSzPct val="90000"/>
            </a:pPr>
            <a:r>
              <a:rPr lang="zh-CN" altLang="en-US" sz="1317" spc="-28" dirty="0">
                <a:solidFill>
                  <a:schemeClr val="bg1"/>
                </a:solidFill>
                <a:latin typeface="微软雅黑" pitchFamily="34" charset="-122"/>
                <a:ea typeface="微软雅黑" pitchFamily="34" charset="-122"/>
                <a:cs typeface="Segoe UI" pitchFamily="34" charset="0"/>
              </a:rPr>
              <a:t>单击填加文字内容</a:t>
            </a:r>
            <a:endParaRPr lang="en-US" altLang="zh-CN" sz="1317" spc="-28" dirty="0">
              <a:solidFill>
                <a:schemeClr val="bg1"/>
              </a:solidFill>
              <a:latin typeface="微软雅黑" pitchFamily="34" charset="-122"/>
              <a:ea typeface="微软雅黑" pitchFamily="34" charset="-122"/>
              <a:cs typeface="Segoe UI" pitchFamily="34" charset="0"/>
            </a:endParaRPr>
          </a:p>
          <a:p>
            <a:pPr defTabSz="644937" fontAlgn="base">
              <a:lnSpc>
                <a:spcPct val="90000"/>
              </a:lnSpc>
              <a:spcBef>
                <a:spcPct val="0"/>
              </a:spcBef>
              <a:spcAft>
                <a:spcPct val="0"/>
              </a:spcAft>
              <a:buClr>
                <a:srgbClr val="FFFFFF">
                  <a:lumMod val="50000"/>
                  <a:lumOff val="50000"/>
                </a:srgbClr>
              </a:buClr>
              <a:buSzPct val="90000"/>
            </a:pPr>
            <a:r>
              <a:rPr lang="zh-CN" altLang="en-US" sz="1317" spc="-28" dirty="0">
                <a:solidFill>
                  <a:schemeClr val="bg1"/>
                </a:solidFill>
                <a:latin typeface="微软雅黑" pitchFamily="34" charset="-122"/>
                <a:ea typeface="微软雅黑" pitchFamily="34" charset="-122"/>
                <a:cs typeface="Segoe UI" pitchFamily="34" charset="0"/>
              </a:rPr>
              <a:t>单击填加文字内容</a:t>
            </a:r>
            <a:endParaRPr lang="en-US" altLang="zh-CN" sz="1317" spc="-28" dirty="0">
              <a:solidFill>
                <a:schemeClr val="bg1"/>
              </a:solidFill>
              <a:latin typeface="微软雅黑" pitchFamily="34" charset="-122"/>
              <a:ea typeface="微软雅黑" pitchFamily="34" charset="-122"/>
              <a:cs typeface="Segoe UI" pitchFamily="34" charset="0"/>
            </a:endParaRPr>
          </a:p>
          <a:p>
            <a:pPr defTabSz="644937" fontAlgn="base">
              <a:lnSpc>
                <a:spcPct val="90000"/>
              </a:lnSpc>
              <a:spcBef>
                <a:spcPct val="0"/>
              </a:spcBef>
              <a:spcAft>
                <a:spcPct val="0"/>
              </a:spcAft>
              <a:buClr>
                <a:srgbClr val="FFFFFF">
                  <a:lumMod val="50000"/>
                  <a:lumOff val="50000"/>
                </a:srgbClr>
              </a:buClr>
              <a:buSzPct val="90000"/>
            </a:pPr>
            <a:endParaRPr lang="en-US" sz="1317" spc="-28" dirty="0">
              <a:solidFill>
                <a:schemeClr val="bg1"/>
              </a:solidFill>
              <a:latin typeface="微软雅黑" pitchFamily="34" charset="-122"/>
              <a:ea typeface="微软雅黑" pitchFamily="34" charset="-122"/>
              <a:cs typeface="Segoe UI" pitchFamily="34" charset="0"/>
            </a:endParaRPr>
          </a:p>
        </p:txBody>
      </p:sp>
      <p:pic>
        <p:nvPicPr>
          <p:cNvPr id="27" name="图片 26"/>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4995879" y="878551"/>
            <a:ext cx="2691608" cy="3656331"/>
          </a:xfrm>
          <a:prstGeom prst="rect">
            <a:avLst/>
          </a:prstGeom>
          <a:ln w="19050">
            <a:noFill/>
          </a:ln>
          <a:effectLst/>
        </p:spPr>
      </p:pic>
    </p:spTree>
    <p:extLst>
      <p:ext uri="{BB962C8B-B14F-4D97-AF65-F5344CB8AC3E}">
        <p14:creationId xmlns:p14="http://schemas.microsoft.com/office/powerpoint/2010/main" val="2447819441"/>
      </p:ext>
    </p:extLst>
  </p:cSld>
  <p:clrMapOvr>
    <a:masterClrMapping/>
  </p:clrMapOvr>
  <p:transition spd="slow" advClick="0" advTm="200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500"/>
                                        <p:tgtEl>
                                          <p:spTgt spid="2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6"/>
                                        </p:tgtEl>
                                        <p:attrNameLst>
                                          <p:attrName>style.visibility</p:attrName>
                                        </p:attrNameLst>
                                      </p:cBhvr>
                                      <p:to>
                                        <p:strVal val="visible"/>
                                      </p:to>
                                    </p:set>
                                    <p:animEffect transition="in" filter="fade">
                                      <p:cBhvr>
                                        <p:cTn id="11" dur="500"/>
                                        <p:tgtEl>
                                          <p:spTgt spid="26"/>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27"/>
                                        </p:tgtEl>
                                        <p:attrNameLst>
                                          <p:attrName>style.visibility</p:attrName>
                                        </p:attrNameLst>
                                      </p:cBhvr>
                                      <p:to>
                                        <p:strVal val="visible"/>
                                      </p:to>
                                    </p:set>
                                    <p:animEffect transition="in" filter="fade">
                                      <p:cBhvr>
                                        <p:cTn id="15" dur="500"/>
                                        <p:tgtEl>
                                          <p:spTgt spid="27"/>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23"/>
                                        </p:tgtEl>
                                        <p:attrNameLst>
                                          <p:attrName>style.visibility</p:attrName>
                                        </p:attrNameLst>
                                      </p:cBhvr>
                                      <p:to>
                                        <p:strVal val="visible"/>
                                      </p:to>
                                    </p:set>
                                    <p:animEffect transition="in" filter="fade">
                                      <p:cBhvr>
                                        <p:cTn id="19"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6" grpId="0" animBg="1"/>
    </p:bldLst>
  </p:timing>
  <p:extLst mod="1">
    <p:ext uri="{E180D4A7-C9FB-4DFB-919C-405C955672EB}">
      <p14:showEvtLst xmlns:p14="http://schemas.microsoft.com/office/powerpoint/2010/main">
        <p14:playEvt time="0" objId="30"/>
      </p14:showEvtLst>
    </p:ext>
  </p:extLs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88" y="0"/>
            <a:ext cx="9141112" cy="5143500"/>
          </a:xfrm>
          <a:prstGeom prst="rect">
            <a:avLst/>
          </a:prstGeom>
        </p:spPr>
      </p:pic>
      <p:pic>
        <p:nvPicPr>
          <p:cNvPr id="5" name="图片 4"/>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12700" y="3045259"/>
            <a:ext cx="9156700" cy="2098241"/>
          </a:xfrm>
          <a:prstGeom prst="rect">
            <a:avLst/>
          </a:prstGeom>
        </p:spPr>
      </p:pic>
      <p:pic>
        <p:nvPicPr>
          <p:cNvPr id="4" name="图片 3"/>
          <p:cNvPicPr>
            <a:picLocks noChangeAspect="1"/>
          </p:cNvPicPr>
          <p:nvPr/>
        </p:nvPicPr>
        <p:blipFill rotWithShape="1">
          <a:blip r:embed="rId5" cstate="print">
            <a:extLst>
              <a:ext uri="{28A0092B-C50C-407E-A947-70E740481C1C}">
                <a14:useLocalDpi xmlns:a14="http://schemas.microsoft.com/office/drawing/2010/main" val="0"/>
              </a:ext>
            </a:extLst>
          </a:blip>
          <a:srcRect/>
          <a:stretch/>
        </p:blipFill>
        <p:spPr>
          <a:xfrm>
            <a:off x="-12700" y="2711686"/>
            <a:ext cx="2578100" cy="2431813"/>
          </a:xfrm>
          <a:prstGeom prst="rect">
            <a:avLst/>
          </a:prstGeom>
        </p:spPr>
      </p:pic>
      <p:sp>
        <p:nvSpPr>
          <p:cNvPr id="2" name="燕尾形 1"/>
          <p:cNvSpPr/>
          <p:nvPr/>
        </p:nvSpPr>
        <p:spPr>
          <a:xfrm>
            <a:off x="2590800" y="1747877"/>
            <a:ext cx="719176" cy="892787"/>
          </a:xfrm>
          <a:prstGeom prst="chevron">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 name="文本框 2"/>
          <p:cNvSpPr txBox="1"/>
          <p:nvPr/>
        </p:nvSpPr>
        <p:spPr>
          <a:xfrm>
            <a:off x="3424712" y="1840327"/>
            <a:ext cx="5451542" cy="707886"/>
          </a:xfrm>
          <a:prstGeom prst="rect">
            <a:avLst/>
          </a:prstGeom>
          <a:noFill/>
        </p:spPr>
        <p:txBody>
          <a:bodyPr wrap="square" rtlCol="0">
            <a:spAutoFit/>
          </a:bodyPr>
          <a:lstStyle/>
          <a:p>
            <a:r>
              <a:rPr lang="zh-CN" altLang="en-US" sz="4000" b="1" dirty="0">
                <a:solidFill>
                  <a:srgbClr val="FFFF00"/>
                </a:solidFill>
                <a:latin typeface="微软雅黑" panose="020B0503020204020204" pitchFamily="34" charset="-122"/>
                <a:ea typeface="微软雅黑" panose="020B0503020204020204" pitchFamily="34" charset="-122"/>
              </a:rPr>
              <a:t>单击此处添加文字标题</a:t>
            </a:r>
          </a:p>
        </p:txBody>
      </p:sp>
      <p:sp>
        <p:nvSpPr>
          <p:cNvPr id="11" name="文本框 10"/>
          <p:cNvSpPr txBox="1"/>
          <p:nvPr/>
        </p:nvSpPr>
        <p:spPr>
          <a:xfrm>
            <a:off x="1435925" y="1705992"/>
            <a:ext cx="1397933" cy="1015663"/>
          </a:xfrm>
          <a:prstGeom prst="rect">
            <a:avLst/>
          </a:prstGeom>
          <a:noFill/>
        </p:spPr>
        <p:txBody>
          <a:bodyPr wrap="square" rtlCol="0">
            <a:spAutoFit/>
          </a:bodyPr>
          <a:lstStyle/>
          <a:p>
            <a:r>
              <a:rPr lang="en-US" altLang="zh-CN" sz="6000" b="1" dirty="0">
                <a:solidFill>
                  <a:srgbClr val="FFFF00"/>
                </a:solidFill>
                <a:latin typeface="微软雅黑" panose="020B0503020204020204" pitchFamily="34" charset="-122"/>
                <a:ea typeface="微软雅黑" panose="020B0503020204020204" pitchFamily="34" charset="-122"/>
              </a:rPr>
              <a:t>02</a:t>
            </a:r>
            <a:endParaRPr lang="zh-CN" altLang="en-US" sz="6000" b="1" dirty="0">
              <a:solidFill>
                <a:srgbClr val="FFFF00"/>
              </a:solidFill>
              <a:latin typeface="微软雅黑" panose="020B0503020204020204" pitchFamily="34" charset="-122"/>
              <a:ea typeface="微软雅黑" panose="020B0503020204020204" pitchFamily="34" charset="-122"/>
            </a:endParaRPr>
          </a:p>
        </p:txBody>
      </p:sp>
      <p:sp>
        <p:nvSpPr>
          <p:cNvPr id="21" name="文本框 20"/>
          <p:cNvSpPr txBox="1"/>
          <p:nvPr/>
        </p:nvSpPr>
        <p:spPr>
          <a:xfrm>
            <a:off x="728039" y="524846"/>
            <a:ext cx="2031325" cy="830997"/>
          </a:xfrm>
          <a:prstGeom prst="rect">
            <a:avLst/>
          </a:prstGeom>
          <a:noFill/>
        </p:spPr>
        <p:txBody>
          <a:bodyPr wrap="none" rtlCol="0">
            <a:spAutoFit/>
          </a:bodyPr>
          <a:lstStyle/>
          <a:p>
            <a:r>
              <a:rPr lang="zh-CN" altLang="en-US" sz="4800" b="1" dirty="0">
                <a:solidFill>
                  <a:srgbClr val="FFFF00"/>
                </a:solidFill>
                <a:latin typeface="微软雅黑" panose="020B0503020204020204" pitchFamily="34" charset="-122"/>
                <a:ea typeface="微软雅黑" panose="020B0503020204020204" pitchFamily="34" charset="-122"/>
              </a:rPr>
              <a:t>过渡页</a:t>
            </a:r>
          </a:p>
        </p:txBody>
      </p:sp>
    </p:spTree>
    <p:extLst>
      <p:ext uri="{BB962C8B-B14F-4D97-AF65-F5344CB8AC3E}">
        <p14:creationId xmlns:p14="http://schemas.microsoft.com/office/powerpoint/2010/main" val="1922913133"/>
      </p:ext>
    </p:extLst>
  </p:cSld>
  <p:clrMapOvr>
    <a:masterClrMapping/>
  </p:clrMapOvr>
  <p:transition spd="slow" advClick="0" advTm="200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fade">
                                      <p:cBhvr>
                                        <p:cTn id="13" dur="1000"/>
                                        <p:tgtEl>
                                          <p:spTgt spid="11"/>
                                        </p:tgtEl>
                                      </p:cBhvr>
                                    </p:animEffect>
                                    <p:anim calcmode="lin" valueType="num">
                                      <p:cBhvr>
                                        <p:cTn id="14" dur="1000" fill="hold"/>
                                        <p:tgtEl>
                                          <p:spTgt spid="11"/>
                                        </p:tgtEl>
                                        <p:attrNameLst>
                                          <p:attrName>ppt_x</p:attrName>
                                        </p:attrNameLst>
                                      </p:cBhvr>
                                      <p:tavLst>
                                        <p:tav tm="0">
                                          <p:val>
                                            <p:strVal val="#ppt_x"/>
                                          </p:val>
                                        </p:tav>
                                        <p:tav tm="100000">
                                          <p:val>
                                            <p:strVal val="#ppt_x"/>
                                          </p:val>
                                        </p:tav>
                                      </p:tavLst>
                                    </p:anim>
                                    <p:anim calcmode="lin" valueType="num">
                                      <p:cBhvr>
                                        <p:cTn id="15" dur="1000" fill="hold"/>
                                        <p:tgtEl>
                                          <p:spTgt spid="11"/>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16" presetClass="entr" presetSubtype="26" fill="hold" grpId="0" nodeType="after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barn(inHorizontal)">
                                      <p:cBhvr>
                                        <p:cTn id="19" dur="750"/>
                                        <p:tgtEl>
                                          <p:spTgt spid="2"/>
                                        </p:tgtEl>
                                      </p:cBhvr>
                                    </p:animEffect>
                                  </p:childTnLst>
                                </p:cTn>
                              </p:par>
                            </p:childTnLst>
                          </p:cTn>
                        </p:par>
                        <p:par>
                          <p:cTn id="20" fill="hold">
                            <p:stCondLst>
                              <p:cond delay="2750"/>
                            </p:stCondLst>
                            <p:childTnLst>
                              <p:par>
                                <p:cTn id="21" presetID="22" presetClass="entr" presetSubtype="8" fill="hold" grpId="0" nodeType="after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wipe(left)">
                                      <p:cBhvr>
                                        <p:cTn id="23" dur="75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11" grpId="0"/>
      <p:bldP spid="21"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6" name="组合 45"/>
          <p:cNvGrpSpPr/>
          <p:nvPr/>
        </p:nvGrpSpPr>
        <p:grpSpPr>
          <a:xfrm>
            <a:off x="2155639" y="1339965"/>
            <a:ext cx="2621562" cy="2589024"/>
            <a:chOff x="1688134" y="1260177"/>
            <a:chExt cx="1807054" cy="1784627"/>
          </a:xfrm>
        </p:grpSpPr>
        <p:sp>
          <p:nvSpPr>
            <p:cNvPr id="47" name="椭圆 46"/>
            <p:cNvSpPr/>
            <p:nvPr/>
          </p:nvSpPr>
          <p:spPr>
            <a:xfrm rot="1245109">
              <a:off x="1688134" y="1260177"/>
              <a:ext cx="1807054" cy="1784627"/>
            </a:xfrm>
            <a:prstGeom prst="ellipse">
              <a:avLst/>
            </a:prstGeom>
            <a:gradFill flip="none" rotWithShape="1">
              <a:gsLst>
                <a:gs pos="6000">
                  <a:sysClr val="window" lastClr="FFFFFF">
                    <a:lumMod val="95000"/>
                    <a:shade val="67500"/>
                    <a:satMod val="115000"/>
                  </a:sysClr>
                </a:gs>
                <a:gs pos="100000">
                  <a:srgbClr val="E4E4E4"/>
                </a:gs>
                <a:gs pos="80000">
                  <a:srgbClr val="F1F1F1"/>
                </a:gs>
                <a:gs pos="43000">
                  <a:sysClr val="window" lastClr="FFFFFF"/>
                </a:gs>
              </a:gsLst>
              <a:lin ang="8100000" scaled="1"/>
              <a:tileRect/>
            </a:gradFill>
            <a:ln w="12700" cap="flat" cmpd="sng" algn="ctr">
              <a:solidFill>
                <a:sysClr val="window" lastClr="FFFFFF"/>
              </a:solidFill>
              <a:prstDash val="solid"/>
            </a:ln>
            <a:effectLst>
              <a:outerShdw blurRad="393700" dist="38100" dir="5400000" algn="t" rotWithShape="0">
                <a:schemeClr val="tx1">
                  <a:alpha val="37000"/>
                </a:schemeClr>
              </a:outerShdw>
            </a:effectLst>
          </p:spPr>
          <p:txBody>
            <a:bodyPr rtlCol="0" anchor="ctr"/>
            <a:lstStyle/>
            <a:p>
              <a:pPr algn="ctr">
                <a:defRPr/>
              </a:pPr>
              <a:endParaRPr lang="en-US" sz="1270" kern="0">
                <a:solidFill>
                  <a:schemeClr val="accent5">
                    <a:lumMod val="50000"/>
                  </a:schemeClr>
                </a:solidFill>
                <a:latin typeface="Calibri"/>
              </a:endParaRPr>
            </a:p>
          </p:txBody>
        </p:sp>
        <p:pic>
          <p:nvPicPr>
            <p:cNvPr id="48" name="Picture 2"/>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797901" y="1364906"/>
              <a:ext cx="1587523" cy="1575170"/>
            </a:xfrm>
            <a:prstGeom prst="rect">
              <a:avLst/>
            </a:prstGeom>
            <a:noFill/>
            <a:effectLst>
              <a:innerShdw blurRad="101600" dist="25400" dir="13500000">
                <a:prstClr val="black">
                  <a:alpha val="69000"/>
                </a:prstClr>
              </a:innerShdw>
            </a:effectLst>
            <a:extLst>
              <a:ext uri="{909E8E84-426E-40DD-AFC4-6F175D3DCCD1}">
                <a14:hiddenFill xmlns:a14="http://schemas.microsoft.com/office/drawing/2010/main">
                  <a:solidFill>
                    <a:srgbClr val="FFFFFF"/>
                  </a:solidFill>
                </a14:hiddenFill>
              </a:ext>
            </a:extLst>
          </p:spPr>
        </p:pic>
      </p:grpSp>
      <p:grpSp>
        <p:nvGrpSpPr>
          <p:cNvPr id="49" name="组合 48"/>
          <p:cNvGrpSpPr/>
          <p:nvPr/>
        </p:nvGrpSpPr>
        <p:grpSpPr>
          <a:xfrm>
            <a:off x="764528" y="959511"/>
            <a:ext cx="1699646" cy="1678552"/>
            <a:chOff x="1688134" y="1260177"/>
            <a:chExt cx="1807054" cy="1784627"/>
          </a:xfrm>
        </p:grpSpPr>
        <p:sp>
          <p:nvSpPr>
            <p:cNvPr id="50" name="椭圆 49"/>
            <p:cNvSpPr/>
            <p:nvPr/>
          </p:nvSpPr>
          <p:spPr>
            <a:xfrm rot="1245109">
              <a:off x="1688134" y="1260177"/>
              <a:ext cx="1807054" cy="1784627"/>
            </a:xfrm>
            <a:prstGeom prst="ellipse">
              <a:avLst/>
            </a:prstGeom>
            <a:gradFill flip="none" rotWithShape="1">
              <a:gsLst>
                <a:gs pos="6000">
                  <a:sysClr val="window" lastClr="FFFFFF">
                    <a:lumMod val="95000"/>
                    <a:shade val="67500"/>
                    <a:satMod val="115000"/>
                  </a:sysClr>
                </a:gs>
                <a:gs pos="100000">
                  <a:srgbClr val="E4E4E4"/>
                </a:gs>
                <a:gs pos="80000">
                  <a:srgbClr val="F1F1F1"/>
                </a:gs>
                <a:gs pos="43000">
                  <a:sysClr val="window" lastClr="FFFFFF"/>
                </a:gs>
              </a:gsLst>
              <a:lin ang="8100000" scaled="1"/>
              <a:tileRect/>
            </a:gradFill>
            <a:ln w="12700" cap="flat" cmpd="sng" algn="ctr">
              <a:solidFill>
                <a:sysClr val="window" lastClr="FFFFFF"/>
              </a:solidFill>
              <a:prstDash val="solid"/>
            </a:ln>
            <a:effectLst>
              <a:outerShdw blurRad="393700" dist="38100" dir="5400000" algn="t" rotWithShape="0">
                <a:schemeClr val="tx1">
                  <a:alpha val="37000"/>
                </a:schemeClr>
              </a:outerShdw>
            </a:effectLst>
          </p:spPr>
          <p:txBody>
            <a:bodyPr rtlCol="0" anchor="ctr"/>
            <a:lstStyle/>
            <a:p>
              <a:pPr algn="ctr">
                <a:defRPr/>
              </a:pPr>
              <a:endParaRPr lang="en-US" sz="1270" kern="0">
                <a:solidFill>
                  <a:schemeClr val="accent5">
                    <a:lumMod val="50000"/>
                  </a:schemeClr>
                </a:solidFill>
                <a:latin typeface="Calibri"/>
              </a:endParaRPr>
            </a:p>
          </p:txBody>
        </p:sp>
        <p:pic>
          <p:nvPicPr>
            <p:cNvPr id="51" name="Picture 2" descr="C:\Documents and Settings\Administrator\桌面\图片4.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97640" y="1364906"/>
              <a:ext cx="1588044" cy="1575170"/>
            </a:xfrm>
            <a:prstGeom prst="rect">
              <a:avLst/>
            </a:prstGeom>
            <a:noFill/>
            <a:effectLst>
              <a:innerShdw blurRad="101600" dist="25400" dir="13500000">
                <a:prstClr val="black">
                  <a:alpha val="69000"/>
                </a:prstClr>
              </a:innerShdw>
            </a:effectLst>
            <a:extLst>
              <a:ext uri="{909E8E84-426E-40DD-AFC4-6F175D3DCCD1}">
                <a14:hiddenFill xmlns:a14="http://schemas.microsoft.com/office/drawing/2010/main">
                  <a:solidFill>
                    <a:srgbClr val="FFFFFF"/>
                  </a:solidFill>
                </a14:hiddenFill>
              </a:ext>
            </a:extLst>
          </p:spPr>
        </p:pic>
      </p:grpSp>
      <p:grpSp>
        <p:nvGrpSpPr>
          <p:cNvPr id="52" name="组合 51"/>
          <p:cNvGrpSpPr/>
          <p:nvPr/>
        </p:nvGrpSpPr>
        <p:grpSpPr>
          <a:xfrm>
            <a:off x="2019382" y="3459694"/>
            <a:ext cx="1226849" cy="1211623"/>
            <a:chOff x="1404541" y="3428370"/>
            <a:chExt cx="1807054" cy="1784627"/>
          </a:xfrm>
        </p:grpSpPr>
        <p:grpSp>
          <p:nvGrpSpPr>
            <p:cNvPr id="53" name="组合 52"/>
            <p:cNvGrpSpPr/>
            <p:nvPr/>
          </p:nvGrpSpPr>
          <p:grpSpPr>
            <a:xfrm>
              <a:off x="1404541" y="3428370"/>
              <a:ext cx="1807054" cy="1784627"/>
              <a:chOff x="1273440" y="3314664"/>
              <a:chExt cx="1807054" cy="1784627"/>
            </a:xfrm>
          </p:grpSpPr>
          <p:sp>
            <p:nvSpPr>
              <p:cNvPr id="55" name="椭圆 54"/>
              <p:cNvSpPr/>
              <p:nvPr/>
            </p:nvSpPr>
            <p:spPr>
              <a:xfrm rot="1245109">
                <a:off x="1273440" y="3314664"/>
                <a:ext cx="1807054" cy="1784627"/>
              </a:xfrm>
              <a:prstGeom prst="ellipse">
                <a:avLst/>
              </a:prstGeom>
              <a:gradFill flip="none" rotWithShape="1">
                <a:gsLst>
                  <a:gs pos="6000">
                    <a:sysClr val="window" lastClr="FFFFFF">
                      <a:lumMod val="95000"/>
                      <a:shade val="67500"/>
                      <a:satMod val="115000"/>
                    </a:sysClr>
                  </a:gs>
                  <a:gs pos="100000">
                    <a:srgbClr val="E4E4E4"/>
                  </a:gs>
                  <a:gs pos="80000">
                    <a:srgbClr val="F1F1F1"/>
                  </a:gs>
                  <a:gs pos="43000">
                    <a:sysClr val="window" lastClr="FFFFFF"/>
                  </a:gs>
                </a:gsLst>
                <a:lin ang="8100000" scaled="1"/>
                <a:tileRect/>
              </a:gradFill>
              <a:ln w="12700" cap="flat" cmpd="sng" algn="ctr">
                <a:solidFill>
                  <a:sysClr val="window" lastClr="FFFFFF"/>
                </a:solidFill>
                <a:prstDash val="solid"/>
              </a:ln>
              <a:effectLst>
                <a:outerShdw blurRad="393700" dist="38100" dir="5400000" algn="t" rotWithShape="0">
                  <a:schemeClr val="tx1">
                    <a:alpha val="37000"/>
                  </a:schemeClr>
                </a:outerShdw>
              </a:effectLst>
            </p:spPr>
            <p:txBody>
              <a:bodyPr rtlCol="0" anchor="ctr"/>
              <a:lstStyle/>
              <a:p>
                <a:pPr algn="ctr">
                  <a:defRPr/>
                </a:pPr>
                <a:endParaRPr lang="en-US" sz="1270" kern="0">
                  <a:solidFill>
                    <a:schemeClr val="accent5">
                      <a:lumMod val="50000"/>
                    </a:schemeClr>
                  </a:solidFill>
                  <a:latin typeface="Calibri"/>
                </a:endParaRPr>
              </a:p>
            </p:txBody>
          </p:sp>
          <p:sp>
            <p:nvSpPr>
              <p:cNvPr id="56" name="椭圆 55"/>
              <p:cNvSpPr/>
              <p:nvPr/>
            </p:nvSpPr>
            <p:spPr>
              <a:xfrm>
                <a:off x="1404541" y="3440720"/>
                <a:ext cx="1532516" cy="1532516"/>
              </a:xfrm>
              <a:prstGeom prst="ellipse">
                <a:avLst/>
              </a:prstGeom>
              <a:solidFill>
                <a:schemeClr val="accent4"/>
              </a:solidFill>
              <a:ln>
                <a:noFill/>
              </a:ln>
              <a:effectLst>
                <a:innerShdw blurRad="101600" dist="25400" dir="13500000">
                  <a:prstClr val="black">
                    <a:alpha val="69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70">
                  <a:solidFill>
                    <a:schemeClr val="accent4"/>
                  </a:solidFill>
                </a:endParaRPr>
              </a:p>
            </p:txBody>
          </p:sp>
        </p:grpSp>
        <p:sp>
          <p:nvSpPr>
            <p:cNvPr id="54" name="Freeform 41"/>
            <p:cNvSpPr>
              <a:spLocks noEditPoints="1"/>
            </p:cNvSpPr>
            <p:nvPr/>
          </p:nvSpPr>
          <p:spPr bwMode="auto">
            <a:xfrm>
              <a:off x="1846086" y="3824026"/>
              <a:ext cx="911628" cy="818918"/>
            </a:xfrm>
            <a:custGeom>
              <a:avLst/>
              <a:gdLst>
                <a:gd name="T0" fmla="*/ 2147483647 w 67"/>
                <a:gd name="T1" fmla="*/ 124018912 h 60"/>
                <a:gd name="T2" fmla="*/ 2147483647 w 67"/>
                <a:gd name="T3" fmla="*/ 0 h 60"/>
                <a:gd name="T4" fmla="*/ 2147483647 w 67"/>
                <a:gd name="T5" fmla="*/ 0 h 60"/>
                <a:gd name="T6" fmla="*/ 2147483647 w 67"/>
                <a:gd name="T7" fmla="*/ 124018912 h 60"/>
                <a:gd name="T8" fmla="*/ 2147483647 w 67"/>
                <a:gd name="T9" fmla="*/ 310059138 h 60"/>
                <a:gd name="T10" fmla="*/ 2147483647 w 67"/>
                <a:gd name="T11" fmla="*/ 868156039 h 60"/>
                <a:gd name="T12" fmla="*/ 2147483647 w 67"/>
                <a:gd name="T13" fmla="*/ 124018912 h 60"/>
                <a:gd name="T14" fmla="*/ 2147483647 w 67"/>
                <a:gd name="T15" fmla="*/ 1922344337 h 60"/>
                <a:gd name="T16" fmla="*/ 2147483647 w 67"/>
                <a:gd name="T17" fmla="*/ 124018912 h 60"/>
                <a:gd name="T18" fmla="*/ 1902898002 w 67"/>
                <a:gd name="T19" fmla="*/ 124018912 h 60"/>
                <a:gd name="T20" fmla="*/ 122771150 w 67"/>
                <a:gd name="T21" fmla="*/ 1922344337 h 60"/>
                <a:gd name="T22" fmla="*/ 122771150 w 67"/>
                <a:gd name="T23" fmla="*/ 2147483647 h 60"/>
                <a:gd name="T24" fmla="*/ 245534466 w 67"/>
                <a:gd name="T25" fmla="*/ 2147483647 h 60"/>
                <a:gd name="T26" fmla="*/ 429691207 w 67"/>
                <a:gd name="T27" fmla="*/ 2147483647 h 60"/>
                <a:gd name="T28" fmla="*/ 2087055172 w 67"/>
                <a:gd name="T29" fmla="*/ 558097024 h 60"/>
                <a:gd name="T30" fmla="*/ 2147483647 w 67"/>
                <a:gd name="T31" fmla="*/ 2147483647 h 60"/>
                <a:gd name="T32" fmla="*/ 2147483647 w 67"/>
                <a:gd name="T33" fmla="*/ 2147483647 h 60"/>
                <a:gd name="T34" fmla="*/ 2147483647 w 67"/>
                <a:gd name="T35" fmla="*/ 1922344337 h 60"/>
                <a:gd name="T36" fmla="*/ 552454614 w 67"/>
                <a:gd name="T37" fmla="*/ 2147483647 h 60"/>
                <a:gd name="T38" fmla="*/ 552454614 w 67"/>
                <a:gd name="T39" fmla="*/ 2147483647 h 60"/>
                <a:gd name="T40" fmla="*/ 797989019 w 67"/>
                <a:gd name="T41" fmla="*/ 2147483647 h 60"/>
                <a:gd name="T42" fmla="*/ 1718749157 w 67"/>
                <a:gd name="T43" fmla="*/ 2147483647 h 60"/>
                <a:gd name="T44" fmla="*/ 1718749157 w 67"/>
                <a:gd name="T45" fmla="*/ 2147483647 h 60"/>
                <a:gd name="T46" fmla="*/ 1780134717 w 67"/>
                <a:gd name="T47" fmla="*/ 2147483647 h 60"/>
                <a:gd name="T48" fmla="*/ 2147483647 w 67"/>
                <a:gd name="T49" fmla="*/ 2147483647 h 60"/>
                <a:gd name="T50" fmla="*/ 2147483647 w 67"/>
                <a:gd name="T51" fmla="*/ 2147483647 h 60"/>
                <a:gd name="T52" fmla="*/ 2147483647 w 67"/>
                <a:gd name="T53" fmla="*/ 2147483647 h 60"/>
                <a:gd name="T54" fmla="*/ 2147483647 w 67"/>
                <a:gd name="T55" fmla="*/ 2147483647 h 60"/>
                <a:gd name="T56" fmla="*/ 2147483647 w 67"/>
                <a:gd name="T57" fmla="*/ 2147483647 h 60"/>
                <a:gd name="T58" fmla="*/ 2147483647 w 67"/>
                <a:gd name="T59" fmla="*/ 2147483647 h 60"/>
                <a:gd name="T60" fmla="*/ 2087055172 w 67"/>
                <a:gd name="T61" fmla="*/ 806142661 h 60"/>
                <a:gd name="T62" fmla="*/ 552454614 w 67"/>
                <a:gd name="T63" fmla="*/ 2147483647 h 6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67"/>
                <a:gd name="T97" fmla="*/ 0 h 60"/>
                <a:gd name="T98" fmla="*/ 67 w 67"/>
                <a:gd name="T99" fmla="*/ 60 h 6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67" h="60">
                  <a:moveTo>
                    <a:pt x="53" y="2"/>
                  </a:moveTo>
                  <a:cubicBezTo>
                    <a:pt x="53" y="1"/>
                    <a:pt x="52" y="0"/>
                    <a:pt x="51" y="0"/>
                  </a:cubicBezTo>
                  <a:cubicBezTo>
                    <a:pt x="46" y="0"/>
                    <a:pt x="46" y="0"/>
                    <a:pt x="46" y="0"/>
                  </a:cubicBezTo>
                  <a:cubicBezTo>
                    <a:pt x="45" y="0"/>
                    <a:pt x="44" y="1"/>
                    <a:pt x="44" y="2"/>
                  </a:cubicBezTo>
                  <a:cubicBezTo>
                    <a:pt x="44" y="5"/>
                    <a:pt x="44" y="5"/>
                    <a:pt x="44" y="5"/>
                  </a:cubicBezTo>
                  <a:cubicBezTo>
                    <a:pt x="53" y="14"/>
                    <a:pt x="53" y="14"/>
                    <a:pt x="53" y="14"/>
                  </a:cubicBezTo>
                  <a:lnTo>
                    <a:pt x="53" y="2"/>
                  </a:lnTo>
                  <a:close/>
                  <a:moveTo>
                    <a:pt x="66" y="31"/>
                  </a:moveTo>
                  <a:cubicBezTo>
                    <a:pt x="36" y="2"/>
                    <a:pt x="36" y="2"/>
                    <a:pt x="36" y="2"/>
                  </a:cubicBezTo>
                  <a:cubicBezTo>
                    <a:pt x="35" y="0"/>
                    <a:pt x="33" y="0"/>
                    <a:pt x="31" y="2"/>
                  </a:cubicBezTo>
                  <a:cubicBezTo>
                    <a:pt x="2" y="31"/>
                    <a:pt x="2" y="31"/>
                    <a:pt x="2" y="31"/>
                  </a:cubicBezTo>
                  <a:cubicBezTo>
                    <a:pt x="0" y="33"/>
                    <a:pt x="0" y="35"/>
                    <a:pt x="2" y="36"/>
                  </a:cubicBezTo>
                  <a:cubicBezTo>
                    <a:pt x="2" y="37"/>
                    <a:pt x="3" y="37"/>
                    <a:pt x="4" y="37"/>
                  </a:cubicBezTo>
                  <a:cubicBezTo>
                    <a:pt x="5" y="37"/>
                    <a:pt x="6" y="37"/>
                    <a:pt x="7" y="36"/>
                  </a:cubicBezTo>
                  <a:cubicBezTo>
                    <a:pt x="34" y="9"/>
                    <a:pt x="34" y="9"/>
                    <a:pt x="34" y="9"/>
                  </a:cubicBezTo>
                  <a:cubicBezTo>
                    <a:pt x="61" y="36"/>
                    <a:pt x="61" y="36"/>
                    <a:pt x="61" y="36"/>
                  </a:cubicBezTo>
                  <a:cubicBezTo>
                    <a:pt x="62" y="38"/>
                    <a:pt x="65" y="38"/>
                    <a:pt x="66" y="36"/>
                  </a:cubicBezTo>
                  <a:cubicBezTo>
                    <a:pt x="67" y="35"/>
                    <a:pt x="67" y="33"/>
                    <a:pt x="66" y="31"/>
                  </a:cubicBezTo>
                  <a:close/>
                  <a:moveTo>
                    <a:pt x="9" y="37"/>
                  </a:moveTo>
                  <a:cubicBezTo>
                    <a:pt x="9" y="57"/>
                    <a:pt x="9" y="57"/>
                    <a:pt x="9" y="57"/>
                  </a:cubicBezTo>
                  <a:cubicBezTo>
                    <a:pt x="9" y="59"/>
                    <a:pt x="11" y="60"/>
                    <a:pt x="13" y="60"/>
                  </a:cubicBezTo>
                  <a:cubicBezTo>
                    <a:pt x="28" y="60"/>
                    <a:pt x="28" y="60"/>
                    <a:pt x="28" y="60"/>
                  </a:cubicBezTo>
                  <a:cubicBezTo>
                    <a:pt x="28" y="42"/>
                    <a:pt x="28" y="42"/>
                    <a:pt x="28" y="42"/>
                  </a:cubicBezTo>
                  <a:cubicBezTo>
                    <a:pt x="28" y="42"/>
                    <a:pt x="29" y="41"/>
                    <a:pt x="29" y="41"/>
                  </a:cubicBezTo>
                  <a:cubicBezTo>
                    <a:pt x="38" y="41"/>
                    <a:pt x="38" y="41"/>
                    <a:pt x="38" y="41"/>
                  </a:cubicBezTo>
                  <a:cubicBezTo>
                    <a:pt x="39" y="41"/>
                    <a:pt x="39" y="42"/>
                    <a:pt x="39" y="42"/>
                  </a:cubicBezTo>
                  <a:cubicBezTo>
                    <a:pt x="39" y="60"/>
                    <a:pt x="39" y="60"/>
                    <a:pt x="39" y="60"/>
                  </a:cubicBezTo>
                  <a:cubicBezTo>
                    <a:pt x="55" y="60"/>
                    <a:pt x="55" y="60"/>
                    <a:pt x="55" y="60"/>
                  </a:cubicBezTo>
                  <a:cubicBezTo>
                    <a:pt x="57" y="60"/>
                    <a:pt x="58" y="59"/>
                    <a:pt x="58" y="57"/>
                  </a:cubicBezTo>
                  <a:cubicBezTo>
                    <a:pt x="58" y="38"/>
                    <a:pt x="58" y="38"/>
                    <a:pt x="58" y="38"/>
                  </a:cubicBezTo>
                  <a:cubicBezTo>
                    <a:pt x="34" y="13"/>
                    <a:pt x="34" y="13"/>
                    <a:pt x="34" y="13"/>
                  </a:cubicBezTo>
                  <a:lnTo>
                    <a:pt x="9" y="37"/>
                  </a:lnTo>
                  <a:close/>
                </a:path>
              </a:pathLst>
            </a:custGeom>
            <a:solidFill>
              <a:schemeClr val="bg1"/>
            </a:solidFill>
            <a:ln w="9525">
              <a:noFill/>
              <a:round/>
              <a:headEnd/>
              <a:tailEnd/>
            </a:ln>
          </p:spPr>
          <p:txBody>
            <a:bodyPr/>
            <a:lstStyle/>
            <a:p>
              <a:pPr>
                <a:defRPr/>
              </a:pPr>
              <a:endParaRPr lang="en-US" sz="1270" kern="0" dirty="0">
                <a:solidFill>
                  <a:sysClr val="windowText" lastClr="000000"/>
                </a:solidFill>
                <a:latin typeface="微软雅黑" panose="020B0503020204020204" pitchFamily="34" charset="-122"/>
                <a:ea typeface="微软雅黑" panose="020B0503020204020204" pitchFamily="34" charset="-122"/>
              </a:endParaRPr>
            </a:p>
          </p:txBody>
        </p:sp>
      </p:grpSp>
      <p:grpSp>
        <p:nvGrpSpPr>
          <p:cNvPr id="57" name="组合 56"/>
          <p:cNvGrpSpPr>
            <a:grpSpLocks noChangeAspect="1"/>
          </p:cNvGrpSpPr>
          <p:nvPr/>
        </p:nvGrpSpPr>
        <p:grpSpPr>
          <a:xfrm>
            <a:off x="5284387" y="3351025"/>
            <a:ext cx="3080379" cy="731268"/>
            <a:chOff x="5192066" y="1951081"/>
            <a:chExt cx="3051631" cy="724443"/>
          </a:xfrm>
        </p:grpSpPr>
        <p:grpSp>
          <p:nvGrpSpPr>
            <p:cNvPr id="58" name="组合 57"/>
            <p:cNvGrpSpPr/>
            <p:nvPr/>
          </p:nvGrpSpPr>
          <p:grpSpPr>
            <a:xfrm>
              <a:off x="5192066" y="1951081"/>
              <a:ext cx="3051631" cy="724443"/>
              <a:chOff x="5076057" y="2427734"/>
              <a:chExt cx="2880320" cy="526345"/>
            </a:xfrm>
          </p:grpSpPr>
          <p:sp>
            <p:nvSpPr>
              <p:cNvPr id="64" name="矩形 63"/>
              <p:cNvSpPr/>
              <p:nvPr/>
            </p:nvSpPr>
            <p:spPr>
              <a:xfrm>
                <a:off x="5076057" y="2427734"/>
                <a:ext cx="2880320" cy="526344"/>
              </a:xfrm>
              <a:prstGeom prst="rect">
                <a:avLst/>
              </a:prstGeom>
              <a:solidFill>
                <a:schemeClr val="accent3"/>
              </a:solidFill>
              <a:ln>
                <a:noFill/>
              </a:ln>
              <a:effectLst>
                <a:outerShdw blurRad="114300" dist="50800" dir="2700000" algn="tl" rotWithShape="0">
                  <a:prstClr val="black">
                    <a:alpha val="40000"/>
                  </a:prstClr>
                </a:outerShdw>
              </a:effectLst>
              <a:scene3d>
                <a:camera prst="orthographicFront"/>
                <a:lightRig rig="threePt" dir="t">
                  <a:rot lat="0" lon="0" rev="17400000"/>
                </a:lightRig>
              </a:scene3d>
              <a:sp3d prstMaterial="softEdge">
                <a:bevelT h="190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70"/>
              </a:p>
            </p:txBody>
          </p:sp>
          <p:sp>
            <p:nvSpPr>
              <p:cNvPr id="65" name="矩形 46"/>
              <p:cNvSpPr/>
              <p:nvPr/>
            </p:nvSpPr>
            <p:spPr>
              <a:xfrm>
                <a:off x="5076057" y="2427735"/>
                <a:ext cx="2880320" cy="526344"/>
              </a:xfrm>
              <a:custGeom>
                <a:avLst/>
                <a:gdLst/>
                <a:ahLst/>
                <a:cxnLst/>
                <a:rect l="l" t="t" r="r" b="b"/>
                <a:pathLst>
                  <a:path w="2561043" h="468000">
                    <a:moveTo>
                      <a:pt x="2561043" y="464401"/>
                    </a:moveTo>
                    <a:lnTo>
                      <a:pt x="2561043" y="468000"/>
                    </a:lnTo>
                    <a:lnTo>
                      <a:pt x="2556105" y="468000"/>
                    </a:lnTo>
                    <a:close/>
                    <a:moveTo>
                      <a:pt x="2333179" y="0"/>
                    </a:moveTo>
                    <a:lnTo>
                      <a:pt x="2561043" y="0"/>
                    </a:lnTo>
                    <a:lnTo>
                      <a:pt x="2561043" y="34637"/>
                    </a:lnTo>
                    <a:cubicBezTo>
                      <a:pt x="2497571" y="17204"/>
                      <a:pt x="2420820" y="5943"/>
                      <a:pt x="2333179" y="0"/>
                    </a:cubicBezTo>
                    <a:close/>
                    <a:moveTo>
                      <a:pt x="0" y="0"/>
                    </a:moveTo>
                    <a:lnTo>
                      <a:pt x="1993666" y="0"/>
                    </a:lnTo>
                    <a:cubicBezTo>
                      <a:pt x="1713665" y="14550"/>
                      <a:pt x="1378707" y="63726"/>
                      <a:pt x="1024333" y="147682"/>
                    </a:cubicBezTo>
                    <a:cubicBezTo>
                      <a:pt x="651807" y="235937"/>
                      <a:pt x="315700" y="348915"/>
                      <a:pt x="52866" y="468000"/>
                    </a:cubicBezTo>
                    <a:lnTo>
                      <a:pt x="0" y="468000"/>
                    </a:lnTo>
                    <a:close/>
                  </a:path>
                </a:pathLst>
              </a:custGeom>
              <a:gradFill flip="none" rotWithShape="1">
                <a:gsLst>
                  <a:gs pos="100000">
                    <a:schemeClr val="bg1">
                      <a:alpha val="0"/>
                    </a:schemeClr>
                  </a:gs>
                  <a:gs pos="0">
                    <a:schemeClr val="bg1">
                      <a:alpha val="7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70"/>
              </a:p>
            </p:txBody>
          </p:sp>
          <p:sp>
            <p:nvSpPr>
              <p:cNvPr id="66" name="矩形 46"/>
              <p:cNvSpPr/>
              <p:nvPr/>
            </p:nvSpPr>
            <p:spPr>
              <a:xfrm>
                <a:off x="5076057" y="2427734"/>
                <a:ext cx="2879650" cy="526222"/>
              </a:xfrm>
              <a:custGeom>
                <a:avLst/>
                <a:gdLst/>
                <a:ahLst/>
                <a:cxnLst/>
                <a:rect l="l" t="t" r="r" b="b"/>
                <a:pathLst>
                  <a:path w="2561043" h="468000">
                    <a:moveTo>
                      <a:pt x="2561043" y="464401"/>
                    </a:moveTo>
                    <a:lnTo>
                      <a:pt x="2561043" y="468000"/>
                    </a:lnTo>
                    <a:lnTo>
                      <a:pt x="2556105" y="468000"/>
                    </a:lnTo>
                    <a:close/>
                    <a:moveTo>
                      <a:pt x="2333179" y="0"/>
                    </a:moveTo>
                    <a:lnTo>
                      <a:pt x="2561043" y="0"/>
                    </a:lnTo>
                    <a:lnTo>
                      <a:pt x="2561043" y="34637"/>
                    </a:lnTo>
                    <a:cubicBezTo>
                      <a:pt x="2497571" y="17204"/>
                      <a:pt x="2420820" y="5943"/>
                      <a:pt x="2333179" y="0"/>
                    </a:cubicBezTo>
                    <a:close/>
                    <a:moveTo>
                      <a:pt x="0" y="0"/>
                    </a:moveTo>
                    <a:lnTo>
                      <a:pt x="1993666" y="0"/>
                    </a:lnTo>
                    <a:cubicBezTo>
                      <a:pt x="1713665" y="14550"/>
                      <a:pt x="1378707" y="63726"/>
                      <a:pt x="1024333" y="147682"/>
                    </a:cubicBezTo>
                    <a:cubicBezTo>
                      <a:pt x="651807" y="235937"/>
                      <a:pt x="315700" y="348915"/>
                      <a:pt x="52866" y="468000"/>
                    </a:cubicBezTo>
                    <a:lnTo>
                      <a:pt x="0" y="468000"/>
                    </a:lnTo>
                    <a:close/>
                  </a:path>
                </a:pathLst>
              </a:custGeom>
              <a:gradFill flip="none" rotWithShape="1">
                <a:gsLst>
                  <a:gs pos="100000">
                    <a:schemeClr val="bg1">
                      <a:alpha val="0"/>
                    </a:schemeClr>
                  </a:gs>
                  <a:gs pos="0">
                    <a:schemeClr val="bg1">
                      <a:alpha val="5000"/>
                    </a:schemeClr>
                  </a:gs>
                </a:gsLst>
                <a:lin ang="2700000" scaled="1"/>
                <a:tileRect/>
              </a:gradFill>
              <a:ln>
                <a:noFill/>
              </a:ln>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70"/>
              </a:p>
            </p:txBody>
          </p:sp>
          <p:sp>
            <p:nvSpPr>
              <p:cNvPr id="67" name="矩形 57"/>
              <p:cNvSpPr/>
              <p:nvPr/>
            </p:nvSpPr>
            <p:spPr>
              <a:xfrm>
                <a:off x="5076057" y="2427734"/>
                <a:ext cx="881230" cy="526344"/>
              </a:xfrm>
              <a:custGeom>
                <a:avLst/>
                <a:gdLst/>
                <a:ahLst/>
                <a:cxnLst/>
                <a:rect l="l" t="t" r="r" b="b"/>
                <a:pathLst>
                  <a:path w="783547" h="468000">
                    <a:moveTo>
                      <a:pt x="0" y="0"/>
                    </a:moveTo>
                    <a:lnTo>
                      <a:pt x="783547" y="0"/>
                    </a:lnTo>
                    <a:lnTo>
                      <a:pt x="650750" y="44035"/>
                    </a:lnTo>
                    <a:cubicBezTo>
                      <a:pt x="370000" y="151927"/>
                      <a:pt x="144214" y="309737"/>
                      <a:pt x="24523" y="468000"/>
                    </a:cubicBezTo>
                    <a:lnTo>
                      <a:pt x="0" y="468000"/>
                    </a:lnTo>
                    <a:close/>
                  </a:path>
                </a:pathLst>
              </a:custGeom>
              <a:gradFill flip="none" rotWithShape="1">
                <a:gsLst>
                  <a:gs pos="0">
                    <a:schemeClr val="bg1">
                      <a:alpha val="0"/>
                    </a:schemeClr>
                  </a:gs>
                  <a:gs pos="81000">
                    <a:schemeClr val="bg1">
                      <a:alpha val="25000"/>
                    </a:schemeClr>
                  </a:gs>
                </a:gsLst>
                <a:lin ang="15000000" scaled="0"/>
                <a:tileRect/>
              </a:gradFill>
              <a:ln>
                <a:noFill/>
              </a:ln>
              <a:scene3d>
                <a:camera prst="orthographicFront"/>
                <a:lightRig rig="threePt" dir="t"/>
              </a:scene3d>
              <a:sp3d prstMaterial="softEdge"/>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70"/>
              </a:p>
            </p:txBody>
          </p:sp>
        </p:grpSp>
        <p:grpSp>
          <p:nvGrpSpPr>
            <p:cNvPr id="59" name="组合 58"/>
            <p:cNvGrpSpPr/>
            <p:nvPr/>
          </p:nvGrpSpPr>
          <p:grpSpPr>
            <a:xfrm>
              <a:off x="6386716" y="1990699"/>
              <a:ext cx="1478785" cy="609055"/>
              <a:chOff x="606331" y="1409613"/>
              <a:chExt cx="1478785" cy="609055"/>
            </a:xfrm>
          </p:grpSpPr>
          <p:sp>
            <p:nvSpPr>
              <p:cNvPr id="62" name="TextBox 61"/>
              <p:cNvSpPr txBox="1"/>
              <p:nvPr/>
            </p:nvSpPr>
            <p:spPr>
              <a:xfrm>
                <a:off x="606331" y="1409613"/>
                <a:ext cx="945203" cy="320912"/>
              </a:xfrm>
              <a:prstGeom prst="rect">
                <a:avLst/>
              </a:prstGeom>
              <a:noFill/>
            </p:spPr>
            <p:txBody>
              <a:bodyPr wrap="none" rtlCol="0">
                <a:spAutoFit/>
              </a:bodyPr>
              <a:lstStyle/>
              <a:p>
                <a:r>
                  <a:rPr lang="zh-CN" altLang="en-US" sz="1505" dirty="0">
                    <a:solidFill>
                      <a:schemeClr val="bg1"/>
                    </a:solidFill>
                    <a:latin typeface="微软雅黑" panose="020B0503020204020204" pitchFamily="34" charset="-122"/>
                    <a:ea typeface="微软雅黑" panose="020B0503020204020204" pitchFamily="34" charset="-122"/>
                  </a:rPr>
                  <a:t>添加标题</a:t>
                </a:r>
              </a:p>
            </p:txBody>
          </p:sp>
          <p:sp>
            <p:nvSpPr>
              <p:cNvPr id="63" name="TextBox 62"/>
              <p:cNvSpPr txBox="1"/>
              <p:nvPr/>
            </p:nvSpPr>
            <p:spPr>
              <a:xfrm>
                <a:off x="606331" y="1668918"/>
                <a:ext cx="1478785" cy="349750"/>
              </a:xfrm>
              <a:prstGeom prst="rect">
                <a:avLst/>
              </a:prstGeom>
              <a:noFill/>
            </p:spPr>
            <p:txBody>
              <a:bodyPr wrap="none" rtlCol="0">
                <a:spAutoFit/>
              </a:bodyPr>
              <a:lstStyle/>
              <a:p>
                <a:r>
                  <a:rPr lang="zh-CN" altLang="en-US" sz="847" dirty="0">
                    <a:solidFill>
                      <a:schemeClr val="bg1"/>
                    </a:solidFill>
                    <a:latin typeface="微软雅黑" panose="020B0503020204020204" pitchFamily="34" charset="-122"/>
                    <a:ea typeface="微软雅黑" panose="020B0503020204020204" pitchFamily="34" charset="-122"/>
                  </a:rPr>
                  <a:t>单击添加文本单击添加文本</a:t>
                </a:r>
                <a:endParaRPr lang="en-US" altLang="zh-CN" sz="847" dirty="0">
                  <a:solidFill>
                    <a:schemeClr val="bg1"/>
                  </a:solidFill>
                  <a:latin typeface="微软雅黑" panose="020B0503020204020204" pitchFamily="34" charset="-122"/>
                  <a:ea typeface="微软雅黑" panose="020B0503020204020204" pitchFamily="34" charset="-122"/>
                </a:endParaRPr>
              </a:p>
              <a:p>
                <a:r>
                  <a:rPr lang="zh-CN" altLang="en-US" sz="847" dirty="0">
                    <a:solidFill>
                      <a:schemeClr val="bg1"/>
                    </a:solidFill>
                    <a:latin typeface="微软雅黑" panose="020B0503020204020204" pitchFamily="34" charset="-122"/>
                    <a:ea typeface="微软雅黑" panose="020B0503020204020204" pitchFamily="34" charset="-122"/>
                  </a:rPr>
                  <a:t>单击添加文本单击添加文本</a:t>
                </a:r>
              </a:p>
            </p:txBody>
          </p:sp>
        </p:grpSp>
        <p:cxnSp>
          <p:nvCxnSpPr>
            <p:cNvPr id="60" name="直接连接符 59"/>
            <p:cNvCxnSpPr/>
            <p:nvPr/>
          </p:nvCxnSpPr>
          <p:spPr>
            <a:xfrm>
              <a:off x="6241439" y="2049622"/>
              <a:ext cx="0" cy="534675"/>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61" name="Freeform 10"/>
            <p:cNvSpPr>
              <a:spLocks noEditPoints="1"/>
            </p:cNvSpPr>
            <p:nvPr/>
          </p:nvSpPr>
          <p:spPr bwMode="auto">
            <a:xfrm>
              <a:off x="5760160" y="2103750"/>
              <a:ext cx="252000" cy="468000"/>
            </a:xfrm>
            <a:custGeom>
              <a:avLst/>
              <a:gdLst>
                <a:gd name="T0" fmla="*/ 55 w 152"/>
                <a:gd name="T1" fmla="*/ 43 h 277"/>
                <a:gd name="T2" fmla="*/ 61 w 152"/>
                <a:gd name="T3" fmla="*/ 64 h 277"/>
                <a:gd name="T4" fmla="*/ 6 w 152"/>
                <a:gd name="T5" fmla="*/ 34 h 277"/>
                <a:gd name="T6" fmla="*/ 4 w 152"/>
                <a:gd name="T7" fmla="*/ 33 h 277"/>
                <a:gd name="T8" fmla="*/ 4 w 152"/>
                <a:gd name="T9" fmla="*/ 74 h 277"/>
                <a:gd name="T10" fmla="*/ 6 w 152"/>
                <a:gd name="T11" fmla="*/ 73 h 277"/>
                <a:gd name="T12" fmla="*/ 102 w 152"/>
                <a:gd name="T13" fmla="*/ 64 h 277"/>
                <a:gd name="T14" fmla="*/ 102 w 152"/>
                <a:gd name="T15" fmla="*/ 0 h 277"/>
                <a:gd name="T16" fmla="*/ 102 w 152"/>
                <a:gd name="T17" fmla="*/ 64 h 277"/>
                <a:gd name="T18" fmla="*/ 59 w 152"/>
                <a:gd name="T19" fmla="*/ 260 h 277"/>
                <a:gd name="T20" fmla="*/ 71 w 152"/>
                <a:gd name="T21" fmla="*/ 277 h 277"/>
                <a:gd name="T22" fmla="*/ 103 w 152"/>
                <a:gd name="T23" fmla="*/ 206 h 277"/>
                <a:gd name="T24" fmla="*/ 86 w 152"/>
                <a:gd name="T25" fmla="*/ 174 h 277"/>
                <a:gd name="T26" fmla="*/ 122 w 152"/>
                <a:gd name="T27" fmla="*/ 171 h 277"/>
                <a:gd name="T28" fmla="*/ 124 w 152"/>
                <a:gd name="T29" fmla="*/ 150 h 277"/>
                <a:gd name="T30" fmla="*/ 102 w 152"/>
                <a:gd name="T31" fmla="*/ 68 h 277"/>
                <a:gd name="T32" fmla="*/ 94 w 152"/>
                <a:gd name="T33" fmla="*/ 75 h 277"/>
                <a:gd name="T34" fmla="*/ 112 w 152"/>
                <a:gd name="T35" fmla="*/ 82 h 277"/>
                <a:gd name="T36" fmla="*/ 80 w 152"/>
                <a:gd name="T37" fmla="*/ 110 h 277"/>
                <a:gd name="T38" fmla="*/ 83 w 152"/>
                <a:gd name="T39" fmla="*/ 166 h 277"/>
                <a:gd name="T40" fmla="*/ 97 w 152"/>
                <a:gd name="T41" fmla="*/ 179 h 277"/>
                <a:gd name="T42" fmla="*/ 125 w 152"/>
                <a:gd name="T43" fmla="*/ 268 h 277"/>
                <a:gd name="T44" fmla="*/ 141 w 152"/>
                <a:gd name="T45" fmla="*/ 276 h 277"/>
                <a:gd name="T46" fmla="*/ 51 w 152"/>
                <a:gd name="T47" fmla="*/ 64 h 277"/>
                <a:gd name="T48" fmla="*/ 27 w 152"/>
                <a:gd name="T49" fmla="*/ 42 h 277"/>
                <a:gd name="T50" fmla="*/ 8 w 152"/>
                <a:gd name="T51" fmla="*/ 72 h 277"/>
                <a:gd name="T52" fmla="*/ 51 w 152"/>
                <a:gd name="T53" fmla="*/ 64 h 277"/>
                <a:gd name="T54" fmla="*/ 68 w 152"/>
                <a:gd name="T55" fmla="*/ 112 h 277"/>
                <a:gd name="T56" fmla="*/ 73 w 152"/>
                <a:gd name="T57" fmla="*/ 111 h 277"/>
                <a:gd name="T58" fmla="*/ 110 w 152"/>
                <a:gd name="T59" fmla="*/ 92 h 277"/>
                <a:gd name="T60" fmla="*/ 99 w 152"/>
                <a:gd name="T61" fmla="*/ 76 h 277"/>
                <a:gd name="T62" fmla="*/ 70 w 152"/>
                <a:gd name="T63" fmla="*/ 87 h 277"/>
                <a:gd name="T64" fmla="*/ 43 w 152"/>
                <a:gd name="T65" fmla="*/ 67 h 277"/>
                <a:gd name="T66" fmla="*/ 32 w 152"/>
                <a:gd name="T67" fmla="*/ 80 h 277"/>
                <a:gd name="T68" fmla="*/ 60 w 152"/>
                <a:gd name="T69" fmla="*/ 109 h 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52" h="277">
                  <a:moveTo>
                    <a:pt x="61" y="43"/>
                  </a:moveTo>
                  <a:cubicBezTo>
                    <a:pt x="55" y="43"/>
                    <a:pt x="55" y="43"/>
                    <a:pt x="55" y="43"/>
                  </a:cubicBezTo>
                  <a:cubicBezTo>
                    <a:pt x="55" y="64"/>
                    <a:pt x="55" y="64"/>
                    <a:pt x="55" y="64"/>
                  </a:cubicBezTo>
                  <a:cubicBezTo>
                    <a:pt x="61" y="64"/>
                    <a:pt x="61" y="64"/>
                    <a:pt x="61" y="64"/>
                  </a:cubicBezTo>
                  <a:lnTo>
                    <a:pt x="61" y="43"/>
                  </a:lnTo>
                  <a:close/>
                  <a:moveTo>
                    <a:pt x="6" y="34"/>
                  </a:moveTo>
                  <a:cubicBezTo>
                    <a:pt x="6" y="34"/>
                    <a:pt x="5" y="34"/>
                    <a:pt x="5" y="33"/>
                  </a:cubicBezTo>
                  <a:cubicBezTo>
                    <a:pt x="5" y="33"/>
                    <a:pt x="4" y="33"/>
                    <a:pt x="4" y="33"/>
                  </a:cubicBezTo>
                  <a:cubicBezTo>
                    <a:pt x="2" y="33"/>
                    <a:pt x="0" y="42"/>
                    <a:pt x="0" y="53"/>
                  </a:cubicBezTo>
                  <a:cubicBezTo>
                    <a:pt x="0" y="65"/>
                    <a:pt x="2" y="74"/>
                    <a:pt x="4" y="74"/>
                  </a:cubicBezTo>
                  <a:cubicBezTo>
                    <a:pt x="4" y="74"/>
                    <a:pt x="5" y="74"/>
                    <a:pt x="5" y="74"/>
                  </a:cubicBezTo>
                  <a:cubicBezTo>
                    <a:pt x="5" y="74"/>
                    <a:pt x="6" y="73"/>
                    <a:pt x="6" y="73"/>
                  </a:cubicBezTo>
                  <a:cubicBezTo>
                    <a:pt x="1" y="56"/>
                    <a:pt x="5" y="39"/>
                    <a:pt x="6" y="34"/>
                  </a:cubicBezTo>
                  <a:close/>
                  <a:moveTo>
                    <a:pt x="102" y="64"/>
                  </a:moveTo>
                  <a:cubicBezTo>
                    <a:pt x="120" y="64"/>
                    <a:pt x="134" y="49"/>
                    <a:pt x="134" y="32"/>
                  </a:cubicBezTo>
                  <a:cubicBezTo>
                    <a:pt x="134" y="14"/>
                    <a:pt x="120" y="0"/>
                    <a:pt x="102" y="0"/>
                  </a:cubicBezTo>
                  <a:cubicBezTo>
                    <a:pt x="85" y="0"/>
                    <a:pt x="70" y="14"/>
                    <a:pt x="70" y="32"/>
                  </a:cubicBezTo>
                  <a:cubicBezTo>
                    <a:pt x="70" y="49"/>
                    <a:pt x="85" y="64"/>
                    <a:pt x="102" y="64"/>
                  </a:cubicBezTo>
                  <a:close/>
                  <a:moveTo>
                    <a:pt x="86" y="174"/>
                  </a:moveTo>
                  <a:cubicBezTo>
                    <a:pt x="59" y="260"/>
                    <a:pt x="59" y="260"/>
                    <a:pt x="59" y="260"/>
                  </a:cubicBezTo>
                  <a:cubicBezTo>
                    <a:pt x="57" y="267"/>
                    <a:pt x="61" y="274"/>
                    <a:pt x="68" y="276"/>
                  </a:cubicBezTo>
                  <a:cubicBezTo>
                    <a:pt x="69" y="277"/>
                    <a:pt x="70" y="277"/>
                    <a:pt x="71" y="277"/>
                  </a:cubicBezTo>
                  <a:cubicBezTo>
                    <a:pt x="77" y="277"/>
                    <a:pt x="82" y="273"/>
                    <a:pt x="84" y="268"/>
                  </a:cubicBezTo>
                  <a:cubicBezTo>
                    <a:pt x="103" y="206"/>
                    <a:pt x="103" y="206"/>
                    <a:pt x="103" y="206"/>
                  </a:cubicBezTo>
                  <a:cubicBezTo>
                    <a:pt x="95" y="180"/>
                    <a:pt x="95" y="180"/>
                    <a:pt x="95" y="180"/>
                  </a:cubicBezTo>
                  <a:cubicBezTo>
                    <a:pt x="91" y="179"/>
                    <a:pt x="88" y="176"/>
                    <a:pt x="86" y="174"/>
                  </a:cubicBezTo>
                  <a:close/>
                  <a:moveTo>
                    <a:pt x="150" y="259"/>
                  </a:moveTo>
                  <a:cubicBezTo>
                    <a:pt x="122" y="171"/>
                    <a:pt x="122" y="171"/>
                    <a:pt x="122" y="171"/>
                  </a:cubicBezTo>
                  <a:cubicBezTo>
                    <a:pt x="122" y="171"/>
                    <a:pt x="122" y="171"/>
                    <a:pt x="122" y="171"/>
                  </a:cubicBezTo>
                  <a:cubicBezTo>
                    <a:pt x="125" y="165"/>
                    <a:pt x="126" y="157"/>
                    <a:pt x="124" y="150"/>
                  </a:cubicBezTo>
                  <a:cubicBezTo>
                    <a:pt x="124" y="97"/>
                    <a:pt x="124" y="97"/>
                    <a:pt x="124" y="97"/>
                  </a:cubicBezTo>
                  <a:cubicBezTo>
                    <a:pt x="124" y="81"/>
                    <a:pt x="114" y="68"/>
                    <a:pt x="102" y="68"/>
                  </a:cubicBezTo>
                  <a:cubicBezTo>
                    <a:pt x="95" y="68"/>
                    <a:pt x="89" y="72"/>
                    <a:pt x="85" y="79"/>
                  </a:cubicBezTo>
                  <a:cubicBezTo>
                    <a:pt x="94" y="75"/>
                    <a:pt x="94" y="75"/>
                    <a:pt x="94" y="75"/>
                  </a:cubicBezTo>
                  <a:cubicBezTo>
                    <a:pt x="96" y="74"/>
                    <a:pt x="98" y="74"/>
                    <a:pt x="99" y="74"/>
                  </a:cubicBezTo>
                  <a:cubicBezTo>
                    <a:pt x="105" y="74"/>
                    <a:pt x="110" y="77"/>
                    <a:pt x="112" y="82"/>
                  </a:cubicBezTo>
                  <a:cubicBezTo>
                    <a:pt x="115" y="89"/>
                    <a:pt x="112" y="97"/>
                    <a:pt x="105" y="100"/>
                  </a:cubicBezTo>
                  <a:cubicBezTo>
                    <a:pt x="80" y="110"/>
                    <a:pt x="80" y="110"/>
                    <a:pt x="80" y="110"/>
                  </a:cubicBezTo>
                  <a:cubicBezTo>
                    <a:pt x="80" y="152"/>
                    <a:pt x="80" y="152"/>
                    <a:pt x="80" y="152"/>
                  </a:cubicBezTo>
                  <a:cubicBezTo>
                    <a:pt x="80" y="157"/>
                    <a:pt x="81" y="161"/>
                    <a:pt x="83" y="166"/>
                  </a:cubicBezTo>
                  <a:cubicBezTo>
                    <a:pt x="83" y="166"/>
                    <a:pt x="87" y="176"/>
                    <a:pt x="96" y="179"/>
                  </a:cubicBezTo>
                  <a:cubicBezTo>
                    <a:pt x="97" y="179"/>
                    <a:pt x="97" y="179"/>
                    <a:pt x="97" y="179"/>
                  </a:cubicBezTo>
                  <a:cubicBezTo>
                    <a:pt x="97" y="179"/>
                    <a:pt x="97" y="179"/>
                    <a:pt x="97" y="179"/>
                  </a:cubicBezTo>
                  <a:cubicBezTo>
                    <a:pt x="125" y="268"/>
                    <a:pt x="125" y="268"/>
                    <a:pt x="125" y="268"/>
                  </a:cubicBezTo>
                  <a:cubicBezTo>
                    <a:pt x="126" y="273"/>
                    <a:pt x="132" y="277"/>
                    <a:pt x="137" y="277"/>
                  </a:cubicBezTo>
                  <a:cubicBezTo>
                    <a:pt x="139" y="277"/>
                    <a:pt x="140" y="277"/>
                    <a:pt x="141" y="276"/>
                  </a:cubicBezTo>
                  <a:cubicBezTo>
                    <a:pt x="148" y="274"/>
                    <a:pt x="152" y="266"/>
                    <a:pt x="150" y="259"/>
                  </a:cubicBezTo>
                  <a:close/>
                  <a:moveTo>
                    <a:pt x="51" y="64"/>
                  </a:moveTo>
                  <a:cubicBezTo>
                    <a:pt x="51" y="43"/>
                    <a:pt x="51" y="43"/>
                    <a:pt x="51" y="43"/>
                  </a:cubicBezTo>
                  <a:cubicBezTo>
                    <a:pt x="51" y="43"/>
                    <a:pt x="42" y="45"/>
                    <a:pt x="27" y="42"/>
                  </a:cubicBezTo>
                  <a:cubicBezTo>
                    <a:pt x="19" y="40"/>
                    <a:pt x="12" y="37"/>
                    <a:pt x="8" y="35"/>
                  </a:cubicBezTo>
                  <a:cubicBezTo>
                    <a:pt x="7" y="40"/>
                    <a:pt x="3" y="56"/>
                    <a:pt x="8" y="72"/>
                  </a:cubicBezTo>
                  <a:cubicBezTo>
                    <a:pt x="12" y="70"/>
                    <a:pt x="20" y="67"/>
                    <a:pt x="28" y="65"/>
                  </a:cubicBezTo>
                  <a:cubicBezTo>
                    <a:pt x="40" y="63"/>
                    <a:pt x="51" y="64"/>
                    <a:pt x="51" y="64"/>
                  </a:cubicBezTo>
                  <a:close/>
                  <a:moveTo>
                    <a:pt x="68" y="112"/>
                  </a:moveTo>
                  <a:cubicBezTo>
                    <a:pt x="68" y="112"/>
                    <a:pt x="68" y="112"/>
                    <a:pt x="68" y="112"/>
                  </a:cubicBezTo>
                  <a:cubicBezTo>
                    <a:pt x="69" y="112"/>
                    <a:pt x="69" y="112"/>
                    <a:pt x="69" y="112"/>
                  </a:cubicBezTo>
                  <a:cubicBezTo>
                    <a:pt x="71" y="112"/>
                    <a:pt x="72" y="112"/>
                    <a:pt x="73" y="111"/>
                  </a:cubicBezTo>
                  <a:cubicBezTo>
                    <a:pt x="104" y="98"/>
                    <a:pt x="104" y="98"/>
                    <a:pt x="104" y="98"/>
                  </a:cubicBezTo>
                  <a:cubicBezTo>
                    <a:pt x="107" y="97"/>
                    <a:pt x="109" y="95"/>
                    <a:pt x="110" y="92"/>
                  </a:cubicBezTo>
                  <a:cubicBezTo>
                    <a:pt x="111" y="89"/>
                    <a:pt x="111" y="86"/>
                    <a:pt x="110" y="83"/>
                  </a:cubicBezTo>
                  <a:cubicBezTo>
                    <a:pt x="108" y="79"/>
                    <a:pt x="104" y="76"/>
                    <a:pt x="99" y="76"/>
                  </a:cubicBezTo>
                  <a:cubicBezTo>
                    <a:pt x="98" y="76"/>
                    <a:pt x="96" y="76"/>
                    <a:pt x="95" y="77"/>
                  </a:cubicBezTo>
                  <a:cubicBezTo>
                    <a:pt x="70" y="87"/>
                    <a:pt x="70" y="87"/>
                    <a:pt x="70" y="87"/>
                  </a:cubicBezTo>
                  <a:cubicBezTo>
                    <a:pt x="51" y="70"/>
                    <a:pt x="51" y="70"/>
                    <a:pt x="51" y="70"/>
                  </a:cubicBezTo>
                  <a:cubicBezTo>
                    <a:pt x="49" y="68"/>
                    <a:pt x="46" y="67"/>
                    <a:pt x="43" y="67"/>
                  </a:cubicBezTo>
                  <a:cubicBezTo>
                    <a:pt x="40" y="67"/>
                    <a:pt x="37" y="69"/>
                    <a:pt x="34" y="71"/>
                  </a:cubicBezTo>
                  <a:cubicBezTo>
                    <a:pt x="32" y="73"/>
                    <a:pt x="31" y="76"/>
                    <a:pt x="32" y="80"/>
                  </a:cubicBezTo>
                  <a:cubicBezTo>
                    <a:pt x="32" y="83"/>
                    <a:pt x="33" y="85"/>
                    <a:pt x="35" y="87"/>
                  </a:cubicBezTo>
                  <a:cubicBezTo>
                    <a:pt x="60" y="109"/>
                    <a:pt x="60" y="109"/>
                    <a:pt x="60" y="109"/>
                  </a:cubicBezTo>
                  <a:cubicBezTo>
                    <a:pt x="62" y="111"/>
                    <a:pt x="65" y="112"/>
                    <a:pt x="68" y="112"/>
                  </a:cubicBezTo>
                  <a:close/>
                </a:path>
              </a:pathLst>
            </a:custGeom>
            <a:solidFill>
              <a:srgbClr val="FFFFFF"/>
            </a:solid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86005" tIns="43002" rIns="86005" bIns="43002" numCol="1" anchor="t" anchorCtr="0" compatLnSpc="1">
              <a:prstTxWarp prst="textNoShape">
                <a:avLst/>
              </a:prstTxWarp>
            </a:bodyPr>
            <a:lstStyle/>
            <a:p>
              <a:endParaRPr lang="zh-CN" altLang="en-US" sz="1270"/>
            </a:p>
          </p:txBody>
        </p:sp>
      </p:grpSp>
      <p:grpSp>
        <p:nvGrpSpPr>
          <p:cNvPr id="68" name="组合 67"/>
          <p:cNvGrpSpPr>
            <a:grpSpLocks noChangeAspect="1"/>
          </p:cNvGrpSpPr>
          <p:nvPr/>
        </p:nvGrpSpPr>
        <p:grpSpPr>
          <a:xfrm>
            <a:off x="5284387" y="1251458"/>
            <a:ext cx="3080379" cy="731268"/>
            <a:chOff x="5192066" y="2914588"/>
            <a:chExt cx="3051631" cy="724443"/>
          </a:xfrm>
        </p:grpSpPr>
        <p:grpSp>
          <p:nvGrpSpPr>
            <p:cNvPr id="69" name="组合 68"/>
            <p:cNvGrpSpPr/>
            <p:nvPr/>
          </p:nvGrpSpPr>
          <p:grpSpPr>
            <a:xfrm>
              <a:off x="5192066" y="2914588"/>
              <a:ext cx="3051631" cy="724443"/>
              <a:chOff x="5076057" y="2427734"/>
              <a:chExt cx="2880320" cy="526345"/>
            </a:xfrm>
          </p:grpSpPr>
          <p:sp>
            <p:nvSpPr>
              <p:cNvPr id="77" name="矩形 76"/>
              <p:cNvSpPr/>
              <p:nvPr/>
            </p:nvSpPr>
            <p:spPr>
              <a:xfrm>
                <a:off x="5076057" y="2427734"/>
                <a:ext cx="2880320" cy="526344"/>
              </a:xfrm>
              <a:prstGeom prst="rect">
                <a:avLst/>
              </a:prstGeom>
              <a:solidFill>
                <a:schemeClr val="accent1"/>
              </a:solidFill>
              <a:ln>
                <a:noFill/>
              </a:ln>
              <a:effectLst>
                <a:outerShdw blurRad="114300" dist="50800" dir="2700000" algn="tl" rotWithShape="0">
                  <a:prstClr val="black">
                    <a:alpha val="40000"/>
                  </a:prstClr>
                </a:outerShdw>
              </a:effectLst>
              <a:scene3d>
                <a:camera prst="orthographicFront"/>
                <a:lightRig rig="threePt" dir="t">
                  <a:rot lat="0" lon="0" rev="17400000"/>
                </a:lightRig>
              </a:scene3d>
              <a:sp3d prstMaterial="softEdge">
                <a:bevelT h="190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70"/>
              </a:p>
            </p:txBody>
          </p:sp>
          <p:sp>
            <p:nvSpPr>
              <p:cNvPr id="78" name="矩形 46"/>
              <p:cNvSpPr/>
              <p:nvPr/>
            </p:nvSpPr>
            <p:spPr>
              <a:xfrm>
                <a:off x="5076057" y="2427735"/>
                <a:ext cx="2880320" cy="526344"/>
              </a:xfrm>
              <a:custGeom>
                <a:avLst/>
                <a:gdLst/>
                <a:ahLst/>
                <a:cxnLst/>
                <a:rect l="l" t="t" r="r" b="b"/>
                <a:pathLst>
                  <a:path w="2561043" h="468000">
                    <a:moveTo>
                      <a:pt x="2561043" y="464401"/>
                    </a:moveTo>
                    <a:lnTo>
                      <a:pt x="2561043" y="468000"/>
                    </a:lnTo>
                    <a:lnTo>
                      <a:pt x="2556105" y="468000"/>
                    </a:lnTo>
                    <a:close/>
                    <a:moveTo>
                      <a:pt x="2333179" y="0"/>
                    </a:moveTo>
                    <a:lnTo>
                      <a:pt x="2561043" y="0"/>
                    </a:lnTo>
                    <a:lnTo>
                      <a:pt x="2561043" y="34637"/>
                    </a:lnTo>
                    <a:cubicBezTo>
                      <a:pt x="2497571" y="17204"/>
                      <a:pt x="2420820" y="5943"/>
                      <a:pt x="2333179" y="0"/>
                    </a:cubicBezTo>
                    <a:close/>
                    <a:moveTo>
                      <a:pt x="0" y="0"/>
                    </a:moveTo>
                    <a:lnTo>
                      <a:pt x="1993666" y="0"/>
                    </a:lnTo>
                    <a:cubicBezTo>
                      <a:pt x="1713665" y="14550"/>
                      <a:pt x="1378707" y="63726"/>
                      <a:pt x="1024333" y="147682"/>
                    </a:cubicBezTo>
                    <a:cubicBezTo>
                      <a:pt x="651807" y="235937"/>
                      <a:pt x="315700" y="348915"/>
                      <a:pt x="52866" y="468000"/>
                    </a:cubicBezTo>
                    <a:lnTo>
                      <a:pt x="0" y="468000"/>
                    </a:lnTo>
                    <a:close/>
                  </a:path>
                </a:pathLst>
              </a:custGeom>
              <a:gradFill flip="none" rotWithShape="1">
                <a:gsLst>
                  <a:gs pos="100000">
                    <a:schemeClr val="bg1">
                      <a:alpha val="0"/>
                    </a:schemeClr>
                  </a:gs>
                  <a:gs pos="0">
                    <a:schemeClr val="bg1">
                      <a:alpha val="7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70"/>
              </a:p>
            </p:txBody>
          </p:sp>
          <p:sp>
            <p:nvSpPr>
              <p:cNvPr id="79" name="矩形 46"/>
              <p:cNvSpPr/>
              <p:nvPr/>
            </p:nvSpPr>
            <p:spPr>
              <a:xfrm>
                <a:off x="5076057" y="2427734"/>
                <a:ext cx="2879650" cy="526222"/>
              </a:xfrm>
              <a:custGeom>
                <a:avLst/>
                <a:gdLst/>
                <a:ahLst/>
                <a:cxnLst/>
                <a:rect l="l" t="t" r="r" b="b"/>
                <a:pathLst>
                  <a:path w="2561043" h="468000">
                    <a:moveTo>
                      <a:pt x="2561043" y="464401"/>
                    </a:moveTo>
                    <a:lnTo>
                      <a:pt x="2561043" y="468000"/>
                    </a:lnTo>
                    <a:lnTo>
                      <a:pt x="2556105" y="468000"/>
                    </a:lnTo>
                    <a:close/>
                    <a:moveTo>
                      <a:pt x="2333179" y="0"/>
                    </a:moveTo>
                    <a:lnTo>
                      <a:pt x="2561043" y="0"/>
                    </a:lnTo>
                    <a:lnTo>
                      <a:pt x="2561043" y="34637"/>
                    </a:lnTo>
                    <a:cubicBezTo>
                      <a:pt x="2497571" y="17204"/>
                      <a:pt x="2420820" y="5943"/>
                      <a:pt x="2333179" y="0"/>
                    </a:cubicBezTo>
                    <a:close/>
                    <a:moveTo>
                      <a:pt x="0" y="0"/>
                    </a:moveTo>
                    <a:lnTo>
                      <a:pt x="1993666" y="0"/>
                    </a:lnTo>
                    <a:cubicBezTo>
                      <a:pt x="1713665" y="14550"/>
                      <a:pt x="1378707" y="63726"/>
                      <a:pt x="1024333" y="147682"/>
                    </a:cubicBezTo>
                    <a:cubicBezTo>
                      <a:pt x="651807" y="235937"/>
                      <a:pt x="315700" y="348915"/>
                      <a:pt x="52866" y="468000"/>
                    </a:cubicBezTo>
                    <a:lnTo>
                      <a:pt x="0" y="468000"/>
                    </a:lnTo>
                    <a:close/>
                  </a:path>
                </a:pathLst>
              </a:custGeom>
              <a:gradFill flip="none" rotWithShape="1">
                <a:gsLst>
                  <a:gs pos="100000">
                    <a:schemeClr val="bg1">
                      <a:alpha val="0"/>
                    </a:schemeClr>
                  </a:gs>
                  <a:gs pos="0">
                    <a:schemeClr val="bg1">
                      <a:alpha val="5000"/>
                    </a:schemeClr>
                  </a:gs>
                </a:gsLst>
                <a:lin ang="2700000" scaled="1"/>
                <a:tileRect/>
              </a:gradFill>
              <a:ln>
                <a:noFill/>
              </a:ln>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70"/>
              </a:p>
            </p:txBody>
          </p:sp>
          <p:sp>
            <p:nvSpPr>
              <p:cNvPr id="80" name="矩形 57"/>
              <p:cNvSpPr/>
              <p:nvPr/>
            </p:nvSpPr>
            <p:spPr>
              <a:xfrm>
                <a:off x="5076057" y="2427734"/>
                <a:ext cx="881230" cy="526344"/>
              </a:xfrm>
              <a:custGeom>
                <a:avLst/>
                <a:gdLst/>
                <a:ahLst/>
                <a:cxnLst/>
                <a:rect l="l" t="t" r="r" b="b"/>
                <a:pathLst>
                  <a:path w="783547" h="468000">
                    <a:moveTo>
                      <a:pt x="0" y="0"/>
                    </a:moveTo>
                    <a:lnTo>
                      <a:pt x="783547" y="0"/>
                    </a:lnTo>
                    <a:lnTo>
                      <a:pt x="650750" y="44035"/>
                    </a:lnTo>
                    <a:cubicBezTo>
                      <a:pt x="370000" y="151927"/>
                      <a:pt x="144214" y="309737"/>
                      <a:pt x="24523" y="468000"/>
                    </a:cubicBezTo>
                    <a:lnTo>
                      <a:pt x="0" y="468000"/>
                    </a:lnTo>
                    <a:close/>
                  </a:path>
                </a:pathLst>
              </a:custGeom>
              <a:gradFill flip="none" rotWithShape="1">
                <a:gsLst>
                  <a:gs pos="0">
                    <a:schemeClr val="bg1">
                      <a:alpha val="0"/>
                    </a:schemeClr>
                  </a:gs>
                  <a:gs pos="81000">
                    <a:schemeClr val="bg1">
                      <a:alpha val="25000"/>
                    </a:schemeClr>
                  </a:gs>
                </a:gsLst>
                <a:lin ang="15000000" scaled="0"/>
                <a:tileRect/>
              </a:gradFill>
              <a:ln>
                <a:noFill/>
              </a:ln>
              <a:scene3d>
                <a:camera prst="orthographicFront"/>
                <a:lightRig rig="threePt" dir="t"/>
              </a:scene3d>
              <a:sp3d prstMaterial="softEdge"/>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70"/>
              </a:p>
            </p:txBody>
          </p:sp>
        </p:grpSp>
        <p:grpSp>
          <p:nvGrpSpPr>
            <p:cNvPr id="70" name="组合 69"/>
            <p:cNvGrpSpPr/>
            <p:nvPr/>
          </p:nvGrpSpPr>
          <p:grpSpPr>
            <a:xfrm>
              <a:off x="6386716" y="2954206"/>
              <a:ext cx="1478785" cy="609055"/>
              <a:chOff x="606331" y="1409613"/>
              <a:chExt cx="1478785" cy="609055"/>
            </a:xfrm>
          </p:grpSpPr>
          <p:sp>
            <p:nvSpPr>
              <p:cNvPr id="75" name="TextBox 74"/>
              <p:cNvSpPr txBox="1"/>
              <p:nvPr/>
            </p:nvSpPr>
            <p:spPr>
              <a:xfrm>
                <a:off x="606331" y="1409613"/>
                <a:ext cx="945203" cy="320912"/>
              </a:xfrm>
              <a:prstGeom prst="rect">
                <a:avLst/>
              </a:prstGeom>
              <a:noFill/>
            </p:spPr>
            <p:txBody>
              <a:bodyPr wrap="none" rtlCol="0">
                <a:spAutoFit/>
              </a:bodyPr>
              <a:lstStyle/>
              <a:p>
                <a:r>
                  <a:rPr lang="zh-CN" altLang="en-US" sz="1505" dirty="0">
                    <a:solidFill>
                      <a:schemeClr val="bg1"/>
                    </a:solidFill>
                    <a:latin typeface="微软雅黑" panose="020B0503020204020204" pitchFamily="34" charset="-122"/>
                    <a:ea typeface="微软雅黑" panose="020B0503020204020204" pitchFamily="34" charset="-122"/>
                  </a:rPr>
                  <a:t>添加标题</a:t>
                </a:r>
              </a:p>
            </p:txBody>
          </p:sp>
          <p:sp>
            <p:nvSpPr>
              <p:cNvPr id="76" name="TextBox 75"/>
              <p:cNvSpPr txBox="1"/>
              <p:nvPr/>
            </p:nvSpPr>
            <p:spPr>
              <a:xfrm>
                <a:off x="606331" y="1668918"/>
                <a:ext cx="1478785" cy="349750"/>
              </a:xfrm>
              <a:prstGeom prst="rect">
                <a:avLst/>
              </a:prstGeom>
              <a:noFill/>
            </p:spPr>
            <p:txBody>
              <a:bodyPr wrap="none" rtlCol="0">
                <a:spAutoFit/>
              </a:bodyPr>
              <a:lstStyle/>
              <a:p>
                <a:r>
                  <a:rPr lang="zh-CN" altLang="en-US" sz="847" dirty="0">
                    <a:solidFill>
                      <a:schemeClr val="bg1"/>
                    </a:solidFill>
                    <a:latin typeface="微软雅黑" panose="020B0503020204020204" pitchFamily="34" charset="-122"/>
                    <a:ea typeface="微软雅黑" panose="020B0503020204020204" pitchFamily="34" charset="-122"/>
                  </a:rPr>
                  <a:t>单击添加文本单击添加文本</a:t>
                </a:r>
                <a:endParaRPr lang="en-US" altLang="zh-CN" sz="847" dirty="0">
                  <a:solidFill>
                    <a:schemeClr val="bg1"/>
                  </a:solidFill>
                  <a:latin typeface="微软雅黑" panose="020B0503020204020204" pitchFamily="34" charset="-122"/>
                  <a:ea typeface="微软雅黑" panose="020B0503020204020204" pitchFamily="34" charset="-122"/>
                </a:endParaRPr>
              </a:p>
              <a:p>
                <a:r>
                  <a:rPr lang="zh-CN" altLang="en-US" sz="847" dirty="0">
                    <a:solidFill>
                      <a:schemeClr val="bg1"/>
                    </a:solidFill>
                    <a:latin typeface="微软雅黑" panose="020B0503020204020204" pitchFamily="34" charset="-122"/>
                    <a:ea typeface="微软雅黑" panose="020B0503020204020204" pitchFamily="34" charset="-122"/>
                  </a:rPr>
                  <a:t>单击添加文本单击添加文本</a:t>
                </a:r>
              </a:p>
            </p:txBody>
          </p:sp>
        </p:grpSp>
        <p:cxnSp>
          <p:nvCxnSpPr>
            <p:cNvPr id="71" name="直接连接符 70"/>
            <p:cNvCxnSpPr/>
            <p:nvPr/>
          </p:nvCxnSpPr>
          <p:spPr>
            <a:xfrm>
              <a:off x="6241439" y="3013129"/>
              <a:ext cx="0" cy="534675"/>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nvGrpSpPr>
            <p:cNvPr id="72" name="组合 71"/>
            <p:cNvGrpSpPr/>
            <p:nvPr/>
          </p:nvGrpSpPr>
          <p:grpSpPr>
            <a:xfrm>
              <a:off x="5652160" y="3043804"/>
              <a:ext cx="360000" cy="504000"/>
              <a:chOff x="1571970" y="2760756"/>
              <a:chExt cx="308327" cy="426091"/>
            </a:xfrm>
            <a:effectLst>
              <a:outerShdw blurRad="50800" dist="38100" dir="2700000" algn="tl" rotWithShape="0">
                <a:prstClr val="black">
                  <a:alpha val="40000"/>
                </a:prstClr>
              </a:outerShdw>
            </a:effectLst>
          </p:grpSpPr>
          <p:sp>
            <p:nvSpPr>
              <p:cNvPr id="73" name="Freeform 8"/>
              <p:cNvSpPr>
                <a:spLocks noEditPoints="1"/>
              </p:cNvSpPr>
              <p:nvPr/>
            </p:nvSpPr>
            <p:spPr bwMode="auto">
              <a:xfrm>
                <a:off x="1571970" y="2760756"/>
                <a:ext cx="144885" cy="426091"/>
              </a:xfrm>
              <a:custGeom>
                <a:avLst/>
                <a:gdLst>
                  <a:gd name="T0" fmla="*/ 28 w 86"/>
                  <a:gd name="T1" fmla="*/ 56 h 253"/>
                  <a:gd name="T2" fmla="*/ 57 w 86"/>
                  <a:gd name="T3" fmla="*/ 28 h 253"/>
                  <a:gd name="T4" fmla="*/ 28 w 86"/>
                  <a:gd name="T5" fmla="*/ 0 h 253"/>
                  <a:gd name="T6" fmla="*/ 0 w 86"/>
                  <a:gd name="T7" fmla="*/ 28 h 253"/>
                  <a:gd name="T8" fmla="*/ 28 w 86"/>
                  <a:gd name="T9" fmla="*/ 56 h 253"/>
                  <a:gd name="T10" fmla="*/ 86 w 86"/>
                  <a:gd name="T11" fmla="*/ 99 h 253"/>
                  <a:gd name="T12" fmla="*/ 74 w 86"/>
                  <a:gd name="T13" fmla="*/ 90 h 253"/>
                  <a:gd name="T14" fmla="*/ 51 w 86"/>
                  <a:gd name="T15" fmla="*/ 93 h 253"/>
                  <a:gd name="T16" fmla="*/ 39 w 86"/>
                  <a:gd name="T17" fmla="*/ 73 h 253"/>
                  <a:gd name="T18" fmla="*/ 30 w 86"/>
                  <a:gd name="T19" fmla="*/ 68 h 253"/>
                  <a:gd name="T20" fmla="*/ 25 w 86"/>
                  <a:gd name="T21" fmla="*/ 70 h 253"/>
                  <a:gd name="T22" fmla="*/ 21 w 86"/>
                  <a:gd name="T23" fmla="*/ 84 h 253"/>
                  <a:gd name="T24" fmla="*/ 37 w 86"/>
                  <a:gd name="T25" fmla="*/ 109 h 253"/>
                  <a:gd name="T26" fmla="*/ 40 w 86"/>
                  <a:gd name="T27" fmla="*/ 112 h 253"/>
                  <a:gd name="T28" fmla="*/ 47 w 86"/>
                  <a:gd name="T29" fmla="*/ 114 h 253"/>
                  <a:gd name="T30" fmla="*/ 77 w 86"/>
                  <a:gd name="T31" fmla="*/ 111 h 253"/>
                  <a:gd name="T32" fmla="*/ 83 w 86"/>
                  <a:gd name="T33" fmla="*/ 107 h 253"/>
                  <a:gd name="T34" fmla="*/ 86 w 86"/>
                  <a:gd name="T35" fmla="*/ 99 h 253"/>
                  <a:gd name="T36" fmla="*/ 46 w 86"/>
                  <a:gd name="T37" fmla="*/ 116 h 253"/>
                  <a:gd name="T38" fmla="*/ 39 w 86"/>
                  <a:gd name="T39" fmla="*/ 113 h 253"/>
                  <a:gd name="T40" fmla="*/ 35 w 86"/>
                  <a:gd name="T41" fmla="*/ 110 h 253"/>
                  <a:gd name="T42" fmla="*/ 20 w 86"/>
                  <a:gd name="T43" fmla="*/ 85 h 253"/>
                  <a:gd name="T44" fmla="*/ 24 w 86"/>
                  <a:gd name="T45" fmla="*/ 68 h 253"/>
                  <a:gd name="T46" fmla="*/ 30 w 86"/>
                  <a:gd name="T47" fmla="*/ 66 h 253"/>
                  <a:gd name="T48" fmla="*/ 40 w 86"/>
                  <a:gd name="T49" fmla="*/ 72 h 253"/>
                  <a:gd name="T50" fmla="*/ 48 w 86"/>
                  <a:gd name="T51" fmla="*/ 85 h 253"/>
                  <a:gd name="T52" fmla="*/ 28 w 86"/>
                  <a:gd name="T53" fmla="*/ 62 h 253"/>
                  <a:gd name="T54" fmla="*/ 8 w 86"/>
                  <a:gd name="T55" fmla="*/ 89 h 253"/>
                  <a:gd name="T56" fmla="*/ 8 w 86"/>
                  <a:gd name="T57" fmla="*/ 138 h 253"/>
                  <a:gd name="T58" fmla="*/ 16 w 86"/>
                  <a:gd name="T59" fmla="*/ 159 h 253"/>
                  <a:gd name="T60" fmla="*/ 16 w 86"/>
                  <a:gd name="T61" fmla="*/ 241 h 253"/>
                  <a:gd name="T62" fmla="*/ 28 w 86"/>
                  <a:gd name="T63" fmla="*/ 253 h 253"/>
                  <a:gd name="T64" fmla="*/ 41 w 86"/>
                  <a:gd name="T65" fmla="*/ 241 h 253"/>
                  <a:gd name="T66" fmla="*/ 41 w 86"/>
                  <a:gd name="T67" fmla="*/ 159 h 253"/>
                  <a:gd name="T68" fmla="*/ 49 w 86"/>
                  <a:gd name="T69" fmla="*/ 138 h 253"/>
                  <a:gd name="T70" fmla="*/ 49 w 86"/>
                  <a:gd name="T71" fmla="*/ 116 h 253"/>
                  <a:gd name="T72" fmla="*/ 48 w 86"/>
                  <a:gd name="T73" fmla="*/ 116 h 253"/>
                  <a:gd name="T74" fmla="*/ 46 w 86"/>
                  <a:gd name="T75" fmla="*/ 116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6" h="253">
                    <a:moveTo>
                      <a:pt x="28" y="56"/>
                    </a:moveTo>
                    <a:cubicBezTo>
                      <a:pt x="44" y="56"/>
                      <a:pt x="57" y="44"/>
                      <a:pt x="57" y="28"/>
                    </a:cubicBezTo>
                    <a:cubicBezTo>
                      <a:pt x="57" y="13"/>
                      <a:pt x="44" y="0"/>
                      <a:pt x="28" y="0"/>
                    </a:cubicBezTo>
                    <a:cubicBezTo>
                      <a:pt x="13" y="0"/>
                      <a:pt x="0" y="13"/>
                      <a:pt x="0" y="28"/>
                    </a:cubicBezTo>
                    <a:cubicBezTo>
                      <a:pt x="0" y="44"/>
                      <a:pt x="13" y="56"/>
                      <a:pt x="28" y="56"/>
                    </a:cubicBezTo>
                    <a:close/>
                    <a:moveTo>
                      <a:pt x="86" y="99"/>
                    </a:moveTo>
                    <a:cubicBezTo>
                      <a:pt x="85" y="94"/>
                      <a:pt x="80" y="90"/>
                      <a:pt x="74" y="90"/>
                    </a:cubicBezTo>
                    <a:cubicBezTo>
                      <a:pt x="51" y="93"/>
                      <a:pt x="51" y="93"/>
                      <a:pt x="51" y="93"/>
                    </a:cubicBezTo>
                    <a:cubicBezTo>
                      <a:pt x="39" y="73"/>
                      <a:pt x="39" y="73"/>
                      <a:pt x="39" y="73"/>
                    </a:cubicBezTo>
                    <a:cubicBezTo>
                      <a:pt x="37" y="70"/>
                      <a:pt x="34" y="68"/>
                      <a:pt x="30" y="68"/>
                    </a:cubicBezTo>
                    <a:cubicBezTo>
                      <a:pt x="28" y="68"/>
                      <a:pt x="26" y="69"/>
                      <a:pt x="25" y="70"/>
                    </a:cubicBezTo>
                    <a:cubicBezTo>
                      <a:pt x="20" y="73"/>
                      <a:pt x="18" y="79"/>
                      <a:pt x="21" y="84"/>
                    </a:cubicBezTo>
                    <a:cubicBezTo>
                      <a:pt x="37" y="109"/>
                      <a:pt x="37" y="109"/>
                      <a:pt x="37" y="109"/>
                    </a:cubicBezTo>
                    <a:cubicBezTo>
                      <a:pt x="38" y="110"/>
                      <a:pt x="39" y="111"/>
                      <a:pt x="40" y="112"/>
                    </a:cubicBezTo>
                    <a:cubicBezTo>
                      <a:pt x="42" y="114"/>
                      <a:pt x="45" y="114"/>
                      <a:pt x="47" y="114"/>
                    </a:cubicBezTo>
                    <a:cubicBezTo>
                      <a:pt x="77" y="111"/>
                      <a:pt x="77" y="111"/>
                      <a:pt x="77" y="111"/>
                    </a:cubicBezTo>
                    <a:cubicBezTo>
                      <a:pt x="79" y="110"/>
                      <a:pt x="82" y="109"/>
                      <a:pt x="83" y="107"/>
                    </a:cubicBezTo>
                    <a:cubicBezTo>
                      <a:pt x="85" y="105"/>
                      <a:pt x="86" y="102"/>
                      <a:pt x="86" y="99"/>
                    </a:cubicBezTo>
                    <a:close/>
                    <a:moveTo>
                      <a:pt x="46" y="116"/>
                    </a:moveTo>
                    <a:cubicBezTo>
                      <a:pt x="44" y="116"/>
                      <a:pt x="41" y="115"/>
                      <a:pt x="39" y="113"/>
                    </a:cubicBezTo>
                    <a:cubicBezTo>
                      <a:pt x="38" y="112"/>
                      <a:pt x="36" y="111"/>
                      <a:pt x="35" y="110"/>
                    </a:cubicBezTo>
                    <a:cubicBezTo>
                      <a:pt x="20" y="85"/>
                      <a:pt x="20" y="85"/>
                      <a:pt x="20" y="85"/>
                    </a:cubicBezTo>
                    <a:cubicBezTo>
                      <a:pt x="16" y="79"/>
                      <a:pt x="18" y="72"/>
                      <a:pt x="24" y="68"/>
                    </a:cubicBezTo>
                    <a:cubicBezTo>
                      <a:pt x="26" y="67"/>
                      <a:pt x="28" y="66"/>
                      <a:pt x="30" y="66"/>
                    </a:cubicBezTo>
                    <a:cubicBezTo>
                      <a:pt x="34" y="66"/>
                      <a:pt x="38" y="69"/>
                      <a:pt x="40" y="72"/>
                    </a:cubicBezTo>
                    <a:cubicBezTo>
                      <a:pt x="48" y="85"/>
                      <a:pt x="48" y="85"/>
                      <a:pt x="48" y="85"/>
                    </a:cubicBezTo>
                    <a:cubicBezTo>
                      <a:pt x="47" y="72"/>
                      <a:pt x="39" y="62"/>
                      <a:pt x="28" y="62"/>
                    </a:cubicBezTo>
                    <a:cubicBezTo>
                      <a:pt x="17" y="62"/>
                      <a:pt x="8" y="74"/>
                      <a:pt x="8" y="89"/>
                    </a:cubicBezTo>
                    <a:cubicBezTo>
                      <a:pt x="8" y="138"/>
                      <a:pt x="8" y="138"/>
                      <a:pt x="8" y="138"/>
                    </a:cubicBezTo>
                    <a:cubicBezTo>
                      <a:pt x="8" y="146"/>
                      <a:pt x="11" y="154"/>
                      <a:pt x="16" y="159"/>
                    </a:cubicBezTo>
                    <a:cubicBezTo>
                      <a:pt x="16" y="241"/>
                      <a:pt x="16" y="241"/>
                      <a:pt x="16" y="241"/>
                    </a:cubicBezTo>
                    <a:cubicBezTo>
                      <a:pt x="16" y="248"/>
                      <a:pt x="22" y="253"/>
                      <a:pt x="28" y="253"/>
                    </a:cubicBezTo>
                    <a:cubicBezTo>
                      <a:pt x="35" y="253"/>
                      <a:pt x="41" y="248"/>
                      <a:pt x="41" y="241"/>
                    </a:cubicBezTo>
                    <a:cubicBezTo>
                      <a:pt x="41" y="159"/>
                      <a:pt x="41" y="159"/>
                      <a:pt x="41" y="159"/>
                    </a:cubicBezTo>
                    <a:cubicBezTo>
                      <a:pt x="46" y="154"/>
                      <a:pt x="49" y="146"/>
                      <a:pt x="49" y="138"/>
                    </a:cubicBezTo>
                    <a:cubicBezTo>
                      <a:pt x="49" y="116"/>
                      <a:pt x="49" y="116"/>
                      <a:pt x="49" y="116"/>
                    </a:cubicBezTo>
                    <a:cubicBezTo>
                      <a:pt x="48" y="116"/>
                      <a:pt x="48" y="116"/>
                      <a:pt x="48" y="116"/>
                    </a:cubicBezTo>
                    <a:cubicBezTo>
                      <a:pt x="47" y="116"/>
                      <a:pt x="47" y="116"/>
                      <a:pt x="46" y="11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005" tIns="43002" rIns="86005" bIns="43002" numCol="1" anchor="t" anchorCtr="0" compatLnSpc="1">
                <a:prstTxWarp prst="textNoShape">
                  <a:avLst/>
                </a:prstTxWarp>
              </a:bodyPr>
              <a:lstStyle/>
              <a:p>
                <a:endParaRPr lang="zh-CN" altLang="en-US" sz="1270"/>
              </a:p>
            </p:txBody>
          </p:sp>
          <p:sp>
            <p:nvSpPr>
              <p:cNvPr id="74" name="Freeform 9"/>
              <p:cNvSpPr>
                <a:spLocks noEditPoints="1"/>
              </p:cNvSpPr>
              <p:nvPr/>
            </p:nvSpPr>
            <p:spPr bwMode="auto">
              <a:xfrm>
                <a:off x="1721851" y="2760756"/>
                <a:ext cx="158446" cy="426091"/>
              </a:xfrm>
              <a:custGeom>
                <a:avLst/>
                <a:gdLst>
                  <a:gd name="T0" fmla="*/ 74 w 94"/>
                  <a:gd name="T1" fmla="*/ 163 h 253"/>
                  <a:gd name="T2" fmla="*/ 71 w 94"/>
                  <a:gd name="T3" fmla="*/ 159 h 253"/>
                  <a:gd name="T4" fmla="*/ 68 w 94"/>
                  <a:gd name="T5" fmla="*/ 163 h 253"/>
                  <a:gd name="T6" fmla="*/ 74 w 94"/>
                  <a:gd name="T7" fmla="*/ 163 h 253"/>
                  <a:gd name="T8" fmla="*/ 71 w 94"/>
                  <a:gd name="T9" fmla="*/ 155 h 253"/>
                  <a:gd name="T10" fmla="*/ 72 w 94"/>
                  <a:gd name="T11" fmla="*/ 150 h 253"/>
                  <a:gd name="T12" fmla="*/ 62 w 94"/>
                  <a:gd name="T13" fmla="*/ 68 h 253"/>
                  <a:gd name="T14" fmla="*/ 52 w 94"/>
                  <a:gd name="T15" fmla="*/ 151 h 253"/>
                  <a:gd name="T16" fmla="*/ 53 w 94"/>
                  <a:gd name="T17" fmla="*/ 155 h 253"/>
                  <a:gd name="T18" fmla="*/ 58 w 94"/>
                  <a:gd name="T19" fmla="*/ 160 h 253"/>
                  <a:gd name="T20" fmla="*/ 66 w 94"/>
                  <a:gd name="T21" fmla="*/ 160 h 253"/>
                  <a:gd name="T22" fmla="*/ 71 w 94"/>
                  <a:gd name="T23" fmla="*/ 156 h 253"/>
                  <a:gd name="T24" fmla="*/ 66 w 94"/>
                  <a:gd name="T25" fmla="*/ 162 h 253"/>
                  <a:gd name="T26" fmla="*/ 66 w 94"/>
                  <a:gd name="T27" fmla="*/ 162 h 253"/>
                  <a:gd name="T28" fmla="*/ 58 w 94"/>
                  <a:gd name="T29" fmla="*/ 161 h 253"/>
                  <a:gd name="T30" fmla="*/ 57 w 94"/>
                  <a:gd name="T31" fmla="*/ 163 h 253"/>
                  <a:gd name="T32" fmla="*/ 67 w 94"/>
                  <a:gd name="T33" fmla="*/ 163 h 253"/>
                  <a:gd name="T34" fmla="*/ 67 w 94"/>
                  <a:gd name="T35" fmla="*/ 162 h 253"/>
                  <a:gd name="T36" fmla="*/ 67 w 94"/>
                  <a:gd name="T37" fmla="*/ 162 h 253"/>
                  <a:gd name="T38" fmla="*/ 62 w 94"/>
                  <a:gd name="T39" fmla="*/ 56 h 253"/>
                  <a:gd name="T40" fmla="*/ 62 w 94"/>
                  <a:gd name="T41" fmla="*/ 0 h 253"/>
                  <a:gd name="T42" fmla="*/ 62 w 94"/>
                  <a:gd name="T43" fmla="*/ 56 h 253"/>
                  <a:gd name="T44" fmla="*/ 30 w 94"/>
                  <a:gd name="T45" fmla="*/ 207 h 253"/>
                  <a:gd name="T46" fmla="*/ 94 w 94"/>
                  <a:gd name="T47" fmla="*/ 165 h 253"/>
                  <a:gd name="T48" fmla="*/ 49 w 94"/>
                  <a:gd name="T49" fmla="*/ 241 h 253"/>
                  <a:gd name="T50" fmla="*/ 74 w 94"/>
                  <a:gd name="T51" fmla="*/ 241 h 253"/>
                  <a:gd name="T52" fmla="*/ 49 w 94"/>
                  <a:gd name="T53" fmla="*/ 208 h 253"/>
                  <a:gd name="T54" fmla="*/ 39 w 94"/>
                  <a:gd name="T55" fmla="*/ 115 h 253"/>
                  <a:gd name="T56" fmla="*/ 40 w 94"/>
                  <a:gd name="T57" fmla="*/ 85 h 253"/>
                  <a:gd name="T58" fmla="*/ 13 w 94"/>
                  <a:gd name="T59" fmla="*/ 89 h 253"/>
                  <a:gd name="T60" fmla="*/ 11 w 94"/>
                  <a:gd name="T61" fmla="*/ 111 h 253"/>
                  <a:gd name="T62" fmla="*/ 39 w 94"/>
                  <a:gd name="T63" fmla="*/ 115 h 253"/>
                  <a:gd name="T64" fmla="*/ 82 w 94"/>
                  <a:gd name="T65" fmla="*/ 89 h 253"/>
                  <a:gd name="T66" fmla="*/ 42 w 94"/>
                  <a:gd name="T67" fmla="*/ 84 h 253"/>
                  <a:gd name="T68" fmla="*/ 41 w 94"/>
                  <a:gd name="T69" fmla="*/ 138 h 253"/>
                  <a:gd name="T70" fmla="*/ 51 w 94"/>
                  <a:gd name="T71" fmla="*/ 156 h 253"/>
                  <a:gd name="T72" fmla="*/ 51 w 94"/>
                  <a:gd name="T73" fmla="*/ 155 h 253"/>
                  <a:gd name="T74" fmla="*/ 50 w 94"/>
                  <a:gd name="T75" fmla="*/ 77 h 253"/>
                  <a:gd name="T76" fmla="*/ 62 w 94"/>
                  <a:gd name="T77" fmla="*/ 67 h 253"/>
                  <a:gd name="T78" fmla="*/ 74 w 94"/>
                  <a:gd name="T79" fmla="*/ 150 h 253"/>
                  <a:gd name="T80" fmla="*/ 73 w 94"/>
                  <a:gd name="T81" fmla="*/ 156 h 253"/>
                  <a:gd name="T82" fmla="*/ 75 w 94"/>
                  <a:gd name="T83" fmla="*/ 159 h 253"/>
                  <a:gd name="T84" fmla="*/ 52 w 94"/>
                  <a:gd name="T85" fmla="*/ 157 h 253"/>
                  <a:gd name="T86" fmla="*/ 50 w 94"/>
                  <a:gd name="T87" fmla="*/ 163 h 253"/>
                  <a:gd name="T88" fmla="*/ 55 w 94"/>
                  <a:gd name="T89" fmla="*/ 163 h 253"/>
                  <a:gd name="T90" fmla="*/ 52 w 94"/>
                  <a:gd name="T91" fmla="*/ 157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94" h="253">
                    <a:moveTo>
                      <a:pt x="74" y="163"/>
                    </a:moveTo>
                    <a:cubicBezTo>
                      <a:pt x="74" y="163"/>
                      <a:pt x="74" y="163"/>
                      <a:pt x="74" y="163"/>
                    </a:cubicBezTo>
                    <a:cubicBezTo>
                      <a:pt x="74" y="161"/>
                      <a:pt x="73" y="159"/>
                      <a:pt x="72" y="157"/>
                    </a:cubicBezTo>
                    <a:cubicBezTo>
                      <a:pt x="72" y="158"/>
                      <a:pt x="71" y="158"/>
                      <a:pt x="71" y="159"/>
                    </a:cubicBezTo>
                    <a:cubicBezTo>
                      <a:pt x="70" y="160"/>
                      <a:pt x="69" y="160"/>
                      <a:pt x="68" y="161"/>
                    </a:cubicBezTo>
                    <a:cubicBezTo>
                      <a:pt x="68" y="161"/>
                      <a:pt x="68" y="162"/>
                      <a:pt x="68" y="163"/>
                    </a:cubicBezTo>
                    <a:cubicBezTo>
                      <a:pt x="68" y="163"/>
                      <a:pt x="68" y="163"/>
                      <a:pt x="68" y="163"/>
                    </a:cubicBezTo>
                    <a:lnTo>
                      <a:pt x="74" y="163"/>
                    </a:lnTo>
                    <a:close/>
                    <a:moveTo>
                      <a:pt x="71" y="156"/>
                    </a:moveTo>
                    <a:cubicBezTo>
                      <a:pt x="71" y="156"/>
                      <a:pt x="71" y="156"/>
                      <a:pt x="71" y="155"/>
                    </a:cubicBezTo>
                    <a:cubicBezTo>
                      <a:pt x="71" y="155"/>
                      <a:pt x="71" y="155"/>
                      <a:pt x="72" y="155"/>
                    </a:cubicBezTo>
                    <a:cubicBezTo>
                      <a:pt x="72" y="153"/>
                      <a:pt x="72" y="152"/>
                      <a:pt x="72" y="150"/>
                    </a:cubicBezTo>
                    <a:cubicBezTo>
                      <a:pt x="72" y="78"/>
                      <a:pt x="72" y="78"/>
                      <a:pt x="72" y="78"/>
                    </a:cubicBezTo>
                    <a:cubicBezTo>
                      <a:pt x="72" y="73"/>
                      <a:pt x="68" y="68"/>
                      <a:pt x="62" y="68"/>
                    </a:cubicBezTo>
                    <a:cubicBezTo>
                      <a:pt x="56" y="68"/>
                      <a:pt x="52" y="73"/>
                      <a:pt x="52" y="78"/>
                    </a:cubicBezTo>
                    <a:cubicBezTo>
                      <a:pt x="52" y="151"/>
                      <a:pt x="52" y="151"/>
                      <a:pt x="52" y="151"/>
                    </a:cubicBezTo>
                    <a:cubicBezTo>
                      <a:pt x="52" y="152"/>
                      <a:pt x="52" y="153"/>
                      <a:pt x="53" y="154"/>
                    </a:cubicBezTo>
                    <a:cubicBezTo>
                      <a:pt x="53" y="154"/>
                      <a:pt x="53" y="155"/>
                      <a:pt x="53" y="155"/>
                    </a:cubicBezTo>
                    <a:cubicBezTo>
                      <a:pt x="53" y="155"/>
                      <a:pt x="53" y="156"/>
                      <a:pt x="53" y="156"/>
                    </a:cubicBezTo>
                    <a:cubicBezTo>
                      <a:pt x="55" y="158"/>
                      <a:pt x="56" y="159"/>
                      <a:pt x="58" y="160"/>
                    </a:cubicBezTo>
                    <a:cubicBezTo>
                      <a:pt x="66" y="160"/>
                      <a:pt x="66" y="160"/>
                      <a:pt x="66" y="160"/>
                    </a:cubicBezTo>
                    <a:cubicBezTo>
                      <a:pt x="66" y="160"/>
                      <a:pt x="66" y="160"/>
                      <a:pt x="66" y="160"/>
                    </a:cubicBezTo>
                    <a:cubicBezTo>
                      <a:pt x="67" y="160"/>
                      <a:pt x="68" y="159"/>
                      <a:pt x="69" y="158"/>
                    </a:cubicBezTo>
                    <a:cubicBezTo>
                      <a:pt x="70" y="157"/>
                      <a:pt x="70" y="157"/>
                      <a:pt x="71" y="156"/>
                    </a:cubicBezTo>
                    <a:close/>
                    <a:moveTo>
                      <a:pt x="66" y="162"/>
                    </a:moveTo>
                    <a:cubicBezTo>
                      <a:pt x="66" y="162"/>
                      <a:pt x="66" y="162"/>
                      <a:pt x="66" y="162"/>
                    </a:cubicBezTo>
                    <a:cubicBezTo>
                      <a:pt x="66" y="162"/>
                      <a:pt x="66" y="162"/>
                      <a:pt x="66" y="162"/>
                    </a:cubicBezTo>
                    <a:cubicBezTo>
                      <a:pt x="66" y="162"/>
                      <a:pt x="66" y="162"/>
                      <a:pt x="66" y="162"/>
                    </a:cubicBezTo>
                    <a:cubicBezTo>
                      <a:pt x="58" y="162"/>
                      <a:pt x="58" y="162"/>
                      <a:pt x="58" y="162"/>
                    </a:cubicBezTo>
                    <a:cubicBezTo>
                      <a:pt x="58" y="162"/>
                      <a:pt x="58" y="161"/>
                      <a:pt x="58" y="161"/>
                    </a:cubicBezTo>
                    <a:cubicBezTo>
                      <a:pt x="57" y="162"/>
                      <a:pt x="57" y="162"/>
                      <a:pt x="57" y="162"/>
                    </a:cubicBezTo>
                    <a:cubicBezTo>
                      <a:pt x="57" y="162"/>
                      <a:pt x="57" y="162"/>
                      <a:pt x="57" y="163"/>
                    </a:cubicBezTo>
                    <a:cubicBezTo>
                      <a:pt x="57" y="163"/>
                      <a:pt x="57" y="163"/>
                      <a:pt x="57" y="163"/>
                    </a:cubicBezTo>
                    <a:cubicBezTo>
                      <a:pt x="67" y="163"/>
                      <a:pt x="67" y="163"/>
                      <a:pt x="67" y="163"/>
                    </a:cubicBezTo>
                    <a:cubicBezTo>
                      <a:pt x="67" y="163"/>
                      <a:pt x="67" y="163"/>
                      <a:pt x="67" y="163"/>
                    </a:cubicBezTo>
                    <a:cubicBezTo>
                      <a:pt x="67" y="162"/>
                      <a:pt x="67" y="162"/>
                      <a:pt x="67" y="162"/>
                    </a:cubicBezTo>
                    <a:cubicBezTo>
                      <a:pt x="67" y="162"/>
                      <a:pt x="67" y="162"/>
                      <a:pt x="67" y="162"/>
                    </a:cubicBezTo>
                    <a:cubicBezTo>
                      <a:pt x="67" y="162"/>
                      <a:pt x="67" y="162"/>
                      <a:pt x="67" y="162"/>
                    </a:cubicBezTo>
                    <a:lnTo>
                      <a:pt x="66" y="162"/>
                    </a:lnTo>
                    <a:close/>
                    <a:moveTo>
                      <a:pt x="62" y="56"/>
                    </a:moveTo>
                    <a:cubicBezTo>
                      <a:pt x="77" y="56"/>
                      <a:pt x="90" y="44"/>
                      <a:pt x="90" y="28"/>
                    </a:cubicBezTo>
                    <a:cubicBezTo>
                      <a:pt x="90" y="13"/>
                      <a:pt x="77" y="0"/>
                      <a:pt x="62" y="0"/>
                    </a:cubicBezTo>
                    <a:cubicBezTo>
                      <a:pt x="46" y="0"/>
                      <a:pt x="34" y="13"/>
                      <a:pt x="34" y="28"/>
                    </a:cubicBezTo>
                    <a:cubicBezTo>
                      <a:pt x="34" y="44"/>
                      <a:pt x="46" y="56"/>
                      <a:pt x="62" y="56"/>
                    </a:cubicBezTo>
                    <a:close/>
                    <a:moveTo>
                      <a:pt x="30" y="165"/>
                    </a:moveTo>
                    <a:cubicBezTo>
                      <a:pt x="30" y="207"/>
                      <a:pt x="30" y="207"/>
                      <a:pt x="30" y="207"/>
                    </a:cubicBezTo>
                    <a:cubicBezTo>
                      <a:pt x="94" y="207"/>
                      <a:pt x="94" y="207"/>
                      <a:pt x="94" y="207"/>
                    </a:cubicBezTo>
                    <a:cubicBezTo>
                      <a:pt x="94" y="165"/>
                      <a:pt x="94" y="165"/>
                      <a:pt x="94" y="165"/>
                    </a:cubicBezTo>
                    <a:lnTo>
                      <a:pt x="30" y="165"/>
                    </a:lnTo>
                    <a:close/>
                    <a:moveTo>
                      <a:pt x="49" y="241"/>
                    </a:moveTo>
                    <a:cubicBezTo>
                      <a:pt x="49" y="248"/>
                      <a:pt x="55" y="253"/>
                      <a:pt x="62" y="253"/>
                    </a:cubicBezTo>
                    <a:cubicBezTo>
                      <a:pt x="69" y="253"/>
                      <a:pt x="74" y="248"/>
                      <a:pt x="74" y="241"/>
                    </a:cubicBezTo>
                    <a:cubicBezTo>
                      <a:pt x="74" y="208"/>
                      <a:pt x="74" y="208"/>
                      <a:pt x="74" y="208"/>
                    </a:cubicBezTo>
                    <a:cubicBezTo>
                      <a:pt x="49" y="208"/>
                      <a:pt x="49" y="208"/>
                      <a:pt x="49" y="208"/>
                    </a:cubicBezTo>
                    <a:lnTo>
                      <a:pt x="49" y="241"/>
                    </a:lnTo>
                    <a:close/>
                    <a:moveTo>
                      <a:pt x="39" y="115"/>
                    </a:moveTo>
                    <a:cubicBezTo>
                      <a:pt x="39" y="87"/>
                      <a:pt x="39" y="87"/>
                      <a:pt x="39" y="87"/>
                    </a:cubicBezTo>
                    <a:cubicBezTo>
                      <a:pt x="40" y="85"/>
                      <a:pt x="40" y="85"/>
                      <a:pt x="40" y="85"/>
                    </a:cubicBezTo>
                    <a:cubicBezTo>
                      <a:pt x="36" y="92"/>
                      <a:pt x="36" y="92"/>
                      <a:pt x="36" y="92"/>
                    </a:cubicBezTo>
                    <a:cubicBezTo>
                      <a:pt x="13" y="89"/>
                      <a:pt x="13" y="89"/>
                      <a:pt x="13" y="89"/>
                    </a:cubicBezTo>
                    <a:cubicBezTo>
                      <a:pt x="7" y="89"/>
                      <a:pt x="2" y="93"/>
                      <a:pt x="1" y="99"/>
                    </a:cubicBezTo>
                    <a:cubicBezTo>
                      <a:pt x="0" y="105"/>
                      <a:pt x="5" y="111"/>
                      <a:pt x="11" y="111"/>
                    </a:cubicBezTo>
                    <a:cubicBezTo>
                      <a:pt x="39" y="115"/>
                      <a:pt x="39" y="115"/>
                      <a:pt x="39" y="115"/>
                    </a:cubicBezTo>
                    <a:cubicBezTo>
                      <a:pt x="39" y="115"/>
                      <a:pt x="39" y="115"/>
                      <a:pt x="39" y="115"/>
                    </a:cubicBezTo>
                    <a:close/>
                    <a:moveTo>
                      <a:pt x="82" y="138"/>
                    </a:moveTo>
                    <a:cubicBezTo>
                      <a:pt x="82" y="89"/>
                      <a:pt x="82" y="89"/>
                      <a:pt x="82" y="89"/>
                    </a:cubicBezTo>
                    <a:cubicBezTo>
                      <a:pt x="82" y="74"/>
                      <a:pt x="73" y="62"/>
                      <a:pt x="62" y="62"/>
                    </a:cubicBezTo>
                    <a:cubicBezTo>
                      <a:pt x="52" y="62"/>
                      <a:pt x="44" y="72"/>
                      <a:pt x="42" y="84"/>
                    </a:cubicBezTo>
                    <a:cubicBezTo>
                      <a:pt x="41" y="87"/>
                      <a:pt x="41" y="87"/>
                      <a:pt x="41" y="87"/>
                    </a:cubicBezTo>
                    <a:cubicBezTo>
                      <a:pt x="41" y="138"/>
                      <a:pt x="41" y="138"/>
                      <a:pt x="41" y="138"/>
                    </a:cubicBezTo>
                    <a:cubicBezTo>
                      <a:pt x="41" y="146"/>
                      <a:pt x="44" y="154"/>
                      <a:pt x="49" y="159"/>
                    </a:cubicBezTo>
                    <a:cubicBezTo>
                      <a:pt x="49" y="158"/>
                      <a:pt x="50" y="156"/>
                      <a:pt x="51" y="156"/>
                    </a:cubicBezTo>
                    <a:cubicBezTo>
                      <a:pt x="51" y="155"/>
                      <a:pt x="51" y="155"/>
                      <a:pt x="51" y="155"/>
                    </a:cubicBezTo>
                    <a:cubicBezTo>
                      <a:pt x="51" y="155"/>
                      <a:pt x="51" y="155"/>
                      <a:pt x="51" y="155"/>
                    </a:cubicBezTo>
                    <a:cubicBezTo>
                      <a:pt x="51" y="153"/>
                      <a:pt x="50" y="152"/>
                      <a:pt x="50" y="151"/>
                    </a:cubicBezTo>
                    <a:cubicBezTo>
                      <a:pt x="50" y="77"/>
                      <a:pt x="50" y="77"/>
                      <a:pt x="50" y="77"/>
                    </a:cubicBezTo>
                    <a:cubicBezTo>
                      <a:pt x="50" y="75"/>
                      <a:pt x="52" y="67"/>
                      <a:pt x="62" y="67"/>
                    </a:cubicBezTo>
                    <a:cubicBezTo>
                      <a:pt x="62" y="67"/>
                      <a:pt x="62" y="67"/>
                      <a:pt x="62" y="67"/>
                    </a:cubicBezTo>
                    <a:cubicBezTo>
                      <a:pt x="69" y="67"/>
                      <a:pt x="74" y="72"/>
                      <a:pt x="74" y="78"/>
                    </a:cubicBezTo>
                    <a:cubicBezTo>
                      <a:pt x="74" y="150"/>
                      <a:pt x="74" y="150"/>
                      <a:pt x="74" y="150"/>
                    </a:cubicBezTo>
                    <a:cubicBezTo>
                      <a:pt x="74" y="152"/>
                      <a:pt x="74" y="154"/>
                      <a:pt x="73" y="155"/>
                    </a:cubicBezTo>
                    <a:cubicBezTo>
                      <a:pt x="73" y="155"/>
                      <a:pt x="73" y="156"/>
                      <a:pt x="73" y="156"/>
                    </a:cubicBezTo>
                    <a:cubicBezTo>
                      <a:pt x="73" y="156"/>
                      <a:pt x="73" y="156"/>
                      <a:pt x="73" y="156"/>
                    </a:cubicBezTo>
                    <a:cubicBezTo>
                      <a:pt x="74" y="157"/>
                      <a:pt x="74" y="158"/>
                      <a:pt x="75" y="159"/>
                    </a:cubicBezTo>
                    <a:cubicBezTo>
                      <a:pt x="79" y="154"/>
                      <a:pt x="82" y="146"/>
                      <a:pt x="82" y="138"/>
                    </a:cubicBezTo>
                    <a:close/>
                    <a:moveTo>
                      <a:pt x="52" y="157"/>
                    </a:moveTo>
                    <a:cubicBezTo>
                      <a:pt x="50" y="158"/>
                      <a:pt x="50" y="160"/>
                      <a:pt x="50" y="163"/>
                    </a:cubicBezTo>
                    <a:cubicBezTo>
                      <a:pt x="50" y="163"/>
                      <a:pt x="50" y="163"/>
                      <a:pt x="50" y="163"/>
                    </a:cubicBezTo>
                    <a:cubicBezTo>
                      <a:pt x="55" y="163"/>
                      <a:pt x="55" y="163"/>
                      <a:pt x="55" y="163"/>
                    </a:cubicBezTo>
                    <a:cubicBezTo>
                      <a:pt x="55" y="163"/>
                      <a:pt x="55" y="163"/>
                      <a:pt x="55" y="163"/>
                    </a:cubicBezTo>
                    <a:cubicBezTo>
                      <a:pt x="55" y="162"/>
                      <a:pt x="55" y="161"/>
                      <a:pt x="56" y="161"/>
                    </a:cubicBezTo>
                    <a:cubicBezTo>
                      <a:pt x="54" y="160"/>
                      <a:pt x="53" y="158"/>
                      <a:pt x="52" y="15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005" tIns="43002" rIns="86005" bIns="43002" numCol="1" anchor="t" anchorCtr="0" compatLnSpc="1">
                <a:prstTxWarp prst="textNoShape">
                  <a:avLst/>
                </a:prstTxWarp>
              </a:bodyPr>
              <a:lstStyle/>
              <a:p>
                <a:endParaRPr lang="zh-CN" altLang="en-US" sz="1270"/>
              </a:p>
            </p:txBody>
          </p:sp>
        </p:grpSp>
      </p:grpSp>
      <p:grpSp>
        <p:nvGrpSpPr>
          <p:cNvPr id="81" name="组合 80"/>
          <p:cNvGrpSpPr>
            <a:grpSpLocks noChangeAspect="1"/>
          </p:cNvGrpSpPr>
          <p:nvPr/>
        </p:nvGrpSpPr>
        <p:grpSpPr>
          <a:xfrm>
            <a:off x="5284387" y="2311316"/>
            <a:ext cx="3080379" cy="731268"/>
            <a:chOff x="5192066" y="3878095"/>
            <a:chExt cx="3051631" cy="724443"/>
          </a:xfrm>
        </p:grpSpPr>
        <p:grpSp>
          <p:nvGrpSpPr>
            <p:cNvPr id="82" name="组合 81"/>
            <p:cNvGrpSpPr/>
            <p:nvPr/>
          </p:nvGrpSpPr>
          <p:grpSpPr>
            <a:xfrm>
              <a:off x="5192066" y="3878095"/>
              <a:ext cx="3051631" cy="724443"/>
              <a:chOff x="5076057" y="2427734"/>
              <a:chExt cx="2880320" cy="526345"/>
            </a:xfrm>
          </p:grpSpPr>
          <p:sp>
            <p:nvSpPr>
              <p:cNvPr id="88" name="矩形 87"/>
              <p:cNvSpPr/>
              <p:nvPr/>
            </p:nvSpPr>
            <p:spPr>
              <a:xfrm>
                <a:off x="5076057" y="2427734"/>
                <a:ext cx="2880320" cy="526344"/>
              </a:xfrm>
              <a:prstGeom prst="rect">
                <a:avLst/>
              </a:prstGeom>
              <a:solidFill>
                <a:schemeClr val="accent4"/>
              </a:solidFill>
              <a:ln>
                <a:noFill/>
              </a:ln>
              <a:effectLst>
                <a:outerShdw blurRad="114300" dist="50800" dir="2700000" algn="tl" rotWithShape="0">
                  <a:prstClr val="black">
                    <a:alpha val="40000"/>
                  </a:prstClr>
                </a:outerShdw>
              </a:effectLst>
              <a:scene3d>
                <a:camera prst="orthographicFront"/>
                <a:lightRig rig="threePt" dir="t">
                  <a:rot lat="0" lon="0" rev="17400000"/>
                </a:lightRig>
              </a:scene3d>
              <a:sp3d prstMaterial="softEdge">
                <a:bevelT h="190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70"/>
              </a:p>
            </p:txBody>
          </p:sp>
          <p:sp>
            <p:nvSpPr>
              <p:cNvPr id="89" name="矩形 46"/>
              <p:cNvSpPr/>
              <p:nvPr/>
            </p:nvSpPr>
            <p:spPr>
              <a:xfrm>
                <a:off x="5076057" y="2427735"/>
                <a:ext cx="2880320" cy="526344"/>
              </a:xfrm>
              <a:custGeom>
                <a:avLst/>
                <a:gdLst/>
                <a:ahLst/>
                <a:cxnLst/>
                <a:rect l="l" t="t" r="r" b="b"/>
                <a:pathLst>
                  <a:path w="2561043" h="468000">
                    <a:moveTo>
                      <a:pt x="2561043" y="464401"/>
                    </a:moveTo>
                    <a:lnTo>
                      <a:pt x="2561043" y="468000"/>
                    </a:lnTo>
                    <a:lnTo>
                      <a:pt x="2556105" y="468000"/>
                    </a:lnTo>
                    <a:close/>
                    <a:moveTo>
                      <a:pt x="2333179" y="0"/>
                    </a:moveTo>
                    <a:lnTo>
                      <a:pt x="2561043" y="0"/>
                    </a:lnTo>
                    <a:lnTo>
                      <a:pt x="2561043" y="34637"/>
                    </a:lnTo>
                    <a:cubicBezTo>
                      <a:pt x="2497571" y="17204"/>
                      <a:pt x="2420820" y="5943"/>
                      <a:pt x="2333179" y="0"/>
                    </a:cubicBezTo>
                    <a:close/>
                    <a:moveTo>
                      <a:pt x="0" y="0"/>
                    </a:moveTo>
                    <a:lnTo>
                      <a:pt x="1993666" y="0"/>
                    </a:lnTo>
                    <a:cubicBezTo>
                      <a:pt x="1713665" y="14550"/>
                      <a:pt x="1378707" y="63726"/>
                      <a:pt x="1024333" y="147682"/>
                    </a:cubicBezTo>
                    <a:cubicBezTo>
                      <a:pt x="651807" y="235937"/>
                      <a:pt x="315700" y="348915"/>
                      <a:pt x="52866" y="468000"/>
                    </a:cubicBezTo>
                    <a:lnTo>
                      <a:pt x="0" y="468000"/>
                    </a:lnTo>
                    <a:close/>
                  </a:path>
                </a:pathLst>
              </a:custGeom>
              <a:gradFill flip="none" rotWithShape="1">
                <a:gsLst>
                  <a:gs pos="100000">
                    <a:schemeClr val="bg1">
                      <a:alpha val="0"/>
                    </a:schemeClr>
                  </a:gs>
                  <a:gs pos="0">
                    <a:schemeClr val="bg1">
                      <a:alpha val="7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70"/>
              </a:p>
            </p:txBody>
          </p:sp>
          <p:sp>
            <p:nvSpPr>
              <p:cNvPr id="90" name="矩形 46"/>
              <p:cNvSpPr/>
              <p:nvPr/>
            </p:nvSpPr>
            <p:spPr>
              <a:xfrm>
                <a:off x="5076057" y="2427734"/>
                <a:ext cx="2879650" cy="526222"/>
              </a:xfrm>
              <a:custGeom>
                <a:avLst/>
                <a:gdLst/>
                <a:ahLst/>
                <a:cxnLst/>
                <a:rect l="l" t="t" r="r" b="b"/>
                <a:pathLst>
                  <a:path w="2561043" h="468000">
                    <a:moveTo>
                      <a:pt x="2561043" y="464401"/>
                    </a:moveTo>
                    <a:lnTo>
                      <a:pt x="2561043" y="468000"/>
                    </a:lnTo>
                    <a:lnTo>
                      <a:pt x="2556105" y="468000"/>
                    </a:lnTo>
                    <a:close/>
                    <a:moveTo>
                      <a:pt x="2333179" y="0"/>
                    </a:moveTo>
                    <a:lnTo>
                      <a:pt x="2561043" y="0"/>
                    </a:lnTo>
                    <a:lnTo>
                      <a:pt x="2561043" y="34637"/>
                    </a:lnTo>
                    <a:cubicBezTo>
                      <a:pt x="2497571" y="17204"/>
                      <a:pt x="2420820" y="5943"/>
                      <a:pt x="2333179" y="0"/>
                    </a:cubicBezTo>
                    <a:close/>
                    <a:moveTo>
                      <a:pt x="0" y="0"/>
                    </a:moveTo>
                    <a:lnTo>
                      <a:pt x="1993666" y="0"/>
                    </a:lnTo>
                    <a:cubicBezTo>
                      <a:pt x="1713665" y="14550"/>
                      <a:pt x="1378707" y="63726"/>
                      <a:pt x="1024333" y="147682"/>
                    </a:cubicBezTo>
                    <a:cubicBezTo>
                      <a:pt x="651807" y="235937"/>
                      <a:pt x="315700" y="348915"/>
                      <a:pt x="52866" y="468000"/>
                    </a:cubicBezTo>
                    <a:lnTo>
                      <a:pt x="0" y="468000"/>
                    </a:lnTo>
                    <a:close/>
                  </a:path>
                </a:pathLst>
              </a:custGeom>
              <a:gradFill flip="none" rotWithShape="1">
                <a:gsLst>
                  <a:gs pos="100000">
                    <a:schemeClr val="bg1">
                      <a:alpha val="0"/>
                    </a:schemeClr>
                  </a:gs>
                  <a:gs pos="0">
                    <a:schemeClr val="bg1">
                      <a:alpha val="5000"/>
                    </a:schemeClr>
                  </a:gs>
                </a:gsLst>
                <a:lin ang="2700000" scaled="1"/>
                <a:tileRect/>
              </a:gradFill>
              <a:ln>
                <a:noFill/>
              </a:ln>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70"/>
              </a:p>
            </p:txBody>
          </p:sp>
          <p:sp>
            <p:nvSpPr>
              <p:cNvPr id="91" name="矩形 57"/>
              <p:cNvSpPr/>
              <p:nvPr/>
            </p:nvSpPr>
            <p:spPr>
              <a:xfrm>
                <a:off x="5076057" y="2427734"/>
                <a:ext cx="881230" cy="526344"/>
              </a:xfrm>
              <a:custGeom>
                <a:avLst/>
                <a:gdLst/>
                <a:ahLst/>
                <a:cxnLst/>
                <a:rect l="l" t="t" r="r" b="b"/>
                <a:pathLst>
                  <a:path w="783547" h="468000">
                    <a:moveTo>
                      <a:pt x="0" y="0"/>
                    </a:moveTo>
                    <a:lnTo>
                      <a:pt x="783547" y="0"/>
                    </a:lnTo>
                    <a:lnTo>
                      <a:pt x="650750" y="44035"/>
                    </a:lnTo>
                    <a:cubicBezTo>
                      <a:pt x="370000" y="151927"/>
                      <a:pt x="144214" y="309737"/>
                      <a:pt x="24523" y="468000"/>
                    </a:cubicBezTo>
                    <a:lnTo>
                      <a:pt x="0" y="468000"/>
                    </a:lnTo>
                    <a:close/>
                  </a:path>
                </a:pathLst>
              </a:custGeom>
              <a:gradFill flip="none" rotWithShape="1">
                <a:gsLst>
                  <a:gs pos="0">
                    <a:schemeClr val="bg1">
                      <a:alpha val="0"/>
                    </a:schemeClr>
                  </a:gs>
                  <a:gs pos="81000">
                    <a:schemeClr val="bg1">
                      <a:alpha val="25000"/>
                    </a:schemeClr>
                  </a:gs>
                </a:gsLst>
                <a:lin ang="15000000" scaled="0"/>
                <a:tileRect/>
              </a:gradFill>
              <a:ln>
                <a:noFill/>
              </a:ln>
              <a:scene3d>
                <a:camera prst="orthographicFront"/>
                <a:lightRig rig="threePt" dir="t"/>
              </a:scene3d>
              <a:sp3d prstMaterial="softEdge"/>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70"/>
              </a:p>
            </p:txBody>
          </p:sp>
        </p:grpSp>
        <p:grpSp>
          <p:nvGrpSpPr>
            <p:cNvPr id="83" name="组合 82"/>
            <p:cNvGrpSpPr/>
            <p:nvPr/>
          </p:nvGrpSpPr>
          <p:grpSpPr>
            <a:xfrm>
              <a:off x="6386716" y="3917713"/>
              <a:ext cx="1478785" cy="609055"/>
              <a:chOff x="606331" y="1409613"/>
              <a:chExt cx="1478785" cy="609055"/>
            </a:xfrm>
          </p:grpSpPr>
          <p:sp>
            <p:nvSpPr>
              <p:cNvPr id="86" name="TextBox 85"/>
              <p:cNvSpPr txBox="1"/>
              <p:nvPr/>
            </p:nvSpPr>
            <p:spPr>
              <a:xfrm>
                <a:off x="606331" y="1409613"/>
                <a:ext cx="945203" cy="320912"/>
              </a:xfrm>
              <a:prstGeom prst="rect">
                <a:avLst/>
              </a:prstGeom>
              <a:noFill/>
            </p:spPr>
            <p:txBody>
              <a:bodyPr wrap="none" rtlCol="0">
                <a:spAutoFit/>
              </a:bodyPr>
              <a:lstStyle/>
              <a:p>
                <a:r>
                  <a:rPr lang="zh-CN" altLang="en-US" sz="1505" dirty="0">
                    <a:solidFill>
                      <a:schemeClr val="bg1"/>
                    </a:solidFill>
                    <a:latin typeface="微软雅黑" panose="020B0503020204020204" pitchFamily="34" charset="-122"/>
                    <a:ea typeface="微软雅黑" panose="020B0503020204020204" pitchFamily="34" charset="-122"/>
                  </a:rPr>
                  <a:t>添加标题</a:t>
                </a:r>
              </a:p>
            </p:txBody>
          </p:sp>
          <p:sp>
            <p:nvSpPr>
              <p:cNvPr id="87" name="TextBox 86"/>
              <p:cNvSpPr txBox="1"/>
              <p:nvPr/>
            </p:nvSpPr>
            <p:spPr>
              <a:xfrm>
                <a:off x="606331" y="1668918"/>
                <a:ext cx="1478785" cy="349750"/>
              </a:xfrm>
              <a:prstGeom prst="rect">
                <a:avLst/>
              </a:prstGeom>
              <a:noFill/>
            </p:spPr>
            <p:txBody>
              <a:bodyPr wrap="none" rtlCol="0">
                <a:spAutoFit/>
              </a:bodyPr>
              <a:lstStyle/>
              <a:p>
                <a:r>
                  <a:rPr lang="zh-CN" altLang="en-US" sz="847" dirty="0">
                    <a:solidFill>
                      <a:schemeClr val="bg1"/>
                    </a:solidFill>
                    <a:latin typeface="微软雅黑" panose="020B0503020204020204" pitchFamily="34" charset="-122"/>
                    <a:ea typeface="微软雅黑" panose="020B0503020204020204" pitchFamily="34" charset="-122"/>
                  </a:rPr>
                  <a:t>单击添加文本单击添加文本</a:t>
                </a:r>
                <a:endParaRPr lang="en-US" altLang="zh-CN" sz="847" dirty="0">
                  <a:solidFill>
                    <a:schemeClr val="bg1"/>
                  </a:solidFill>
                  <a:latin typeface="微软雅黑" panose="020B0503020204020204" pitchFamily="34" charset="-122"/>
                  <a:ea typeface="微软雅黑" panose="020B0503020204020204" pitchFamily="34" charset="-122"/>
                </a:endParaRPr>
              </a:p>
              <a:p>
                <a:r>
                  <a:rPr lang="zh-CN" altLang="en-US" sz="847" dirty="0">
                    <a:solidFill>
                      <a:schemeClr val="bg1"/>
                    </a:solidFill>
                    <a:latin typeface="微软雅黑" panose="020B0503020204020204" pitchFamily="34" charset="-122"/>
                    <a:ea typeface="微软雅黑" panose="020B0503020204020204" pitchFamily="34" charset="-122"/>
                  </a:rPr>
                  <a:t>单击添加文本单击添加文本</a:t>
                </a:r>
              </a:p>
            </p:txBody>
          </p:sp>
        </p:grpSp>
        <p:cxnSp>
          <p:nvCxnSpPr>
            <p:cNvPr id="84" name="直接连接符 83"/>
            <p:cNvCxnSpPr/>
            <p:nvPr/>
          </p:nvCxnSpPr>
          <p:spPr>
            <a:xfrm>
              <a:off x="6241439" y="3976636"/>
              <a:ext cx="0" cy="534675"/>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85" name="Freeform 11"/>
            <p:cNvSpPr>
              <a:spLocks noEditPoints="1"/>
            </p:cNvSpPr>
            <p:nvPr/>
          </p:nvSpPr>
          <p:spPr bwMode="auto">
            <a:xfrm>
              <a:off x="5669404" y="4001809"/>
              <a:ext cx="342756" cy="486813"/>
            </a:xfrm>
            <a:custGeom>
              <a:avLst/>
              <a:gdLst>
                <a:gd name="T0" fmla="*/ 106 w 175"/>
                <a:gd name="T1" fmla="*/ 76 h 249"/>
                <a:gd name="T2" fmla="*/ 104 w 175"/>
                <a:gd name="T3" fmla="*/ 66 h 249"/>
                <a:gd name="T4" fmla="*/ 98 w 175"/>
                <a:gd name="T5" fmla="*/ 66 h 249"/>
                <a:gd name="T6" fmla="*/ 96 w 175"/>
                <a:gd name="T7" fmla="*/ 76 h 249"/>
                <a:gd name="T8" fmla="*/ 101 w 175"/>
                <a:gd name="T9" fmla="*/ 55 h 249"/>
                <a:gd name="T10" fmla="*/ 101 w 175"/>
                <a:gd name="T11" fmla="*/ 0 h 249"/>
                <a:gd name="T12" fmla="*/ 101 w 175"/>
                <a:gd name="T13" fmla="*/ 55 h 249"/>
                <a:gd name="T14" fmla="*/ 104 w 175"/>
                <a:gd name="T15" fmla="*/ 64 h 249"/>
                <a:gd name="T16" fmla="*/ 100 w 175"/>
                <a:gd name="T17" fmla="*/ 61 h 249"/>
                <a:gd name="T18" fmla="*/ 99 w 175"/>
                <a:gd name="T19" fmla="*/ 66 h 249"/>
                <a:gd name="T20" fmla="*/ 173 w 175"/>
                <a:gd name="T21" fmla="*/ 33 h 249"/>
                <a:gd name="T22" fmla="*/ 169 w 175"/>
                <a:gd name="T23" fmla="*/ 18 h 249"/>
                <a:gd name="T24" fmla="*/ 130 w 175"/>
                <a:gd name="T25" fmla="*/ 58 h 249"/>
                <a:gd name="T26" fmla="*/ 119 w 175"/>
                <a:gd name="T27" fmla="*/ 62 h 249"/>
                <a:gd name="T28" fmla="*/ 116 w 175"/>
                <a:gd name="T29" fmla="*/ 62 h 249"/>
                <a:gd name="T30" fmla="*/ 116 w 175"/>
                <a:gd name="T31" fmla="*/ 62 h 249"/>
                <a:gd name="T32" fmla="*/ 101 w 175"/>
                <a:gd name="T33" fmla="*/ 87 h 249"/>
                <a:gd name="T34" fmla="*/ 87 w 175"/>
                <a:gd name="T35" fmla="*/ 62 h 249"/>
                <a:gd name="T36" fmla="*/ 86 w 175"/>
                <a:gd name="T37" fmla="*/ 62 h 249"/>
                <a:gd name="T38" fmla="*/ 83 w 175"/>
                <a:gd name="T39" fmla="*/ 62 h 249"/>
                <a:gd name="T40" fmla="*/ 81 w 175"/>
                <a:gd name="T41" fmla="*/ 62 h 249"/>
                <a:gd name="T42" fmla="*/ 64 w 175"/>
                <a:gd name="T43" fmla="*/ 46 h 249"/>
                <a:gd name="T44" fmla="*/ 51 w 175"/>
                <a:gd name="T45" fmla="*/ 63 h 249"/>
                <a:gd name="T46" fmla="*/ 75 w 175"/>
                <a:gd name="T47" fmla="*/ 174 h 249"/>
                <a:gd name="T48" fmla="*/ 74 w 175"/>
                <a:gd name="T49" fmla="*/ 241 h 249"/>
                <a:gd name="T50" fmla="*/ 87 w 175"/>
                <a:gd name="T51" fmla="*/ 249 h 249"/>
                <a:gd name="T52" fmla="*/ 98 w 175"/>
                <a:gd name="T53" fmla="*/ 161 h 249"/>
                <a:gd name="T54" fmla="*/ 104 w 175"/>
                <a:gd name="T55" fmla="*/ 238 h 249"/>
                <a:gd name="T56" fmla="*/ 117 w 175"/>
                <a:gd name="T57" fmla="*/ 249 h 249"/>
                <a:gd name="T58" fmla="*/ 128 w 175"/>
                <a:gd name="T59" fmla="*/ 174 h 249"/>
                <a:gd name="T60" fmla="*/ 128 w 175"/>
                <a:gd name="T61" fmla="*/ 97 h 249"/>
                <a:gd name="T62" fmla="*/ 62 w 175"/>
                <a:gd name="T63" fmla="*/ 20 h 249"/>
                <a:gd name="T64" fmla="*/ 0 w 175"/>
                <a:gd name="T65" fmla="*/ 61 h 249"/>
                <a:gd name="T66" fmla="*/ 62 w 175"/>
                <a:gd name="T67" fmla="*/ 20 h 249"/>
                <a:gd name="T68" fmla="*/ 24 w 175"/>
                <a:gd name="T69" fmla="*/ 18 h 249"/>
                <a:gd name="T70" fmla="*/ 35 w 175"/>
                <a:gd name="T71" fmla="*/ 16 h 249"/>
                <a:gd name="T72" fmla="*/ 35 w 175"/>
                <a:gd name="T73" fmla="*/ 19 h 249"/>
                <a:gd name="T74" fmla="*/ 45 w 175"/>
                <a:gd name="T75" fmla="*/ 19 h 249"/>
                <a:gd name="T76" fmla="*/ 35 w 175"/>
                <a:gd name="T77" fmla="*/ 10 h 249"/>
                <a:gd name="T78" fmla="*/ 19 w 175"/>
                <a:gd name="T79" fmla="*/ 18 h 249"/>
                <a:gd name="T80" fmla="*/ 24 w 175"/>
                <a:gd name="T81" fmla="*/ 19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75" h="249">
                  <a:moveTo>
                    <a:pt x="101" y="84"/>
                  </a:moveTo>
                  <a:cubicBezTo>
                    <a:pt x="106" y="76"/>
                    <a:pt x="106" y="76"/>
                    <a:pt x="106" y="76"/>
                  </a:cubicBezTo>
                  <a:cubicBezTo>
                    <a:pt x="104" y="66"/>
                    <a:pt x="104" y="66"/>
                    <a:pt x="104" y="66"/>
                  </a:cubicBezTo>
                  <a:cubicBezTo>
                    <a:pt x="104" y="66"/>
                    <a:pt x="104" y="66"/>
                    <a:pt x="104" y="66"/>
                  </a:cubicBezTo>
                  <a:cubicBezTo>
                    <a:pt x="103" y="67"/>
                    <a:pt x="102" y="68"/>
                    <a:pt x="101" y="68"/>
                  </a:cubicBezTo>
                  <a:cubicBezTo>
                    <a:pt x="100" y="68"/>
                    <a:pt x="99" y="67"/>
                    <a:pt x="98" y="66"/>
                  </a:cubicBezTo>
                  <a:cubicBezTo>
                    <a:pt x="98" y="66"/>
                    <a:pt x="98" y="66"/>
                    <a:pt x="98" y="66"/>
                  </a:cubicBezTo>
                  <a:cubicBezTo>
                    <a:pt x="96" y="76"/>
                    <a:pt x="96" y="76"/>
                    <a:pt x="96" y="76"/>
                  </a:cubicBezTo>
                  <a:lnTo>
                    <a:pt x="101" y="84"/>
                  </a:lnTo>
                  <a:close/>
                  <a:moveTo>
                    <a:pt x="101" y="55"/>
                  </a:moveTo>
                  <a:cubicBezTo>
                    <a:pt x="116" y="55"/>
                    <a:pt x="128" y="43"/>
                    <a:pt x="128" y="28"/>
                  </a:cubicBezTo>
                  <a:cubicBezTo>
                    <a:pt x="128" y="13"/>
                    <a:pt x="116" y="0"/>
                    <a:pt x="101" y="0"/>
                  </a:cubicBezTo>
                  <a:cubicBezTo>
                    <a:pt x="86" y="0"/>
                    <a:pt x="73" y="13"/>
                    <a:pt x="73" y="28"/>
                  </a:cubicBezTo>
                  <a:cubicBezTo>
                    <a:pt x="73" y="43"/>
                    <a:pt x="86" y="55"/>
                    <a:pt x="101" y="55"/>
                  </a:cubicBezTo>
                  <a:close/>
                  <a:moveTo>
                    <a:pt x="103" y="66"/>
                  </a:moveTo>
                  <a:cubicBezTo>
                    <a:pt x="104" y="64"/>
                    <a:pt x="104" y="64"/>
                    <a:pt x="104" y="64"/>
                  </a:cubicBezTo>
                  <a:cubicBezTo>
                    <a:pt x="105" y="62"/>
                    <a:pt x="104" y="61"/>
                    <a:pt x="102" y="61"/>
                  </a:cubicBezTo>
                  <a:cubicBezTo>
                    <a:pt x="100" y="61"/>
                    <a:pt x="100" y="61"/>
                    <a:pt x="100" y="61"/>
                  </a:cubicBezTo>
                  <a:cubicBezTo>
                    <a:pt x="98" y="61"/>
                    <a:pt x="97" y="62"/>
                    <a:pt x="98" y="64"/>
                  </a:cubicBezTo>
                  <a:cubicBezTo>
                    <a:pt x="99" y="66"/>
                    <a:pt x="99" y="66"/>
                    <a:pt x="99" y="66"/>
                  </a:cubicBezTo>
                  <a:cubicBezTo>
                    <a:pt x="100" y="67"/>
                    <a:pt x="102" y="67"/>
                    <a:pt x="103" y="66"/>
                  </a:cubicBezTo>
                  <a:close/>
                  <a:moveTo>
                    <a:pt x="173" y="33"/>
                  </a:moveTo>
                  <a:cubicBezTo>
                    <a:pt x="175" y="29"/>
                    <a:pt x="175" y="22"/>
                    <a:pt x="170" y="19"/>
                  </a:cubicBezTo>
                  <a:cubicBezTo>
                    <a:pt x="169" y="18"/>
                    <a:pt x="169" y="18"/>
                    <a:pt x="169" y="18"/>
                  </a:cubicBezTo>
                  <a:cubicBezTo>
                    <a:pt x="165" y="15"/>
                    <a:pt x="157" y="17"/>
                    <a:pt x="154" y="21"/>
                  </a:cubicBezTo>
                  <a:cubicBezTo>
                    <a:pt x="130" y="58"/>
                    <a:pt x="130" y="58"/>
                    <a:pt x="130" y="58"/>
                  </a:cubicBezTo>
                  <a:cubicBezTo>
                    <a:pt x="126" y="62"/>
                    <a:pt x="124" y="62"/>
                    <a:pt x="121" y="62"/>
                  </a:cubicBezTo>
                  <a:cubicBezTo>
                    <a:pt x="120" y="62"/>
                    <a:pt x="120" y="62"/>
                    <a:pt x="119" y="62"/>
                  </a:cubicBezTo>
                  <a:cubicBezTo>
                    <a:pt x="118" y="62"/>
                    <a:pt x="117" y="62"/>
                    <a:pt x="116" y="62"/>
                  </a:cubicBezTo>
                  <a:cubicBezTo>
                    <a:pt x="116" y="62"/>
                    <a:pt x="116" y="62"/>
                    <a:pt x="116" y="62"/>
                  </a:cubicBezTo>
                  <a:cubicBezTo>
                    <a:pt x="116" y="62"/>
                    <a:pt x="116" y="62"/>
                    <a:pt x="116" y="62"/>
                  </a:cubicBezTo>
                  <a:cubicBezTo>
                    <a:pt x="116" y="62"/>
                    <a:pt x="116" y="62"/>
                    <a:pt x="116" y="62"/>
                  </a:cubicBezTo>
                  <a:cubicBezTo>
                    <a:pt x="115" y="62"/>
                    <a:pt x="115" y="62"/>
                    <a:pt x="115" y="62"/>
                  </a:cubicBezTo>
                  <a:cubicBezTo>
                    <a:pt x="101" y="87"/>
                    <a:pt x="101" y="87"/>
                    <a:pt x="101" y="87"/>
                  </a:cubicBezTo>
                  <a:cubicBezTo>
                    <a:pt x="87" y="62"/>
                    <a:pt x="87" y="62"/>
                    <a:pt x="87" y="62"/>
                  </a:cubicBezTo>
                  <a:cubicBezTo>
                    <a:pt x="87" y="62"/>
                    <a:pt x="87" y="62"/>
                    <a:pt x="87" y="62"/>
                  </a:cubicBezTo>
                  <a:cubicBezTo>
                    <a:pt x="87" y="62"/>
                    <a:pt x="87" y="62"/>
                    <a:pt x="87" y="62"/>
                  </a:cubicBezTo>
                  <a:cubicBezTo>
                    <a:pt x="86" y="62"/>
                    <a:pt x="86" y="62"/>
                    <a:pt x="86" y="62"/>
                  </a:cubicBezTo>
                  <a:cubicBezTo>
                    <a:pt x="86" y="62"/>
                    <a:pt x="86" y="62"/>
                    <a:pt x="86" y="62"/>
                  </a:cubicBezTo>
                  <a:cubicBezTo>
                    <a:pt x="85" y="62"/>
                    <a:pt x="84" y="62"/>
                    <a:pt x="83" y="62"/>
                  </a:cubicBezTo>
                  <a:cubicBezTo>
                    <a:pt x="83" y="62"/>
                    <a:pt x="82" y="62"/>
                    <a:pt x="81" y="62"/>
                  </a:cubicBezTo>
                  <a:cubicBezTo>
                    <a:pt x="81" y="62"/>
                    <a:pt x="81" y="62"/>
                    <a:pt x="81" y="62"/>
                  </a:cubicBezTo>
                  <a:cubicBezTo>
                    <a:pt x="78" y="62"/>
                    <a:pt x="76" y="62"/>
                    <a:pt x="72" y="58"/>
                  </a:cubicBezTo>
                  <a:cubicBezTo>
                    <a:pt x="64" y="46"/>
                    <a:pt x="64" y="46"/>
                    <a:pt x="64" y="46"/>
                  </a:cubicBezTo>
                  <a:cubicBezTo>
                    <a:pt x="64" y="63"/>
                    <a:pt x="64" y="63"/>
                    <a:pt x="64" y="63"/>
                  </a:cubicBezTo>
                  <a:cubicBezTo>
                    <a:pt x="51" y="63"/>
                    <a:pt x="51" y="63"/>
                    <a:pt x="51" y="63"/>
                  </a:cubicBezTo>
                  <a:cubicBezTo>
                    <a:pt x="63" y="80"/>
                    <a:pt x="75" y="97"/>
                    <a:pt x="75" y="97"/>
                  </a:cubicBezTo>
                  <a:cubicBezTo>
                    <a:pt x="75" y="174"/>
                    <a:pt x="75" y="174"/>
                    <a:pt x="75" y="174"/>
                  </a:cubicBezTo>
                  <a:cubicBezTo>
                    <a:pt x="75" y="174"/>
                    <a:pt x="74" y="174"/>
                    <a:pt x="74" y="174"/>
                  </a:cubicBezTo>
                  <a:cubicBezTo>
                    <a:pt x="74" y="241"/>
                    <a:pt x="74" y="241"/>
                    <a:pt x="74" y="241"/>
                  </a:cubicBezTo>
                  <a:cubicBezTo>
                    <a:pt x="76" y="245"/>
                    <a:pt x="80" y="249"/>
                    <a:pt x="85" y="249"/>
                  </a:cubicBezTo>
                  <a:cubicBezTo>
                    <a:pt x="87" y="249"/>
                    <a:pt x="87" y="249"/>
                    <a:pt x="87" y="249"/>
                  </a:cubicBezTo>
                  <a:cubicBezTo>
                    <a:pt x="93" y="249"/>
                    <a:pt x="98" y="245"/>
                    <a:pt x="98" y="238"/>
                  </a:cubicBezTo>
                  <a:cubicBezTo>
                    <a:pt x="98" y="161"/>
                    <a:pt x="98" y="161"/>
                    <a:pt x="98" y="161"/>
                  </a:cubicBezTo>
                  <a:cubicBezTo>
                    <a:pt x="104" y="161"/>
                    <a:pt x="104" y="161"/>
                    <a:pt x="104" y="161"/>
                  </a:cubicBezTo>
                  <a:cubicBezTo>
                    <a:pt x="104" y="238"/>
                    <a:pt x="104" y="238"/>
                    <a:pt x="104" y="238"/>
                  </a:cubicBezTo>
                  <a:cubicBezTo>
                    <a:pt x="104" y="245"/>
                    <a:pt x="109" y="249"/>
                    <a:pt x="116" y="249"/>
                  </a:cubicBezTo>
                  <a:cubicBezTo>
                    <a:pt x="117" y="249"/>
                    <a:pt x="117" y="249"/>
                    <a:pt x="117" y="249"/>
                  </a:cubicBezTo>
                  <a:cubicBezTo>
                    <a:pt x="122" y="249"/>
                    <a:pt x="126" y="245"/>
                    <a:pt x="128" y="241"/>
                  </a:cubicBezTo>
                  <a:cubicBezTo>
                    <a:pt x="128" y="174"/>
                    <a:pt x="128" y="174"/>
                    <a:pt x="128" y="174"/>
                  </a:cubicBezTo>
                  <a:cubicBezTo>
                    <a:pt x="128" y="174"/>
                    <a:pt x="128" y="174"/>
                    <a:pt x="128" y="174"/>
                  </a:cubicBezTo>
                  <a:cubicBezTo>
                    <a:pt x="128" y="97"/>
                    <a:pt x="128" y="97"/>
                    <a:pt x="128" y="97"/>
                  </a:cubicBezTo>
                  <a:cubicBezTo>
                    <a:pt x="128" y="97"/>
                    <a:pt x="173" y="33"/>
                    <a:pt x="173" y="33"/>
                  </a:cubicBezTo>
                  <a:close/>
                  <a:moveTo>
                    <a:pt x="62" y="20"/>
                  </a:moveTo>
                  <a:cubicBezTo>
                    <a:pt x="0" y="20"/>
                    <a:pt x="0" y="20"/>
                    <a:pt x="0" y="20"/>
                  </a:cubicBezTo>
                  <a:cubicBezTo>
                    <a:pt x="0" y="61"/>
                    <a:pt x="0" y="61"/>
                    <a:pt x="0" y="61"/>
                  </a:cubicBezTo>
                  <a:cubicBezTo>
                    <a:pt x="62" y="61"/>
                    <a:pt x="62" y="61"/>
                    <a:pt x="62" y="61"/>
                  </a:cubicBezTo>
                  <a:lnTo>
                    <a:pt x="62" y="20"/>
                  </a:lnTo>
                  <a:close/>
                  <a:moveTo>
                    <a:pt x="24" y="19"/>
                  </a:moveTo>
                  <a:cubicBezTo>
                    <a:pt x="24" y="19"/>
                    <a:pt x="24" y="19"/>
                    <a:pt x="24" y="18"/>
                  </a:cubicBezTo>
                  <a:cubicBezTo>
                    <a:pt x="24" y="17"/>
                    <a:pt x="25" y="16"/>
                    <a:pt x="27" y="16"/>
                  </a:cubicBezTo>
                  <a:cubicBezTo>
                    <a:pt x="35" y="16"/>
                    <a:pt x="35" y="16"/>
                    <a:pt x="35" y="16"/>
                  </a:cubicBezTo>
                  <a:cubicBezTo>
                    <a:pt x="36" y="16"/>
                    <a:pt x="37" y="17"/>
                    <a:pt x="37" y="18"/>
                  </a:cubicBezTo>
                  <a:cubicBezTo>
                    <a:pt x="36" y="18"/>
                    <a:pt x="36" y="18"/>
                    <a:pt x="35" y="19"/>
                  </a:cubicBezTo>
                  <a:cubicBezTo>
                    <a:pt x="35" y="19"/>
                    <a:pt x="35" y="19"/>
                    <a:pt x="35" y="19"/>
                  </a:cubicBezTo>
                  <a:cubicBezTo>
                    <a:pt x="45" y="19"/>
                    <a:pt x="45" y="19"/>
                    <a:pt x="45" y="19"/>
                  </a:cubicBezTo>
                  <a:cubicBezTo>
                    <a:pt x="44" y="18"/>
                    <a:pt x="43" y="18"/>
                    <a:pt x="42" y="17"/>
                  </a:cubicBezTo>
                  <a:cubicBezTo>
                    <a:pt x="42" y="14"/>
                    <a:pt x="39" y="10"/>
                    <a:pt x="35" y="10"/>
                  </a:cubicBezTo>
                  <a:cubicBezTo>
                    <a:pt x="27" y="10"/>
                    <a:pt x="27" y="10"/>
                    <a:pt x="27" y="10"/>
                  </a:cubicBezTo>
                  <a:cubicBezTo>
                    <a:pt x="22" y="10"/>
                    <a:pt x="19" y="14"/>
                    <a:pt x="19" y="18"/>
                  </a:cubicBezTo>
                  <a:cubicBezTo>
                    <a:pt x="19" y="19"/>
                    <a:pt x="19" y="19"/>
                    <a:pt x="19" y="19"/>
                  </a:cubicBezTo>
                  <a:lnTo>
                    <a:pt x="24" y="19"/>
                  </a:lnTo>
                  <a:close/>
                </a:path>
              </a:pathLst>
            </a:custGeom>
            <a:solidFill>
              <a:schemeClr val="bg1"/>
            </a:solidFill>
            <a:ln>
              <a:noFill/>
            </a:ln>
            <a:effectLst>
              <a:outerShdw blurRad="50800" dist="38100" dir="2700000" algn="tl" rotWithShape="0">
                <a:prstClr val="black">
                  <a:alpha val="40000"/>
                </a:prstClr>
              </a:outerShdw>
            </a:effectLst>
          </p:spPr>
          <p:txBody>
            <a:bodyPr vert="horz" wrap="square" lIns="86005" tIns="43002" rIns="86005" bIns="43002" numCol="1" anchor="t" anchorCtr="0" compatLnSpc="1">
              <a:prstTxWarp prst="textNoShape">
                <a:avLst/>
              </a:prstTxWarp>
            </a:bodyPr>
            <a:lstStyle/>
            <a:p>
              <a:endParaRPr lang="zh-CN" altLang="en-US" sz="1270"/>
            </a:p>
          </p:txBody>
        </p:sp>
      </p:grpSp>
    </p:spTree>
    <p:extLst>
      <p:ext uri="{BB962C8B-B14F-4D97-AF65-F5344CB8AC3E}">
        <p14:creationId xmlns:p14="http://schemas.microsoft.com/office/powerpoint/2010/main" val="254276403"/>
      </p:ext>
    </p:extLst>
  </p:cSld>
  <p:clrMapOvr>
    <a:masterClrMapping/>
  </p:clrMapOvr>
  <p:transition spd="slow" advClick="0" advTm="2000">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decel="100000" fill="hold" nodeType="clickEffect">
                                  <p:stCondLst>
                                    <p:cond delay="0"/>
                                  </p:stCondLst>
                                  <p:childTnLst>
                                    <p:set>
                                      <p:cBhvr>
                                        <p:cTn id="6" dur="1" fill="hold">
                                          <p:stCondLst>
                                            <p:cond delay="0"/>
                                          </p:stCondLst>
                                        </p:cTn>
                                        <p:tgtEl>
                                          <p:spTgt spid="49"/>
                                        </p:tgtEl>
                                        <p:attrNameLst>
                                          <p:attrName>style.visibility</p:attrName>
                                        </p:attrNameLst>
                                      </p:cBhvr>
                                      <p:to>
                                        <p:strVal val="visible"/>
                                      </p:to>
                                    </p:set>
                                    <p:anim calcmode="lin" valueType="num">
                                      <p:cBhvr additive="base">
                                        <p:cTn id="7" dur="500" fill="hold"/>
                                        <p:tgtEl>
                                          <p:spTgt spid="49"/>
                                        </p:tgtEl>
                                        <p:attrNameLst>
                                          <p:attrName>ppt_x</p:attrName>
                                        </p:attrNameLst>
                                      </p:cBhvr>
                                      <p:tavLst>
                                        <p:tav tm="0">
                                          <p:val>
                                            <p:strVal val="0-#ppt_w/2"/>
                                          </p:val>
                                        </p:tav>
                                        <p:tav tm="100000">
                                          <p:val>
                                            <p:strVal val="#ppt_x"/>
                                          </p:val>
                                        </p:tav>
                                      </p:tavLst>
                                    </p:anim>
                                    <p:anim calcmode="lin" valueType="num">
                                      <p:cBhvr additive="base">
                                        <p:cTn id="8" dur="500" fill="hold"/>
                                        <p:tgtEl>
                                          <p:spTgt spid="49"/>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decel="100000" fill="hold" nodeType="clickEffect">
                                  <p:stCondLst>
                                    <p:cond delay="0"/>
                                  </p:stCondLst>
                                  <p:childTnLst>
                                    <p:set>
                                      <p:cBhvr>
                                        <p:cTn id="12" dur="1" fill="hold">
                                          <p:stCondLst>
                                            <p:cond delay="0"/>
                                          </p:stCondLst>
                                        </p:cTn>
                                        <p:tgtEl>
                                          <p:spTgt spid="46"/>
                                        </p:tgtEl>
                                        <p:attrNameLst>
                                          <p:attrName>style.visibility</p:attrName>
                                        </p:attrNameLst>
                                      </p:cBhvr>
                                      <p:to>
                                        <p:strVal val="visible"/>
                                      </p:to>
                                    </p:set>
                                    <p:anim calcmode="lin" valueType="num">
                                      <p:cBhvr additive="base">
                                        <p:cTn id="13" dur="500" fill="hold"/>
                                        <p:tgtEl>
                                          <p:spTgt spid="46"/>
                                        </p:tgtEl>
                                        <p:attrNameLst>
                                          <p:attrName>ppt_x</p:attrName>
                                        </p:attrNameLst>
                                      </p:cBhvr>
                                      <p:tavLst>
                                        <p:tav tm="0">
                                          <p:val>
                                            <p:strVal val="0-#ppt_w/2"/>
                                          </p:val>
                                        </p:tav>
                                        <p:tav tm="100000">
                                          <p:val>
                                            <p:strVal val="#ppt_x"/>
                                          </p:val>
                                        </p:tav>
                                      </p:tavLst>
                                    </p:anim>
                                    <p:anim calcmode="lin" valueType="num">
                                      <p:cBhvr additive="base">
                                        <p:cTn id="14" dur="500" fill="hold"/>
                                        <p:tgtEl>
                                          <p:spTgt spid="46"/>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decel="100000" fill="hold" nodeType="clickEffect">
                                  <p:stCondLst>
                                    <p:cond delay="0"/>
                                  </p:stCondLst>
                                  <p:childTnLst>
                                    <p:set>
                                      <p:cBhvr>
                                        <p:cTn id="18" dur="1" fill="hold">
                                          <p:stCondLst>
                                            <p:cond delay="0"/>
                                          </p:stCondLst>
                                        </p:cTn>
                                        <p:tgtEl>
                                          <p:spTgt spid="52"/>
                                        </p:tgtEl>
                                        <p:attrNameLst>
                                          <p:attrName>style.visibility</p:attrName>
                                        </p:attrNameLst>
                                      </p:cBhvr>
                                      <p:to>
                                        <p:strVal val="visible"/>
                                      </p:to>
                                    </p:set>
                                    <p:anim calcmode="lin" valueType="num">
                                      <p:cBhvr additive="base">
                                        <p:cTn id="19" dur="500" fill="hold"/>
                                        <p:tgtEl>
                                          <p:spTgt spid="52"/>
                                        </p:tgtEl>
                                        <p:attrNameLst>
                                          <p:attrName>ppt_x</p:attrName>
                                        </p:attrNameLst>
                                      </p:cBhvr>
                                      <p:tavLst>
                                        <p:tav tm="0">
                                          <p:val>
                                            <p:strVal val="0-#ppt_w/2"/>
                                          </p:val>
                                        </p:tav>
                                        <p:tav tm="100000">
                                          <p:val>
                                            <p:strVal val="#ppt_x"/>
                                          </p:val>
                                        </p:tav>
                                      </p:tavLst>
                                    </p:anim>
                                    <p:anim calcmode="lin" valueType="num">
                                      <p:cBhvr additive="base">
                                        <p:cTn id="20" dur="500" fill="hold"/>
                                        <p:tgtEl>
                                          <p:spTgt spid="52"/>
                                        </p:tgtEl>
                                        <p:attrNameLst>
                                          <p:attrName>ppt_y</p:attrName>
                                        </p:attrNameLst>
                                      </p:cBhvr>
                                      <p:tavLst>
                                        <p:tav tm="0">
                                          <p:val>
                                            <p:strVal val="#ppt_y"/>
                                          </p:val>
                                        </p:tav>
                                        <p:tav tm="100000">
                                          <p:val>
                                            <p:strVal val="#ppt_y"/>
                                          </p:val>
                                        </p:tav>
                                      </p:tavLst>
                                    </p:anim>
                                  </p:childTnLst>
                                </p:cTn>
                              </p:par>
                            </p:childTnLst>
                          </p:cTn>
                        </p:par>
                        <p:par>
                          <p:cTn id="21" fill="hold">
                            <p:stCondLst>
                              <p:cond delay="500"/>
                            </p:stCondLst>
                            <p:childTnLst>
                              <p:par>
                                <p:cTn id="22" presetID="37" presetClass="entr" presetSubtype="0" fill="hold" nodeType="afterEffect">
                                  <p:stCondLst>
                                    <p:cond delay="0"/>
                                  </p:stCondLst>
                                  <p:childTnLst>
                                    <p:set>
                                      <p:cBhvr>
                                        <p:cTn id="23" dur="1" fill="hold">
                                          <p:stCondLst>
                                            <p:cond delay="0"/>
                                          </p:stCondLst>
                                        </p:cTn>
                                        <p:tgtEl>
                                          <p:spTgt spid="68"/>
                                        </p:tgtEl>
                                        <p:attrNameLst>
                                          <p:attrName>style.visibility</p:attrName>
                                        </p:attrNameLst>
                                      </p:cBhvr>
                                      <p:to>
                                        <p:strVal val="visible"/>
                                      </p:to>
                                    </p:set>
                                    <p:animEffect transition="in" filter="fade">
                                      <p:cBhvr>
                                        <p:cTn id="24" dur="750"/>
                                        <p:tgtEl>
                                          <p:spTgt spid="68"/>
                                        </p:tgtEl>
                                      </p:cBhvr>
                                    </p:animEffect>
                                    <p:anim calcmode="lin" valueType="num">
                                      <p:cBhvr>
                                        <p:cTn id="25" dur="750" fill="hold"/>
                                        <p:tgtEl>
                                          <p:spTgt spid="68"/>
                                        </p:tgtEl>
                                        <p:attrNameLst>
                                          <p:attrName>ppt_x</p:attrName>
                                        </p:attrNameLst>
                                      </p:cBhvr>
                                      <p:tavLst>
                                        <p:tav tm="0">
                                          <p:val>
                                            <p:strVal val="#ppt_x"/>
                                          </p:val>
                                        </p:tav>
                                        <p:tav tm="100000">
                                          <p:val>
                                            <p:strVal val="#ppt_x"/>
                                          </p:val>
                                        </p:tav>
                                      </p:tavLst>
                                    </p:anim>
                                    <p:anim calcmode="lin" valueType="num">
                                      <p:cBhvr>
                                        <p:cTn id="26" dur="675" decel="100000" fill="hold"/>
                                        <p:tgtEl>
                                          <p:spTgt spid="68"/>
                                        </p:tgtEl>
                                        <p:attrNameLst>
                                          <p:attrName>ppt_y</p:attrName>
                                        </p:attrNameLst>
                                      </p:cBhvr>
                                      <p:tavLst>
                                        <p:tav tm="0">
                                          <p:val>
                                            <p:strVal val="#ppt_y+1"/>
                                          </p:val>
                                        </p:tav>
                                        <p:tav tm="100000">
                                          <p:val>
                                            <p:strVal val="#ppt_y-.03"/>
                                          </p:val>
                                        </p:tav>
                                      </p:tavLst>
                                    </p:anim>
                                    <p:anim calcmode="lin" valueType="num">
                                      <p:cBhvr>
                                        <p:cTn id="27" dur="75" accel="100000" fill="hold">
                                          <p:stCondLst>
                                            <p:cond delay="675"/>
                                          </p:stCondLst>
                                        </p:cTn>
                                        <p:tgtEl>
                                          <p:spTgt spid="68"/>
                                        </p:tgtEl>
                                        <p:attrNameLst>
                                          <p:attrName>ppt_y</p:attrName>
                                        </p:attrNameLst>
                                      </p:cBhvr>
                                      <p:tavLst>
                                        <p:tav tm="0">
                                          <p:val>
                                            <p:strVal val="#ppt_y-.03"/>
                                          </p:val>
                                        </p:tav>
                                        <p:tav tm="100000">
                                          <p:val>
                                            <p:strVal val="#ppt_y"/>
                                          </p:val>
                                        </p:tav>
                                      </p:tavLst>
                                    </p:anim>
                                  </p:childTnLst>
                                </p:cTn>
                              </p:par>
                            </p:childTnLst>
                          </p:cTn>
                        </p:par>
                        <p:par>
                          <p:cTn id="28" fill="hold">
                            <p:stCondLst>
                              <p:cond delay="1250"/>
                            </p:stCondLst>
                            <p:childTnLst>
                              <p:par>
                                <p:cTn id="29" presetID="37" presetClass="entr" presetSubtype="0" fill="hold" nodeType="afterEffect">
                                  <p:stCondLst>
                                    <p:cond delay="0"/>
                                  </p:stCondLst>
                                  <p:childTnLst>
                                    <p:set>
                                      <p:cBhvr>
                                        <p:cTn id="30" dur="1" fill="hold">
                                          <p:stCondLst>
                                            <p:cond delay="0"/>
                                          </p:stCondLst>
                                        </p:cTn>
                                        <p:tgtEl>
                                          <p:spTgt spid="81"/>
                                        </p:tgtEl>
                                        <p:attrNameLst>
                                          <p:attrName>style.visibility</p:attrName>
                                        </p:attrNameLst>
                                      </p:cBhvr>
                                      <p:to>
                                        <p:strVal val="visible"/>
                                      </p:to>
                                    </p:set>
                                    <p:animEffect transition="in" filter="fade">
                                      <p:cBhvr>
                                        <p:cTn id="31" dur="750"/>
                                        <p:tgtEl>
                                          <p:spTgt spid="81"/>
                                        </p:tgtEl>
                                      </p:cBhvr>
                                    </p:animEffect>
                                    <p:anim calcmode="lin" valueType="num">
                                      <p:cBhvr>
                                        <p:cTn id="32" dur="750" fill="hold"/>
                                        <p:tgtEl>
                                          <p:spTgt spid="81"/>
                                        </p:tgtEl>
                                        <p:attrNameLst>
                                          <p:attrName>ppt_x</p:attrName>
                                        </p:attrNameLst>
                                      </p:cBhvr>
                                      <p:tavLst>
                                        <p:tav tm="0">
                                          <p:val>
                                            <p:strVal val="#ppt_x"/>
                                          </p:val>
                                        </p:tav>
                                        <p:tav tm="100000">
                                          <p:val>
                                            <p:strVal val="#ppt_x"/>
                                          </p:val>
                                        </p:tav>
                                      </p:tavLst>
                                    </p:anim>
                                    <p:anim calcmode="lin" valueType="num">
                                      <p:cBhvr>
                                        <p:cTn id="33" dur="675" decel="100000" fill="hold"/>
                                        <p:tgtEl>
                                          <p:spTgt spid="81"/>
                                        </p:tgtEl>
                                        <p:attrNameLst>
                                          <p:attrName>ppt_y</p:attrName>
                                        </p:attrNameLst>
                                      </p:cBhvr>
                                      <p:tavLst>
                                        <p:tav tm="0">
                                          <p:val>
                                            <p:strVal val="#ppt_y+1"/>
                                          </p:val>
                                        </p:tav>
                                        <p:tav tm="100000">
                                          <p:val>
                                            <p:strVal val="#ppt_y-.03"/>
                                          </p:val>
                                        </p:tav>
                                      </p:tavLst>
                                    </p:anim>
                                    <p:anim calcmode="lin" valueType="num">
                                      <p:cBhvr>
                                        <p:cTn id="34" dur="75" accel="100000" fill="hold">
                                          <p:stCondLst>
                                            <p:cond delay="675"/>
                                          </p:stCondLst>
                                        </p:cTn>
                                        <p:tgtEl>
                                          <p:spTgt spid="81"/>
                                        </p:tgtEl>
                                        <p:attrNameLst>
                                          <p:attrName>ppt_y</p:attrName>
                                        </p:attrNameLst>
                                      </p:cBhvr>
                                      <p:tavLst>
                                        <p:tav tm="0">
                                          <p:val>
                                            <p:strVal val="#ppt_y-.03"/>
                                          </p:val>
                                        </p:tav>
                                        <p:tav tm="100000">
                                          <p:val>
                                            <p:strVal val="#ppt_y"/>
                                          </p:val>
                                        </p:tav>
                                      </p:tavLst>
                                    </p:anim>
                                  </p:childTnLst>
                                </p:cTn>
                              </p:par>
                            </p:childTnLst>
                          </p:cTn>
                        </p:par>
                        <p:par>
                          <p:cTn id="35" fill="hold">
                            <p:stCondLst>
                              <p:cond delay="2000"/>
                            </p:stCondLst>
                            <p:childTnLst>
                              <p:par>
                                <p:cTn id="36" presetID="37" presetClass="entr" presetSubtype="0" fill="hold" nodeType="afterEffect">
                                  <p:stCondLst>
                                    <p:cond delay="0"/>
                                  </p:stCondLst>
                                  <p:childTnLst>
                                    <p:set>
                                      <p:cBhvr>
                                        <p:cTn id="37" dur="1" fill="hold">
                                          <p:stCondLst>
                                            <p:cond delay="0"/>
                                          </p:stCondLst>
                                        </p:cTn>
                                        <p:tgtEl>
                                          <p:spTgt spid="57"/>
                                        </p:tgtEl>
                                        <p:attrNameLst>
                                          <p:attrName>style.visibility</p:attrName>
                                        </p:attrNameLst>
                                      </p:cBhvr>
                                      <p:to>
                                        <p:strVal val="visible"/>
                                      </p:to>
                                    </p:set>
                                    <p:animEffect transition="in" filter="fade">
                                      <p:cBhvr>
                                        <p:cTn id="38" dur="750"/>
                                        <p:tgtEl>
                                          <p:spTgt spid="57"/>
                                        </p:tgtEl>
                                      </p:cBhvr>
                                    </p:animEffect>
                                    <p:anim calcmode="lin" valueType="num">
                                      <p:cBhvr>
                                        <p:cTn id="39" dur="750" fill="hold"/>
                                        <p:tgtEl>
                                          <p:spTgt spid="57"/>
                                        </p:tgtEl>
                                        <p:attrNameLst>
                                          <p:attrName>ppt_x</p:attrName>
                                        </p:attrNameLst>
                                      </p:cBhvr>
                                      <p:tavLst>
                                        <p:tav tm="0">
                                          <p:val>
                                            <p:strVal val="#ppt_x"/>
                                          </p:val>
                                        </p:tav>
                                        <p:tav tm="100000">
                                          <p:val>
                                            <p:strVal val="#ppt_x"/>
                                          </p:val>
                                        </p:tav>
                                      </p:tavLst>
                                    </p:anim>
                                    <p:anim calcmode="lin" valueType="num">
                                      <p:cBhvr>
                                        <p:cTn id="40" dur="675" decel="100000" fill="hold"/>
                                        <p:tgtEl>
                                          <p:spTgt spid="57"/>
                                        </p:tgtEl>
                                        <p:attrNameLst>
                                          <p:attrName>ppt_y</p:attrName>
                                        </p:attrNameLst>
                                      </p:cBhvr>
                                      <p:tavLst>
                                        <p:tav tm="0">
                                          <p:val>
                                            <p:strVal val="#ppt_y+1"/>
                                          </p:val>
                                        </p:tav>
                                        <p:tav tm="100000">
                                          <p:val>
                                            <p:strVal val="#ppt_y-.03"/>
                                          </p:val>
                                        </p:tav>
                                      </p:tavLst>
                                    </p:anim>
                                    <p:anim calcmode="lin" valueType="num">
                                      <p:cBhvr>
                                        <p:cTn id="41" dur="75" accel="100000" fill="hold">
                                          <p:stCondLst>
                                            <p:cond delay="675"/>
                                          </p:stCondLst>
                                        </p:cTn>
                                        <p:tgtEl>
                                          <p:spTgt spid="57"/>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extLst mod="1">
    <p:ext uri="{E180D4A7-C9FB-4DFB-919C-405C955672EB}">
      <p14:showEvtLst xmlns:p14="http://schemas.microsoft.com/office/powerpoint/2010/main">
        <p14:playEvt time="0" objId="30"/>
      </p14:showEvtLst>
    </p:ext>
  </p:extLs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2" name="组合 51"/>
          <p:cNvGrpSpPr/>
          <p:nvPr/>
        </p:nvGrpSpPr>
        <p:grpSpPr>
          <a:xfrm>
            <a:off x="5223692" y="810823"/>
            <a:ext cx="2734707" cy="1813262"/>
            <a:chOff x="5553800" y="924344"/>
            <a:chExt cx="2907525" cy="1927850"/>
          </a:xfrm>
        </p:grpSpPr>
        <p:sp>
          <p:nvSpPr>
            <p:cNvPr id="53" name="圆角矩形标注 52"/>
            <p:cNvSpPr/>
            <p:nvPr/>
          </p:nvSpPr>
          <p:spPr>
            <a:xfrm flipH="1">
              <a:off x="5553800" y="924344"/>
              <a:ext cx="2907525" cy="1927850"/>
            </a:xfrm>
            <a:prstGeom prst="wedgeRoundRectCallout">
              <a:avLst>
                <a:gd name="adj1" fmla="val -1475"/>
                <a:gd name="adj2" fmla="val 68169"/>
                <a:gd name="adj3" fmla="val 16667"/>
              </a:avLst>
            </a:prstGeom>
            <a:gradFill flip="none" rotWithShape="1">
              <a:gsLst>
                <a:gs pos="0">
                  <a:schemeClr val="accent3">
                    <a:shade val="30000"/>
                    <a:satMod val="115000"/>
                  </a:schemeClr>
                </a:gs>
                <a:gs pos="50000">
                  <a:schemeClr val="accent3">
                    <a:shade val="67500"/>
                    <a:satMod val="115000"/>
                  </a:schemeClr>
                </a:gs>
                <a:gs pos="100000">
                  <a:schemeClr val="accent3">
                    <a:shade val="100000"/>
                    <a:satMod val="115000"/>
                  </a:schemeClr>
                </a:gs>
              </a:gsLst>
              <a:lin ang="2700000" scaled="1"/>
              <a:tileRect/>
            </a:gradFill>
            <a:ln w="12700" cap="flat" cmpd="sng" algn="ctr">
              <a:noFill/>
              <a:prstDash val="solid"/>
            </a:ln>
            <a:effectLst>
              <a:outerShdw blurRad="393700" dist="38100" dir="5400000" algn="t" rotWithShape="0">
                <a:schemeClr val="tx1">
                  <a:alpha val="37000"/>
                </a:schemeClr>
              </a:outerShdw>
            </a:effectLst>
          </p:spPr>
          <p:txBody>
            <a:bodyPr rtlCol="0" anchor="ctr"/>
            <a:lstStyle/>
            <a:p>
              <a:pPr algn="ctr"/>
              <a:endParaRPr lang="zh-CN" altLang="en-US" sz="1270" kern="0">
                <a:solidFill>
                  <a:schemeClr val="accent5">
                    <a:lumMod val="50000"/>
                  </a:schemeClr>
                </a:solidFill>
                <a:latin typeface="Calibri"/>
              </a:endParaRPr>
            </a:p>
          </p:txBody>
        </p:sp>
        <p:sp>
          <p:nvSpPr>
            <p:cNvPr id="54" name="圆角矩形标注 53"/>
            <p:cNvSpPr/>
            <p:nvPr/>
          </p:nvSpPr>
          <p:spPr>
            <a:xfrm flipH="1">
              <a:off x="5725021" y="972145"/>
              <a:ext cx="2736304" cy="1814321"/>
            </a:xfrm>
            <a:prstGeom prst="wedgeRoundRectCallout">
              <a:avLst>
                <a:gd name="adj1" fmla="val -1475"/>
                <a:gd name="adj2" fmla="val 68169"/>
                <a:gd name="adj3" fmla="val 16667"/>
              </a:avLst>
            </a:prstGeom>
            <a:gradFill flip="none" rotWithShape="1">
              <a:gsLst>
                <a:gs pos="6000">
                  <a:sysClr val="window" lastClr="FFFFFF">
                    <a:lumMod val="95000"/>
                    <a:shade val="67500"/>
                    <a:satMod val="115000"/>
                  </a:sysClr>
                </a:gs>
                <a:gs pos="100000">
                  <a:srgbClr val="E4E4E4"/>
                </a:gs>
                <a:gs pos="80000">
                  <a:srgbClr val="F1F1F1"/>
                </a:gs>
                <a:gs pos="43000">
                  <a:sysClr val="window" lastClr="FFFFFF"/>
                </a:gs>
              </a:gsLst>
              <a:lin ang="8100000" scaled="1"/>
              <a:tileRect/>
            </a:gradFill>
            <a:ln w="12700" cap="flat" cmpd="sng" algn="ctr">
              <a:solidFill>
                <a:sysClr val="window" lastClr="FFFFFF"/>
              </a:solidFill>
              <a:prstDash val="solid"/>
            </a:ln>
            <a:effectLst/>
          </p:spPr>
          <p:txBody>
            <a:bodyPr rtlCol="0" anchor="ctr"/>
            <a:lstStyle/>
            <a:p>
              <a:pPr algn="ctr"/>
              <a:endParaRPr lang="zh-CN" altLang="en-US" sz="1270" kern="0">
                <a:solidFill>
                  <a:schemeClr val="accent5">
                    <a:lumMod val="50000"/>
                  </a:schemeClr>
                </a:solidFill>
                <a:latin typeface="Calibri"/>
              </a:endParaRPr>
            </a:p>
          </p:txBody>
        </p:sp>
      </p:grpSp>
      <p:grpSp>
        <p:nvGrpSpPr>
          <p:cNvPr id="55" name="组合 54"/>
          <p:cNvGrpSpPr/>
          <p:nvPr/>
        </p:nvGrpSpPr>
        <p:grpSpPr>
          <a:xfrm>
            <a:off x="1486171" y="1157654"/>
            <a:ext cx="2450686" cy="1674157"/>
            <a:chOff x="1580089" y="1293093"/>
            <a:chExt cx="2605556" cy="1779954"/>
          </a:xfrm>
        </p:grpSpPr>
        <p:sp>
          <p:nvSpPr>
            <p:cNvPr id="56" name="圆角矩形标注 55"/>
            <p:cNvSpPr/>
            <p:nvPr/>
          </p:nvSpPr>
          <p:spPr>
            <a:xfrm>
              <a:off x="1592774" y="1293093"/>
              <a:ext cx="2592871" cy="1779954"/>
            </a:xfrm>
            <a:prstGeom prst="wedgeRoundRectCallout">
              <a:avLst>
                <a:gd name="adj1" fmla="val -15494"/>
                <a:gd name="adj2" fmla="val 64875"/>
                <a:gd name="adj3" fmla="val 16667"/>
              </a:avLst>
            </a:prstGeom>
            <a:gradFill flip="none" rotWithShape="1">
              <a:gsLst>
                <a:gs pos="0">
                  <a:schemeClr val="bg2">
                    <a:shade val="30000"/>
                    <a:satMod val="115000"/>
                  </a:schemeClr>
                </a:gs>
                <a:gs pos="50000">
                  <a:schemeClr val="bg2">
                    <a:shade val="67500"/>
                    <a:satMod val="115000"/>
                  </a:schemeClr>
                </a:gs>
                <a:gs pos="100000">
                  <a:schemeClr val="bg2">
                    <a:shade val="100000"/>
                    <a:satMod val="115000"/>
                  </a:schemeClr>
                </a:gs>
              </a:gsLst>
              <a:lin ang="5400000" scaled="1"/>
              <a:tileRect/>
            </a:gradFill>
            <a:ln w="12700" cap="flat" cmpd="sng" algn="ctr">
              <a:noFill/>
              <a:prstDash val="solid"/>
            </a:ln>
            <a:effectLst>
              <a:outerShdw blurRad="393700" dist="38100" dir="5400000" algn="t" rotWithShape="0">
                <a:schemeClr val="tx1">
                  <a:alpha val="37000"/>
                </a:schemeClr>
              </a:outerShdw>
            </a:effectLst>
          </p:spPr>
          <p:txBody>
            <a:bodyPr rtlCol="0" anchor="ctr"/>
            <a:lstStyle/>
            <a:p>
              <a:pPr algn="ctr"/>
              <a:endParaRPr lang="zh-CN" altLang="en-US" sz="1270" kern="0">
                <a:solidFill>
                  <a:schemeClr val="accent5">
                    <a:lumMod val="50000"/>
                  </a:schemeClr>
                </a:solidFill>
                <a:latin typeface="Calibri"/>
              </a:endParaRPr>
            </a:p>
          </p:txBody>
        </p:sp>
        <p:sp>
          <p:nvSpPr>
            <p:cNvPr id="57" name="圆角矩形标注 56"/>
            <p:cNvSpPr/>
            <p:nvPr/>
          </p:nvSpPr>
          <p:spPr>
            <a:xfrm>
              <a:off x="1580089" y="1332185"/>
              <a:ext cx="2440179" cy="1675134"/>
            </a:xfrm>
            <a:prstGeom prst="wedgeRoundRectCallout">
              <a:avLst>
                <a:gd name="adj1" fmla="val -14449"/>
                <a:gd name="adj2" fmla="val 64669"/>
                <a:gd name="adj3" fmla="val 16667"/>
              </a:avLst>
            </a:prstGeom>
            <a:gradFill flip="none" rotWithShape="1">
              <a:gsLst>
                <a:gs pos="6000">
                  <a:sysClr val="window" lastClr="FFFFFF">
                    <a:lumMod val="95000"/>
                    <a:shade val="67500"/>
                    <a:satMod val="115000"/>
                  </a:sysClr>
                </a:gs>
                <a:gs pos="100000">
                  <a:srgbClr val="E4E4E4"/>
                </a:gs>
                <a:gs pos="80000">
                  <a:srgbClr val="F1F1F1"/>
                </a:gs>
                <a:gs pos="43000">
                  <a:sysClr val="window" lastClr="FFFFFF"/>
                </a:gs>
              </a:gsLst>
              <a:lin ang="8100000" scaled="1"/>
              <a:tileRect/>
            </a:gradFill>
            <a:ln w="12700" cap="flat" cmpd="sng" algn="ctr">
              <a:solidFill>
                <a:sysClr val="window" lastClr="FFFFFF"/>
              </a:solidFill>
              <a:prstDash val="solid"/>
            </a:ln>
            <a:effectLst/>
          </p:spPr>
          <p:txBody>
            <a:bodyPr rtlCol="0" anchor="ctr"/>
            <a:lstStyle/>
            <a:p>
              <a:pPr algn="ctr"/>
              <a:endParaRPr lang="zh-CN" altLang="en-US" sz="1270" kern="0">
                <a:solidFill>
                  <a:schemeClr val="accent5">
                    <a:lumMod val="50000"/>
                  </a:schemeClr>
                </a:solidFill>
                <a:latin typeface="Calibri"/>
              </a:endParaRPr>
            </a:p>
          </p:txBody>
        </p:sp>
      </p:grpSp>
      <p:grpSp>
        <p:nvGrpSpPr>
          <p:cNvPr id="58" name="组合 57"/>
          <p:cNvGrpSpPr/>
          <p:nvPr/>
        </p:nvGrpSpPr>
        <p:grpSpPr>
          <a:xfrm>
            <a:off x="3395036" y="2955350"/>
            <a:ext cx="2463796" cy="1670431"/>
            <a:chOff x="3609583" y="3228600"/>
            <a:chExt cx="2272417" cy="1559969"/>
          </a:xfrm>
        </p:grpSpPr>
        <p:sp>
          <p:nvSpPr>
            <p:cNvPr id="59" name="圆角矩形标注 58"/>
            <p:cNvSpPr/>
            <p:nvPr/>
          </p:nvSpPr>
          <p:spPr>
            <a:xfrm>
              <a:off x="3609583" y="3228600"/>
              <a:ext cx="2272417" cy="1559969"/>
            </a:xfrm>
            <a:prstGeom prst="wedgeRoundRectCallout">
              <a:avLst>
                <a:gd name="adj1" fmla="val -15494"/>
                <a:gd name="adj2" fmla="val 64875"/>
                <a:gd name="adj3" fmla="val 16667"/>
              </a:avLst>
            </a:prstGeom>
            <a:solidFill>
              <a:schemeClr val="accent4"/>
            </a:solidFill>
            <a:ln w="12700" cap="flat" cmpd="sng" algn="ctr">
              <a:noFill/>
              <a:prstDash val="solid"/>
            </a:ln>
            <a:effectLst>
              <a:outerShdw blurRad="393700" dist="38100" dir="5400000" algn="t" rotWithShape="0">
                <a:schemeClr val="tx1">
                  <a:alpha val="37000"/>
                </a:schemeClr>
              </a:outerShdw>
            </a:effectLst>
          </p:spPr>
          <p:txBody>
            <a:bodyPr rtlCol="0" anchor="ctr"/>
            <a:lstStyle/>
            <a:p>
              <a:pPr algn="ctr"/>
              <a:endParaRPr lang="zh-CN" altLang="en-US" sz="1270" kern="0">
                <a:solidFill>
                  <a:schemeClr val="accent3"/>
                </a:solidFill>
                <a:latin typeface="Calibri"/>
              </a:endParaRPr>
            </a:p>
          </p:txBody>
        </p:sp>
        <p:sp>
          <p:nvSpPr>
            <p:cNvPr id="60" name="圆角矩形标注 59"/>
            <p:cNvSpPr/>
            <p:nvPr/>
          </p:nvSpPr>
          <p:spPr>
            <a:xfrm>
              <a:off x="3609584" y="3276402"/>
              <a:ext cx="2138597" cy="1468104"/>
            </a:xfrm>
            <a:prstGeom prst="wedgeRoundRectCallout">
              <a:avLst>
                <a:gd name="adj1" fmla="val -14449"/>
                <a:gd name="adj2" fmla="val 64669"/>
                <a:gd name="adj3" fmla="val 16667"/>
              </a:avLst>
            </a:prstGeom>
            <a:gradFill flip="none" rotWithShape="1">
              <a:gsLst>
                <a:gs pos="6000">
                  <a:sysClr val="window" lastClr="FFFFFF">
                    <a:lumMod val="95000"/>
                    <a:shade val="67500"/>
                    <a:satMod val="115000"/>
                  </a:sysClr>
                </a:gs>
                <a:gs pos="100000">
                  <a:srgbClr val="E4E4E4"/>
                </a:gs>
                <a:gs pos="80000">
                  <a:srgbClr val="F1F1F1"/>
                </a:gs>
                <a:gs pos="43000">
                  <a:sysClr val="window" lastClr="FFFFFF"/>
                </a:gs>
              </a:gsLst>
              <a:lin ang="8100000" scaled="1"/>
              <a:tileRect/>
            </a:gradFill>
            <a:ln w="12700" cap="flat" cmpd="sng" algn="ctr">
              <a:solidFill>
                <a:sysClr val="window" lastClr="FFFFFF"/>
              </a:solidFill>
              <a:prstDash val="solid"/>
            </a:ln>
            <a:effectLst/>
          </p:spPr>
          <p:txBody>
            <a:bodyPr rtlCol="0" anchor="ctr"/>
            <a:lstStyle/>
            <a:p>
              <a:pPr algn="ctr"/>
              <a:endParaRPr lang="zh-CN" altLang="en-US" sz="1270" kern="0">
                <a:solidFill>
                  <a:schemeClr val="accent5">
                    <a:lumMod val="50000"/>
                  </a:schemeClr>
                </a:solidFill>
                <a:latin typeface="Calibri"/>
              </a:endParaRPr>
            </a:p>
          </p:txBody>
        </p:sp>
      </p:grpSp>
      <p:grpSp>
        <p:nvGrpSpPr>
          <p:cNvPr id="61" name="组合 60"/>
          <p:cNvGrpSpPr/>
          <p:nvPr/>
        </p:nvGrpSpPr>
        <p:grpSpPr>
          <a:xfrm>
            <a:off x="6008264" y="3023079"/>
            <a:ext cx="1053517" cy="857574"/>
            <a:chOff x="6387953" y="3276402"/>
            <a:chExt cx="1120093" cy="911768"/>
          </a:xfrm>
          <a:effectLst>
            <a:outerShdw blurRad="50800" dist="38100" dir="2700000" algn="tl" rotWithShape="0">
              <a:prstClr val="black">
                <a:alpha val="40000"/>
              </a:prstClr>
            </a:outerShdw>
          </a:effectLst>
        </p:grpSpPr>
        <p:sp>
          <p:nvSpPr>
            <p:cNvPr id="62" name="圆角矩形标注 61"/>
            <p:cNvSpPr/>
            <p:nvPr/>
          </p:nvSpPr>
          <p:spPr>
            <a:xfrm flipH="1">
              <a:off x="6387953" y="3276402"/>
              <a:ext cx="1120093" cy="911768"/>
            </a:xfrm>
            <a:prstGeom prst="wedgeRoundRectCallout">
              <a:avLst>
                <a:gd name="adj1" fmla="val -20118"/>
                <a:gd name="adj2" fmla="val 71633"/>
                <a:gd name="adj3" fmla="val 16667"/>
              </a:avLst>
            </a:prstGeom>
            <a:gradFill flip="none" rotWithShape="1">
              <a:gsLst>
                <a:gs pos="6000">
                  <a:sysClr val="window" lastClr="FFFFFF">
                    <a:lumMod val="95000"/>
                    <a:shade val="67500"/>
                    <a:satMod val="115000"/>
                  </a:sysClr>
                </a:gs>
                <a:gs pos="100000">
                  <a:srgbClr val="E4E4E4"/>
                </a:gs>
                <a:gs pos="80000">
                  <a:srgbClr val="F1F1F1"/>
                </a:gs>
                <a:gs pos="43000">
                  <a:sysClr val="window" lastClr="FFFFFF"/>
                </a:gs>
              </a:gsLst>
              <a:lin ang="8100000" scaled="1"/>
              <a:tileRect/>
            </a:gradFill>
            <a:ln w="12700" cap="flat" cmpd="sng" algn="ctr">
              <a:solidFill>
                <a:sysClr val="window" lastClr="FFFFFF"/>
              </a:solidFill>
              <a:prstDash val="solid"/>
            </a:ln>
            <a:effectLst/>
          </p:spPr>
          <p:txBody>
            <a:bodyPr rtlCol="0" anchor="ctr"/>
            <a:lstStyle/>
            <a:p>
              <a:pPr algn="ctr"/>
              <a:endParaRPr lang="zh-CN" altLang="en-US" sz="1270" kern="0">
                <a:solidFill>
                  <a:schemeClr val="accent5">
                    <a:lumMod val="50000"/>
                  </a:schemeClr>
                </a:solidFill>
                <a:latin typeface="Calibri"/>
              </a:endParaRPr>
            </a:p>
          </p:txBody>
        </p:sp>
        <p:sp>
          <p:nvSpPr>
            <p:cNvPr id="63" name="Freeform 8"/>
            <p:cNvSpPr>
              <a:spLocks noEditPoints="1"/>
            </p:cNvSpPr>
            <p:nvPr/>
          </p:nvSpPr>
          <p:spPr bwMode="auto">
            <a:xfrm>
              <a:off x="6685649" y="3482271"/>
              <a:ext cx="524699" cy="500029"/>
            </a:xfrm>
            <a:custGeom>
              <a:avLst/>
              <a:gdLst>
                <a:gd name="T0" fmla="*/ 170977 w 1145"/>
                <a:gd name="T1" fmla="*/ 701008 h 1092"/>
                <a:gd name="T2" fmla="*/ 268350 w 1145"/>
                <a:gd name="T3" fmla="*/ 701008 h 1092"/>
                <a:gd name="T4" fmla="*/ 287518 w 1145"/>
                <a:gd name="T5" fmla="*/ 682621 h 1092"/>
                <a:gd name="T6" fmla="*/ 287518 w 1145"/>
                <a:gd name="T7" fmla="*/ 517137 h 1092"/>
                <a:gd name="T8" fmla="*/ 268350 w 1145"/>
                <a:gd name="T9" fmla="*/ 498750 h 1092"/>
                <a:gd name="T10" fmla="*/ 170977 w 1145"/>
                <a:gd name="T11" fmla="*/ 498750 h 1092"/>
                <a:gd name="T12" fmla="*/ 151809 w 1145"/>
                <a:gd name="T13" fmla="*/ 517137 h 1092"/>
                <a:gd name="T14" fmla="*/ 151809 w 1145"/>
                <a:gd name="T15" fmla="*/ 682621 h 1092"/>
                <a:gd name="T16" fmla="*/ 170977 w 1145"/>
                <a:gd name="T17" fmla="*/ 701008 h 1092"/>
                <a:gd name="T18" fmla="*/ 834951 w 1145"/>
                <a:gd name="T19" fmla="*/ 751573 h 1092"/>
                <a:gd name="T20" fmla="*/ 85105 w 1145"/>
                <a:gd name="T21" fmla="*/ 751573 h 1092"/>
                <a:gd name="T22" fmla="*/ 85105 w 1145"/>
                <a:gd name="T23" fmla="*/ 42137 h 1092"/>
                <a:gd name="T24" fmla="*/ 42169 w 1145"/>
                <a:gd name="T25" fmla="*/ 0 h 1092"/>
                <a:gd name="T26" fmla="*/ 0 w 1145"/>
                <a:gd name="T27" fmla="*/ 42137 h 1092"/>
                <a:gd name="T28" fmla="*/ 0 w 1145"/>
                <a:gd name="T29" fmla="*/ 794476 h 1092"/>
                <a:gd name="T30" fmla="*/ 42169 w 1145"/>
                <a:gd name="T31" fmla="*/ 836613 h 1092"/>
                <a:gd name="T32" fmla="*/ 834951 w 1145"/>
                <a:gd name="T33" fmla="*/ 836613 h 1092"/>
                <a:gd name="T34" fmla="*/ 877887 w 1145"/>
                <a:gd name="T35" fmla="*/ 794476 h 1092"/>
                <a:gd name="T36" fmla="*/ 834951 w 1145"/>
                <a:gd name="T37" fmla="*/ 751573 h 1092"/>
                <a:gd name="T38" fmla="*/ 403291 w 1145"/>
                <a:gd name="T39" fmla="*/ 701008 h 1092"/>
                <a:gd name="T40" fmla="*/ 501431 w 1145"/>
                <a:gd name="T41" fmla="*/ 701008 h 1092"/>
                <a:gd name="T42" fmla="*/ 519832 w 1145"/>
                <a:gd name="T43" fmla="*/ 682621 h 1092"/>
                <a:gd name="T44" fmla="*/ 519832 w 1145"/>
                <a:gd name="T45" fmla="*/ 298024 h 1092"/>
                <a:gd name="T46" fmla="*/ 501431 w 1145"/>
                <a:gd name="T47" fmla="*/ 278871 h 1092"/>
                <a:gd name="T48" fmla="*/ 403291 w 1145"/>
                <a:gd name="T49" fmla="*/ 278871 h 1092"/>
                <a:gd name="T50" fmla="*/ 384890 w 1145"/>
                <a:gd name="T51" fmla="*/ 298024 h 1092"/>
                <a:gd name="T52" fmla="*/ 384890 w 1145"/>
                <a:gd name="T53" fmla="*/ 682621 h 1092"/>
                <a:gd name="T54" fmla="*/ 403291 w 1145"/>
                <a:gd name="T55" fmla="*/ 701008 h 1092"/>
                <a:gd name="T56" fmla="*/ 636372 w 1145"/>
                <a:gd name="T57" fmla="*/ 701008 h 1092"/>
                <a:gd name="T58" fmla="*/ 733745 w 1145"/>
                <a:gd name="T59" fmla="*/ 701008 h 1092"/>
                <a:gd name="T60" fmla="*/ 752146 w 1145"/>
                <a:gd name="T61" fmla="*/ 682621 h 1092"/>
                <a:gd name="T62" fmla="*/ 752146 w 1145"/>
                <a:gd name="T63" fmla="*/ 95000 h 1092"/>
                <a:gd name="T64" fmla="*/ 733745 w 1145"/>
                <a:gd name="T65" fmla="*/ 75847 h 1092"/>
                <a:gd name="T66" fmla="*/ 636372 w 1145"/>
                <a:gd name="T67" fmla="*/ 75847 h 1092"/>
                <a:gd name="T68" fmla="*/ 617204 w 1145"/>
                <a:gd name="T69" fmla="*/ 95000 h 1092"/>
                <a:gd name="T70" fmla="*/ 617204 w 1145"/>
                <a:gd name="T71" fmla="*/ 682621 h 1092"/>
                <a:gd name="T72" fmla="*/ 636372 w 1145"/>
                <a:gd name="T73" fmla="*/ 701008 h 109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1145" h="1092">
                  <a:moveTo>
                    <a:pt x="223" y="915"/>
                  </a:moveTo>
                  <a:lnTo>
                    <a:pt x="350" y="915"/>
                  </a:lnTo>
                  <a:cubicBezTo>
                    <a:pt x="364" y="915"/>
                    <a:pt x="375" y="904"/>
                    <a:pt x="375" y="891"/>
                  </a:cubicBezTo>
                  <a:lnTo>
                    <a:pt x="375" y="675"/>
                  </a:lnTo>
                  <a:cubicBezTo>
                    <a:pt x="375" y="662"/>
                    <a:pt x="364" y="651"/>
                    <a:pt x="350" y="651"/>
                  </a:cubicBezTo>
                  <a:lnTo>
                    <a:pt x="223" y="651"/>
                  </a:lnTo>
                  <a:cubicBezTo>
                    <a:pt x="209" y="651"/>
                    <a:pt x="198" y="662"/>
                    <a:pt x="198" y="675"/>
                  </a:cubicBezTo>
                  <a:lnTo>
                    <a:pt x="198" y="891"/>
                  </a:lnTo>
                  <a:cubicBezTo>
                    <a:pt x="198" y="904"/>
                    <a:pt x="209" y="915"/>
                    <a:pt x="223" y="915"/>
                  </a:cubicBezTo>
                  <a:close/>
                  <a:moveTo>
                    <a:pt x="1089" y="981"/>
                  </a:moveTo>
                  <a:lnTo>
                    <a:pt x="111" y="981"/>
                  </a:lnTo>
                  <a:lnTo>
                    <a:pt x="111" y="55"/>
                  </a:lnTo>
                  <a:cubicBezTo>
                    <a:pt x="111" y="25"/>
                    <a:pt x="86" y="0"/>
                    <a:pt x="55" y="0"/>
                  </a:cubicBezTo>
                  <a:cubicBezTo>
                    <a:pt x="25" y="0"/>
                    <a:pt x="0" y="25"/>
                    <a:pt x="0" y="55"/>
                  </a:cubicBezTo>
                  <a:lnTo>
                    <a:pt x="0" y="1037"/>
                  </a:lnTo>
                  <a:cubicBezTo>
                    <a:pt x="0" y="1067"/>
                    <a:pt x="25" y="1092"/>
                    <a:pt x="55" y="1092"/>
                  </a:cubicBezTo>
                  <a:lnTo>
                    <a:pt x="1089" y="1092"/>
                  </a:lnTo>
                  <a:cubicBezTo>
                    <a:pt x="1120" y="1092"/>
                    <a:pt x="1145" y="1067"/>
                    <a:pt x="1145" y="1037"/>
                  </a:cubicBezTo>
                  <a:cubicBezTo>
                    <a:pt x="1145" y="1006"/>
                    <a:pt x="1120" y="981"/>
                    <a:pt x="1089" y="981"/>
                  </a:cubicBezTo>
                  <a:close/>
                  <a:moveTo>
                    <a:pt x="526" y="915"/>
                  </a:moveTo>
                  <a:lnTo>
                    <a:pt x="654" y="915"/>
                  </a:lnTo>
                  <a:cubicBezTo>
                    <a:pt x="667" y="915"/>
                    <a:pt x="678" y="904"/>
                    <a:pt x="678" y="891"/>
                  </a:cubicBezTo>
                  <a:lnTo>
                    <a:pt x="678" y="389"/>
                  </a:lnTo>
                  <a:cubicBezTo>
                    <a:pt x="678" y="375"/>
                    <a:pt x="667" y="364"/>
                    <a:pt x="654" y="364"/>
                  </a:cubicBezTo>
                  <a:lnTo>
                    <a:pt x="526" y="364"/>
                  </a:lnTo>
                  <a:cubicBezTo>
                    <a:pt x="513" y="364"/>
                    <a:pt x="502" y="375"/>
                    <a:pt x="502" y="389"/>
                  </a:cubicBezTo>
                  <a:lnTo>
                    <a:pt x="502" y="891"/>
                  </a:lnTo>
                  <a:cubicBezTo>
                    <a:pt x="502" y="904"/>
                    <a:pt x="513" y="915"/>
                    <a:pt x="526" y="915"/>
                  </a:cubicBezTo>
                  <a:close/>
                  <a:moveTo>
                    <a:pt x="830" y="915"/>
                  </a:moveTo>
                  <a:lnTo>
                    <a:pt x="957" y="915"/>
                  </a:lnTo>
                  <a:cubicBezTo>
                    <a:pt x="970" y="915"/>
                    <a:pt x="981" y="904"/>
                    <a:pt x="981" y="891"/>
                  </a:cubicBezTo>
                  <a:lnTo>
                    <a:pt x="981" y="124"/>
                  </a:lnTo>
                  <a:cubicBezTo>
                    <a:pt x="981" y="110"/>
                    <a:pt x="970" y="99"/>
                    <a:pt x="957" y="99"/>
                  </a:cubicBezTo>
                  <a:lnTo>
                    <a:pt x="830" y="99"/>
                  </a:lnTo>
                  <a:cubicBezTo>
                    <a:pt x="816" y="99"/>
                    <a:pt x="805" y="110"/>
                    <a:pt x="805" y="124"/>
                  </a:cubicBezTo>
                  <a:lnTo>
                    <a:pt x="805" y="891"/>
                  </a:lnTo>
                  <a:cubicBezTo>
                    <a:pt x="805" y="904"/>
                    <a:pt x="816" y="915"/>
                    <a:pt x="830" y="915"/>
                  </a:cubicBezTo>
                  <a:close/>
                </a:path>
              </a:pathLst>
            </a:custGeom>
            <a:solidFill>
              <a:schemeClr val="bg2"/>
            </a:solidFill>
            <a:ln>
              <a:noFill/>
            </a:ln>
          </p:spPr>
          <p:txBody>
            <a:bodyPr/>
            <a:lstStyle/>
            <a:p>
              <a:endParaRPr lang="zh-CN" altLang="en-US" sz="1270">
                <a:solidFill>
                  <a:schemeClr val="accent4"/>
                </a:solidFill>
              </a:endParaRPr>
            </a:p>
          </p:txBody>
        </p:sp>
      </p:grpSp>
      <p:grpSp>
        <p:nvGrpSpPr>
          <p:cNvPr id="64" name="组合 63"/>
          <p:cNvGrpSpPr/>
          <p:nvPr/>
        </p:nvGrpSpPr>
        <p:grpSpPr>
          <a:xfrm>
            <a:off x="4170174" y="1606655"/>
            <a:ext cx="918061" cy="747311"/>
            <a:chOff x="4433706" y="1770468"/>
            <a:chExt cx="976077" cy="794537"/>
          </a:xfrm>
          <a:effectLst>
            <a:outerShdw blurRad="50800" dist="38100" dir="2700000" algn="tl" rotWithShape="0">
              <a:prstClr val="black">
                <a:alpha val="40000"/>
              </a:prstClr>
            </a:outerShdw>
          </a:effectLst>
        </p:grpSpPr>
        <p:sp>
          <p:nvSpPr>
            <p:cNvPr id="65" name="圆角矩形标注 64"/>
            <p:cNvSpPr/>
            <p:nvPr/>
          </p:nvSpPr>
          <p:spPr>
            <a:xfrm flipH="1">
              <a:off x="4433706" y="1770468"/>
              <a:ext cx="976077" cy="794537"/>
            </a:xfrm>
            <a:prstGeom prst="wedgeRoundRectCallout">
              <a:avLst>
                <a:gd name="adj1" fmla="val -20118"/>
                <a:gd name="adj2" fmla="val 71633"/>
                <a:gd name="adj3" fmla="val 16667"/>
              </a:avLst>
            </a:prstGeom>
            <a:gradFill flip="none" rotWithShape="1">
              <a:gsLst>
                <a:gs pos="6000">
                  <a:sysClr val="window" lastClr="FFFFFF">
                    <a:lumMod val="95000"/>
                    <a:shade val="67500"/>
                    <a:satMod val="115000"/>
                  </a:sysClr>
                </a:gs>
                <a:gs pos="100000">
                  <a:srgbClr val="E4E4E4"/>
                </a:gs>
                <a:gs pos="80000">
                  <a:srgbClr val="F1F1F1"/>
                </a:gs>
                <a:gs pos="43000">
                  <a:sysClr val="window" lastClr="FFFFFF"/>
                </a:gs>
              </a:gsLst>
              <a:lin ang="8100000" scaled="1"/>
              <a:tileRect/>
            </a:gradFill>
            <a:ln w="12700" cap="flat" cmpd="sng" algn="ctr">
              <a:solidFill>
                <a:sysClr val="window" lastClr="FFFFFF"/>
              </a:solidFill>
              <a:prstDash val="solid"/>
            </a:ln>
            <a:effectLst/>
          </p:spPr>
          <p:txBody>
            <a:bodyPr rtlCol="0" anchor="ctr"/>
            <a:lstStyle/>
            <a:p>
              <a:pPr algn="ctr"/>
              <a:endParaRPr lang="zh-CN" altLang="en-US" sz="1270" kern="0">
                <a:solidFill>
                  <a:schemeClr val="accent5">
                    <a:lumMod val="50000"/>
                  </a:schemeClr>
                </a:solidFill>
                <a:latin typeface="Calibri"/>
              </a:endParaRPr>
            </a:p>
          </p:txBody>
        </p:sp>
        <p:grpSp>
          <p:nvGrpSpPr>
            <p:cNvPr id="66" name="组合 65"/>
            <p:cNvGrpSpPr/>
            <p:nvPr/>
          </p:nvGrpSpPr>
          <p:grpSpPr>
            <a:xfrm>
              <a:off x="4572893" y="1866135"/>
              <a:ext cx="612285" cy="618178"/>
              <a:chOff x="10560864" y="2750058"/>
              <a:chExt cx="612285" cy="618178"/>
            </a:xfrm>
            <a:solidFill>
              <a:schemeClr val="accent1"/>
            </a:solidFill>
          </p:grpSpPr>
          <p:grpSp>
            <p:nvGrpSpPr>
              <p:cNvPr id="67" name="组合 66"/>
              <p:cNvGrpSpPr/>
              <p:nvPr/>
            </p:nvGrpSpPr>
            <p:grpSpPr>
              <a:xfrm>
                <a:off x="10560884" y="2750058"/>
                <a:ext cx="612265" cy="618178"/>
                <a:chOff x="4367213" y="536575"/>
                <a:chExt cx="657225" cy="663575"/>
              </a:xfrm>
              <a:grpFill/>
            </p:grpSpPr>
            <p:sp>
              <p:nvSpPr>
                <p:cNvPr id="72" name="Freeform 81"/>
                <p:cNvSpPr>
                  <a:spLocks/>
                </p:cNvSpPr>
                <p:nvPr/>
              </p:nvSpPr>
              <p:spPr bwMode="auto">
                <a:xfrm>
                  <a:off x="4827588" y="536575"/>
                  <a:ext cx="196850" cy="663575"/>
                </a:xfrm>
                <a:custGeom>
                  <a:avLst/>
                  <a:gdLst>
                    <a:gd name="T0" fmla="*/ 0 w 124"/>
                    <a:gd name="T1" fmla="*/ 132 h 418"/>
                    <a:gd name="T2" fmla="*/ 16 w 124"/>
                    <a:gd name="T3" fmla="*/ 144 h 418"/>
                    <a:gd name="T4" fmla="*/ 28 w 124"/>
                    <a:gd name="T5" fmla="*/ 92 h 418"/>
                    <a:gd name="T6" fmla="*/ 40 w 124"/>
                    <a:gd name="T7" fmla="*/ 68 h 418"/>
                    <a:gd name="T8" fmla="*/ 54 w 124"/>
                    <a:gd name="T9" fmla="*/ 54 h 418"/>
                    <a:gd name="T10" fmla="*/ 60 w 124"/>
                    <a:gd name="T11" fmla="*/ 52 h 418"/>
                    <a:gd name="T12" fmla="*/ 70 w 124"/>
                    <a:gd name="T13" fmla="*/ 56 h 418"/>
                    <a:gd name="T14" fmla="*/ 88 w 124"/>
                    <a:gd name="T15" fmla="*/ 80 h 418"/>
                    <a:gd name="T16" fmla="*/ 100 w 124"/>
                    <a:gd name="T17" fmla="*/ 122 h 418"/>
                    <a:gd name="T18" fmla="*/ 108 w 124"/>
                    <a:gd name="T19" fmla="*/ 178 h 418"/>
                    <a:gd name="T20" fmla="*/ 108 w 124"/>
                    <a:gd name="T21" fmla="*/ 210 h 418"/>
                    <a:gd name="T22" fmla="*/ 106 w 124"/>
                    <a:gd name="T23" fmla="*/ 272 h 418"/>
                    <a:gd name="T24" fmla="*/ 94 w 124"/>
                    <a:gd name="T25" fmla="*/ 322 h 418"/>
                    <a:gd name="T26" fmla="*/ 80 w 124"/>
                    <a:gd name="T27" fmla="*/ 354 h 418"/>
                    <a:gd name="T28" fmla="*/ 66 w 124"/>
                    <a:gd name="T29" fmla="*/ 366 h 418"/>
                    <a:gd name="T30" fmla="*/ 60 w 124"/>
                    <a:gd name="T31" fmla="*/ 368 h 418"/>
                    <a:gd name="T32" fmla="*/ 46 w 124"/>
                    <a:gd name="T33" fmla="*/ 360 h 418"/>
                    <a:gd name="T34" fmla="*/ 34 w 124"/>
                    <a:gd name="T35" fmla="*/ 342 h 418"/>
                    <a:gd name="T36" fmla="*/ 24 w 124"/>
                    <a:gd name="T37" fmla="*/ 312 h 418"/>
                    <a:gd name="T38" fmla="*/ 16 w 124"/>
                    <a:gd name="T39" fmla="*/ 276 h 418"/>
                    <a:gd name="T40" fmla="*/ 0 w 124"/>
                    <a:gd name="T41" fmla="*/ 288 h 418"/>
                    <a:gd name="T42" fmla="*/ 10 w 124"/>
                    <a:gd name="T43" fmla="*/ 340 h 418"/>
                    <a:gd name="T44" fmla="*/ 24 w 124"/>
                    <a:gd name="T45" fmla="*/ 382 h 418"/>
                    <a:gd name="T46" fmla="*/ 40 w 124"/>
                    <a:gd name="T47" fmla="*/ 410 h 418"/>
                    <a:gd name="T48" fmla="*/ 56 w 124"/>
                    <a:gd name="T49" fmla="*/ 418 h 418"/>
                    <a:gd name="T50" fmla="*/ 60 w 124"/>
                    <a:gd name="T51" fmla="*/ 418 h 418"/>
                    <a:gd name="T52" fmla="*/ 74 w 124"/>
                    <a:gd name="T53" fmla="*/ 414 h 418"/>
                    <a:gd name="T54" fmla="*/ 86 w 124"/>
                    <a:gd name="T55" fmla="*/ 402 h 418"/>
                    <a:gd name="T56" fmla="*/ 106 w 124"/>
                    <a:gd name="T57" fmla="*/ 358 h 418"/>
                    <a:gd name="T58" fmla="*/ 120 w 124"/>
                    <a:gd name="T59" fmla="*/ 292 h 418"/>
                    <a:gd name="T60" fmla="*/ 124 w 124"/>
                    <a:gd name="T61" fmla="*/ 210 h 418"/>
                    <a:gd name="T62" fmla="*/ 124 w 124"/>
                    <a:gd name="T63" fmla="*/ 168 h 418"/>
                    <a:gd name="T64" fmla="*/ 114 w 124"/>
                    <a:gd name="T65" fmla="*/ 94 h 418"/>
                    <a:gd name="T66" fmla="*/ 96 w 124"/>
                    <a:gd name="T67" fmla="*/ 36 h 418"/>
                    <a:gd name="T68" fmla="*/ 80 w 124"/>
                    <a:gd name="T69" fmla="*/ 10 h 418"/>
                    <a:gd name="T70" fmla="*/ 66 w 124"/>
                    <a:gd name="T71" fmla="*/ 2 h 418"/>
                    <a:gd name="T72" fmla="*/ 60 w 124"/>
                    <a:gd name="T73" fmla="*/ 0 h 418"/>
                    <a:gd name="T74" fmla="*/ 50 w 124"/>
                    <a:gd name="T75" fmla="*/ 4 h 418"/>
                    <a:gd name="T76" fmla="*/ 32 w 124"/>
                    <a:gd name="T77" fmla="*/ 22 h 418"/>
                    <a:gd name="T78" fmla="*/ 16 w 124"/>
                    <a:gd name="T79" fmla="*/ 56 h 418"/>
                    <a:gd name="T80" fmla="*/ 4 w 124"/>
                    <a:gd name="T81" fmla="*/ 104 h 418"/>
                    <a:gd name="T82" fmla="*/ 0 w 124"/>
                    <a:gd name="T83" fmla="*/ 13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24" h="418">
                      <a:moveTo>
                        <a:pt x="0" y="132"/>
                      </a:moveTo>
                      <a:lnTo>
                        <a:pt x="0" y="132"/>
                      </a:lnTo>
                      <a:lnTo>
                        <a:pt x="16" y="144"/>
                      </a:lnTo>
                      <a:lnTo>
                        <a:pt x="16" y="144"/>
                      </a:lnTo>
                      <a:lnTo>
                        <a:pt x="24" y="106"/>
                      </a:lnTo>
                      <a:lnTo>
                        <a:pt x="28" y="92"/>
                      </a:lnTo>
                      <a:lnTo>
                        <a:pt x="34" y="78"/>
                      </a:lnTo>
                      <a:lnTo>
                        <a:pt x="40" y="68"/>
                      </a:lnTo>
                      <a:lnTo>
                        <a:pt x="46" y="60"/>
                      </a:lnTo>
                      <a:lnTo>
                        <a:pt x="54" y="54"/>
                      </a:lnTo>
                      <a:lnTo>
                        <a:pt x="60" y="52"/>
                      </a:lnTo>
                      <a:lnTo>
                        <a:pt x="60" y="52"/>
                      </a:lnTo>
                      <a:lnTo>
                        <a:pt x="66" y="54"/>
                      </a:lnTo>
                      <a:lnTo>
                        <a:pt x="70" y="56"/>
                      </a:lnTo>
                      <a:lnTo>
                        <a:pt x="80" y="64"/>
                      </a:lnTo>
                      <a:lnTo>
                        <a:pt x="88" y="80"/>
                      </a:lnTo>
                      <a:lnTo>
                        <a:pt x="94" y="98"/>
                      </a:lnTo>
                      <a:lnTo>
                        <a:pt x="100" y="122"/>
                      </a:lnTo>
                      <a:lnTo>
                        <a:pt x="106" y="148"/>
                      </a:lnTo>
                      <a:lnTo>
                        <a:pt x="108" y="178"/>
                      </a:lnTo>
                      <a:lnTo>
                        <a:pt x="108" y="210"/>
                      </a:lnTo>
                      <a:lnTo>
                        <a:pt x="108" y="210"/>
                      </a:lnTo>
                      <a:lnTo>
                        <a:pt x="108" y="242"/>
                      </a:lnTo>
                      <a:lnTo>
                        <a:pt x="106" y="272"/>
                      </a:lnTo>
                      <a:lnTo>
                        <a:pt x="100" y="298"/>
                      </a:lnTo>
                      <a:lnTo>
                        <a:pt x="94" y="322"/>
                      </a:lnTo>
                      <a:lnTo>
                        <a:pt x="88" y="340"/>
                      </a:lnTo>
                      <a:lnTo>
                        <a:pt x="80" y="354"/>
                      </a:lnTo>
                      <a:lnTo>
                        <a:pt x="70" y="364"/>
                      </a:lnTo>
                      <a:lnTo>
                        <a:pt x="66" y="366"/>
                      </a:lnTo>
                      <a:lnTo>
                        <a:pt x="60" y="368"/>
                      </a:lnTo>
                      <a:lnTo>
                        <a:pt x="60" y="368"/>
                      </a:lnTo>
                      <a:lnTo>
                        <a:pt x="54" y="366"/>
                      </a:lnTo>
                      <a:lnTo>
                        <a:pt x="46" y="360"/>
                      </a:lnTo>
                      <a:lnTo>
                        <a:pt x="40" y="352"/>
                      </a:lnTo>
                      <a:lnTo>
                        <a:pt x="34" y="342"/>
                      </a:lnTo>
                      <a:lnTo>
                        <a:pt x="28" y="328"/>
                      </a:lnTo>
                      <a:lnTo>
                        <a:pt x="24" y="312"/>
                      </a:lnTo>
                      <a:lnTo>
                        <a:pt x="16" y="276"/>
                      </a:lnTo>
                      <a:lnTo>
                        <a:pt x="16" y="276"/>
                      </a:lnTo>
                      <a:lnTo>
                        <a:pt x="0" y="288"/>
                      </a:lnTo>
                      <a:lnTo>
                        <a:pt x="0" y="288"/>
                      </a:lnTo>
                      <a:lnTo>
                        <a:pt x="4" y="316"/>
                      </a:lnTo>
                      <a:lnTo>
                        <a:pt x="10" y="340"/>
                      </a:lnTo>
                      <a:lnTo>
                        <a:pt x="16" y="364"/>
                      </a:lnTo>
                      <a:lnTo>
                        <a:pt x="24" y="382"/>
                      </a:lnTo>
                      <a:lnTo>
                        <a:pt x="32" y="398"/>
                      </a:lnTo>
                      <a:lnTo>
                        <a:pt x="40" y="410"/>
                      </a:lnTo>
                      <a:lnTo>
                        <a:pt x="50" y="416"/>
                      </a:lnTo>
                      <a:lnTo>
                        <a:pt x="56" y="418"/>
                      </a:lnTo>
                      <a:lnTo>
                        <a:pt x="60" y="418"/>
                      </a:lnTo>
                      <a:lnTo>
                        <a:pt x="60" y="418"/>
                      </a:lnTo>
                      <a:lnTo>
                        <a:pt x="66" y="418"/>
                      </a:lnTo>
                      <a:lnTo>
                        <a:pt x="74" y="414"/>
                      </a:lnTo>
                      <a:lnTo>
                        <a:pt x="80" y="410"/>
                      </a:lnTo>
                      <a:lnTo>
                        <a:pt x="86" y="402"/>
                      </a:lnTo>
                      <a:lnTo>
                        <a:pt x="96" y="384"/>
                      </a:lnTo>
                      <a:lnTo>
                        <a:pt x="106" y="358"/>
                      </a:lnTo>
                      <a:lnTo>
                        <a:pt x="114" y="326"/>
                      </a:lnTo>
                      <a:lnTo>
                        <a:pt x="120" y="292"/>
                      </a:lnTo>
                      <a:lnTo>
                        <a:pt x="124" y="252"/>
                      </a:lnTo>
                      <a:lnTo>
                        <a:pt x="124" y="210"/>
                      </a:lnTo>
                      <a:lnTo>
                        <a:pt x="124" y="210"/>
                      </a:lnTo>
                      <a:lnTo>
                        <a:pt x="124" y="168"/>
                      </a:lnTo>
                      <a:lnTo>
                        <a:pt x="120" y="128"/>
                      </a:lnTo>
                      <a:lnTo>
                        <a:pt x="114" y="94"/>
                      </a:lnTo>
                      <a:lnTo>
                        <a:pt x="106" y="62"/>
                      </a:lnTo>
                      <a:lnTo>
                        <a:pt x="96" y="36"/>
                      </a:lnTo>
                      <a:lnTo>
                        <a:pt x="86" y="18"/>
                      </a:lnTo>
                      <a:lnTo>
                        <a:pt x="80" y="10"/>
                      </a:lnTo>
                      <a:lnTo>
                        <a:pt x="74" y="6"/>
                      </a:lnTo>
                      <a:lnTo>
                        <a:pt x="66" y="2"/>
                      </a:lnTo>
                      <a:lnTo>
                        <a:pt x="60" y="0"/>
                      </a:lnTo>
                      <a:lnTo>
                        <a:pt x="60" y="0"/>
                      </a:lnTo>
                      <a:lnTo>
                        <a:pt x="56" y="2"/>
                      </a:lnTo>
                      <a:lnTo>
                        <a:pt x="50" y="4"/>
                      </a:lnTo>
                      <a:lnTo>
                        <a:pt x="40" y="10"/>
                      </a:lnTo>
                      <a:lnTo>
                        <a:pt x="32" y="22"/>
                      </a:lnTo>
                      <a:lnTo>
                        <a:pt x="24" y="38"/>
                      </a:lnTo>
                      <a:lnTo>
                        <a:pt x="16" y="56"/>
                      </a:lnTo>
                      <a:lnTo>
                        <a:pt x="10" y="80"/>
                      </a:lnTo>
                      <a:lnTo>
                        <a:pt x="4" y="104"/>
                      </a:lnTo>
                      <a:lnTo>
                        <a:pt x="0" y="132"/>
                      </a:lnTo>
                      <a:lnTo>
                        <a:pt x="0" y="1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005" tIns="43002" rIns="86005" bIns="43002" numCol="1" anchor="t" anchorCtr="0" compatLnSpc="1">
                  <a:prstTxWarp prst="textNoShape">
                    <a:avLst/>
                  </a:prstTxWarp>
                </a:bodyPr>
                <a:lstStyle/>
                <a:p>
                  <a:endParaRPr lang="zh-CN" altLang="en-US" sz="1270"/>
                </a:p>
              </p:txBody>
            </p:sp>
            <p:sp>
              <p:nvSpPr>
                <p:cNvPr id="73" name="Freeform 82"/>
                <p:cNvSpPr>
                  <a:spLocks/>
                </p:cNvSpPr>
                <p:nvPr/>
              </p:nvSpPr>
              <p:spPr bwMode="auto">
                <a:xfrm>
                  <a:off x="4872038" y="682625"/>
                  <a:ext cx="111125" cy="374650"/>
                </a:xfrm>
                <a:custGeom>
                  <a:avLst/>
                  <a:gdLst>
                    <a:gd name="T0" fmla="*/ 12 w 70"/>
                    <a:gd name="T1" fmla="*/ 160 h 236"/>
                    <a:gd name="T2" fmla="*/ 0 w 70"/>
                    <a:gd name="T3" fmla="*/ 174 h 236"/>
                    <a:gd name="T4" fmla="*/ 14 w 70"/>
                    <a:gd name="T5" fmla="*/ 220 h 236"/>
                    <a:gd name="T6" fmla="*/ 22 w 70"/>
                    <a:gd name="T7" fmla="*/ 232 h 236"/>
                    <a:gd name="T8" fmla="*/ 32 w 70"/>
                    <a:gd name="T9" fmla="*/ 236 h 236"/>
                    <a:gd name="T10" fmla="*/ 40 w 70"/>
                    <a:gd name="T11" fmla="*/ 234 h 236"/>
                    <a:gd name="T12" fmla="*/ 52 w 70"/>
                    <a:gd name="T13" fmla="*/ 216 h 236"/>
                    <a:gd name="T14" fmla="*/ 62 w 70"/>
                    <a:gd name="T15" fmla="*/ 184 h 236"/>
                    <a:gd name="T16" fmla="*/ 68 w 70"/>
                    <a:gd name="T17" fmla="*/ 142 h 236"/>
                    <a:gd name="T18" fmla="*/ 70 w 70"/>
                    <a:gd name="T19" fmla="*/ 118 h 236"/>
                    <a:gd name="T20" fmla="*/ 66 w 70"/>
                    <a:gd name="T21" fmla="*/ 72 h 236"/>
                    <a:gd name="T22" fmla="*/ 58 w 70"/>
                    <a:gd name="T23" fmla="*/ 34 h 236"/>
                    <a:gd name="T24" fmla="*/ 46 w 70"/>
                    <a:gd name="T25" fmla="*/ 8 h 236"/>
                    <a:gd name="T26" fmla="*/ 32 w 70"/>
                    <a:gd name="T27" fmla="*/ 0 h 236"/>
                    <a:gd name="T28" fmla="*/ 28 w 70"/>
                    <a:gd name="T29" fmla="*/ 0 h 236"/>
                    <a:gd name="T30" fmla="*/ 18 w 70"/>
                    <a:gd name="T31" fmla="*/ 10 h 236"/>
                    <a:gd name="T32" fmla="*/ 6 w 70"/>
                    <a:gd name="T33" fmla="*/ 36 h 236"/>
                    <a:gd name="T34" fmla="*/ 0 w 70"/>
                    <a:gd name="T35" fmla="*/ 62 h 236"/>
                    <a:gd name="T36" fmla="*/ 12 w 70"/>
                    <a:gd name="T37" fmla="*/ 76 h 236"/>
                    <a:gd name="T38" fmla="*/ 20 w 70"/>
                    <a:gd name="T39" fmla="*/ 48 h 236"/>
                    <a:gd name="T40" fmla="*/ 30 w 70"/>
                    <a:gd name="T41" fmla="*/ 38 h 236"/>
                    <a:gd name="T42" fmla="*/ 32 w 70"/>
                    <a:gd name="T43" fmla="*/ 38 h 236"/>
                    <a:gd name="T44" fmla="*/ 42 w 70"/>
                    <a:gd name="T45" fmla="*/ 44 h 236"/>
                    <a:gd name="T46" fmla="*/ 50 w 70"/>
                    <a:gd name="T47" fmla="*/ 62 h 236"/>
                    <a:gd name="T48" fmla="*/ 58 w 70"/>
                    <a:gd name="T49" fmla="*/ 118 h 236"/>
                    <a:gd name="T50" fmla="*/ 56 w 70"/>
                    <a:gd name="T51" fmla="*/ 148 h 236"/>
                    <a:gd name="T52" fmla="*/ 46 w 70"/>
                    <a:gd name="T53" fmla="*/ 184 h 236"/>
                    <a:gd name="T54" fmla="*/ 38 w 70"/>
                    <a:gd name="T55" fmla="*/ 196 h 236"/>
                    <a:gd name="T56" fmla="*/ 32 w 70"/>
                    <a:gd name="T57" fmla="*/ 198 h 236"/>
                    <a:gd name="T58" fmla="*/ 26 w 70"/>
                    <a:gd name="T59" fmla="*/ 196 h 236"/>
                    <a:gd name="T60" fmla="*/ 16 w 70"/>
                    <a:gd name="T61" fmla="*/ 176 h 236"/>
                    <a:gd name="T62" fmla="*/ 12 w 70"/>
                    <a:gd name="T63" fmla="*/ 160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70" h="236">
                      <a:moveTo>
                        <a:pt x="12" y="160"/>
                      </a:moveTo>
                      <a:lnTo>
                        <a:pt x="12" y="160"/>
                      </a:lnTo>
                      <a:lnTo>
                        <a:pt x="0" y="174"/>
                      </a:lnTo>
                      <a:lnTo>
                        <a:pt x="0" y="174"/>
                      </a:lnTo>
                      <a:lnTo>
                        <a:pt x="6" y="200"/>
                      </a:lnTo>
                      <a:lnTo>
                        <a:pt x="14" y="220"/>
                      </a:lnTo>
                      <a:lnTo>
                        <a:pt x="18" y="226"/>
                      </a:lnTo>
                      <a:lnTo>
                        <a:pt x="22" y="232"/>
                      </a:lnTo>
                      <a:lnTo>
                        <a:pt x="28" y="236"/>
                      </a:lnTo>
                      <a:lnTo>
                        <a:pt x="32" y="236"/>
                      </a:lnTo>
                      <a:lnTo>
                        <a:pt x="32" y="236"/>
                      </a:lnTo>
                      <a:lnTo>
                        <a:pt x="40" y="234"/>
                      </a:lnTo>
                      <a:lnTo>
                        <a:pt x="46" y="228"/>
                      </a:lnTo>
                      <a:lnTo>
                        <a:pt x="52" y="216"/>
                      </a:lnTo>
                      <a:lnTo>
                        <a:pt x="58" y="202"/>
                      </a:lnTo>
                      <a:lnTo>
                        <a:pt x="62" y="184"/>
                      </a:lnTo>
                      <a:lnTo>
                        <a:pt x="66" y="164"/>
                      </a:lnTo>
                      <a:lnTo>
                        <a:pt x="68" y="142"/>
                      </a:lnTo>
                      <a:lnTo>
                        <a:pt x="70" y="118"/>
                      </a:lnTo>
                      <a:lnTo>
                        <a:pt x="70" y="118"/>
                      </a:lnTo>
                      <a:lnTo>
                        <a:pt x="68" y="94"/>
                      </a:lnTo>
                      <a:lnTo>
                        <a:pt x="66" y="72"/>
                      </a:lnTo>
                      <a:lnTo>
                        <a:pt x="62" y="52"/>
                      </a:lnTo>
                      <a:lnTo>
                        <a:pt x="58" y="34"/>
                      </a:lnTo>
                      <a:lnTo>
                        <a:pt x="52" y="20"/>
                      </a:lnTo>
                      <a:lnTo>
                        <a:pt x="46" y="8"/>
                      </a:lnTo>
                      <a:lnTo>
                        <a:pt x="40" y="2"/>
                      </a:lnTo>
                      <a:lnTo>
                        <a:pt x="32" y="0"/>
                      </a:lnTo>
                      <a:lnTo>
                        <a:pt x="32" y="0"/>
                      </a:lnTo>
                      <a:lnTo>
                        <a:pt x="28" y="0"/>
                      </a:lnTo>
                      <a:lnTo>
                        <a:pt x="22" y="4"/>
                      </a:lnTo>
                      <a:lnTo>
                        <a:pt x="18" y="10"/>
                      </a:lnTo>
                      <a:lnTo>
                        <a:pt x="14" y="16"/>
                      </a:lnTo>
                      <a:lnTo>
                        <a:pt x="6" y="36"/>
                      </a:lnTo>
                      <a:lnTo>
                        <a:pt x="0" y="62"/>
                      </a:lnTo>
                      <a:lnTo>
                        <a:pt x="0" y="62"/>
                      </a:lnTo>
                      <a:lnTo>
                        <a:pt x="12" y="76"/>
                      </a:lnTo>
                      <a:lnTo>
                        <a:pt x="12" y="76"/>
                      </a:lnTo>
                      <a:lnTo>
                        <a:pt x="16" y="60"/>
                      </a:lnTo>
                      <a:lnTo>
                        <a:pt x="20" y="48"/>
                      </a:lnTo>
                      <a:lnTo>
                        <a:pt x="26" y="40"/>
                      </a:lnTo>
                      <a:lnTo>
                        <a:pt x="30" y="38"/>
                      </a:lnTo>
                      <a:lnTo>
                        <a:pt x="32" y="38"/>
                      </a:lnTo>
                      <a:lnTo>
                        <a:pt x="32" y="38"/>
                      </a:lnTo>
                      <a:lnTo>
                        <a:pt x="38" y="40"/>
                      </a:lnTo>
                      <a:lnTo>
                        <a:pt x="42" y="44"/>
                      </a:lnTo>
                      <a:lnTo>
                        <a:pt x="46" y="52"/>
                      </a:lnTo>
                      <a:lnTo>
                        <a:pt x="50" y="62"/>
                      </a:lnTo>
                      <a:lnTo>
                        <a:pt x="56" y="86"/>
                      </a:lnTo>
                      <a:lnTo>
                        <a:pt x="58" y="118"/>
                      </a:lnTo>
                      <a:lnTo>
                        <a:pt x="58" y="118"/>
                      </a:lnTo>
                      <a:lnTo>
                        <a:pt x="56" y="148"/>
                      </a:lnTo>
                      <a:lnTo>
                        <a:pt x="50" y="174"/>
                      </a:lnTo>
                      <a:lnTo>
                        <a:pt x="46" y="184"/>
                      </a:lnTo>
                      <a:lnTo>
                        <a:pt x="42" y="192"/>
                      </a:lnTo>
                      <a:lnTo>
                        <a:pt x="38" y="196"/>
                      </a:lnTo>
                      <a:lnTo>
                        <a:pt x="32" y="198"/>
                      </a:lnTo>
                      <a:lnTo>
                        <a:pt x="32" y="198"/>
                      </a:lnTo>
                      <a:lnTo>
                        <a:pt x="30" y="198"/>
                      </a:lnTo>
                      <a:lnTo>
                        <a:pt x="26" y="196"/>
                      </a:lnTo>
                      <a:lnTo>
                        <a:pt x="20" y="188"/>
                      </a:lnTo>
                      <a:lnTo>
                        <a:pt x="16" y="176"/>
                      </a:lnTo>
                      <a:lnTo>
                        <a:pt x="12" y="160"/>
                      </a:lnTo>
                      <a:lnTo>
                        <a:pt x="12" y="1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005" tIns="43002" rIns="86005" bIns="43002" numCol="1" anchor="t" anchorCtr="0" compatLnSpc="1">
                  <a:prstTxWarp prst="textNoShape">
                    <a:avLst/>
                  </a:prstTxWarp>
                </a:bodyPr>
                <a:lstStyle/>
                <a:p>
                  <a:endParaRPr lang="zh-CN" altLang="en-US" sz="1270"/>
                </a:p>
              </p:txBody>
            </p:sp>
            <p:sp>
              <p:nvSpPr>
                <p:cNvPr id="74" name="Freeform 83"/>
                <p:cNvSpPr>
                  <a:spLocks/>
                </p:cNvSpPr>
                <p:nvPr/>
              </p:nvSpPr>
              <p:spPr bwMode="auto">
                <a:xfrm>
                  <a:off x="4906963" y="803275"/>
                  <a:ext cx="38100" cy="133350"/>
                </a:xfrm>
                <a:custGeom>
                  <a:avLst/>
                  <a:gdLst>
                    <a:gd name="T0" fmla="*/ 10 w 24"/>
                    <a:gd name="T1" fmla="*/ 0 h 84"/>
                    <a:gd name="T2" fmla="*/ 10 w 24"/>
                    <a:gd name="T3" fmla="*/ 0 h 84"/>
                    <a:gd name="T4" fmla="*/ 8 w 24"/>
                    <a:gd name="T5" fmla="*/ 2 h 84"/>
                    <a:gd name="T6" fmla="*/ 4 w 24"/>
                    <a:gd name="T7" fmla="*/ 6 h 84"/>
                    <a:gd name="T8" fmla="*/ 0 w 24"/>
                    <a:gd name="T9" fmla="*/ 18 h 84"/>
                    <a:gd name="T10" fmla="*/ 0 w 24"/>
                    <a:gd name="T11" fmla="*/ 18 h 84"/>
                    <a:gd name="T12" fmla="*/ 4 w 24"/>
                    <a:gd name="T13" fmla="*/ 30 h 84"/>
                    <a:gd name="T14" fmla="*/ 6 w 24"/>
                    <a:gd name="T15" fmla="*/ 42 h 84"/>
                    <a:gd name="T16" fmla="*/ 6 w 24"/>
                    <a:gd name="T17" fmla="*/ 42 h 84"/>
                    <a:gd name="T18" fmla="*/ 4 w 24"/>
                    <a:gd name="T19" fmla="*/ 54 h 84"/>
                    <a:gd name="T20" fmla="*/ 0 w 24"/>
                    <a:gd name="T21" fmla="*/ 66 h 84"/>
                    <a:gd name="T22" fmla="*/ 0 w 24"/>
                    <a:gd name="T23" fmla="*/ 66 h 84"/>
                    <a:gd name="T24" fmla="*/ 4 w 24"/>
                    <a:gd name="T25" fmla="*/ 78 h 84"/>
                    <a:gd name="T26" fmla="*/ 8 w 24"/>
                    <a:gd name="T27" fmla="*/ 82 h 84"/>
                    <a:gd name="T28" fmla="*/ 10 w 24"/>
                    <a:gd name="T29" fmla="*/ 84 h 84"/>
                    <a:gd name="T30" fmla="*/ 10 w 24"/>
                    <a:gd name="T31" fmla="*/ 84 h 84"/>
                    <a:gd name="T32" fmla="*/ 12 w 24"/>
                    <a:gd name="T33" fmla="*/ 82 h 84"/>
                    <a:gd name="T34" fmla="*/ 16 w 24"/>
                    <a:gd name="T35" fmla="*/ 80 h 84"/>
                    <a:gd name="T36" fmla="*/ 20 w 24"/>
                    <a:gd name="T37" fmla="*/ 72 h 84"/>
                    <a:gd name="T38" fmla="*/ 22 w 24"/>
                    <a:gd name="T39" fmla="*/ 58 h 84"/>
                    <a:gd name="T40" fmla="*/ 24 w 24"/>
                    <a:gd name="T41" fmla="*/ 42 h 84"/>
                    <a:gd name="T42" fmla="*/ 24 w 24"/>
                    <a:gd name="T43" fmla="*/ 42 h 84"/>
                    <a:gd name="T44" fmla="*/ 22 w 24"/>
                    <a:gd name="T45" fmla="*/ 26 h 84"/>
                    <a:gd name="T46" fmla="*/ 20 w 24"/>
                    <a:gd name="T47" fmla="*/ 12 h 84"/>
                    <a:gd name="T48" fmla="*/ 16 w 24"/>
                    <a:gd name="T49" fmla="*/ 4 h 84"/>
                    <a:gd name="T50" fmla="*/ 12 w 24"/>
                    <a:gd name="T51" fmla="*/ 2 h 84"/>
                    <a:gd name="T52" fmla="*/ 10 w 24"/>
                    <a:gd name="T53" fmla="*/ 0 h 84"/>
                    <a:gd name="T54" fmla="*/ 10 w 24"/>
                    <a:gd name="T55" fmla="*/ 0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4" h="84">
                      <a:moveTo>
                        <a:pt x="10" y="0"/>
                      </a:moveTo>
                      <a:lnTo>
                        <a:pt x="10" y="0"/>
                      </a:lnTo>
                      <a:lnTo>
                        <a:pt x="8" y="2"/>
                      </a:lnTo>
                      <a:lnTo>
                        <a:pt x="4" y="6"/>
                      </a:lnTo>
                      <a:lnTo>
                        <a:pt x="0" y="18"/>
                      </a:lnTo>
                      <a:lnTo>
                        <a:pt x="0" y="18"/>
                      </a:lnTo>
                      <a:lnTo>
                        <a:pt x="4" y="30"/>
                      </a:lnTo>
                      <a:lnTo>
                        <a:pt x="6" y="42"/>
                      </a:lnTo>
                      <a:lnTo>
                        <a:pt x="6" y="42"/>
                      </a:lnTo>
                      <a:lnTo>
                        <a:pt x="4" y="54"/>
                      </a:lnTo>
                      <a:lnTo>
                        <a:pt x="0" y="66"/>
                      </a:lnTo>
                      <a:lnTo>
                        <a:pt x="0" y="66"/>
                      </a:lnTo>
                      <a:lnTo>
                        <a:pt x="4" y="78"/>
                      </a:lnTo>
                      <a:lnTo>
                        <a:pt x="8" y="82"/>
                      </a:lnTo>
                      <a:lnTo>
                        <a:pt x="10" y="84"/>
                      </a:lnTo>
                      <a:lnTo>
                        <a:pt x="10" y="84"/>
                      </a:lnTo>
                      <a:lnTo>
                        <a:pt x="12" y="82"/>
                      </a:lnTo>
                      <a:lnTo>
                        <a:pt x="16" y="80"/>
                      </a:lnTo>
                      <a:lnTo>
                        <a:pt x="20" y="72"/>
                      </a:lnTo>
                      <a:lnTo>
                        <a:pt x="22" y="58"/>
                      </a:lnTo>
                      <a:lnTo>
                        <a:pt x="24" y="42"/>
                      </a:lnTo>
                      <a:lnTo>
                        <a:pt x="24" y="42"/>
                      </a:lnTo>
                      <a:lnTo>
                        <a:pt x="22" y="26"/>
                      </a:lnTo>
                      <a:lnTo>
                        <a:pt x="20" y="12"/>
                      </a:lnTo>
                      <a:lnTo>
                        <a:pt x="16" y="4"/>
                      </a:lnTo>
                      <a:lnTo>
                        <a:pt x="12" y="2"/>
                      </a:lnTo>
                      <a:lnTo>
                        <a:pt x="10" y="0"/>
                      </a:lnTo>
                      <a:lnTo>
                        <a:pt x="1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005" tIns="43002" rIns="86005" bIns="43002" numCol="1" anchor="t" anchorCtr="0" compatLnSpc="1">
                  <a:prstTxWarp prst="textNoShape">
                    <a:avLst/>
                  </a:prstTxWarp>
                </a:bodyPr>
                <a:lstStyle/>
                <a:p>
                  <a:endParaRPr lang="zh-CN" altLang="en-US" sz="1270"/>
                </a:p>
              </p:txBody>
            </p:sp>
            <p:sp>
              <p:nvSpPr>
                <p:cNvPr id="75" name="Freeform 84"/>
                <p:cNvSpPr>
                  <a:spLocks/>
                </p:cNvSpPr>
                <p:nvPr/>
              </p:nvSpPr>
              <p:spPr bwMode="auto">
                <a:xfrm>
                  <a:off x="4367213" y="777875"/>
                  <a:ext cx="533400" cy="187325"/>
                </a:xfrm>
                <a:custGeom>
                  <a:avLst/>
                  <a:gdLst>
                    <a:gd name="T0" fmla="*/ 80 w 336"/>
                    <a:gd name="T1" fmla="*/ 82 h 118"/>
                    <a:gd name="T2" fmla="*/ 252 w 336"/>
                    <a:gd name="T3" fmla="*/ 80 h 118"/>
                    <a:gd name="T4" fmla="*/ 252 w 336"/>
                    <a:gd name="T5" fmla="*/ 96 h 118"/>
                    <a:gd name="T6" fmla="*/ 336 w 336"/>
                    <a:gd name="T7" fmla="*/ 60 h 118"/>
                    <a:gd name="T8" fmla="*/ 252 w 336"/>
                    <a:gd name="T9" fmla="*/ 24 h 118"/>
                    <a:gd name="T10" fmla="*/ 252 w 336"/>
                    <a:gd name="T11" fmla="*/ 40 h 118"/>
                    <a:gd name="T12" fmla="*/ 80 w 336"/>
                    <a:gd name="T13" fmla="*/ 38 h 118"/>
                    <a:gd name="T14" fmla="*/ 70 w 336"/>
                    <a:gd name="T15" fmla="*/ 8 h 118"/>
                    <a:gd name="T16" fmla="*/ 0 w 336"/>
                    <a:gd name="T17" fmla="*/ 0 h 118"/>
                    <a:gd name="T18" fmla="*/ 14 w 336"/>
                    <a:gd name="T19" fmla="*/ 56 h 118"/>
                    <a:gd name="T20" fmla="*/ 238 w 336"/>
                    <a:gd name="T21" fmla="*/ 56 h 118"/>
                    <a:gd name="T22" fmla="*/ 238 w 336"/>
                    <a:gd name="T23" fmla="*/ 62 h 118"/>
                    <a:gd name="T24" fmla="*/ 16 w 336"/>
                    <a:gd name="T25" fmla="*/ 62 h 118"/>
                    <a:gd name="T26" fmla="*/ 0 w 336"/>
                    <a:gd name="T27" fmla="*/ 118 h 118"/>
                    <a:gd name="T28" fmla="*/ 70 w 336"/>
                    <a:gd name="T29" fmla="*/ 112 h 118"/>
                    <a:gd name="T30" fmla="*/ 80 w 336"/>
                    <a:gd name="T31" fmla="*/ 82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36" h="118">
                      <a:moveTo>
                        <a:pt x="80" y="82"/>
                      </a:moveTo>
                      <a:lnTo>
                        <a:pt x="252" y="80"/>
                      </a:lnTo>
                      <a:lnTo>
                        <a:pt x="252" y="96"/>
                      </a:lnTo>
                      <a:lnTo>
                        <a:pt x="336" y="60"/>
                      </a:lnTo>
                      <a:lnTo>
                        <a:pt x="252" y="24"/>
                      </a:lnTo>
                      <a:lnTo>
                        <a:pt x="252" y="40"/>
                      </a:lnTo>
                      <a:lnTo>
                        <a:pt x="80" y="38"/>
                      </a:lnTo>
                      <a:lnTo>
                        <a:pt x="70" y="8"/>
                      </a:lnTo>
                      <a:lnTo>
                        <a:pt x="0" y="0"/>
                      </a:lnTo>
                      <a:lnTo>
                        <a:pt x="14" y="56"/>
                      </a:lnTo>
                      <a:lnTo>
                        <a:pt x="238" y="56"/>
                      </a:lnTo>
                      <a:lnTo>
                        <a:pt x="238" y="62"/>
                      </a:lnTo>
                      <a:lnTo>
                        <a:pt x="16" y="62"/>
                      </a:lnTo>
                      <a:lnTo>
                        <a:pt x="0" y="118"/>
                      </a:lnTo>
                      <a:lnTo>
                        <a:pt x="70" y="112"/>
                      </a:lnTo>
                      <a:lnTo>
                        <a:pt x="80" y="8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005" tIns="43002" rIns="86005" bIns="43002" numCol="1" anchor="t" anchorCtr="0" compatLnSpc="1">
                  <a:prstTxWarp prst="textNoShape">
                    <a:avLst/>
                  </a:prstTxWarp>
                </a:bodyPr>
                <a:lstStyle/>
                <a:p>
                  <a:endParaRPr lang="zh-CN" altLang="en-US" sz="1270"/>
                </a:p>
              </p:txBody>
            </p:sp>
            <p:sp>
              <p:nvSpPr>
                <p:cNvPr id="76" name="Freeform 85"/>
                <p:cNvSpPr>
                  <a:spLocks/>
                </p:cNvSpPr>
                <p:nvPr/>
              </p:nvSpPr>
              <p:spPr bwMode="auto">
                <a:xfrm>
                  <a:off x="4595813" y="920750"/>
                  <a:ext cx="285750" cy="184150"/>
                </a:xfrm>
                <a:custGeom>
                  <a:avLst/>
                  <a:gdLst>
                    <a:gd name="T0" fmla="*/ 56 w 180"/>
                    <a:gd name="T1" fmla="*/ 82 h 116"/>
                    <a:gd name="T2" fmla="*/ 142 w 180"/>
                    <a:gd name="T3" fmla="*/ 30 h 116"/>
                    <a:gd name="T4" fmla="*/ 144 w 180"/>
                    <a:gd name="T5" fmla="*/ 34 h 116"/>
                    <a:gd name="T6" fmla="*/ 180 w 180"/>
                    <a:gd name="T7" fmla="*/ 0 h 116"/>
                    <a:gd name="T8" fmla="*/ 132 w 180"/>
                    <a:gd name="T9" fmla="*/ 12 h 116"/>
                    <a:gd name="T10" fmla="*/ 134 w 180"/>
                    <a:gd name="T11" fmla="*/ 18 h 116"/>
                    <a:gd name="T12" fmla="*/ 46 w 180"/>
                    <a:gd name="T13" fmla="*/ 66 h 116"/>
                    <a:gd name="T14" fmla="*/ 36 w 180"/>
                    <a:gd name="T15" fmla="*/ 60 h 116"/>
                    <a:gd name="T16" fmla="*/ 0 w 180"/>
                    <a:gd name="T17" fmla="*/ 80 h 116"/>
                    <a:gd name="T18" fmla="*/ 18 w 180"/>
                    <a:gd name="T19" fmla="*/ 92 h 116"/>
                    <a:gd name="T20" fmla="*/ 130 w 180"/>
                    <a:gd name="T21" fmla="*/ 28 h 116"/>
                    <a:gd name="T22" fmla="*/ 130 w 180"/>
                    <a:gd name="T23" fmla="*/ 28 h 116"/>
                    <a:gd name="T24" fmla="*/ 18 w 180"/>
                    <a:gd name="T25" fmla="*/ 94 h 116"/>
                    <a:gd name="T26" fmla="*/ 20 w 180"/>
                    <a:gd name="T27" fmla="*/ 116 h 116"/>
                    <a:gd name="T28" fmla="*/ 56 w 180"/>
                    <a:gd name="T29" fmla="*/ 92 h 116"/>
                    <a:gd name="T30" fmla="*/ 56 w 180"/>
                    <a:gd name="T31" fmla="*/ 82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0" h="116">
                      <a:moveTo>
                        <a:pt x="56" y="82"/>
                      </a:moveTo>
                      <a:lnTo>
                        <a:pt x="142" y="30"/>
                      </a:lnTo>
                      <a:lnTo>
                        <a:pt x="144" y="34"/>
                      </a:lnTo>
                      <a:lnTo>
                        <a:pt x="180" y="0"/>
                      </a:lnTo>
                      <a:lnTo>
                        <a:pt x="132" y="12"/>
                      </a:lnTo>
                      <a:lnTo>
                        <a:pt x="134" y="18"/>
                      </a:lnTo>
                      <a:lnTo>
                        <a:pt x="46" y="66"/>
                      </a:lnTo>
                      <a:lnTo>
                        <a:pt x="36" y="60"/>
                      </a:lnTo>
                      <a:lnTo>
                        <a:pt x="0" y="80"/>
                      </a:lnTo>
                      <a:lnTo>
                        <a:pt x="18" y="92"/>
                      </a:lnTo>
                      <a:lnTo>
                        <a:pt x="130" y="28"/>
                      </a:lnTo>
                      <a:lnTo>
                        <a:pt x="130" y="28"/>
                      </a:lnTo>
                      <a:lnTo>
                        <a:pt x="18" y="94"/>
                      </a:lnTo>
                      <a:lnTo>
                        <a:pt x="20" y="116"/>
                      </a:lnTo>
                      <a:lnTo>
                        <a:pt x="56" y="92"/>
                      </a:lnTo>
                      <a:lnTo>
                        <a:pt x="56" y="8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005" tIns="43002" rIns="86005" bIns="43002" numCol="1" anchor="t" anchorCtr="0" compatLnSpc="1">
                  <a:prstTxWarp prst="textNoShape">
                    <a:avLst/>
                  </a:prstTxWarp>
                </a:bodyPr>
                <a:lstStyle/>
                <a:p>
                  <a:endParaRPr lang="zh-CN" altLang="en-US" sz="1270"/>
                </a:p>
              </p:txBody>
            </p:sp>
            <p:sp>
              <p:nvSpPr>
                <p:cNvPr id="77" name="Freeform 86"/>
                <p:cNvSpPr>
                  <a:spLocks/>
                </p:cNvSpPr>
                <p:nvPr/>
              </p:nvSpPr>
              <p:spPr bwMode="auto">
                <a:xfrm>
                  <a:off x="4592638" y="641350"/>
                  <a:ext cx="285750" cy="184150"/>
                </a:xfrm>
                <a:custGeom>
                  <a:avLst/>
                  <a:gdLst>
                    <a:gd name="T0" fmla="*/ 134 w 180"/>
                    <a:gd name="T1" fmla="*/ 98 h 116"/>
                    <a:gd name="T2" fmla="*/ 132 w 180"/>
                    <a:gd name="T3" fmla="*/ 102 h 116"/>
                    <a:gd name="T4" fmla="*/ 180 w 180"/>
                    <a:gd name="T5" fmla="*/ 116 h 116"/>
                    <a:gd name="T6" fmla="*/ 144 w 180"/>
                    <a:gd name="T7" fmla="*/ 80 h 116"/>
                    <a:gd name="T8" fmla="*/ 142 w 180"/>
                    <a:gd name="T9" fmla="*/ 86 h 116"/>
                    <a:gd name="T10" fmla="*/ 54 w 180"/>
                    <a:gd name="T11" fmla="*/ 34 h 116"/>
                    <a:gd name="T12" fmla="*/ 56 w 180"/>
                    <a:gd name="T13" fmla="*/ 22 h 116"/>
                    <a:gd name="T14" fmla="*/ 20 w 180"/>
                    <a:gd name="T15" fmla="*/ 0 h 116"/>
                    <a:gd name="T16" fmla="*/ 18 w 180"/>
                    <a:gd name="T17" fmla="*/ 22 h 116"/>
                    <a:gd name="T18" fmla="*/ 130 w 180"/>
                    <a:gd name="T19" fmla="*/ 86 h 116"/>
                    <a:gd name="T20" fmla="*/ 130 w 180"/>
                    <a:gd name="T21" fmla="*/ 88 h 116"/>
                    <a:gd name="T22" fmla="*/ 18 w 180"/>
                    <a:gd name="T23" fmla="*/ 22 h 116"/>
                    <a:gd name="T24" fmla="*/ 0 w 180"/>
                    <a:gd name="T25" fmla="*/ 36 h 116"/>
                    <a:gd name="T26" fmla="*/ 36 w 180"/>
                    <a:gd name="T27" fmla="*/ 54 h 116"/>
                    <a:gd name="T28" fmla="*/ 46 w 180"/>
                    <a:gd name="T29" fmla="*/ 48 h 116"/>
                    <a:gd name="T30" fmla="*/ 134 w 180"/>
                    <a:gd name="T31" fmla="*/ 98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0" h="116">
                      <a:moveTo>
                        <a:pt x="134" y="98"/>
                      </a:moveTo>
                      <a:lnTo>
                        <a:pt x="132" y="102"/>
                      </a:lnTo>
                      <a:lnTo>
                        <a:pt x="180" y="116"/>
                      </a:lnTo>
                      <a:lnTo>
                        <a:pt x="144" y="80"/>
                      </a:lnTo>
                      <a:lnTo>
                        <a:pt x="142" y="86"/>
                      </a:lnTo>
                      <a:lnTo>
                        <a:pt x="54" y="34"/>
                      </a:lnTo>
                      <a:lnTo>
                        <a:pt x="56" y="22"/>
                      </a:lnTo>
                      <a:lnTo>
                        <a:pt x="20" y="0"/>
                      </a:lnTo>
                      <a:lnTo>
                        <a:pt x="18" y="22"/>
                      </a:lnTo>
                      <a:lnTo>
                        <a:pt x="130" y="86"/>
                      </a:lnTo>
                      <a:lnTo>
                        <a:pt x="130" y="88"/>
                      </a:lnTo>
                      <a:lnTo>
                        <a:pt x="18" y="22"/>
                      </a:lnTo>
                      <a:lnTo>
                        <a:pt x="0" y="36"/>
                      </a:lnTo>
                      <a:lnTo>
                        <a:pt x="36" y="54"/>
                      </a:lnTo>
                      <a:lnTo>
                        <a:pt x="46" y="48"/>
                      </a:lnTo>
                      <a:lnTo>
                        <a:pt x="134" y="9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005" tIns="43002" rIns="86005" bIns="43002" numCol="1" anchor="t" anchorCtr="0" compatLnSpc="1">
                  <a:prstTxWarp prst="textNoShape">
                    <a:avLst/>
                  </a:prstTxWarp>
                </a:bodyPr>
                <a:lstStyle/>
                <a:p>
                  <a:endParaRPr lang="zh-CN" altLang="en-US" sz="1270"/>
                </a:p>
              </p:txBody>
            </p:sp>
          </p:grpSp>
          <p:sp>
            <p:nvSpPr>
              <p:cNvPr id="68" name="Freeform 81"/>
              <p:cNvSpPr>
                <a:spLocks/>
              </p:cNvSpPr>
              <p:nvPr/>
            </p:nvSpPr>
            <p:spPr bwMode="auto">
              <a:xfrm>
                <a:off x="10989743" y="2750058"/>
                <a:ext cx="183383" cy="618177"/>
              </a:xfrm>
              <a:custGeom>
                <a:avLst/>
                <a:gdLst>
                  <a:gd name="T0" fmla="*/ 0 w 124"/>
                  <a:gd name="T1" fmla="*/ 132 h 418"/>
                  <a:gd name="T2" fmla="*/ 16 w 124"/>
                  <a:gd name="T3" fmla="*/ 144 h 418"/>
                  <a:gd name="T4" fmla="*/ 28 w 124"/>
                  <a:gd name="T5" fmla="*/ 92 h 418"/>
                  <a:gd name="T6" fmla="*/ 40 w 124"/>
                  <a:gd name="T7" fmla="*/ 68 h 418"/>
                  <a:gd name="T8" fmla="*/ 54 w 124"/>
                  <a:gd name="T9" fmla="*/ 54 h 418"/>
                  <a:gd name="T10" fmla="*/ 60 w 124"/>
                  <a:gd name="T11" fmla="*/ 52 h 418"/>
                  <a:gd name="T12" fmla="*/ 70 w 124"/>
                  <a:gd name="T13" fmla="*/ 56 h 418"/>
                  <a:gd name="T14" fmla="*/ 88 w 124"/>
                  <a:gd name="T15" fmla="*/ 80 h 418"/>
                  <a:gd name="T16" fmla="*/ 100 w 124"/>
                  <a:gd name="T17" fmla="*/ 122 h 418"/>
                  <a:gd name="T18" fmla="*/ 108 w 124"/>
                  <a:gd name="T19" fmla="*/ 178 h 418"/>
                  <a:gd name="T20" fmla="*/ 108 w 124"/>
                  <a:gd name="T21" fmla="*/ 210 h 418"/>
                  <a:gd name="T22" fmla="*/ 106 w 124"/>
                  <a:gd name="T23" fmla="*/ 272 h 418"/>
                  <a:gd name="T24" fmla="*/ 94 w 124"/>
                  <a:gd name="T25" fmla="*/ 322 h 418"/>
                  <a:gd name="T26" fmla="*/ 80 w 124"/>
                  <a:gd name="T27" fmla="*/ 354 h 418"/>
                  <a:gd name="T28" fmla="*/ 66 w 124"/>
                  <a:gd name="T29" fmla="*/ 366 h 418"/>
                  <a:gd name="T30" fmla="*/ 60 w 124"/>
                  <a:gd name="T31" fmla="*/ 368 h 418"/>
                  <a:gd name="T32" fmla="*/ 46 w 124"/>
                  <a:gd name="T33" fmla="*/ 360 h 418"/>
                  <a:gd name="T34" fmla="*/ 34 w 124"/>
                  <a:gd name="T35" fmla="*/ 342 h 418"/>
                  <a:gd name="T36" fmla="*/ 24 w 124"/>
                  <a:gd name="T37" fmla="*/ 312 h 418"/>
                  <a:gd name="T38" fmla="*/ 16 w 124"/>
                  <a:gd name="T39" fmla="*/ 276 h 418"/>
                  <a:gd name="T40" fmla="*/ 0 w 124"/>
                  <a:gd name="T41" fmla="*/ 288 h 418"/>
                  <a:gd name="T42" fmla="*/ 10 w 124"/>
                  <a:gd name="T43" fmla="*/ 340 h 418"/>
                  <a:gd name="T44" fmla="*/ 24 w 124"/>
                  <a:gd name="T45" fmla="*/ 382 h 418"/>
                  <a:gd name="T46" fmla="*/ 40 w 124"/>
                  <a:gd name="T47" fmla="*/ 410 h 418"/>
                  <a:gd name="T48" fmla="*/ 56 w 124"/>
                  <a:gd name="T49" fmla="*/ 418 h 418"/>
                  <a:gd name="T50" fmla="*/ 60 w 124"/>
                  <a:gd name="T51" fmla="*/ 418 h 418"/>
                  <a:gd name="T52" fmla="*/ 74 w 124"/>
                  <a:gd name="T53" fmla="*/ 414 h 418"/>
                  <a:gd name="T54" fmla="*/ 86 w 124"/>
                  <a:gd name="T55" fmla="*/ 402 h 418"/>
                  <a:gd name="T56" fmla="*/ 106 w 124"/>
                  <a:gd name="T57" fmla="*/ 358 h 418"/>
                  <a:gd name="T58" fmla="*/ 120 w 124"/>
                  <a:gd name="T59" fmla="*/ 292 h 418"/>
                  <a:gd name="T60" fmla="*/ 124 w 124"/>
                  <a:gd name="T61" fmla="*/ 210 h 418"/>
                  <a:gd name="T62" fmla="*/ 124 w 124"/>
                  <a:gd name="T63" fmla="*/ 168 h 418"/>
                  <a:gd name="T64" fmla="*/ 114 w 124"/>
                  <a:gd name="T65" fmla="*/ 94 h 418"/>
                  <a:gd name="T66" fmla="*/ 96 w 124"/>
                  <a:gd name="T67" fmla="*/ 36 h 418"/>
                  <a:gd name="T68" fmla="*/ 80 w 124"/>
                  <a:gd name="T69" fmla="*/ 10 h 418"/>
                  <a:gd name="T70" fmla="*/ 66 w 124"/>
                  <a:gd name="T71" fmla="*/ 2 h 418"/>
                  <a:gd name="T72" fmla="*/ 60 w 124"/>
                  <a:gd name="T73" fmla="*/ 0 h 418"/>
                  <a:gd name="T74" fmla="*/ 50 w 124"/>
                  <a:gd name="T75" fmla="*/ 4 h 418"/>
                  <a:gd name="T76" fmla="*/ 32 w 124"/>
                  <a:gd name="T77" fmla="*/ 22 h 418"/>
                  <a:gd name="T78" fmla="*/ 16 w 124"/>
                  <a:gd name="T79" fmla="*/ 56 h 418"/>
                  <a:gd name="T80" fmla="*/ 4 w 124"/>
                  <a:gd name="T81" fmla="*/ 104 h 418"/>
                  <a:gd name="T82" fmla="*/ 0 w 124"/>
                  <a:gd name="T83" fmla="*/ 13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24" h="418">
                    <a:moveTo>
                      <a:pt x="0" y="132"/>
                    </a:moveTo>
                    <a:lnTo>
                      <a:pt x="0" y="132"/>
                    </a:lnTo>
                    <a:lnTo>
                      <a:pt x="16" y="144"/>
                    </a:lnTo>
                    <a:lnTo>
                      <a:pt x="16" y="144"/>
                    </a:lnTo>
                    <a:lnTo>
                      <a:pt x="24" y="106"/>
                    </a:lnTo>
                    <a:lnTo>
                      <a:pt x="28" y="92"/>
                    </a:lnTo>
                    <a:lnTo>
                      <a:pt x="34" y="78"/>
                    </a:lnTo>
                    <a:lnTo>
                      <a:pt x="40" y="68"/>
                    </a:lnTo>
                    <a:lnTo>
                      <a:pt x="46" y="60"/>
                    </a:lnTo>
                    <a:lnTo>
                      <a:pt x="54" y="54"/>
                    </a:lnTo>
                    <a:lnTo>
                      <a:pt x="60" y="52"/>
                    </a:lnTo>
                    <a:lnTo>
                      <a:pt x="60" y="52"/>
                    </a:lnTo>
                    <a:lnTo>
                      <a:pt x="66" y="54"/>
                    </a:lnTo>
                    <a:lnTo>
                      <a:pt x="70" y="56"/>
                    </a:lnTo>
                    <a:lnTo>
                      <a:pt x="80" y="64"/>
                    </a:lnTo>
                    <a:lnTo>
                      <a:pt x="88" y="80"/>
                    </a:lnTo>
                    <a:lnTo>
                      <a:pt x="94" y="98"/>
                    </a:lnTo>
                    <a:lnTo>
                      <a:pt x="100" y="122"/>
                    </a:lnTo>
                    <a:lnTo>
                      <a:pt x="106" y="148"/>
                    </a:lnTo>
                    <a:lnTo>
                      <a:pt x="108" y="178"/>
                    </a:lnTo>
                    <a:lnTo>
                      <a:pt x="108" y="210"/>
                    </a:lnTo>
                    <a:lnTo>
                      <a:pt x="108" y="210"/>
                    </a:lnTo>
                    <a:lnTo>
                      <a:pt x="108" y="242"/>
                    </a:lnTo>
                    <a:lnTo>
                      <a:pt x="106" y="272"/>
                    </a:lnTo>
                    <a:lnTo>
                      <a:pt x="100" y="298"/>
                    </a:lnTo>
                    <a:lnTo>
                      <a:pt x="94" y="322"/>
                    </a:lnTo>
                    <a:lnTo>
                      <a:pt x="88" y="340"/>
                    </a:lnTo>
                    <a:lnTo>
                      <a:pt x="80" y="354"/>
                    </a:lnTo>
                    <a:lnTo>
                      <a:pt x="70" y="364"/>
                    </a:lnTo>
                    <a:lnTo>
                      <a:pt x="66" y="366"/>
                    </a:lnTo>
                    <a:lnTo>
                      <a:pt x="60" y="368"/>
                    </a:lnTo>
                    <a:lnTo>
                      <a:pt x="60" y="368"/>
                    </a:lnTo>
                    <a:lnTo>
                      <a:pt x="54" y="366"/>
                    </a:lnTo>
                    <a:lnTo>
                      <a:pt x="46" y="360"/>
                    </a:lnTo>
                    <a:lnTo>
                      <a:pt x="40" y="352"/>
                    </a:lnTo>
                    <a:lnTo>
                      <a:pt x="34" y="342"/>
                    </a:lnTo>
                    <a:lnTo>
                      <a:pt x="28" y="328"/>
                    </a:lnTo>
                    <a:lnTo>
                      <a:pt x="24" y="312"/>
                    </a:lnTo>
                    <a:lnTo>
                      <a:pt x="16" y="276"/>
                    </a:lnTo>
                    <a:lnTo>
                      <a:pt x="16" y="276"/>
                    </a:lnTo>
                    <a:lnTo>
                      <a:pt x="0" y="288"/>
                    </a:lnTo>
                    <a:lnTo>
                      <a:pt x="0" y="288"/>
                    </a:lnTo>
                    <a:lnTo>
                      <a:pt x="4" y="316"/>
                    </a:lnTo>
                    <a:lnTo>
                      <a:pt x="10" y="340"/>
                    </a:lnTo>
                    <a:lnTo>
                      <a:pt x="16" y="364"/>
                    </a:lnTo>
                    <a:lnTo>
                      <a:pt x="24" y="382"/>
                    </a:lnTo>
                    <a:lnTo>
                      <a:pt x="32" y="398"/>
                    </a:lnTo>
                    <a:lnTo>
                      <a:pt x="40" y="410"/>
                    </a:lnTo>
                    <a:lnTo>
                      <a:pt x="50" y="416"/>
                    </a:lnTo>
                    <a:lnTo>
                      <a:pt x="56" y="418"/>
                    </a:lnTo>
                    <a:lnTo>
                      <a:pt x="60" y="418"/>
                    </a:lnTo>
                    <a:lnTo>
                      <a:pt x="60" y="418"/>
                    </a:lnTo>
                    <a:lnTo>
                      <a:pt x="66" y="418"/>
                    </a:lnTo>
                    <a:lnTo>
                      <a:pt x="74" y="414"/>
                    </a:lnTo>
                    <a:lnTo>
                      <a:pt x="80" y="410"/>
                    </a:lnTo>
                    <a:lnTo>
                      <a:pt x="86" y="402"/>
                    </a:lnTo>
                    <a:lnTo>
                      <a:pt x="96" y="384"/>
                    </a:lnTo>
                    <a:lnTo>
                      <a:pt x="106" y="358"/>
                    </a:lnTo>
                    <a:lnTo>
                      <a:pt x="114" y="326"/>
                    </a:lnTo>
                    <a:lnTo>
                      <a:pt x="120" y="292"/>
                    </a:lnTo>
                    <a:lnTo>
                      <a:pt x="124" y="252"/>
                    </a:lnTo>
                    <a:lnTo>
                      <a:pt x="124" y="210"/>
                    </a:lnTo>
                    <a:lnTo>
                      <a:pt x="124" y="210"/>
                    </a:lnTo>
                    <a:lnTo>
                      <a:pt x="124" y="168"/>
                    </a:lnTo>
                    <a:lnTo>
                      <a:pt x="120" y="128"/>
                    </a:lnTo>
                    <a:lnTo>
                      <a:pt x="114" y="94"/>
                    </a:lnTo>
                    <a:lnTo>
                      <a:pt x="106" y="62"/>
                    </a:lnTo>
                    <a:lnTo>
                      <a:pt x="96" y="36"/>
                    </a:lnTo>
                    <a:lnTo>
                      <a:pt x="86" y="18"/>
                    </a:lnTo>
                    <a:lnTo>
                      <a:pt x="80" y="10"/>
                    </a:lnTo>
                    <a:lnTo>
                      <a:pt x="74" y="6"/>
                    </a:lnTo>
                    <a:lnTo>
                      <a:pt x="66" y="2"/>
                    </a:lnTo>
                    <a:lnTo>
                      <a:pt x="60" y="0"/>
                    </a:lnTo>
                    <a:lnTo>
                      <a:pt x="60" y="0"/>
                    </a:lnTo>
                    <a:lnTo>
                      <a:pt x="56" y="2"/>
                    </a:lnTo>
                    <a:lnTo>
                      <a:pt x="50" y="4"/>
                    </a:lnTo>
                    <a:lnTo>
                      <a:pt x="40" y="10"/>
                    </a:lnTo>
                    <a:lnTo>
                      <a:pt x="32" y="22"/>
                    </a:lnTo>
                    <a:lnTo>
                      <a:pt x="24" y="38"/>
                    </a:lnTo>
                    <a:lnTo>
                      <a:pt x="16" y="56"/>
                    </a:lnTo>
                    <a:lnTo>
                      <a:pt x="10" y="80"/>
                    </a:lnTo>
                    <a:lnTo>
                      <a:pt x="4" y="104"/>
                    </a:lnTo>
                    <a:lnTo>
                      <a:pt x="0" y="132"/>
                    </a:lnTo>
                    <a:lnTo>
                      <a:pt x="0" y="1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005" tIns="43002" rIns="86005" bIns="43002" numCol="1" anchor="t" anchorCtr="0" compatLnSpc="1">
                <a:prstTxWarp prst="textNoShape">
                  <a:avLst/>
                </a:prstTxWarp>
              </a:bodyPr>
              <a:lstStyle/>
              <a:p>
                <a:endParaRPr lang="zh-CN" altLang="en-US" sz="1270"/>
              </a:p>
            </p:txBody>
          </p:sp>
          <p:sp>
            <p:nvSpPr>
              <p:cNvPr id="69" name="Freeform 84"/>
              <p:cNvSpPr>
                <a:spLocks/>
              </p:cNvSpPr>
              <p:nvPr/>
            </p:nvSpPr>
            <p:spPr bwMode="auto">
              <a:xfrm>
                <a:off x="10560864" y="2974850"/>
                <a:ext cx="496908" cy="174509"/>
              </a:xfrm>
              <a:custGeom>
                <a:avLst/>
                <a:gdLst>
                  <a:gd name="T0" fmla="*/ 80 w 336"/>
                  <a:gd name="T1" fmla="*/ 82 h 118"/>
                  <a:gd name="T2" fmla="*/ 252 w 336"/>
                  <a:gd name="T3" fmla="*/ 80 h 118"/>
                  <a:gd name="T4" fmla="*/ 252 w 336"/>
                  <a:gd name="T5" fmla="*/ 96 h 118"/>
                  <a:gd name="T6" fmla="*/ 336 w 336"/>
                  <a:gd name="T7" fmla="*/ 60 h 118"/>
                  <a:gd name="T8" fmla="*/ 252 w 336"/>
                  <a:gd name="T9" fmla="*/ 24 h 118"/>
                  <a:gd name="T10" fmla="*/ 252 w 336"/>
                  <a:gd name="T11" fmla="*/ 40 h 118"/>
                  <a:gd name="T12" fmla="*/ 80 w 336"/>
                  <a:gd name="T13" fmla="*/ 38 h 118"/>
                  <a:gd name="T14" fmla="*/ 70 w 336"/>
                  <a:gd name="T15" fmla="*/ 8 h 118"/>
                  <a:gd name="T16" fmla="*/ 0 w 336"/>
                  <a:gd name="T17" fmla="*/ 0 h 118"/>
                  <a:gd name="T18" fmla="*/ 14 w 336"/>
                  <a:gd name="T19" fmla="*/ 56 h 118"/>
                  <a:gd name="T20" fmla="*/ 238 w 336"/>
                  <a:gd name="T21" fmla="*/ 56 h 118"/>
                  <a:gd name="T22" fmla="*/ 238 w 336"/>
                  <a:gd name="T23" fmla="*/ 62 h 118"/>
                  <a:gd name="T24" fmla="*/ 16 w 336"/>
                  <a:gd name="T25" fmla="*/ 62 h 118"/>
                  <a:gd name="T26" fmla="*/ 0 w 336"/>
                  <a:gd name="T27" fmla="*/ 118 h 118"/>
                  <a:gd name="T28" fmla="*/ 70 w 336"/>
                  <a:gd name="T29" fmla="*/ 112 h 118"/>
                  <a:gd name="T30" fmla="*/ 80 w 336"/>
                  <a:gd name="T31" fmla="*/ 82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36" h="118">
                    <a:moveTo>
                      <a:pt x="80" y="82"/>
                    </a:moveTo>
                    <a:lnTo>
                      <a:pt x="252" y="80"/>
                    </a:lnTo>
                    <a:lnTo>
                      <a:pt x="252" y="96"/>
                    </a:lnTo>
                    <a:lnTo>
                      <a:pt x="336" y="60"/>
                    </a:lnTo>
                    <a:lnTo>
                      <a:pt x="252" y="24"/>
                    </a:lnTo>
                    <a:lnTo>
                      <a:pt x="252" y="40"/>
                    </a:lnTo>
                    <a:lnTo>
                      <a:pt x="80" y="38"/>
                    </a:lnTo>
                    <a:lnTo>
                      <a:pt x="70" y="8"/>
                    </a:lnTo>
                    <a:lnTo>
                      <a:pt x="0" y="0"/>
                    </a:lnTo>
                    <a:lnTo>
                      <a:pt x="14" y="56"/>
                    </a:lnTo>
                    <a:lnTo>
                      <a:pt x="238" y="56"/>
                    </a:lnTo>
                    <a:lnTo>
                      <a:pt x="238" y="62"/>
                    </a:lnTo>
                    <a:lnTo>
                      <a:pt x="16" y="62"/>
                    </a:lnTo>
                    <a:lnTo>
                      <a:pt x="0" y="118"/>
                    </a:lnTo>
                    <a:lnTo>
                      <a:pt x="70" y="112"/>
                    </a:lnTo>
                    <a:lnTo>
                      <a:pt x="80" y="8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005" tIns="43002" rIns="86005" bIns="43002" numCol="1" anchor="t" anchorCtr="0" compatLnSpc="1">
                <a:prstTxWarp prst="textNoShape">
                  <a:avLst/>
                </a:prstTxWarp>
              </a:bodyPr>
              <a:lstStyle/>
              <a:p>
                <a:endParaRPr lang="zh-CN" altLang="en-US" sz="1270"/>
              </a:p>
            </p:txBody>
          </p:sp>
          <p:sp>
            <p:nvSpPr>
              <p:cNvPr id="70" name="Freeform 85"/>
              <p:cNvSpPr>
                <a:spLocks/>
              </p:cNvSpPr>
              <p:nvPr/>
            </p:nvSpPr>
            <p:spPr bwMode="auto">
              <a:xfrm>
                <a:off x="10773825" y="3107950"/>
                <a:ext cx="266201" cy="171552"/>
              </a:xfrm>
              <a:custGeom>
                <a:avLst/>
                <a:gdLst>
                  <a:gd name="T0" fmla="*/ 56 w 180"/>
                  <a:gd name="T1" fmla="*/ 82 h 116"/>
                  <a:gd name="T2" fmla="*/ 142 w 180"/>
                  <a:gd name="T3" fmla="*/ 30 h 116"/>
                  <a:gd name="T4" fmla="*/ 144 w 180"/>
                  <a:gd name="T5" fmla="*/ 34 h 116"/>
                  <a:gd name="T6" fmla="*/ 180 w 180"/>
                  <a:gd name="T7" fmla="*/ 0 h 116"/>
                  <a:gd name="T8" fmla="*/ 132 w 180"/>
                  <a:gd name="T9" fmla="*/ 12 h 116"/>
                  <a:gd name="T10" fmla="*/ 134 w 180"/>
                  <a:gd name="T11" fmla="*/ 18 h 116"/>
                  <a:gd name="T12" fmla="*/ 46 w 180"/>
                  <a:gd name="T13" fmla="*/ 66 h 116"/>
                  <a:gd name="T14" fmla="*/ 36 w 180"/>
                  <a:gd name="T15" fmla="*/ 60 h 116"/>
                  <a:gd name="T16" fmla="*/ 0 w 180"/>
                  <a:gd name="T17" fmla="*/ 80 h 116"/>
                  <a:gd name="T18" fmla="*/ 18 w 180"/>
                  <a:gd name="T19" fmla="*/ 92 h 116"/>
                  <a:gd name="T20" fmla="*/ 130 w 180"/>
                  <a:gd name="T21" fmla="*/ 28 h 116"/>
                  <a:gd name="T22" fmla="*/ 130 w 180"/>
                  <a:gd name="T23" fmla="*/ 28 h 116"/>
                  <a:gd name="T24" fmla="*/ 18 w 180"/>
                  <a:gd name="T25" fmla="*/ 94 h 116"/>
                  <a:gd name="T26" fmla="*/ 20 w 180"/>
                  <a:gd name="T27" fmla="*/ 116 h 116"/>
                  <a:gd name="T28" fmla="*/ 56 w 180"/>
                  <a:gd name="T29" fmla="*/ 92 h 116"/>
                  <a:gd name="T30" fmla="*/ 56 w 180"/>
                  <a:gd name="T31" fmla="*/ 82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0" h="116">
                    <a:moveTo>
                      <a:pt x="56" y="82"/>
                    </a:moveTo>
                    <a:lnTo>
                      <a:pt x="142" y="30"/>
                    </a:lnTo>
                    <a:lnTo>
                      <a:pt x="144" y="34"/>
                    </a:lnTo>
                    <a:lnTo>
                      <a:pt x="180" y="0"/>
                    </a:lnTo>
                    <a:lnTo>
                      <a:pt x="132" y="12"/>
                    </a:lnTo>
                    <a:lnTo>
                      <a:pt x="134" y="18"/>
                    </a:lnTo>
                    <a:lnTo>
                      <a:pt x="46" y="66"/>
                    </a:lnTo>
                    <a:lnTo>
                      <a:pt x="36" y="60"/>
                    </a:lnTo>
                    <a:lnTo>
                      <a:pt x="0" y="80"/>
                    </a:lnTo>
                    <a:lnTo>
                      <a:pt x="18" y="92"/>
                    </a:lnTo>
                    <a:lnTo>
                      <a:pt x="130" y="28"/>
                    </a:lnTo>
                    <a:lnTo>
                      <a:pt x="130" y="28"/>
                    </a:lnTo>
                    <a:lnTo>
                      <a:pt x="18" y="94"/>
                    </a:lnTo>
                    <a:lnTo>
                      <a:pt x="20" y="116"/>
                    </a:lnTo>
                    <a:lnTo>
                      <a:pt x="56" y="92"/>
                    </a:lnTo>
                    <a:lnTo>
                      <a:pt x="56" y="8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005" tIns="43002" rIns="86005" bIns="43002" numCol="1" anchor="t" anchorCtr="0" compatLnSpc="1">
                <a:prstTxWarp prst="textNoShape">
                  <a:avLst/>
                </a:prstTxWarp>
              </a:bodyPr>
              <a:lstStyle/>
              <a:p>
                <a:endParaRPr lang="zh-CN" altLang="en-US" sz="1270"/>
              </a:p>
            </p:txBody>
          </p:sp>
          <p:sp>
            <p:nvSpPr>
              <p:cNvPr id="71" name="Freeform 86"/>
              <p:cNvSpPr>
                <a:spLocks/>
              </p:cNvSpPr>
              <p:nvPr/>
            </p:nvSpPr>
            <p:spPr bwMode="auto">
              <a:xfrm>
                <a:off x="10770867" y="2847665"/>
                <a:ext cx="266201" cy="171552"/>
              </a:xfrm>
              <a:custGeom>
                <a:avLst/>
                <a:gdLst>
                  <a:gd name="T0" fmla="*/ 134 w 180"/>
                  <a:gd name="T1" fmla="*/ 98 h 116"/>
                  <a:gd name="T2" fmla="*/ 132 w 180"/>
                  <a:gd name="T3" fmla="*/ 102 h 116"/>
                  <a:gd name="T4" fmla="*/ 180 w 180"/>
                  <a:gd name="T5" fmla="*/ 116 h 116"/>
                  <a:gd name="T6" fmla="*/ 144 w 180"/>
                  <a:gd name="T7" fmla="*/ 80 h 116"/>
                  <a:gd name="T8" fmla="*/ 142 w 180"/>
                  <a:gd name="T9" fmla="*/ 86 h 116"/>
                  <a:gd name="T10" fmla="*/ 54 w 180"/>
                  <a:gd name="T11" fmla="*/ 34 h 116"/>
                  <a:gd name="T12" fmla="*/ 56 w 180"/>
                  <a:gd name="T13" fmla="*/ 22 h 116"/>
                  <a:gd name="T14" fmla="*/ 20 w 180"/>
                  <a:gd name="T15" fmla="*/ 0 h 116"/>
                  <a:gd name="T16" fmla="*/ 18 w 180"/>
                  <a:gd name="T17" fmla="*/ 22 h 116"/>
                  <a:gd name="T18" fmla="*/ 130 w 180"/>
                  <a:gd name="T19" fmla="*/ 86 h 116"/>
                  <a:gd name="T20" fmla="*/ 130 w 180"/>
                  <a:gd name="T21" fmla="*/ 88 h 116"/>
                  <a:gd name="T22" fmla="*/ 18 w 180"/>
                  <a:gd name="T23" fmla="*/ 22 h 116"/>
                  <a:gd name="T24" fmla="*/ 0 w 180"/>
                  <a:gd name="T25" fmla="*/ 36 h 116"/>
                  <a:gd name="T26" fmla="*/ 36 w 180"/>
                  <a:gd name="T27" fmla="*/ 54 h 116"/>
                  <a:gd name="T28" fmla="*/ 46 w 180"/>
                  <a:gd name="T29" fmla="*/ 48 h 116"/>
                  <a:gd name="T30" fmla="*/ 134 w 180"/>
                  <a:gd name="T31" fmla="*/ 98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0" h="116">
                    <a:moveTo>
                      <a:pt x="134" y="98"/>
                    </a:moveTo>
                    <a:lnTo>
                      <a:pt x="132" y="102"/>
                    </a:lnTo>
                    <a:lnTo>
                      <a:pt x="180" y="116"/>
                    </a:lnTo>
                    <a:lnTo>
                      <a:pt x="144" y="80"/>
                    </a:lnTo>
                    <a:lnTo>
                      <a:pt x="142" y="86"/>
                    </a:lnTo>
                    <a:lnTo>
                      <a:pt x="54" y="34"/>
                    </a:lnTo>
                    <a:lnTo>
                      <a:pt x="56" y="22"/>
                    </a:lnTo>
                    <a:lnTo>
                      <a:pt x="20" y="0"/>
                    </a:lnTo>
                    <a:lnTo>
                      <a:pt x="18" y="22"/>
                    </a:lnTo>
                    <a:lnTo>
                      <a:pt x="130" y="86"/>
                    </a:lnTo>
                    <a:lnTo>
                      <a:pt x="130" y="88"/>
                    </a:lnTo>
                    <a:lnTo>
                      <a:pt x="18" y="22"/>
                    </a:lnTo>
                    <a:lnTo>
                      <a:pt x="0" y="36"/>
                    </a:lnTo>
                    <a:lnTo>
                      <a:pt x="36" y="54"/>
                    </a:lnTo>
                    <a:lnTo>
                      <a:pt x="46" y="48"/>
                    </a:lnTo>
                    <a:lnTo>
                      <a:pt x="134" y="9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005" tIns="43002" rIns="86005" bIns="43002" numCol="1" anchor="t" anchorCtr="0" compatLnSpc="1">
                <a:prstTxWarp prst="textNoShape">
                  <a:avLst/>
                </a:prstTxWarp>
              </a:bodyPr>
              <a:lstStyle/>
              <a:p>
                <a:endParaRPr lang="zh-CN" altLang="en-US" sz="1270"/>
              </a:p>
            </p:txBody>
          </p:sp>
        </p:grpSp>
      </p:grpSp>
      <p:grpSp>
        <p:nvGrpSpPr>
          <p:cNvPr id="78" name="组合 77"/>
          <p:cNvGrpSpPr/>
          <p:nvPr/>
        </p:nvGrpSpPr>
        <p:grpSpPr>
          <a:xfrm>
            <a:off x="1701835" y="3339844"/>
            <a:ext cx="1083649" cy="747311"/>
            <a:chOff x="1809381" y="3613185"/>
            <a:chExt cx="1152130" cy="794537"/>
          </a:xfrm>
          <a:effectLst>
            <a:outerShdw blurRad="50800" dist="38100" dir="2700000" algn="tl" rotWithShape="0">
              <a:prstClr val="black">
                <a:alpha val="40000"/>
              </a:prstClr>
            </a:outerShdw>
          </a:effectLst>
        </p:grpSpPr>
        <p:sp>
          <p:nvSpPr>
            <p:cNvPr id="79" name="圆角矩形标注 78"/>
            <p:cNvSpPr/>
            <p:nvPr/>
          </p:nvSpPr>
          <p:spPr>
            <a:xfrm flipH="1">
              <a:off x="1809381" y="3613185"/>
              <a:ext cx="1152130" cy="794537"/>
            </a:xfrm>
            <a:prstGeom prst="wedgeRoundRectCallout">
              <a:avLst>
                <a:gd name="adj1" fmla="val -20118"/>
                <a:gd name="adj2" fmla="val 71633"/>
                <a:gd name="adj3" fmla="val 16667"/>
              </a:avLst>
            </a:prstGeom>
            <a:gradFill flip="none" rotWithShape="1">
              <a:gsLst>
                <a:gs pos="6000">
                  <a:sysClr val="window" lastClr="FFFFFF">
                    <a:lumMod val="95000"/>
                    <a:shade val="67500"/>
                    <a:satMod val="115000"/>
                  </a:sysClr>
                </a:gs>
                <a:gs pos="100000">
                  <a:srgbClr val="E4E4E4"/>
                </a:gs>
                <a:gs pos="80000">
                  <a:srgbClr val="F1F1F1"/>
                </a:gs>
                <a:gs pos="43000">
                  <a:sysClr val="window" lastClr="FFFFFF"/>
                </a:gs>
              </a:gsLst>
              <a:lin ang="8100000" scaled="1"/>
              <a:tileRect/>
            </a:gradFill>
            <a:ln w="12700" cap="flat" cmpd="sng" algn="ctr">
              <a:solidFill>
                <a:sysClr val="window" lastClr="FFFFFF"/>
              </a:solidFill>
              <a:prstDash val="solid"/>
            </a:ln>
            <a:effectLst/>
          </p:spPr>
          <p:txBody>
            <a:bodyPr rtlCol="0" anchor="ctr"/>
            <a:lstStyle/>
            <a:p>
              <a:pPr algn="ctr"/>
              <a:endParaRPr lang="zh-CN" altLang="en-US" sz="1270" kern="0">
                <a:solidFill>
                  <a:schemeClr val="accent5">
                    <a:lumMod val="50000"/>
                  </a:schemeClr>
                </a:solidFill>
                <a:latin typeface="Calibri"/>
              </a:endParaRPr>
            </a:p>
          </p:txBody>
        </p:sp>
        <p:grpSp>
          <p:nvGrpSpPr>
            <p:cNvPr id="80" name="组合 79"/>
            <p:cNvGrpSpPr/>
            <p:nvPr/>
          </p:nvGrpSpPr>
          <p:grpSpPr>
            <a:xfrm>
              <a:off x="2089159" y="3793756"/>
              <a:ext cx="592574" cy="490757"/>
              <a:chOff x="981075" y="3348038"/>
              <a:chExt cx="461963" cy="382587"/>
            </a:xfrm>
            <a:solidFill>
              <a:schemeClr val="accent2"/>
            </a:solidFill>
          </p:grpSpPr>
          <p:sp>
            <p:nvSpPr>
              <p:cNvPr id="81" name="Freeform 9"/>
              <p:cNvSpPr>
                <a:spLocks/>
              </p:cNvSpPr>
              <p:nvPr/>
            </p:nvSpPr>
            <p:spPr bwMode="auto">
              <a:xfrm>
                <a:off x="1141413" y="3348038"/>
                <a:ext cx="301625" cy="323850"/>
              </a:xfrm>
              <a:custGeom>
                <a:avLst/>
                <a:gdLst>
                  <a:gd name="T0" fmla="*/ 678 w 698"/>
                  <a:gd name="T1" fmla="*/ 363 h 748"/>
                  <a:gd name="T2" fmla="*/ 329 w 698"/>
                  <a:gd name="T3" fmla="*/ 15 h 748"/>
                  <a:gd name="T4" fmla="*/ 0 w 698"/>
                  <a:gd name="T5" fmla="*/ 109 h 748"/>
                  <a:gd name="T6" fmla="*/ 53 w 698"/>
                  <a:gd name="T7" fmla="*/ 107 h 748"/>
                  <a:gd name="T8" fmla="*/ 338 w 698"/>
                  <a:gd name="T9" fmla="*/ 194 h 748"/>
                  <a:gd name="T10" fmla="*/ 483 w 698"/>
                  <a:gd name="T11" fmla="*/ 429 h 748"/>
                  <a:gd name="T12" fmla="*/ 416 w 698"/>
                  <a:gd name="T13" fmla="*/ 666 h 748"/>
                  <a:gd name="T14" fmla="*/ 601 w 698"/>
                  <a:gd name="T15" fmla="*/ 708 h 748"/>
                  <a:gd name="T16" fmla="*/ 527 w 698"/>
                  <a:gd name="T17" fmla="*/ 574 h 748"/>
                  <a:gd name="T18" fmla="*/ 678 w 698"/>
                  <a:gd name="T19" fmla="*/ 363 h 7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98" h="748">
                    <a:moveTo>
                      <a:pt x="678" y="363"/>
                    </a:moveTo>
                    <a:cubicBezTo>
                      <a:pt x="698" y="194"/>
                      <a:pt x="542" y="38"/>
                      <a:pt x="329" y="15"/>
                    </a:cubicBezTo>
                    <a:cubicBezTo>
                      <a:pt x="200" y="0"/>
                      <a:pt x="79" y="39"/>
                      <a:pt x="0" y="109"/>
                    </a:cubicBezTo>
                    <a:cubicBezTo>
                      <a:pt x="18" y="108"/>
                      <a:pt x="35" y="107"/>
                      <a:pt x="53" y="107"/>
                    </a:cubicBezTo>
                    <a:cubicBezTo>
                      <a:pt x="158" y="107"/>
                      <a:pt x="259" y="138"/>
                      <a:pt x="338" y="194"/>
                    </a:cubicBezTo>
                    <a:cubicBezTo>
                      <a:pt x="420" y="253"/>
                      <a:pt x="472" y="337"/>
                      <a:pt x="483" y="429"/>
                    </a:cubicBezTo>
                    <a:cubicBezTo>
                      <a:pt x="492" y="511"/>
                      <a:pt x="468" y="595"/>
                      <a:pt x="416" y="666"/>
                    </a:cubicBezTo>
                    <a:cubicBezTo>
                      <a:pt x="524" y="748"/>
                      <a:pt x="624" y="726"/>
                      <a:pt x="601" y="708"/>
                    </a:cubicBezTo>
                    <a:cubicBezTo>
                      <a:pt x="536" y="659"/>
                      <a:pt x="523" y="612"/>
                      <a:pt x="527" y="574"/>
                    </a:cubicBezTo>
                    <a:cubicBezTo>
                      <a:pt x="610" y="527"/>
                      <a:pt x="667" y="452"/>
                      <a:pt x="678" y="36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270">
                  <a:solidFill>
                    <a:schemeClr val="accent3"/>
                  </a:solidFill>
                </a:endParaRPr>
              </a:p>
            </p:txBody>
          </p:sp>
          <p:sp>
            <p:nvSpPr>
              <p:cNvPr id="82" name="Freeform 10"/>
              <p:cNvSpPr>
                <a:spLocks/>
              </p:cNvSpPr>
              <p:nvPr/>
            </p:nvSpPr>
            <p:spPr bwMode="auto">
              <a:xfrm>
                <a:off x="981075" y="3422650"/>
                <a:ext cx="349250" cy="307975"/>
              </a:xfrm>
              <a:custGeom>
                <a:avLst/>
                <a:gdLst>
                  <a:gd name="T0" fmla="*/ 788 w 807"/>
                  <a:gd name="T1" fmla="*/ 266 h 713"/>
                  <a:gd name="T2" fmla="*/ 422 w 807"/>
                  <a:gd name="T3" fmla="*/ 0 h 713"/>
                  <a:gd name="T4" fmla="*/ 368 w 807"/>
                  <a:gd name="T5" fmla="*/ 3 h 713"/>
                  <a:gd name="T6" fmla="*/ 19 w 807"/>
                  <a:gd name="T7" fmla="*/ 351 h 713"/>
                  <a:gd name="T8" fmla="*/ 171 w 807"/>
                  <a:gd name="T9" fmla="*/ 563 h 713"/>
                  <a:gd name="T10" fmla="*/ 96 w 807"/>
                  <a:gd name="T11" fmla="*/ 697 h 713"/>
                  <a:gd name="T12" fmla="*/ 128 w 807"/>
                  <a:gd name="T13" fmla="*/ 713 h 713"/>
                  <a:gd name="T14" fmla="*/ 328 w 807"/>
                  <a:gd name="T15" fmla="*/ 614 h 713"/>
                  <a:gd name="T16" fmla="*/ 385 w 807"/>
                  <a:gd name="T17" fmla="*/ 617 h 713"/>
                  <a:gd name="T18" fmla="*/ 439 w 807"/>
                  <a:gd name="T19" fmla="*/ 614 h 713"/>
                  <a:gd name="T20" fmla="*/ 788 w 807"/>
                  <a:gd name="T21" fmla="*/ 266 h 7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07" h="713">
                    <a:moveTo>
                      <a:pt x="788" y="266"/>
                    </a:moveTo>
                    <a:cubicBezTo>
                      <a:pt x="770" y="111"/>
                      <a:pt x="611" y="0"/>
                      <a:pt x="422" y="0"/>
                    </a:cubicBezTo>
                    <a:cubicBezTo>
                      <a:pt x="404" y="0"/>
                      <a:pt x="386" y="1"/>
                      <a:pt x="368" y="3"/>
                    </a:cubicBezTo>
                    <a:cubicBezTo>
                      <a:pt x="156" y="27"/>
                      <a:pt x="0" y="183"/>
                      <a:pt x="19" y="351"/>
                    </a:cubicBezTo>
                    <a:cubicBezTo>
                      <a:pt x="30" y="441"/>
                      <a:pt x="87" y="516"/>
                      <a:pt x="171" y="563"/>
                    </a:cubicBezTo>
                    <a:cubicBezTo>
                      <a:pt x="175" y="600"/>
                      <a:pt x="161" y="648"/>
                      <a:pt x="96" y="697"/>
                    </a:cubicBezTo>
                    <a:cubicBezTo>
                      <a:pt x="86" y="704"/>
                      <a:pt x="100" y="713"/>
                      <a:pt x="128" y="713"/>
                    </a:cubicBezTo>
                    <a:cubicBezTo>
                      <a:pt x="173" y="713"/>
                      <a:pt x="252" y="692"/>
                      <a:pt x="328" y="614"/>
                    </a:cubicBezTo>
                    <a:cubicBezTo>
                      <a:pt x="347" y="616"/>
                      <a:pt x="366" y="617"/>
                      <a:pt x="385" y="617"/>
                    </a:cubicBezTo>
                    <a:cubicBezTo>
                      <a:pt x="403" y="617"/>
                      <a:pt x="421" y="616"/>
                      <a:pt x="439" y="614"/>
                    </a:cubicBezTo>
                    <a:cubicBezTo>
                      <a:pt x="651" y="590"/>
                      <a:pt x="807" y="434"/>
                      <a:pt x="788" y="2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270">
                  <a:solidFill>
                    <a:schemeClr val="accent3"/>
                  </a:solidFill>
                </a:endParaRPr>
              </a:p>
            </p:txBody>
          </p:sp>
        </p:grpSp>
      </p:grpSp>
      <p:sp>
        <p:nvSpPr>
          <p:cNvPr id="83" name="Title 3"/>
          <p:cNvSpPr txBox="1">
            <a:spLocks/>
          </p:cNvSpPr>
          <p:nvPr/>
        </p:nvSpPr>
        <p:spPr>
          <a:xfrm>
            <a:off x="1587633" y="1233422"/>
            <a:ext cx="749345" cy="299641"/>
          </a:xfrm>
          <a:prstGeom prst="rect">
            <a:avLst/>
          </a:prstGeom>
        </p:spPr>
        <p:txBody>
          <a:bodyPr/>
          <a:lstStyle>
            <a:lvl1pPr algn="ctr" defTabSz="967801" rtl="0" eaLnBrk="1" latinLnBrk="0" hangingPunct="1">
              <a:spcBef>
                <a:spcPct val="0"/>
              </a:spcBef>
              <a:buNone/>
              <a:defRPr sz="4700" kern="1200">
                <a:solidFill>
                  <a:schemeClr val="tx1"/>
                </a:solidFill>
                <a:latin typeface="+mj-lt"/>
                <a:ea typeface="+mj-ea"/>
                <a:cs typeface="+mj-cs"/>
              </a:defRPr>
            </a:lvl1pPr>
          </a:lstStyle>
          <a:p>
            <a:pPr algn="l"/>
            <a:r>
              <a:rPr lang="en-US" altLang="zh-CN" sz="3386" b="1" dirty="0">
                <a:solidFill>
                  <a:schemeClr val="bg2"/>
                </a:solidFill>
                <a:effectLst>
                  <a:innerShdw blurRad="63500" dist="50800" dir="13500000">
                    <a:prstClr val="black">
                      <a:alpha val="50000"/>
                    </a:prstClr>
                  </a:innerShdw>
                </a:effectLst>
                <a:latin typeface="微软雅黑" pitchFamily="34" charset="-122"/>
                <a:ea typeface="微软雅黑" pitchFamily="34" charset="-122"/>
              </a:rPr>
              <a:t>01</a:t>
            </a:r>
            <a:endParaRPr lang="en-US" sz="3386" b="1" dirty="0">
              <a:solidFill>
                <a:schemeClr val="bg2"/>
              </a:solidFill>
              <a:effectLst>
                <a:innerShdw blurRad="63500" dist="50800" dir="13500000">
                  <a:prstClr val="black">
                    <a:alpha val="50000"/>
                  </a:prstClr>
                </a:innerShdw>
              </a:effectLst>
              <a:latin typeface="微软雅黑" pitchFamily="34" charset="-122"/>
              <a:ea typeface="微软雅黑" pitchFamily="34" charset="-122"/>
            </a:endParaRPr>
          </a:p>
        </p:txBody>
      </p:sp>
      <p:sp>
        <p:nvSpPr>
          <p:cNvPr id="84" name="TextBox 83"/>
          <p:cNvSpPr txBox="1"/>
          <p:nvPr/>
        </p:nvSpPr>
        <p:spPr>
          <a:xfrm>
            <a:off x="1591969" y="1795147"/>
            <a:ext cx="2505935" cy="821807"/>
          </a:xfrm>
          <a:prstGeom prst="rect">
            <a:avLst/>
          </a:prstGeom>
          <a:noFill/>
        </p:spPr>
        <p:txBody>
          <a:bodyPr wrap="square" lIns="68243" tIns="34121" rIns="68243" bIns="34121" rtlCol="0">
            <a:spAutoFit/>
          </a:bodyPr>
          <a:lstStyle/>
          <a:p>
            <a:pPr>
              <a:lnSpc>
                <a:spcPct val="130000"/>
              </a:lnSpc>
            </a:pPr>
            <a:r>
              <a:rPr lang="zh-CN" altLang="en-US" sz="1505" b="1" dirty="0">
                <a:solidFill>
                  <a:schemeClr val="bg2"/>
                </a:solidFill>
                <a:latin typeface="微软雅黑" pitchFamily="34" charset="-122"/>
              </a:rPr>
              <a:t>单击此处填加标题</a:t>
            </a:r>
            <a:endParaRPr lang="en-US" altLang="zh-CN" sz="1505" b="1" dirty="0">
              <a:solidFill>
                <a:schemeClr val="bg2"/>
              </a:solidFill>
              <a:latin typeface="微软雅黑" pitchFamily="34" charset="-122"/>
            </a:endParaRPr>
          </a:p>
          <a:p>
            <a:pPr>
              <a:lnSpc>
                <a:spcPct val="130000"/>
              </a:lnSpc>
            </a:pPr>
            <a:r>
              <a:rPr lang="zh-CN" altLang="en-US" sz="1129" dirty="0">
                <a:solidFill>
                  <a:schemeClr val="accent6"/>
                </a:solidFill>
                <a:latin typeface="+mn-ea"/>
              </a:rPr>
              <a:t>请输入您的文字请输入您的文字</a:t>
            </a:r>
            <a:endParaRPr lang="en-US" altLang="zh-CN" sz="1129" dirty="0">
              <a:solidFill>
                <a:schemeClr val="accent6"/>
              </a:solidFill>
              <a:latin typeface="+mn-ea"/>
            </a:endParaRPr>
          </a:p>
          <a:p>
            <a:pPr>
              <a:lnSpc>
                <a:spcPct val="130000"/>
              </a:lnSpc>
            </a:pPr>
            <a:r>
              <a:rPr lang="zh-CN" altLang="en-US" sz="1129" dirty="0">
                <a:solidFill>
                  <a:schemeClr val="accent6"/>
                </a:solidFill>
                <a:latin typeface="+mn-ea"/>
              </a:rPr>
              <a:t>请输入您的文字请输入您的文字</a:t>
            </a:r>
          </a:p>
        </p:txBody>
      </p:sp>
      <p:sp>
        <p:nvSpPr>
          <p:cNvPr id="85" name="Title 3"/>
          <p:cNvSpPr txBox="1">
            <a:spLocks/>
          </p:cNvSpPr>
          <p:nvPr/>
        </p:nvSpPr>
        <p:spPr>
          <a:xfrm>
            <a:off x="5583583" y="923511"/>
            <a:ext cx="749345" cy="299641"/>
          </a:xfrm>
          <a:prstGeom prst="rect">
            <a:avLst/>
          </a:prstGeom>
        </p:spPr>
        <p:txBody>
          <a:bodyPr/>
          <a:lstStyle>
            <a:lvl1pPr algn="ctr" defTabSz="967801" rtl="0" eaLnBrk="1" latinLnBrk="0" hangingPunct="1">
              <a:spcBef>
                <a:spcPct val="0"/>
              </a:spcBef>
              <a:buNone/>
              <a:defRPr sz="4700" kern="1200">
                <a:solidFill>
                  <a:schemeClr val="tx1"/>
                </a:solidFill>
                <a:latin typeface="+mj-lt"/>
                <a:ea typeface="+mj-ea"/>
                <a:cs typeface="+mj-cs"/>
              </a:defRPr>
            </a:lvl1pPr>
          </a:lstStyle>
          <a:p>
            <a:pPr algn="l"/>
            <a:r>
              <a:rPr lang="en-US" altLang="zh-CN" sz="3386" b="1" dirty="0">
                <a:solidFill>
                  <a:schemeClr val="accent3"/>
                </a:solidFill>
                <a:effectLst>
                  <a:innerShdw blurRad="63500" dist="50800" dir="13500000">
                    <a:prstClr val="black">
                      <a:alpha val="50000"/>
                    </a:prstClr>
                  </a:innerShdw>
                </a:effectLst>
                <a:latin typeface="微软雅黑" pitchFamily="34" charset="-122"/>
                <a:ea typeface="微软雅黑" pitchFamily="34" charset="-122"/>
              </a:rPr>
              <a:t>02</a:t>
            </a:r>
            <a:endParaRPr lang="en-US" sz="3386" b="1" dirty="0">
              <a:solidFill>
                <a:schemeClr val="accent3"/>
              </a:solidFill>
              <a:effectLst>
                <a:innerShdw blurRad="63500" dist="50800" dir="13500000">
                  <a:prstClr val="black">
                    <a:alpha val="50000"/>
                  </a:prstClr>
                </a:innerShdw>
              </a:effectLst>
              <a:latin typeface="微软雅黑" pitchFamily="34" charset="-122"/>
              <a:ea typeface="微软雅黑" pitchFamily="34" charset="-122"/>
            </a:endParaRPr>
          </a:p>
        </p:txBody>
      </p:sp>
      <p:sp>
        <p:nvSpPr>
          <p:cNvPr id="86" name="TextBox 85"/>
          <p:cNvSpPr txBox="1"/>
          <p:nvPr/>
        </p:nvSpPr>
        <p:spPr>
          <a:xfrm>
            <a:off x="5587919" y="1485236"/>
            <a:ext cx="2505935" cy="821807"/>
          </a:xfrm>
          <a:prstGeom prst="rect">
            <a:avLst/>
          </a:prstGeom>
          <a:noFill/>
        </p:spPr>
        <p:txBody>
          <a:bodyPr wrap="square" lIns="68243" tIns="34121" rIns="68243" bIns="34121" rtlCol="0">
            <a:spAutoFit/>
          </a:bodyPr>
          <a:lstStyle/>
          <a:p>
            <a:pPr>
              <a:lnSpc>
                <a:spcPct val="130000"/>
              </a:lnSpc>
            </a:pPr>
            <a:r>
              <a:rPr lang="zh-CN" altLang="en-US" sz="1505" b="1" dirty="0">
                <a:solidFill>
                  <a:schemeClr val="accent3"/>
                </a:solidFill>
                <a:latin typeface="微软雅黑" pitchFamily="34" charset="-122"/>
              </a:rPr>
              <a:t>单击此处填加标题</a:t>
            </a:r>
            <a:endParaRPr lang="en-US" altLang="zh-CN" sz="1505" b="1" dirty="0">
              <a:solidFill>
                <a:schemeClr val="accent3"/>
              </a:solidFill>
              <a:latin typeface="微软雅黑" pitchFamily="34" charset="-122"/>
            </a:endParaRPr>
          </a:p>
          <a:p>
            <a:pPr>
              <a:lnSpc>
                <a:spcPct val="130000"/>
              </a:lnSpc>
            </a:pPr>
            <a:r>
              <a:rPr lang="zh-CN" altLang="en-US" sz="1129" dirty="0">
                <a:solidFill>
                  <a:schemeClr val="accent6"/>
                </a:solidFill>
                <a:latin typeface="+mn-ea"/>
              </a:rPr>
              <a:t>请输入您的文字请输入您的文字</a:t>
            </a:r>
            <a:endParaRPr lang="en-US" altLang="zh-CN" sz="1129" dirty="0">
              <a:solidFill>
                <a:schemeClr val="accent6"/>
              </a:solidFill>
              <a:latin typeface="+mn-ea"/>
            </a:endParaRPr>
          </a:p>
          <a:p>
            <a:pPr>
              <a:lnSpc>
                <a:spcPct val="130000"/>
              </a:lnSpc>
            </a:pPr>
            <a:r>
              <a:rPr lang="zh-CN" altLang="en-US" sz="1129" dirty="0">
                <a:solidFill>
                  <a:schemeClr val="accent6"/>
                </a:solidFill>
                <a:latin typeface="+mn-ea"/>
              </a:rPr>
              <a:t>请输入您的文字请输入您的文字</a:t>
            </a:r>
          </a:p>
        </p:txBody>
      </p:sp>
      <p:sp>
        <p:nvSpPr>
          <p:cNvPr id="87" name="Title 3"/>
          <p:cNvSpPr txBox="1">
            <a:spLocks/>
          </p:cNvSpPr>
          <p:nvPr/>
        </p:nvSpPr>
        <p:spPr>
          <a:xfrm>
            <a:off x="3488353" y="3062077"/>
            <a:ext cx="749345" cy="299641"/>
          </a:xfrm>
          <a:prstGeom prst="rect">
            <a:avLst/>
          </a:prstGeom>
        </p:spPr>
        <p:txBody>
          <a:bodyPr/>
          <a:lstStyle>
            <a:lvl1pPr algn="ctr" defTabSz="967801" rtl="0" eaLnBrk="1" latinLnBrk="0" hangingPunct="1">
              <a:spcBef>
                <a:spcPct val="0"/>
              </a:spcBef>
              <a:buNone/>
              <a:defRPr sz="4700" kern="1200">
                <a:solidFill>
                  <a:schemeClr val="tx1"/>
                </a:solidFill>
                <a:latin typeface="+mj-lt"/>
                <a:ea typeface="+mj-ea"/>
                <a:cs typeface="+mj-cs"/>
              </a:defRPr>
            </a:lvl1pPr>
          </a:lstStyle>
          <a:p>
            <a:pPr algn="l"/>
            <a:r>
              <a:rPr lang="en-US" altLang="zh-CN" sz="3386" b="1" dirty="0">
                <a:solidFill>
                  <a:schemeClr val="accent4"/>
                </a:solidFill>
                <a:effectLst>
                  <a:innerShdw blurRad="63500" dist="50800" dir="13500000">
                    <a:prstClr val="black">
                      <a:alpha val="50000"/>
                    </a:prstClr>
                  </a:innerShdw>
                </a:effectLst>
                <a:latin typeface="微软雅黑" pitchFamily="34" charset="-122"/>
                <a:ea typeface="微软雅黑" pitchFamily="34" charset="-122"/>
              </a:rPr>
              <a:t>03</a:t>
            </a:r>
            <a:endParaRPr lang="en-US" sz="3386" b="1" dirty="0">
              <a:solidFill>
                <a:schemeClr val="accent4"/>
              </a:solidFill>
              <a:effectLst>
                <a:innerShdw blurRad="63500" dist="50800" dir="13500000">
                  <a:prstClr val="black">
                    <a:alpha val="50000"/>
                  </a:prstClr>
                </a:innerShdw>
              </a:effectLst>
              <a:latin typeface="微软雅黑" pitchFamily="34" charset="-122"/>
              <a:ea typeface="微软雅黑" pitchFamily="34" charset="-122"/>
            </a:endParaRPr>
          </a:p>
        </p:txBody>
      </p:sp>
      <p:sp>
        <p:nvSpPr>
          <p:cNvPr id="88" name="TextBox 87"/>
          <p:cNvSpPr txBox="1"/>
          <p:nvPr/>
        </p:nvSpPr>
        <p:spPr>
          <a:xfrm>
            <a:off x="3488352" y="3623802"/>
            <a:ext cx="2505935" cy="821807"/>
          </a:xfrm>
          <a:prstGeom prst="rect">
            <a:avLst/>
          </a:prstGeom>
          <a:noFill/>
        </p:spPr>
        <p:txBody>
          <a:bodyPr wrap="square" lIns="68243" tIns="34121" rIns="68243" bIns="34121" rtlCol="0">
            <a:spAutoFit/>
          </a:bodyPr>
          <a:lstStyle/>
          <a:p>
            <a:pPr>
              <a:lnSpc>
                <a:spcPct val="130000"/>
              </a:lnSpc>
            </a:pPr>
            <a:r>
              <a:rPr lang="zh-CN" altLang="en-US" sz="1505" b="1" dirty="0">
                <a:solidFill>
                  <a:schemeClr val="accent4"/>
                </a:solidFill>
                <a:latin typeface="微软雅黑" pitchFamily="34" charset="-122"/>
              </a:rPr>
              <a:t>单击此处填加标题</a:t>
            </a:r>
            <a:endParaRPr lang="en-US" altLang="zh-CN" sz="1505" b="1" dirty="0">
              <a:solidFill>
                <a:schemeClr val="accent4"/>
              </a:solidFill>
              <a:latin typeface="微软雅黑" pitchFamily="34" charset="-122"/>
            </a:endParaRPr>
          </a:p>
          <a:p>
            <a:pPr>
              <a:lnSpc>
                <a:spcPct val="130000"/>
              </a:lnSpc>
            </a:pPr>
            <a:r>
              <a:rPr lang="zh-CN" altLang="en-US" sz="1129" dirty="0">
                <a:solidFill>
                  <a:schemeClr val="accent6"/>
                </a:solidFill>
                <a:latin typeface="+mn-ea"/>
              </a:rPr>
              <a:t>请输入您的文字请输入您的文字</a:t>
            </a:r>
            <a:endParaRPr lang="en-US" altLang="zh-CN" sz="1129" dirty="0">
              <a:solidFill>
                <a:schemeClr val="accent6"/>
              </a:solidFill>
              <a:latin typeface="+mn-ea"/>
            </a:endParaRPr>
          </a:p>
          <a:p>
            <a:pPr>
              <a:lnSpc>
                <a:spcPct val="130000"/>
              </a:lnSpc>
            </a:pPr>
            <a:r>
              <a:rPr lang="zh-CN" altLang="en-US" sz="1129" dirty="0">
                <a:solidFill>
                  <a:schemeClr val="accent6"/>
                </a:solidFill>
                <a:latin typeface="+mn-ea"/>
              </a:rPr>
              <a:t>请输入您的文字请输入您的文字</a:t>
            </a:r>
          </a:p>
        </p:txBody>
      </p:sp>
    </p:spTree>
    <p:extLst>
      <p:ext uri="{BB962C8B-B14F-4D97-AF65-F5344CB8AC3E}">
        <p14:creationId xmlns:p14="http://schemas.microsoft.com/office/powerpoint/2010/main" val="4222558118"/>
      </p:ext>
    </p:extLst>
  </p:cSld>
  <p:clrMapOvr>
    <a:masterClrMapping/>
  </p:clrMapOvr>
  <p:transition spd="slow" advClick="0" advTm="200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55"/>
                                        </p:tgtEl>
                                        <p:attrNameLst>
                                          <p:attrName>style.visibility</p:attrName>
                                        </p:attrNameLst>
                                      </p:cBhvr>
                                      <p:to>
                                        <p:strVal val="visible"/>
                                      </p:to>
                                    </p:set>
                                    <p:anim calcmode="lin" valueType="num">
                                      <p:cBhvr>
                                        <p:cTn id="7" dur="100" fill="hold"/>
                                        <p:tgtEl>
                                          <p:spTgt spid="55"/>
                                        </p:tgtEl>
                                        <p:attrNameLst>
                                          <p:attrName>ppt_w</p:attrName>
                                        </p:attrNameLst>
                                      </p:cBhvr>
                                      <p:tavLst>
                                        <p:tav tm="0">
                                          <p:val>
                                            <p:fltVal val="0"/>
                                          </p:val>
                                        </p:tav>
                                        <p:tav tm="100000">
                                          <p:val>
                                            <p:strVal val="#ppt_w"/>
                                          </p:val>
                                        </p:tav>
                                      </p:tavLst>
                                    </p:anim>
                                    <p:anim calcmode="lin" valueType="num">
                                      <p:cBhvr>
                                        <p:cTn id="8" dur="100" fill="hold"/>
                                        <p:tgtEl>
                                          <p:spTgt spid="55"/>
                                        </p:tgtEl>
                                        <p:attrNameLst>
                                          <p:attrName>ppt_h</p:attrName>
                                        </p:attrNameLst>
                                      </p:cBhvr>
                                      <p:tavLst>
                                        <p:tav tm="0">
                                          <p:val>
                                            <p:fltVal val="0"/>
                                          </p:val>
                                        </p:tav>
                                        <p:tav tm="100000">
                                          <p:val>
                                            <p:strVal val="#ppt_h"/>
                                          </p:val>
                                        </p:tav>
                                      </p:tavLst>
                                    </p:anim>
                                    <p:animEffect transition="in" filter="fade">
                                      <p:cBhvr>
                                        <p:cTn id="9" dur="100"/>
                                        <p:tgtEl>
                                          <p:spTgt spid="55"/>
                                        </p:tgtEl>
                                      </p:cBhvr>
                                    </p:animEffect>
                                  </p:childTnLst>
                                </p:cTn>
                              </p:par>
                              <p:par>
                                <p:cTn id="10" presetID="6" presetClass="emph" presetSubtype="0" fill="hold" nodeType="withEffect">
                                  <p:stCondLst>
                                    <p:cond delay="100"/>
                                  </p:stCondLst>
                                  <p:childTnLst>
                                    <p:animScale>
                                      <p:cBhvr>
                                        <p:cTn id="11" dur="100" fill="hold"/>
                                        <p:tgtEl>
                                          <p:spTgt spid="55"/>
                                        </p:tgtEl>
                                      </p:cBhvr>
                                      <p:by x="110000" y="110000"/>
                                    </p:animScale>
                                  </p:childTnLst>
                                </p:cTn>
                              </p:par>
                              <p:par>
                                <p:cTn id="12" presetID="6" presetClass="emph" presetSubtype="0" fill="hold" nodeType="withEffect">
                                  <p:stCondLst>
                                    <p:cond delay="200"/>
                                  </p:stCondLst>
                                  <p:childTnLst>
                                    <p:animScale>
                                      <p:cBhvr>
                                        <p:cTn id="13" dur="200" fill="hold"/>
                                        <p:tgtEl>
                                          <p:spTgt spid="55"/>
                                        </p:tgtEl>
                                      </p:cBhvr>
                                      <p:by x="90000" y="90000"/>
                                    </p:animScale>
                                  </p:childTnLst>
                                </p:cTn>
                              </p:par>
                              <p:par>
                                <p:cTn id="14" presetID="6" presetClass="emph" presetSubtype="0" fill="hold" nodeType="withEffect">
                                  <p:stCondLst>
                                    <p:cond delay="400"/>
                                  </p:stCondLst>
                                  <p:childTnLst>
                                    <p:animScale>
                                      <p:cBhvr>
                                        <p:cTn id="15" dur="100" fill="hold"/>
                                        <p:tgtEl>
                                          <p:spTgt spid="55"/>
                                        </p:tgtEl>
                                      </p:cBhvr>
                                      <p:by x="105000" y="105000"/>
                                    </p:animScale>
                                  </p:childTnLst>
                                </p:cTn>
                              </p:par>
                              <p:par>
                                <p:cTn id="16" presetID="6" presetClass="emph" presetSubtype="0" fill="hold" nodeType="withEffect">
                                  <p:stCondLst>
                                    <p:cond delay="500"/>
                                  </p:stCondLst>
                                  <p:childTnLst>
                                    <p:animScale>
                                      <p:cBhvr>
                                        <p:cTn id="17" dur="200" fill="hold"/>
                                        <p:tgtEl>
                                          <p:spTgt spid="55"/>
                                        </p:tgtEl>
                                      </p:cBhvr>
                                      <p:by x="95000" y="95000"/>
                                    </p:animScale>
                                  </p:childTnLst>
                                </p:cTn>
                              </p:par>
                            </p:childTnLst>
                          </p:cTn>
                        </p:par>
                        <p:par>
                          <p:cTn id="18" fill="hold">
                            <p:stCondLst>
                              <p:cond delay="700"/>
                            </p:stCondLst>
                            <p:childTnLst>
                              <p:par>
                                <p:cTn id="19" presetID="53" presetClass="entr" presetSubtype="16" fill="hold" nodeType="afterEffect">
                                  <p:stCondLst>
                                    <p:cond delay="0"/>
                                  </p:stCondLst>
                                  <p:childTnLst>
                                    <p:set>
                                      <p:cBhvr>
                                        <p:cTn id="20" dur="1" fill="hold">
                                          <p:stCondLst>
                                            <p:cond delay="0"/>
                                          </p:stCondLst>
                                        </p:cTn>
                                        <p:tgtEl>
                                          <p:spTgt spid="52"/>
                                        </p:tgtEl>
                                        <p:attrNameLst>
                                          <p:attrName>style.visibility</p:attrName>
                                        </p:attrNameLst>
                                      </p:cBhvr>
                                      <p:to>
                                        <p:strVal val="visible"/>
                                      </p:to>
                                    </p:set>
                                    <p:anim calcmode="lin" valueType="num">
                                      <p:cBhvr>
                                        <p:cTn id="21" dur="100" fill="hold"/>
                                        <p:tgtEl>
                                          <p:spTgt spid="52"/>
                                        </p:tgtEl>
                                        <p:attrNameLst>
                                          <p:attrName>ppt_w</p:attrName>
                                        </p:attrNameLst>
                                      </p:cBhvr>
                                      <p:tavLst>
                                        <p:tav tm="0">
                                          <p:val>
                                            <p:fltVal val="0"/>
                                          </p:val>
                                        </p:tav>
                                        <p:tav tm="100000">
                                          <p:val>
                                            <p:strVal val="#ppt_w"/>
                                          </p:val>
                                        </p:tav>
                                      </p:tavLst>
                                    </p:anim>
                                    <p:anim calcmode="lin" valueType="num">
                                      <p:cBhvr>
                                        <p:cTn id="22" dur="100" fill="hold"/>
                                        <p:tgtEl>
                                          <p:spTgt spid="52"/>
                                        </p:tgtEl>
                                        <p:attrNameLst>
                                          <p:attrName>ppt_h</p:attrName>
                                        </p:attrNameLst>
                                      </p:cBhvr>
                                      <p:tavLst>
                                        <p:tav tm="0">
                                          <p:val>
                                            <p:fltVal val="0"/>
                                          </p:val>
                                        </p:tav>
                                        <p:tav tm="100000">
                                          <p:val>
                                            <p:strVal val="#ppt_h"/>
                                          </p:val>
                                        </p:tav>
                                      </p:tavLst>
                                    </p:anim>
                                    <p:animEffect transition="in" filter="fade">
                                      <p:cBhvr>
                                        <p:cTn id="23" dur="100"/>
                                        <p:tgtEl>
                                          <p:spTgt spid="52"/>
                                        </p:tgtEl>
                                      </p:cBhvr>
                                    </p:animEffect>
                                  </p:childTnLst>
                                </p:cTn>
                              </p:par>
                              <p:par>
                                <p:cTn id="24" presetID="6" presetClass="emph" presetSubtype="0" fill="hold" nodeType="withEffect">
                                  <p:stCondLst>
                                    <p:cond delay="100"/>
                                  </p:stCondLst>
                                  <p:childTnLst>
                                    <p:animScale>
                                      <p:cBhvr>
                                        <p:cTn id="25" dur="100" fill="hold"/>
                                        <p:tgtEl>
                                          <p:spTgt spid="52"/>
                                        </p:tgtEl>
                                      </p:cBhvr>
                                      <p:by x="110000" y="110000"/>
                                    </p:animScale>
                                  </p:childTnLst>
                                </p:cTn>
                              </p:par>
                              <p:par>
                                <p:cTn id="26" presetID="6" presetClass="emph" presetSubtype="0" fill="hold" nodeType="withEffect">
                                  <p:stCondLst>
                                    <p:cond delay="200"/>
                                  </p:stCondLst>
                                  <p:childTnLst>
                                    <p:animScale>
                                      <p:cBhvr>
                                        <p:cTn id="27" dur="200" fill="hold"/>
                                        <p:tgtEl>
                                          <p:spTgt spid="52"/>
                                        </p:tgtEl>
                                      </p:cBhvr>
                                      <p:by x="90000" y="90000"/>
                                    </p:animScale>
                                  </p:childTnLst>
                                </p:cTn>
                              </p:par>
                              <p:par>
                                <p:cTn id="28" presetID="6" presetClass="emph" presetSubtype="0" fill="hold" nodeType="withEffect">
                                  <p:stCondLst>
                                    <p:cond delay="400"/>
                                  </p:stCondLst>
                                  <p:childTnLst>
                                    <p:animScale>
                                      <p:cBhvr>
                                        <p:cTn id="29" dur="100" fill="hold"/>
                                        <p:tgtEl>
                                          <p:spTgt spid="52"/>
                                        </p:tgtEl>
                                      </p:cBhvr>
                                      <p:by x="105000" y="105000"/>
                                    </p:animScale>
                                  </p:childTnLst>
                                </p:cTn>
                              </p:par>
                              <p:par>
                                <p:cTn id="30" presetID="6" presetClass="emph" presetSubtype="0" fill="hold" nodeType="withEffect">
                                  <p:stCondLst>
                                    <p:cond delay="500"/>
                                  </p:stCondLst>
                                  <p:childTnLst>
                                    <p:animScale>
                                      <p:cBhvr>
                                        <p:cTn id="31" dur="200" fill="hold"/>
                                        <p:tgtEl>
                                          <p:spTgt spid="52"/>
                                        </p:tgtEl>
                                      </p:cBhvr>
                                      <p:by x="95000" y="95000"/>
                                    </p:animScale>
                                  </p:childTnLst>
                                </p:cTn>
                              </p:par>
                            </p:childTnLst>
                          </p:cTn>
                        </p:par>
                        <p:par>
                          <p:cTn id="32" fill="hold">
                            <p:stCondLst>
                              <p:cond delay="1400"/>
                            </p:stCondLst>
                            <p:childTnLst>
                              <p:par>
                                <p:cTn id="33" presetID="53" presetClass="entr" presetSubtype="16" fill="hold" nodeType="afterEffect">
                                  <p:stCondLst>
                                    <p:cond delay="0"/>
                                  </p:stCondLst>
                                  <p:childTnLst>
                                    <p:set>
                                      <p:cBhvr>
                                        <p:cTn id="34" dur="1" fill="hold">
                                          <p:stCondLst>
                                            <p:cond delay="0"/>
                                          </p:stCondLst>
                                        </p:cTn>
                                        <p:tgtEl>
                                          <p:spTgt spid="58"/>
                                        </p:tgtEl>
                                        <p:attrNameLst>
                                          <p:attrName>style.visibility</p:attrName>
                                        </p:attrNameLst>
                                      </p:cBhvr>
                                      <p:to>
                                        <p:strVal val="visible"/>
                                      </p:to>
                                    </p:set>
                                    <p:anim calcmode="lin" valueType="num">
                                      <p:cBhvr>
                                        <p:cTn id="35" dur="100" fill="hold"/>
                                        <p:tgtEl>
                                          <p:spTgt spid="58"/>
                                        </p:tgtEl>
                                        <p:attrNameLst>
                                          <p:attrName>ppt_w</p:attrName>
                                        </p:attrNameLst>
                                      </p:cBhvr>
                                      <p:tavLst>
                                        <p:tav tm="0">
                                          <p:val>
                                            <p:fltVal val="0"/>
                                          </p:val>
                                        </p:tav>
                                        <p:tav tm="100000">
                                          <p:val>
                                            <p:strVal val="#ppt_w"/>
                                          </p:val>
                                        </p:tav>
                                      </p:tavLst>
                                    </p:anim>
                                    <p:anim calcmode="lin" valueType="num">
                                      <p:cBhvr>
                                        <p:cTn id="36" dur="100" fill="hold"/>
                                        <p:tgtEl>
                                          <p:spTgt spid="58"/>
                                        </p:tgtEl>
                                        <p:attrNameLst>
                                          <p:attrName>ppt_h</p:attrName>
                                        </p:attrNameLst>
                                      </p:cBhvr>
                                      <p:tavLst>
                                        <p:tav tm="0">
                                          <p:val>
                                            <p:fltVal val="0"/>
                                          </p:val>
                                        </p:tav>
                                        <p:tav tm="100000">
                                          <p:val>
                                            <p:strVal val="#ppt_h"/>
                                          </p:val>
                                        </p:tav>
                                      </p:tavLst>
                                    </p:anim>
                                    <p:animEffect transition="in" filter="fade">
                                      <p:cBhvr>
                                        <p:cTn id="37" dur="100"/>
                                        <p:tgtEl>
                                          <p:spTgt spid="58"/>
                                        </p:tgtEl>
                                      </p:cBhvr>
                                    </p:animEffect>
                                  </p:childTnLst>
                                </p:cTn>
                              </p:par>
                              <p:par>
                                <p:cTn id="38" presetID="6" presetClass="emph" presetSubtype="0" fill="hold" nodeType="withEffect">
                                  <p:stCondLst>
                                    <p:cond delay="100"/>
                                  </p:stCondLst>
                                  <p:childTnLst>
                                    <p:animScale>
                                      <p:cBhvr>
                                        <p:cTn id="39" dur="100" fill="hold"/>
                                        <p:tgtEl>
                                          <p:spTgt spid="58"/>
                                        </p:tgtEl>
                                      </p:cBhvr>
                                      <p:by x="110000" y="110000"/>
                                    </p:animScale>
                                  </p:childTnLst>
                                </p:cTn>
                              </p:par>
                              <p:par>
                                <p:cTn id="40" presetID="6" presetClass="emph" presetSubtype="0" fill="hold" nodeType="withEffect">
                                  <p:stCondLst>
                                    <p:cond delay="200"/>
                                  </p:stCondLst>
                                  <p:childTnLst>
                                    <p:animScale>
                                      <p:cBhvr>
                                        <p:cTn id="41" dur="200" fill="hold"/>
                                        <p:tgtEl>
                                          <p:spTgt spid="58"/>
                                        </p:tgtEl>
                                      </p:cBhvr>
                                      <p:by x="90000" y="90000"/>
                                    </p:animScale>
                                  </p:childTnLst>
                                </p:cTn>
                              </p:par>
                              <p:par>
                                <p:cTn id="42" presetID="6" presetClass="emph" presetSubtype="0" fill="hold" nodeType="withEffect">
                                  <p:stCondLst>
                                    <p:cond delay="400"/>
                                  </p:stCondLst>
                                  <p:childTnLst>
                                    <p:animScale>
                                      <p:cBhvr>
                                        <p:cTn id="43" dur="100" fill="hold"/>
                                        <p:tgtEl>
                                          <p:spTgt spid="58"/>
                                        </p:tgtEl>
                                      </p:cBhvr>
                                      <p:by x="105000" y="105000"/>
                                    </p:animScale>
                                  </p:childTnLst>
                                </p:cTn>
                              </p:par>
                              <p:par>
                                <p:cTn id="44" presetID="6" presetClass="emph" presetSubtype="0" fill="hold" nodeType="withEffect">
                                  <p:stCondLst>
                                    <p:cond delay="500"/>
                                  </p:stCondLst>
                                  <p:childTnLst>
                                    <p:animScale>
                                      <p:cBhvr>
                                        <p:cTn id="45" dur="200" fill="hold"/>
                                        <p:tgtEl>
                                          <p:spTgt spid="58"/>
                                        </p:tgtEl>
                                      </p:cBhvr>
                                      <p:by x="95000" y="95000"/>
                                    </p:animScale>
                                  </p:childTnLst>
                                </p:cTn>
                              </p:par>
                            </p:childTnLst>
                          </p:cTn>
                        </p:par>
                        <p:par>
                          <p:cTn id="46" fill="hold">
                            <p:stCondLst>
                              <p:cond delay="2100"/>
                            </p:stCondLst>
                            <p:childTnLst>
                              <p:par>
                                <p:cTn id="47" presetID="53" presetClass="entr" presetSubtype="16" fill="hold" nodeType="afterEffect">
                                  <p:stCondLst>
                                    <p:cond delay="0"/>
                                  </p:stCondLst>
                                  <p:childTnLst>
                                    <p:set>
                                      <p:cBhvr>
                                        <p:cTn id="48" dur="1" fill="hold">
                                          <p:stCondLst>
                                            <p:cond delay="0"/>
                                          </p:stCondLst>
                                        </p:cTn>
                                        <p:tgtEl>
                                          <p:spTgt spid="64"/>
                                        </p:tgtEl>
                                        <p:attrNameLst>
                                          <p:attrName>style.visibility</p:attrName>
                                        </p:attrNameLst>
                                      </p:cBhvr>
                                      <p:to>
                                        <p:strVal val="visible"/>
                                      </p:to>
                                    </p:set>
                                    <p:anim calcmode="lin" valueType="num">
                                      <p:cBhvr>
                                        <p:cTn id="49" dur="100" fill="hold"/>
                                        <p:tgtEl>
                                          <p:spTgt spid="64"/>
                                        </p:tgtEl>
                                        <p:attrNameLst>
                                          <p:attrName>ppt_w</p:attrName>
                                        </p:attrNameLst>
                                      </p:cBhvr>
                                      <p:tavLst>
                                        <p:tav tm="0">
                                          <p:val>
                                            <p:fltVal val="0"/>
                                          </p:val>
                                        </p:tav>
                                        <p:tav tm="100000">
                                          <p:val>
                                            <p:strVal val="#ppt_w"/>
                                          </p:val>
                                        </p:tav>
                                      </p:tavLst>
                                    </p:anim>
                                    <p:anim calcmode="lin" valueType="num">
                                      <p:cBhvr>
                                        <p:cTn id="50" dur="100" fill="hold"/>
                                        <p:tgtEl>
                                          <p:spTgt spid="64"/>
                                        </p:tgtEl>
                                        <p:attrNameLst>
                                          <p:attrName>ppt_h</p:attrName>
                                        </p:attrNameLst>
                                      </p:cBhvr>
                                      <p:tavLst>
                                        <p:tav tm="0">
                                          <p:val>
                                            <p:fltVal val="0"/>
                                          </p:val>
                                        </p:tav>
                                        <p:tav tm="100000">
                                          <p:val>
                                            <p:strVal val="#ppt_h"/>
                                          </p:val>
                                        </p:tav>
                                      </p:tavLst>
                                    </p:anim>
                                    <p:animEffect transition="in" filter="fade">
                                      <p:cBhvr>
                                        <p:cTn id="51" dur="100"/>
                                        <p:tgtEl>
                                          <p:spTgt spid="64"/>
                                        </p:tgtEl>
                                      </p:cBhvr>
                                    </p:animEffect>
                                  </p:childTnLst>
                                </p:cTn>
                              </p:par>
                              <p:par>
                                <p:cTn id="52" presetID="6" presetClass="emph" presetSubtype="0" fill="hold" nodeType="withEffect">
                                  <p:stCondLst>
                                    <p:cond delay="100"/>
                                  </p:stCondLst>
                                  <p:childTnLst>
                                    <p:animScale>
                                      <p:cBhvr>
                                        <p:cTn id="53" dur="100" fill="hold"/>
                                        <p:tgtEl>
                                          <p:spTgt spid="64"/>
                                        </p:tgtEl>
                                      </p:cBhvr>
                                      <p:by x="110000" y="110000"/>
                                    </p:animScale>
                                  </p:childTnLst>
                                </p:cTn>
                              </p:par>
                              <p:par>
                                <p:cTn id="54" presetID="6" presetClass="emph" presetSubtype="0" fill="hold" nodeType="withEffect">
                                  <p:stCondLst>
                                    <p:cond delay="200"/>
                                  </p:stCondLst>
                                  <p:childTnLst>
                                    <p:animScale>
                                      <p:cBhvr>
                                        <p:cTn id="55" dur="200" fill="hold"/>
                                        <p:tgtEl>
                                          <p:spTgt spid="64"/>
                                        </p:tgtEl>
                                      </p:cBhvr>
                                      <p:by x="90000" y="90000"/>
                                    </p:animScale>
                                  </p:childTnLst>
                                </p:cTn>
                              </p:par>
                              <p:par>
                                <p:cTn id="56" presetID="6" presetClass="emph" presetSubtype="0" fill="hold" nodeType="withEffect">
                                  <p:stCondLst>
                                    <p:cond delay="400"/>
                                  </p:stCondLst>
                                  <p:childTnLst>
                                    <p:animScale>
                                      <p:cBhvr>
                                        <p:cTn id="57" dur="100" fill="hold"/>
                                        <p:tgtEl>
                                          <p:spTgt spid="64"/>
                                        </p:tgtEl>
                                      </p:cBhvr>
                                      <p:by x="105000" y="105000"/>
                                    </p:animScale>
                                  </p:childTnLst>
                                </p:cTn>
                              </p:par>
                              <p:par>
                                <p:cTn id="58" presetID="6" presetClass="emph" presetSubtype="0" fill="hold" nodeType="withEffect">
                                  <p:stCondLst>
                                    <p:cond delay="500"/>
                                  </p:stCondLst>
                                  <p:childTnLst>
                                    <p:animScale>
                                      <p:cBhvr>
                                        <p:cTn id="59" dur="200" fill="hold"/>
                                        <p:tgtEl>
                                          <p:spTgt spid="64"/>
                                        </p:tgtEl>
                                      </p:cBhvr>
                                      <p:by x="95000" y="95000"/>
                                    </p:animScale>
                                  </p:childTnLst>
                                </p:cTn>
                              </p:par>
                            </p:childTnLst>
                          </p:cTn>
                        </p:par>
                        <p:par>
                          <p:cTn id="60" fill="hold">
                            <p:stCondLst>
                              <p:cond delay="2800"/>
                            </p:stCondLst>
                            <p:childTnLst>
                              <p:par>
                                <p:cTn id="61" presetID="53" presetClass="entr" presetSubtype="16" fill="hold" nodeType="afterEffect">
                                  <p:stCondLst>
                                    <p:cond delay="0"/>
                                  </p:stCondLst>
                                  <p:childTnLst>
                                    <p:set>
                                      <p:cBhvr>
                                        <p:cTn id="62" dur="1" fill="hold">
                                          <p:stCondLst>
                                            <p:cond delay="0"/>
                                          </p:stCondLst>
                                        </p:cTn>
                                        <p:tgtEl>
                                          <p:spTgt spid="78"/>
                                        </p:tgtEl>
                                        <p:attrNameLst>
                                          <p:attrName>style.visibility</p:attrName>
                                        </p:attrNameLst>
                                      </p:cBhvr>
                                      <p:to>
                                        <p:strVal val="visible"/>
                                      </p:to>
                                    </p:set>
                                    <p:anim calcmode="lin" valueType="num">
                                      <p:cBhvr>
                                        <p:cTn id="63" dur="100" fill="hold"/>
                                        <p:tgtEl>
                                          <p:spTgt spid="78"/>
                                        </p:tgtEl>
                                        <p:attrNameLst>
                                          <p:attrName>ppt_w</p:attrName>
                                        </p:attrNameLst>
                                      </p:cBhvr>
                                      <p:tavLst>
                                        <p:tav tm="0">
                                          <p:val>
                                            <p:fltVal val="0"/>
                                          </p:val>
                                        </p:tav>
                                        <p:tav tm="100000">
                                          <p:val>
                                            <p:strVal val="#ppt_w"/>
                                          </p:val>
                                        </p:tav>
                                      </p:tavLst>
                                    </p:anim>
                                    <p:anim calcmode="lin" valueType="num">
                                      <p:cBhvr>
                                        <p:cTn id="64" dur="100" fill="hold"/>
                                        <p:tgtEl>
                                          <p:spTgt spid="78"/>
                                        </p:tgtEl>
                                        <p:attrNameLst>
                                          <p:attrName>ppt_h</p:attrName>
                                        </p:attrNameLst>
                                      </p:cBhvr>
                                      <p:tavLst>
                                        <p:tav tm="0">
                                          <p:val>
                                            <p:fltVal val="0"/>
                                          </p:val>
                                        </p:tav>
                                        <p:tav tm="100000">
                                          <p:val>
                                            <p:strVal val="#ppt_h"/>
                                          </p:val>
                                        </p:tav>
                                      </p:tavLst>
                                    </p:anim>
                                    <p:animEffect transition="in" filter="fade">
                                      <p:cBhvr>
                                        <p:cTn id="65" dur="100"/>
                                        <p:tgtEl>
                                          <p:spTgt spid="78"/>
                                        </p:tgtEl>
                                      </p:cBhvr>
                                    </p:animEffect>
                                  </p:childTnLst>
                                </p:cTn>
                              </p:par>
                              <p:par>
                                <p:cTn id="66" presetID="6" presetClass="emph" presetSubtype="0" fill="hold" nodeType="withEffect">
                                  <p:stCondLst>
                                    <p:cond delay="100"/>
                                  </p:stCondLst>
                                  <p:childTnLst>
                                    <p:animScale>
                                      <p:cBhvr>
                                        <p:cTn id="67" dur="100" fill="hold"/>
                                        <p:tgtEl>
                                          <p:spTgt spid="78"/>
                                        </p:tgtEl>
                                      </p:cBhvr>
                                      <p:by x="110000" y="110000"/>
                                    </p:animScale>
                                  </p:childTnLst>
                                </p:cTn>
                              </p:par>
                              <p:par>
                                <p:cTn id="68" presetID="6" presetClass="emph" presetSubtype="0" fill="hold" nodeType="withEffect">
                                  <p:stCondLst>
                                    <p:cond delay="200"/>
                                  </p:stCondLst>
                                  <p:childTnLst>
                                    <p:animScale>
                                      <p:cBhvr>
                                        <p:cTn id="69" dur="200" fill="hold"/>
                                        <p:tgtEl>
                                          <p:spTgt spid="78"/>
                                        </p:tgtEl>
                                      </p:cBhvr>
                                      <p:by x="90000" y="90000"/>
                                    </p:animScale>
                                  </p:childTnLst>
                                </p:cTn>
                              </p:par>
                              <p:par>
                                <p:cTn id="70" presetID="6" presetClass="emph" presetSubtype="0" fill="hold" nodeType="withEffect">
                                  <p:stCondLst>
                                    <p:cond delay="400"/>
                                  </p:stCondLst>
                                  <p:childTnLst>
                                    <p:animScale>
                                      <p:cBhvr>
                                        <p:cTn id="71" dur="100" fill="hold"/>
                                        <p:tgtEl>
                                          <p:spTgt spid="78"/>
                                        </p:tgtEl>
                                      </p:cBhvr>
                                      <p:by x="105000" y="105000"/>
                                    </p:animScale>
                                  </p:childTnLst>
                                </p:cTn>
                              </p:par>
                              <p:par>
                                <p:cTn id="72" presetID="6" presetClass="emph" presetSubtype="0" fill="hold" nodeType="withEffect">
                                  <p:stCondLst>
                                    <p:cond delay="500"/>
                                  </p:stCondLst>
                                  <p:childTnLst>
                                    <p:animScale>
                                      <p:cBhvr>
                                        <p:cTn id="73" dur="200" fill="hold"/>
                                        <p:tgtEl>
                                          <p:spTgt spid="78"/>
                                        </p:tgtEl>
                                      </p:cBhvr>
                                      <p:by x="95000" y="95000"/>
                                    </p:animScale>
                                  </p:childTnLst>
                                </p:cTn>
                              </p:par>
                            </p:childTnLst>
                          </p:cTn>
                        </p:par>
                        <p:par>
                          <p:cTn id="74" fill="hold">
                            <p:stCondLst>
                              <p:cond delay="3500"/>
                            </p:stCondLst>
                            <p:childTnLst>
                              <p:par>
                                <p:cTn id="75" presetID="53" presetClass="entr" presetSubtype="16" fill="hold" nodeType="afterEffect">
                                  <p:stCondLst>
                                    <p:cond delay="0"/>
                                  </p:stCondLst>
                                  <p:childTnLst>
                                    <p:set>
                                      <p:cBhvr>
                                        <p:cTn id="76" dur="1" fill="hold">
                                          <p:stCondLst>
                                            <p:cond delay="0"/>
                                          </p:stCondLst>
                                        </p:cTn>
                                        <p:tgtEl>
                                          <p:spTgt spid="61"/>
                                        </p:tgtEl>
                                        <p:attrNameLst>
                                          <p:attrName>style.visibility</p:attrName>
                                        </p:attrNameLst>
                                      </p:cBhvr>
                                      <p:to>
                                        <p:strVal val="visible"/>
                                      </p:to>
                                    </p:set>
                                    <p:anim calcmode="lin" valueType="num">
                                      <p:cBhvr>
                                        <p:cTn id="77" dur="100" fill="hold"/>
                                        <p:tgtEl>
                                          <p:spTgt spid="61"/>
                                        </p:tgtEl>
                                        <p:attrNameLst>
                                          <p:attrName>ppt_w</p:attrName>
                                        </p:attrNameLst>
                                      </p:cBhvr>
                                      <p:tavLst>
                                        <p:tav tm="0">
                                          <p:val>
                                            <p:fltVal val="0"/>
                                          </p:val>
                                        </p:tav>
                                        <p:tav tm="100000">
                                          <p:val>
                                            <p:strVal val="#ppt_w"/>
                                          </p:val>
                                        </p:tav>
                                      </p:tavLst>
                                    </p:anim>
                                    <p:anim calcmode="lin" valueType="num">
                                      <p:cBhvr>
                                        <p:cTn id="78" dur="100" fill="hold"/>
                                        <p:tgtEl>
                                          <p:spTgt spid="61"/>
                                        </p:tgtEl>
                                        <p:attrNameLst>
                                          <p:attrName>ppt_h</p:attrName>
                                        </p:attrNameLst>
                                      </p:cBhvr>
                                      <p:tavLst>
                                        <p:tav tm="0">
                                          <p:val>
                                            <p:fltVal val="0"/>
                                          </p:val>
                                        </p:tav>
                                        <p:tav tm="100000">
                                          <p:val>
                                            <p:strVal val="#ppt_h"/>
                                          </p:val>
                                        </p:tav>
                                      </p:tavLst>
                                    </p:anim>
                                    <p:animEffect transition="in" filter="fade">
                                      <p:cBhvr>
                                        <p:cTn id="79" dur="100"/>
                                        <p:tgtEl>
                                          <p:spTgt spid="61"/>
                                        </p:tgtEl>
                                      </p:cBhvr>
                                    </p:animEffect>
                                  </p:childTnLst>
                                </p:cTn>
                              </p:par>
                              <p:par>
                                <p:cTn id="80" presetID="6" presetClass="emph" presetSubtype="0" fill="hold" nodeType="withEffect">
                                  <p:stCondLst>
                                    <p:cond delay="100"/>
                                  </p:stCondLst>
                                  <p:childTnLst>
                                    <p:animScale>
                                      <p:cBhvr>
                                        <p:cTn id="81" dur="100" fill="hold"/>
                                        <p:tgtEl>
                                          <p:spTgt spid="61"/>
                                        </p:tgtEl>
                                      </p:cBhvr>
                                      <p:by x="110000" y="110000"/>
                                    </p:animScale>
                                  </p:childTnLst>
                                </p:cTn>
                              </p:par>
                              <p:par>
                                <p:cTn id="82" presetID="6" presetClass="emph" presetSubtype="0" fill="hold" nodeType="withEffect">
                                  <p:stCondLst>
                                    <p:cond delay="200"/>
                                  </p:stCondLst>
                                  <p:childTnLst>
                                    <p:animScale>
                                      <p:cBhvr>
                                        <p:cTn id="83" dur="200" fill="hold"/>
                                        <p:tgtEl>
                                          <p:spTgt spid="61"/>
                                        </p:tgtEl>
                                      </p:cBhvr>
                                      <p:by x="90000" y="90000"/>
                                    </p:animScale>
                                  </p:childTnLst>
                                </p:cTn>
                              </p:par>
                              <p:par>
                                <p:cTn id="84" presetID="6" presetClass="emph" presetSubtype="0" fill="hold" nodeType="withEffect">
                                  <p:stCondLst>
                                    <p:cond delay="400"/>
                                  </p:stCondLst>
                                  <p:childTnLst>
                                    <p:animScale>
                                      <p:cBhvr>
                                        <p:cTn id="85" dur="100" fill="hold"/>
                                        <p:tgtEl>
                                          <p:spTgt spid="61"/>
                                        </p:tgtEl>
                                      </p:cBhvr>
                                      <p:by x="105000" y="105000"/>
                                    </p:animScale>
                                  </p:childTnLst>
                                </p:cTn>
                              </p:par>
                              <p:par>
                                <p:cTn id="86" presetID="6" presetClass="emph" presetSubtype="0" fill="hold" nodeType="withEffect">
                                  <p:stCondLst>
                                    <p:cond delay="500"/>
                                  </p:stCondLst>
                                  <p:childTnLst>
                                    <p:animScale>
                                      <p:cBhvr>
                                        <p:cTn id="87" dur="200" fill="hold"/>
                                        <p:tgtEl>
                                          <p:spTgt spid="61"/>
                                        </p:tgtEl>
                                      </p:cBhvr>
                                      <p:by x="95000" y="95000"/>
                                    </p:animScale>
                                  </p:childTnLst>
                                </p:cTn>
                              </p:par>
                            </p:childTnLst>
                          </p:cTn>
                        </p:par>
                      </p:childTnLst>
                    </p:cTn>
                  </p:par>
                  <p:par>
                    <p:cTn id="88" fill="hold">
                      <p:stCondLst>
                        <p:cond delay="indefinite"/>
                      </p:stCondLst>
                      <p:childTnLst>
                        <p:par>
                          <p:cTn id="89" fill="hold">
                            <p:stCondLst>
                              <p:cond delay="0"/>
                            </p:stCondLst>
                            <p:childTnLst>
                              <p:par>
                                <p:cTn id="90" presetID="22" presetClass="entr" presetSubtype="8" fill="hold" grpId="0" nodeType="clickEffect">
                                  <p:stCondLst>
                                    <p:cond delay="0"/>
                                  </p:stCondLst>
                                  <p:childTnLst>
                                    <p:set>
                                      <p:cBhvr>
                                        <p:cTn id="91" dur="1" fill="hold">
                                          <p:stCondLst>
                                            <p:cond delay="0"/>
                                          </p:stCondLst>
                                        </p:cTn>
                                        <p:tgtEl>
                                          <p:spTgt spid="83"/>
                                        </p:tgtEl>
                                        <p:attrNameLst>
                                          <p:attrName>style.visibility</p:attrName>
                                        </p:attrNameLst>
                                      </p:cBhvr>
                                      <p:to>
                                        <p:strVal val="visible"/>
                                      </p:to>
                                    </p:set>
                                    <p:animEffect transition="in" filter="wipe(left)">
                                      <p:cBhvr>
                                        <p:cTn id="92" dur="500"/>
                                        <p:tgtEl>
                                          <p:spTgt spid="83"/>
                                        </p:tgtEl>
                                      </p:cBhvr>
                                    </p:animEffect>
                                  </p:childTnLst>
                                </p:cTn>
                              </p:par>
                            </p:childTnLst>
                          </p:cTn>
                        </p:par>
                      </p:childTnLst>
                    </p:cTn>
                  </p:par>
                  <p:par>
                    <p:cTn id="93" fill="hold">
                      <p:stCondLst>
                        <p:cond delay="indefinite"/>
                      </p:stCondLst>
                      <p:childTnLst>
                        <p:par>
                          <p:cTn id="94" fill="hold">
                            <p:stCondLst>
                              <p:cond delay="0"/>
                            </p:stCondLst>
                            <p:childTnLst>
                              <p:par>
                                <p:cTn id="95" presetID="22" presetClass="entr" presetSubtype="8" fill="hold" grpId="0" nodeType="clickEffect">
                                  <p:stCondLst>
                                    <p:cond delay="0"/>
                                  </p:stCondLst>
                                  <p:childTnLst>
                                    <p:set>
                                      <p:cBhvr>
                                        <p:cTn id="96" dur="1" fill="hold">
                                          <p:stCondLst>
                                            <p:cond delay="0"/>
                                          </p:stCondLst>
                                        </p:cTn>
                                        <p:tgtEl>
                                          <p:spTgt spid="84"/>
                                        </p:tgtEl>
                                        <p:attrNameLst>
                                          <p:attrName>style.visibility</p:attrName>
                                        </p:attrNameLst>
                                      </p:cBhvr>
                                      <p:to>
                                        <p:strVal val="visible"/>
                                      </p:to>
                                    </p:set>
                                    <p:animEffect transition="in" filter="wipe(left)">
                                      <p:cBhvr>
                                        <p:cTn id="97" dur="500"/>
                                        <p:tgtEl>
                                          <p:spTgt spid="84"/>
                                        </p:tgtEl>
                                      </p:cBhvr>
                                    </p:animEffect>
                                  </p:childTnLst>
                                </p:cTn>
                              </p:par>
                            </p:childTnLst>
                          </p:cTn>
                        </p:par>
                      </p:childTnLst>
                    </p:cTn>
                  </p:par>
                  <p:par>
                    <p:cTn id="98" fill="hold">
                      <p:stCondLst>
                        <p:cond delay="indefinite"/>
                      </p:stCondLst>
                      <p:childTnLst>
                        <p:par>
                          <p:cTn id="99" fill="hold">
                            <p:stCondLst>
                              <p:cond delay="0"/>
                            </p:stCondLst>
                            <p:childTnLst>
                              <p:par>
                                <p:cTn id="100" presetID="22" presetClass="entr" presetSubtype="8" fill="hold" grpId="0" nodeType="clickEffect">
                                  <p:stCondLst>
                                    <p:cond delay="0"/>
                                  </p:stCondLst>
                                  <p:childTnLst>
                                    <p:set>
                                      <p:cBhvr>
                                        <p:cTn id="101" dur="1" fill="hold">
                                          <p:stCondLst>
                                            <p:cond delay="0"/>
                                          </p:stCondLst>
                                        </p:cTn>
                                        <p:tgtEl>
                                          <p:spTgt spid="85"/>
                                        </p:tgtEl>
                                        <p:attrNameLst>
                                          <p:attrName>style.visibility</p:attrName>
                                        </p:attrNameLst>
                                      </p:cBhvr>
                                      <p:to>
                                        <p:strVal val="visible"/>
                                      </p:to>
                                    </p:set>
                                    <p:animEffect transition="in" filter="wipe(left)">
                                      <p:cBhvr>
                                        <p:cTn id="102" dur="500"/>
                                        <p:tgtEl>
                                          <p:spTgt spid="85"/>
                                        </p:tgtEl>
                                      </p:cBhvr>
                                    </p:animEffect>
                                  </p:childTnLst>
                                </p:cTn>
                              </p:par>
                            </p:childTnLst>
                          </p:cTn>
                        </p:par>
                      </p:childTnLst>
                    </p:cTn>
                  </p:par>
                  <p:par>
                    <p:cTn id="103" fill="hold">
                      <p:stCondLst>
                        <p:cond delay="indefinite"/>
                      </p:stCondLst>
                      <p:childTnLst>
                        <p:par>
                          <p:cTn id="104" fill="hold">
                            <p:stCondLst>
                              <p:cond delay="0"/>
                            </p:stCondLst>
                            <p:childTnLst>
                              <p:par>
                                <p:cTn id="105" presetID="22" presetClass="entr" presetSubtype="8" fill="hold" grpId="0" nodeType="clickEffect">
                                  <p:stCondLst>
                                    <p:cond delay="0"/>
                                  </p:stCondLst>
                                  <p:childTnLst>
                                    <p:set>
                                      <p:cBhvr>
                                        <p:cTn id="106" dur="1" fill="hold">
                                          <p:stCondLst>
                                            <p:cond delay="0"/>
                                          </p:stCondLst>
                                        </p:cTn>
                                        <p:tgtEl>
                                          <p:spTgt spid="86"/>
                                        </p:tgtEl>
                                        <p:attrNameLst>
                                          <p:attrName>style.visibility</p:attrName>
                                        </p:attrNameLst>
                                      </p:cBhvr>
                                      <p:to>
                                        <p:strVal val="visible"/>
                                      </p:to>
                                    </p:set>
                                    <p:animEffect transition="in" filter="wipe(left)">
                                      <p:cBhvr>
                                        <p:cTn id="107" dur="500"/>
                                        <p:tgtEl>
                                          <p:spTgt spid="86"/>
                                        </p:tgtEl>
                                      </p:cBhvr>
                                    </p:animEffect>
                                  </p:childTnLst>
                                </p:cTn>
                              </p:par>
                            </p:childTnLst>
                          </p:cTn>
                        </p:par>
                      </p:childTnLst>
                    </p:cTn>
                  </p:par>
                  <p:par>
                    <p:cTn id="108" fill="hold">
                      <p:stCondLst>
                        <p:cond delay="indefinite"/>
                      </p:stCondLst>
                      <p:childTnLst>
                        <p:par>
                          <p:cTn id="109" fill="hold">
                            <p:stCondLst>
                              <p:cond delay="0"/>
                            </p:stCondLst>
                            <p:childTnLst>
                              <p:par>
                                <p:cTn id="110" presetID="22" presetClass="entr" presetSubtype="8" fill="hold" grpId="0" nodeType="clickEffect">
                                  <p:stCondLst>
                                    <p:cond delay="0"/>
                                  </p:stCondLst>
                                  <p:childTnLst>
                                    <p:set>
                                      <p:cBhvr>
                                        <p:cTn id="111" dur="1" fill="hold">
                                          <p:stCondLst>
                                            <p:cond delay="0"/>
                                          </p:stCondLst>
                                        </p:cTn>
                                        <p:tgtEl>
                                          <p:spTgt spid="87"/>
                                        </p:tgtEl>
                                        <p:attrNameLst>
                                          <p:attrName>style.visibility</p:attrName>
                                        </p:attrNameLst>
                                      </p:cBhvr>
                                      <p:to>
                                        <p:strVal val="visible"/>
                                      </p:to>
                                    </p:set>
                                    <p:animEffect transition="in" filter="wipe(left)">
                                      <p:cBhvr>
                                        <p:cTn id="112" dur="500"/>
                                        <p:tgtEl>
                                          <p:spTgt spid="87"/>
                                        </p:tgtEl>
                                      </p:cBhvr>
                                    </p:animEffect>
                                  </p:childTnLst>
                                </p:cTn>
                              </p:par>
                            </p:childTnLst>
                          </p:cTn>
                        </p:par>
                      </p:childTnLst>
                    </p:cTn>
                  </p:par>
                  <p:par>
                    <p:cTn id="113" fill="hold">
                      <p:stCondLst>
                        <p:cond delay="indefinite"/>
                      </p:stCondLst>
                      <p:childTnLst>
                        <p:par>
                          <p:cTn id="114" fill="hold">
                            <p:stCondLst>
                              <p:cond delay="0"/>
                            </p:stCondLst>
                            <p:childTnLst>
                              <p:par>
                                <p:cTn id="115" presetID="22" presetClass="entr" presetSubtype="8" fill="hold" grpId="0" nodeType="clickEffect">
                                  <p:stCondLst>
                                    <p:cond delay="0"/>
                                  </p:stCondLst>
                                  <p:childTnLst>
                                    <p:set>
                                      <p:cBhvr>
                                        <p:cTn id="116" dur="1" fill="hold">
                                          <p:stCondLst>
                                            <p:cond delay="0"/>
                                          </p:stCondLst>
                                        </p:cTn>
                                        <p:tgtEl>
                                          <p:spTgt spid="88"/>
                                        </p:tgtEl>
                                        <p:attrNameLst>
                                          <p:attrName>style.visibility</p:attrName>
                                        </p:attrNameLst>
                                      </p:cBhvr>
                                      <p:to>
                                        <p:strVal val="visible"/>
                                      </p:to>
                                    </p:set>
                                    <p:animEffect transition="in" filter="wipe(left)">
                                      <p:cBhvr>
                                        <p:cTn id="117" dur="500"/>
                                        <p:tgtEl>
                                          <p:spTgt spid="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 grpId="0"/>
      <p:bldP spid="84" grpId="0"/>
      <p:bldP spid="85" grpId="0"/>
      <p:bldP spid="86" grpId="0"/>
      <p:bldP spid="87" grpId="0"/>
      <p:bldP spid="88" grpId="0"/>
    </p:bldLst>
  </p:timing>
  <p:extLst mod="1">
    <p:ext uri="{E180D4A7-C9FB-4DFB-919C-405C955672EB}">
      <p14:showEvtLst xmlns:p14="http://schemas.microsoft.com/office/powerpoint/2010/main">
        <p14:playEvt time="0" objId="30"/>
      </p14:showEvtLst>
    </p:ext>
  </p:extLs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圆角矩形 5"/>
          <p:cNvSpPr/>
          <p:nvPr/>
        </p:nvSpPr>
        <p:spPr bwMode="auto">
          <a:xfrm>
            <a:off x="3848831" y="3568415"/>
            <a:ext cx="3071809" cy="535402"/>
          </a:xfrm>
          <a:custGeom>
            <a:avLst/>
            <a:gdLst/>
            <a:ahLst/>
            <a:cxnLst/>
            <a:rect l="l" t="t" r="r" b="b"/>
            <a:pathLst>
              <a:path w="3265930" h="569236">
                <a:moveTo>
                  <a:pt x="0" y="0"/>
                </a:moveTo>
                <a:lnTo>
                  <a:pt x="2981312" y="0"/>
                </a:lnTo>
                <a:cubicBezTo>
                  <a:pt x="3138502" y="0"/>
                  <a:pt x="3265930" y="127428"/>
                  <a:pt x="3265930" y="284618"/>
                </a:cubicBezTo>
                <a:cubicBezTo>
                  <a:pt x="3265930" y="441808"/>
                  <a:pt x="3138502" y="569236"/>
                  <a:pt x="2981312" y="569236"/>
                </a:cubicBezTo>
                <a:lnTo>
                  <a:pt x="0" y="569236"/>
                </a:lnTo>
                <a:close/>
              </a:path>
            </a:pathLst>
          </a:custGeom>
          <a:solidFill>
            <a:schemeClr val="accent3"/>
          </a:solidFill>
          <a:ln w="9525" cap="flat" cmpd="sng" algn="ctr">
            <a:noFill/>
            <a:prstDash val="solid"/>
            <a:round/>
            <a:headEnd type="none" w="med" len="med"/>
            <a:tailEnd type="none" w="med" len="med"/>
          </a:ln>
          <a:effectLst/>
          <a:extLst/>
        </p:spPr>
        <p:txBody>
          <a:bodyPr vert="horz" wrap="square" lIns="86005" tIns="43002" rIns="86005" bIns="43002" numCol="1" rtlCol="0" anchor="t" anchorCtr="0" compatLnSpc="1">
            <a:prstTxWarp prst="textNoShape">
              <a:avLst/>
            </a:prstTxWarp>
          </a:bodyPr>
          <a:lstStyle/>
          <a:p>
            <a:pPr defTabSz="860085" fontAlgn="base">
              <a:spcBef>
                <a:spcPct val="0"/>
              </a:spcBef>
              <a:spcAft>
                <a:spcPct val="0"/>
              </a:spcAft>
            </a:pPr>
            <a:endParaRPr lang="zh-CN" altLang="en-US" sz="1693">
              <a:latin typeface="Arial" pitchFamily="34" charset="0"/>
              <a:ea typeface="宋体" pitchFamily="2" charset="-122"/>
            </a:endParaRPr>
          </a:p>
        </p:txBody>
      </p:sp>
      <p:sp>
        <p:nvSpPr>
          <p:cNvPr id="27" name="圆角矩形 5"/>
          <p:cNvSpPr/>
          <p:nvPr/>
        </p:nvSpPr>
        <p:spPr bwMode="auto">
          <a:xfrm>
            <a:off x="3848831" y="1228952"/>
            <a:ext cx="3071809" cy="535402"/>
          </a:xfrm>
          <a:custGeom>
            <a:avLst/>
            <a:gdLst/>
            <a:ahLst/>
            <a:cxnLst/>
            <a:rect l="l" t="t" r="r" b="b"/>
            <a:pathLst>
              <a:path w="3265930" h="569236">
                <a:moveTo>
                  <a:pt x="0" y="0"/>
                </a:moveTo>
                <a:lnTo>
                  <a:pt x="2981312" y="0"/>
                </a:lnTo>
                <a:cubicBezTo>
                  <a:pt x="3138502" y="0"/>
                  <a:pt x="3265930" y="127428"/>
                  <a:pt x="3265930" y="284618"/>
                </a:cubicBezTo>
                <a:cubicBezTo>
                  <a:pt x="3265930" y="441808"/>
                  <a:pt x="3138502" y="569236"/>
                  <a:pt x="2981312" y="569236"/>
                </a:cubicBezTo>
                <a:lnTo>
                  <a:pt x="0" y="569236"/>
                </a:lnTo>
                <a:close/>
              </a:path>
            </a:pathLst>
          </a:custGeom>
          <a:solidFill>
            <a:schemeClr val="accent1"/>
          </a:solidFill>
          <a:ln w="9525" cap="flat" cmpd="sng" algn="ctr">
            <a:noFill/>
            <a:prstDash val="solid"/>
            <a:round/>
            <a:headEnd type="none" w="med" len="med"/>
            <a:tailEnd type="none" w="med" len="med"/>
          </a:ln>
          <a:effectLst/>
          <a:extLst/>
        </p:spPr>
        <p:txBody>
          <a:bodyPr vert="horz" wrap="square" lIns="86005" tIns="43002" rIns="86005" bIns="43002" numCol="1" rtlCol="0" anchor="t" anchorCtr="0" compatLnSpc="1">
            <a:prstTxWarp prst="textNoShape">
              <a:avLst/>
            </a:prstTxWarp>
          </a:bodyPr>
          <a:lstStyle/>
          <a:p>
            <a:pPr defTabSz="860085" fontAlgn="base">
              <a:spcBef>
                <a:spcPct val="0"/>
              </a:spcBef>
              <a:spcAft>
                <a:spcPct val="0"/>
              </a:spcAft>
            </a:pPr>
            <a:endParaRPr lang="zh-CN" altLang="en-US" sz="1693">
              <a:latin typeface="Arial" pitchFamily="34" charset="0"/>
              <a:ea typeface="宋体" pitchFamily="2" charset="-122"/>
            </a:endParaRPr>
          </a:p>
        </p:txBody>
      </p:sp>
      <p:sp>
        <p:nvSpPr>
          <p:cNvPr id="28" name="TextBox 27"/>
          <p:cNvSpPr txBox="1"/>
          <p:nvPr/>
        </p:nvSpPr>
        <p:spPr>
          <a:xfrm>
            <a:off x="4453566" y="1308490"/>
            <a:ext cx="1867819" cy="381771"/>
          </a:xfrm>
          <a:prstGeom prst="rect">
            <a:avLst/>
          </a:prstGeom>
          <a:noFill/>
        </p:spPr>
        <p:txBody>
          <a:bodyPr wrap="none" rtlCol="0">
            <a:spAutoFit/>
          </a:bodyPr>
          <a:lstStyle/>
          <a:p>
            <a:r>
              <a:rPr lang="zh-CN" altLang="en-US" sz="1881" dirty="0">
                <a:solidFill>
                  <a:srgbClr val="F8F8F8"/>
                </a:solidFill>
                <a:latin typeface="+mj-ea"/>
                <a:ea typeface="+mj-ea"/>
              </a:rPr>
              <a:t>请输入您的标题</a:t>
            </a:r>
          </a:p>
        </p:txBody>
      </p:sp>
      <p:sp>
        <p:nvSpPr>
          <p:cNvPr id="29" name="空心弧 28"/>
          <p:cNvSpPr/>
          <p:nvPr/>
        </p:nvSpPr>
        <p:spPr bwMode="auto">
          <a:xfrm flipV="1">
            <a:off x="1591970" y="809747"/>
            <a:ext cx="1373814" cy="1373814"/>
          </a:xfrm>
          <a:prstGeom prst="blockArc">
            <a:avLst>
              <a:gd name="adj1" fmla="val 5423681"/>
              <a:gd name="adj2" fmla="val 20860726"/>
              <a:gd name="adj3" fmla="val 17514"/>
            </a:avLst>
          </a:prstGeom>
          <a:solidFill>
            <a:schemeClr val="bg2"/>
          </a:solidFill>
          <a:ln w="9525" cap="flat" cmpd="sng" algn="ctr">
            <a:noFill/>
            <a:prstDash val="solid"/>
            <a:round/>
            <a:headEnd type="none" w="med" len="med"/>
            <a:tailEnd type="none" w="med" len="med"/>
          </a:ln>
          <a:effectLst/>
          <a:extLst/>
        </p:spPr>
        <p:txBody>
          <a:bodyPr vert="horz" wrap="square" lIns="86005" tIns="43002" rIns="86005" bIns="43002" numCol="1" rtlCol="0" anchor="t" anchorCtr="0" compatLnSpc="1">
            <a:prstTxWarp prst="textNoShape">
              <a:avLst/>
            </a:prstTxWarp>
          </a:bodyPr>
          <a:lstStyle/>
          <a:p>
            <a:pPr defTabSz="860085" fontAlgn="base">
              <a:spcBef>
                <a:spcPct val="0"/>
              </a:spcBef>
              <a:spcAft>
                <a:spcPct val="0"/>
              </a:spcAft>
            </a:pPr>
            <a:endParaRPr lang="zh-CN" altLang="en-US" sz="1693">
              <a:latin typeface="Arial" pitchFamily="34" charset="0"/>
              <a:ea typeface="宋体" pitchFamily="2" charset="-122"/>
            </a:endParaRPr>
          </a:p>
        </p:txBody>
      </p:sp>
      <p:sp>
        <p:nvSpPr>
          <p:cNvPr id="30" name="空心弧 29"/>
          <p:cNvSpPr/>
          <p:nvPr/>
        </p:nvSpPr>
        <p:spPr bwMode="auto">
          <a:xfrm rot="10800000" flipV="1">
            <a:off x="2694551" y="1054925"/>
            <a:ext cx="1373814" cy="1373814"/>
          </a:xfrm>
          <a:prstGeom prst="blockArc">
            <a:avLst>
              <a:gd name="adj1" fmla="val 5423681"/>
              <a:gd name="adj2" fmla="val 20860726"/>
              <a:gd name="adj3" fmla="val 17514"/>
            </a:avLst>
          </a:prstGeom>
          <a:solidFill>
            <a:schemeClr val="accent1"/>
          </a:solidFill>
          <a:ln w="9525" cap="flat" cmpd="sng" algn="ctr">
            <a:noFill/>
            <a:prstDash val="solid"/>
            <a:round/>
            <a:headEnd type="none" w="med" len="med"/>
            <a:tailEnd type="none" w="med" len="med"/>
          </a:ln>
          <a:effectLst/>
          <a:extLst/>
        </p:spPr>
        <p:txBody>
          <a:bodyPr vert="horz" wrap="square" lIns="86005" tIns="43002" rIns="86005" bIns="43002" numCol="1" rtlCol="0" anchor="t" anchorCtr="0" compatLnSpc="1">
            <a:prstTxWarp prst="textNoShape">
              <a:avLst/>
            </a:prstTxWarp>
          </a:bodyPr>
          <a:lstStyle/>
          <a:p>
            <a:pPr defTabSz="860085" fontAlgn="base">
              <a:spcBef>
                <a:spcPct val="0"/>
              </a:spcBef>
              <a:spcAft>
                <a:spcPct val="0"/>
              </a:spcAft>
            </a:pPr>
            <a:endParaRPr lang="zh-CN" altLang="en-US" sz="1693">
              <a:latin typeface="Arial" pitchFamily="34" charset="0"/>
              <a:ea typeface="宋体" pitchFamily="2" charset="-122"/>
            </a:endParaRPr>
          </a:p>
        </p:txBody>
      </p:sp>
      <p:sp>
        <p:nvSpPr>
          <p:cNvPr id="31" name="空心弧 30"/>
          <p:cNvSpPr/>
          <p:nvPr/>
        </p:nvSpPr>
        <p:spPr bwMode="auto">
          <a:xfrm rot="4631022" flipV="1">
            <a:off x="2726385" y="2194296"/>
            <a:ext cx="1373814" cy="1373814"/>
          </a:xfrm>
          <a:prstGeom prst="blockArc">
            <a:avLst>
              <a:gd name="adj1" fmla="val 10168821"/>
              <a:gd name="adj2" fmla="val 20860726"/>
              <a:gd name="adj3" fmla="val 17514"/>
            </a:avLst>
          </a:prstGeom>
          <a:solidFill>
            <a:schemeClr val="accent2"/>
          </a:solidFill>
          <a:ln w="9525" cap="flat" cmpd="sng" algn="ctr">
            <a:noFill/>
            <a:prstDash val="solid"/>
            <a:round/>
            <a:headEnd type="none" w="med" len="med"/>
            <a:tailEnd type="none" w="med" len="med"/>
          </a:ln>
          <a:effectLst/>
          <a:extLst/>
        </p:spPr>
        <p:txBody>
          <a:bodyPr vert="horz" wrap="square" lIns="86005" tIns="43002" rIns="86005" bIns="43002" numCol="1" rtlCol="0" anchor="t" anchorCtr="0" compatLnSpc="1">
            <a:prstTxWarp prst="textNoShape">
              <a:avLst/>
            </a:prstTxWarp>
          </a:bodyPr>
          <a:lstStyle/>
          <a:p>
            <a:pPr defTabSz="860085" fontAlgn="base">
              <a:spcBef>
                <a:spcPct val="0"/>
              </a:spcBef>
              <a:spcAft>
                <a:spcPct val="0"/>
              </a:spcAft>
            </a:pPr>
            <a:endParaRPr lang="zh-CN" altLang="en-US" sz="1693">
              <a:latin typeface="Arial" pitchFamily="34" charset="0"/>
              <a:ea typeface="宋体" pitchFamily="2" charset="-122"/>
            </a:endParaRPr>
          </a:p>
        </p:txBody>
      </p:sp>
      <p:sp>
        <p:nvSpPr>
          <p:cNvPr id="32" name="空心弧 31"/>
          <p:cNvSpPr/>
          <p:nvPr/>
        </p:nvSpPr>
        <p:spPr bwMode="auto">
          <a:xfrm>
            <a:off x="1612045" y="3568416"/>
            <a:ext cx="1373814" cy="1373814"/>
          </a:xfrm>
          <a:prstGeom prst="blockArc">
            <a:avLst>
              <a:gd name="adj1" fmla="val 5423681"/>
              <a:gd name="adj2" fmla="val 20860726"/>
              <a:gd name="adj3" fmla="val 17514"/>
            </a:avLst>
          </a:prstGeom>
          <a:solidFill>
            <a:schemeClr val="accent4"/>
          </a:solidFill>
          <a:ln w="9525" cap="flat" cmpd="sng" algn="ctr">
            <a:noFill/>
            <a:prstDash val="solid"/>
            <a:round/>
            <a:headEnd type="none" w="med" len="med"/>
            <a:tailEnd type="none" w="med" len="med"/>
          </a:ln>
          <a:effectLst/>
          <a:extLst/>
        </p:spPr>
        <p:txBody>
          <a:bodyPr vert="horz" wrap="square" lIns="86005" tIns="43002" rIns="86005" bIns="43002" numCol="1" rtlCol="0" anchor="t" anchorCtr="0" compatLnSpc="1">
            <a:prstTxWarp prst="textNoShape">
              <a:avLst/>
            </a:prstTxWarp>
          </a:bodyPr>
          <a:lstStyle/>
          <a:p>
            <a:pPr defTabSz="860085" fontAlgn="base">
              <a:spcBef>
                <a:spcPct val="0"/>
              </a:spcBef>
              <a:spcAft>
                <a:spcPct val="0"/>
              </a:spcAft>
            </a:pPr>
            <a:endParaRPr lang="zh-CN" altLang="en-US" sz="1693">
              <a:latin typeface="Arial" pitchFamily="34" charset="0"/>
              <a:ea typeface="宋体" pitchFamily="2" charset="-122"/>
            </a:endParaRPr>
          </a:p>
        </p:txBody>
      </p:sp>
      <p:sp>
        <p:nvSpPr>
          <p:cNvPr id="33" name="空心弧 32"/>
          <p:cNvSpPr/>
          <p:nvPr/>
        </p:nvSpPr>
        <p:spPr bwMode="auto">
          <a:xfrm rot="10800000">
            <a:off x="2714626" y="3323237"/>
            <a:ext cx="1373814" cy="1373814"/>
          </a:xfrm>
          <a:prstGeom prst="blockArc">
            <a:avLst>
              <a:gd name="adj1" fmla="val 5423681"/>
              <a:gd name="adj2" fmla="val 20860726"/>
              <a:gd name="adj3" fmla="val 17514"/>
            </a:avLst>
          </a:prstGeom>
          <a:solidFill>
            <a:schemeClr val="accent3"/>
          </a:solidFill>
          <a:ln w="9525" cap="flat" cmpd="sng" algn="ctr">
            <a:noFill/>
            <a:prstDash val="solid"/>
            <a:round/>
            <a:headEnd type="none" w="med" len="med"/>
            <a:tailEnd type="none" w="med" len="med"/>
          </a:ln>
          <a:effectLst/>
          <a:extLst/>
        </p:spPr>
        <p:txBody>
          <a:bodyPr vert="horz" wrap="square" lIns="86005" tIns="43002" rIns="86005" bIns="43002" numCol="1" rtlCol="0" anchor="t" anchorCtr="0" compatLnSpc="1">
            <a:prstTxWarp prst="textNoShape">
              <a:avLst/>
            </a:prstTxWarp>
          </a:bodyPr>
          <a:lstStyle/>
          <a:p>
            <a:pPr defTabSz="860085" fontAlgn="base">
              <a:spcBef>
                <a:spcPct val="0"/>
              </a:spcBef>
              <a:spcAft>
                <a:spcPct val="0"/>
              </a:spcAft>
            </a:pPr>
            <a:endParaRPr lang="zh-CN" altLang="en-US" sz="1693">
              <a:latin typeface="Arial" pitchFamily="34" charset="0"/>
              <a:ea typeface="宋体" pitchFamily="2" charset="-122"/>
            </a:endParaRPr>
          </a:p>
        </p:txBody>
      </p:sp>
      <p:sp>
        <p:nvSpPr>
          <p:cNvPr id="34" name="TextBox 33"/>
          <p:cNvSpPr txBox="1"/>
          <p:nvPr/>
        </p:nvSpPr>
        <p:spPr>
          <a:xfrm>
            <a:off x="3157884" y="1417164"/>
            <a:ext cx="508473" cy="671274"/>
          </a:xfrm>
          <a:prstGeom prst="rect">
            <a:avLst/>
          </a:prstGeom>
          <a:noFill/>
        </p:spPr>
        <p:txBody>
          <a:bodyPr wrap="none" rtlCol="0">
            <a:spAutoFit/>
          </a:bodyPr>
          <a:lstStyle/>
          <a:p>
            <a:r>
              <a:rPr lang="en-US" altLang="zh-CN" sz="3762" b="1" dirty="0">
                <a:solidFill>
                  <a:schemeClr val="accent2"/>
                </a:solidFill>
                <a:latin typeface="+mn-ea"/>
              </a:rPr>
              <a:t>A</a:t>
            </a:r>
            <a:endParaRPr lang="zh-CN" altLang="en-US" sz="3762" b="1" dirty="0">
              <a:solidFill>
                <a:schemeClr val="accent2"/>
              </a:solidFill>
              <a:latin typeface="+mn-ea"/>
            </a:endParaRPr>
          </a:p>
        </p:txBody>
      </p:sp>
      <p:sp>
        <p:nvSpPr>
          <p:cNvPr id="35" name="TextBox 34"/>
          <p:cNvSpPr txBox="1"/>
          <p:nvPr/>
        </p:nvSpPr>
        <p:spPr>
          <a:xfrm>
            <a:off x="3157883" y="3689236"/>
            <a:ext cx="476412" cy="671274"/>
          </a:xfrm>
          <a:prstGeom prst="rect">
            <a:avLst/>
          </a:prstGeom>
          <a:noFill/>
        </p:spPr>
        <p:txBody>
          <a:bodyPr wrap="none" rtlCol="0">
            <a:spAutoFit/>
          </a:bodyPr>
          <a:lstStyle/>
          <a:p>
            <a:r>
              <a:rPr lang="en-US" altLang="zh-CN" sz="3762" b="1" dirty="0">
                <a:solidFill>
                  <a:schemeClr val="accent2"/>
                </a:solidFill>
                <a:latin typeface="+mn-ea"/>
              </a:rPr>
              <a:t>B</a:t>
            </a:r>
            <a:endParaRPr lang="zh-CN" altLang="en-US" sz="3762" b="1" dirty="0">
              <a:solidFill>
                <a:schemeClr val="accent2"/>
              </a:solidFill>
              <a:latin typeface="+mn-ea"/>
            </a:endParaRPr>
          </a:p>
        </p:txBody>
      </p:sp>
      <p:sp>
        <p:nvSpPr>
          <p:cNvPr id="36" name="TextBox 35"/>
          <p:cNvSpPr txBox="1"/>
          <p:nvPr/>
        </p:nvSpPr>
        <p:spPr>
          <a:xfrm>
            <a:off x="4235459" y="1920960"/>
            <a:ext cx="3993851" cy="700448"/>
          </a:xfrm>
          <a:prstGeom prst="rect">
            <a:avLst/>
          </a:prstGeom>
          <a:noFill/>
        </p:spPr>
        <p:txBody>
          <a:bodyPr wrap="square" rtlCol="0">
            <a:spAutoFit/>
          </a:bodyPr>
          <a:lstStyle/>
          <a:p>
            <a:pPr>
              <a:lnSpc>
                <a:spcPct val="150000"/>
              </a:lnSpc>
            </a:pPr>
            <a:r>
              <a:rPr lang="zh-CN" altLang="en-US" sz="1317" dirty="0">
                <a:solidFill>
                  <a:schemeClr val="tx1">
                    <a:lumMod val="50000"/>
                    <a:lumOff val="50000"/>
                  </a:schemeClr>
                </a:solidFill>
                <a:latin typeface="+mn-ea"/>
              </a:rPr>
              <a:t>这里输入您的文字这里输入您的文字这里输入您的文字这里输入您的文字这里输入您</a:t>
            </a:r>
          </a:p>
        </p:txBody>
      </p:sp>
      <p:sp>
        <p:nvSpPr>
          <p:cNvPr id="37" name="TextBox 36"/>
          <p:cNvSpPr txBox="1"/>
          <p:nvPr/>
        </p:nvSpPr>
        <p:spPr>
          <a:xfrm>
            <a:off x="4235459" y="4082851"/>
            <a:ext cx="4061579" cy="700448"/>
          </a:xfrm>
          <a:prstGeom prst="rect">
            <a:avLst/>
          </a:prstGeom>
          <a:noFill/>
        </p:spPr>
        <p:txBody>
          <a:bodyPr wrap="square" rtlCol="0">
            <a:spAutoFit/>
          </a:bodyPr>
          <a:lstStyle>
            <a:defPPr>
              <a:defRPr lang="zh-CN"/>
            </a:defPPr>
            <a:lvl1pPr>
              <a:lnSpc>
                <a:spcPct val="150000"/>
              </a:lnSpc>
              <a:defRPr sz="1400">
                <a:solidFill>
                  <a:schemeClr val="tx1">
                    <a:lumMod val="50000"/>
                    <a:lumOff val="50000"/>
                  </a:schemeClr>
                </a:solidFill>
                <a:latin typeface="+mn-ea"/>
              </a:defRPr>
            </a:lvl1pPr>
          </a:lstStyle>
          <a:p>
            <a:r>
              <a:rPr lang="zh-CN" altLang="en-US" sz="1317" dirty="0"/>
              <a:t>这里输入您的文字这里输入您的文字这里输入您的文字这里输入您的文字这里输入您</a:t>
            </a:r>
          </a:p>
        </p:txBody>
      </p:sp>
      <p:sp>
        <p:nvSpPr>
          <p:cNvPr id="38" name="TextBox 37"/>
          <p:cNvSpPr txBox="1"/>
          <p:nvPr/>
        </p:nvSpPr>
        <p:spPr>
          <a:xfrm>
            <a:off x="4453566" y="3657580"/>
            <a:ext cx="1867819" cy="381771"/>
          </a:xfrm>
          <a:prstGeom prst="rect">
            <a:avLst/>
          </a:prstGeom>
          <a:noFill/>
        </p:spPr>
        <p:txBody>
          <a:bodyPr wrap="none" rtlCol="0">
            <a:spAutoFit/>
          </a:bodyPr>
          <a:lstStyle/>
          <a:p>
            <a:r>
              <a:rPr lang="zh-CN" altLang="en-US" sz="1881" dirty="0">
                <a:solidFill>
                  <a:srgbClr val="F8F8F8"/>
                </a:solidFill>
                <a:latin typeface="+mj-ea"/>
                <a:ea typeface="+mj-ea"/>
              </a:rPr>
              <a:t>请输入您的标题</a:t>
            </a:r>
          </a:p>
        </p:txBody>
      </p:sp>
    </p:spTree>
    <p:extLst>
      <p:ext uri="{BB962C8B-B14F-4D97-AF65-F5344CB8AC3E}">
        <p14:creationId xmlns:p14="http://schemas.microsoft.com/office/powerpoint/2010/main" val="1802085025"/>
      </p:ext>
    </p:extLst>
  </p:cSld>
  <p:clrMapOvr>
    <a:masterClrMapping/>
  </p:clrMapOvr>
  <p:transition spd="slow" advClick="0" advTm="200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left)">
                                      <p:cBhvr>
                                        <p:cTn id="7" dur="500"/>
                                        <p:tgtEl>
                                          <p:spTgt spid="29"/>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0"/>
                                        </p:tgtEl>
                                        <p:attrNameLst>
                                          <p:attrName>style.visibility</p:attrName>
                                        </p:attrNameLst>
                                      </p:cBhvr>
                                      <p:to>
                                        <p:strVal val="visible"/>
                                      </p:to>
                                    </p:set>
                                    <p:animEffect transition="in" filter="wipe(left)">
                                      <p:cBhvr>
                                        <p:cTn id="11" dur="500"/>
                                        <p:tgtEl>
                                          <p:spTgt spid="30"/>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31"/>
                                        </p:tgtEl>
                                        <p:attrNameLst>
                                          <p:attrName>style.visibility</p:attrName>
                                        </p:attrNameLst>
                                      </p:cBhvr>
                                      <p:to>
                                        <p:strVal val="visible"/>
                                      </p:to>
                                    </p:set>
                                    <p:animEffect transition="in" filter="wipe(up)">
                                      <p:cBhvr>
                                        <p:cTn id="15" dur="500"/>
                                        <p:tgtEl>
                                          <p:spTgt spid="31"/>
                                        </p:tgtEl>
                                      </p:cBhvr>
                                    </p:animEffect>
                                  </p:childTnLst>
                                </p:cTn>
                              </p:par>
                            </p:childTnLst>
                          </p:cTn>
                        </p:par>
                        <p:par>
                          <p:cTn id="16" fill="hold">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33"/>
                                        </p:tgtEl>
                                        <p:attrNameLst>
                                          <p:attrName>style.visibility</p:attrName>
                                        </p:attrNameLst>
                                      </p:cBhvr>
                                      <p:to>
                                        <p:strVal val="visible"/>
                                      </p:to>
                                    </p:set>
                                    <p:animEffect transition="in" filter="wipe(up)">
                                      <p:cBhvr>
                                        <p:cTn id="19" dur="500"/>
                                        <p:tgtEl>
                                          <p:spTgt spid="33"/>
                                        </p:tgtEl>
                                      </p:cBhvr>
                                    </p:animEffect>
                                  </p:childTnLst>
                                </p:cTn>
                              </p:par>
                            </p:childTnLst>
                          </p:cTn>
                        </p:par>
                        <p:par>
                          <p:cTn id="20" fill="hold">
                            <p:stCondLst>
                              <p:cond delay="2000"/>
                            </p:stCondLst>
                            <p:childTnLst>
                              <p:par>
                                <p:cTn id="21" presetID="22" presetClass="entr" presetSubtype="2" fill="hold" grpId="0" nodeType="afterEffect">
                                  <p:stCondLst>
                                    <p:cond delay="0"/>
                                  </p:stCondLst>
                                  <p:childTnLst>
                                    <p:set>
                                      <p:cBhvr>
                                        <p:cTn id="22" dur="1" fill="hold">
                                          <p:stCondLst>
                                            <p:cond delay="0"/>
                                          </p:stCondLst>
                                        </p:cTn>
                                        <p:tgtEl>
                                          <p:spTgt spid="32"/>
                                        </p:tgtEl>
                                        <p:attrNameLst>
                                          <p:attrName>style.visibility</p:attrName>
                                        </p:attrNameLst>
                                      </p:cBhvr>
                                      <p:to>
                                        <p:strVal val="visible"/>
                                      </p:to>
                                    </p:set>
                                    <p:animEffect transition="in" filter="wipe(right)">
                                      <p:cBhvr>
                                        <p:cTn id="23" dur="500"/>
                                        <p:tgtEl>
                                          <p:spTgt spid="32"/>
                                        </p:tgtEl>
                                      </p:cBhvr>
                                    </p:animEffect>
                                  </p:childTnLst>
                                </p:cTn>
                              </p:par>
                            </p:childTnLst>
                          </p:cTn>
                        </p:par>
                        <p:par>
                          <p:cTn id="24" fill="hold">
                            <p:stCondLst>
                              <p:cond delay="2500"/>
                            </p:stCondLst>
                            <p:childTnLst>
                              <p:par>
                                <p:cTn id="25" presetID="2" presetClass="entr" presetSubtype="8" fill="hold" grpId="0" nodeType="afterEffect">
                                  <p:stCondLst>
                                    <p:cond delay="0"/>
                                  </p:stCondLst>
                                  <p:childTnLst>
                                    <p:set>
                                      <p:cBhvr>
                                        <p:cTn id="26" dur="1" fill="hold">
                                          <p:stCondLst>
                                            <p:cond delay="0"/>
                                          </p:stCondLst>
                                        </p:cTn>
                                        <p:tgtEl>
                                          <p:spTgt spid="34"/>
                                        </p:tgtEl>
                                        <p:attrNameLst>
                                          <p:attrName>style.visibility</p:attrName>
                                        </p:attrNameLst>
                                      </p:cBhvr>
                                      <p:to>
                                        <p:strVal val="visible"/>
                                      </p:to>
                                    </p:set>
                                    <p:anim calcmode="lin" valueType="num">
                                      <p:cBhvr additive="base">
                                        <p:cTn id="27" dur="500" fill="hold"/>
                                        <p:tgtEl>
                                          <p:spTgt spid="34"/>
                                        </p:tgtEl>
                                        <p:attrNameLst>
                                          <p:attrName>ppt_x</p:attrName>
                                        </p:attrNameLst>
                                      </p:cBhvr>
                                      <p:tavLst>
                                        <p:tav tm="0">
                                          <p:val>
                                            <p:strVal val="0-#ppt_w/2"/>
                                          </p:val>
                                        </p:tav>
                                        <p:tav tm="100000">
                                          <p:val>
                                            <p:strVal val="#ppt_x"/>
                                          </p:val>
                                        </p:tav>
                                      </p:tavLst>
                                    </p:anim>
                                    <p:anim calcmode="lin" valueType="num">
                                      <p:cBhvr additive="base">
                                        <p:cTn id="28" dur="500" fill="hold"/>
                                        <p:tgtEl>
                                          <p:spTgt spid="34"/>
                                        </p:tgtEl>
                                        <p:attrNameLst>
                                          <p:attrName>ppt_y</p:attrName>
                                        </p:attrNameLst>
                                      </p:cBhvr>
                                      <p:tavLst>
                                        <p:tav tm="0">
                                          <p:val>
                                            <p:strVal val="#ppt_y"/>
                                          </p:val>
                                        </p:tav>
                                        <p:tav tm="100000">
                                          <p:val>
                                            <p:strVal val="#ppt_y"/>
                                          </p:val>
                                        </p:tav>
                                      </p:tavLst>
                                    </p:anim>
                                  </p:childTnLst>
                                </p:cTn>
                              </p:par>
                            </p:childTnLst>
                          </p:cTn>
                        </p:par>
                        <p:par>
                          <p:cTn id="29" fill="hold">
                            <p:stCondLst>
                              <p:cond delay="3000"/>
                            </p:stCondLst>
                            <p:childTnLst>
                              <p:par>
                                <p:cTn id="30" presetID="22" presetClass="entr" presetSubtype="8" fill="hold" grpId="0" nodeType="afterEffect">
                                  <p:stCondLst>
                                    <p:cond delay="0"/>
                                  </p:stCondLst>
                                  <p:childTnLst>
                                    <p:set>
                                      <p:cBhvr>
                                        <p:cTn id="31" dur="1" fill="hold">
                                          <p:stCondLst>
                                            <p:cond delay="0"/>
                                          </p:stCondLst>
                                        </p:cTn>
                                        <p:tgtEl>
                                          <p:spTgt spid="27"/>
                                        </p:tgtEl>
                                        <p:attrNameLst>
                                          <p:attrName>style.visibility</p:attrName>
                                        </p:attrNameLst>
                                      </p:cBhvr>
                                      <p:to>
                                        <p:strVal val="visible"/>
                                      </p:to>
                                    </p:set>
                                    <p:animEffect transition="in" filter="wipe(left)">
                                      <p:cBhvr>
                                        <p:cTn id="32" dur="500"/>
                                        <p:tgtEl>
                                          <p:spTgt spid="27"/>
                                        </p:tgtEl>
                                      </p:cBhvr>
                                    </p:animEffect>
                                  </p:childTnLst>
                                </p:cTn>
                              </p:par>
                            </p:childTnLst>
                          </p:cTn>
                        </p:par>
                        <p:par>
                          <p:cTn id="33" fill="hold">
                            <p:stCondLst>
                              <p:cond delay="3500"/>
                            </p:stCondLst>
                            <p:childTnLst>
                              <p:par>
                                <p:cTn id="34" presetID="41" presetClass="entr" presetSubtype="0" fill="hold" grpId="0" nodeType="afterEffect">
                                  <p:stCondLst>
                                    <p:cond delay="0"/>
                                  </p:stCondLst>
                                  <p:iterate type="lt">
                                    <p:tmPct val="10000"/>
                                  </p:iterate>
                                  <p:childTnLst>
                                    <p:set>
                                      <p:cBhvr>
                                        <p:cTn id="35" dur="1" fill="hold">
                                          <p:stCondLst>
                                            <p:cond delay="0"/>
                                          </p:stCondLst>
                                        </p:cTn>
                                        <p:tgtEl>
                                          <p:spTgt spid="28"/>
                                        </p:tgtEl>
                                        <p:attrNameLst>
                                          <p:attrName>style.visibility</p:attrName>
                                        </p:attrNameLst>
                                      </p:cBhvr>
                                      <p:to>
                                        <p:strVal val="visible"/>
                                      </p:to>
                                    </p:set>
                                    <p:anim calcmode="lin" valueType="num">
                                      <p:cBhvr>
                                        <p:cTn id="36" dur="300" fill="hold"/>
                                        <p:tgtEl>
                                          <p:spTgt spid="28"/>
                                        </p:tgtEl>
                                        <p:attrNameLst>
                                          <p:attrName>ppt_x</p:attrName>
                                        </p:attrNameLst>
                                      </p:cBhvr>
                                      <p:tavLst>
                                        <p:tav tm="0">
                                          <p:val>
                                            <p:strVal val="#ppt_x"/>
                                          </p:val>
                                        </p:tav>
                                        <p:tav tm="50000">
                                          <p:val>
                                            <p:strVal val="#ppt_x+.1"/>
                                          </p:val>
                                        </p:tav>
                                        <p:tav tm="100000">
                                          <p:val>
                                            <p:strVal val="#ppt_x"/>
                                          </p:val>
                                        </p:tav>
                                      </p:tavLst>
                                    </p:anim>
                                    <p:anim calcmode="lin" valueType="num">
                                      <p:cBhvr>
                                        <p:cTn id="37" dur="300" fill="hold"/>
                                        <p:tgtEl>
                                          <p:spTgt spid="28"/>
                                        </p:tgtEl>
                                        <p:attrNameLst>
                                          <p:attrName>ppt_y</p:attrName>
                                        </p:attrNameLst>
                                      </p:cBhvr>
                                      <p:tavLst>
                                        <p:tav tm="0">
                                          <p:val>
                                            <p:strVal val="#ppt_y"/>
                                          </p:val>
                                        </p:tav>
                                        <p:tav tm="100000">
                                          <p:val>
                                            <p:strVal val="#ppt_y"/>
                                          </p:val>
                                        </p:tav>
                                      </p:tavLst>
                                    </p:anim>
                                    <p:anim calcmode="lin" valueType="num">
                                      <p:cBhvr>
                                        <p:cTn id="38" dur="300" fill="hold"/>
                                        <p:tgtEl>
                                          <p:spTgt spid="28"/>
                                        </p:tgtEl>
                                        <p:attrNameLst>
                                          <p:attrName>ppt_h</p:attrName>
                                        </p:attrNameLst>
                                      </p:cBhvr>
                                      <p:tavLst>
                                        <p:tav tm="0">
                                          <p:val>
                                            <p:strVal val="#ppt_h/10"/>
                                          </p:val>
                                        </p:tav>
                                        <p:tav tm="50000">
                                          <p:val>
                                            <p:strVal val="#ppt_h+.01"/>
                                          </p:val>
                                        </p:tav>
                                        <p:tav tm="100000">
                                          <p:val>
                                            <p:strVal val="#ppt_h"/>
                                          </p:val>
                                        </p:tav>
                                      </p:tavLst>
                                    </p:anim>
                                    <p:anim calcmode="lin" valueType="num">
                                      <p:cBhvr>
                                        <p:cTn id="39" dur="300" fill="hold"/>
                                        <p:tgtEl>
                                          <p:spTgt spid="28"/>
                                        </p:tgtEl>
                                        <p:attrNameLst>
                                          <p:attrName>ppt_w</p:attrName>
                                        </p:attrNameLst>
                                      </p:cBhvr>
                                      <p:tavLst>
                                        <p:tav tm="0">
                                          <p:val>
                                            <p:strVal val="#ppt_w/10"/>
                                          </p:val>
                                        </p:tav>
                                        <p:tav tm="50000">
                                          <p:val>
                                            <p:strVal val="#ppt_w+.01"/>
                                          </p:val>
                                        </p:tav>
                                        <p:tav tm="100000">
                                          <p:val>
                                            <p:strVal val="#ppt_w"/>
                                          </p:val>
                                        </p:tav>
                                      </p:tavLst>
                                    </p:anim>
                                    <p:animEffect transition="in" filter="fade">
                                      <p:cBhvr>
                                        <p:cTn id="40" dur="300" tmFilter="0,0; .5, 1; 1, 1"/>
                                        <p:tgtEl>
                                          <p:spTgt spid="28"/>
                                        </p:tgtEl>
                                      </p:cBhvr>
                                    </p:animEffect>
                                  </p:childTnLst>
                                </p:cTn>
                              </p:par>
                            </p:childTnLst>
                          </p:cTn>
                        </p:par>
                        <p:par>
                          <p:cTn id="41" fill="hold">
                            <p:stCondLst>
                              <p:cond delay="3980"/>
                            </p:stCondLst>
                            <p:childTnLst>
                              <p:par>
                                <p:cTn id="42" presetID="42" presetClass="entr" presetSubtype="0" fill="hold" grpId="0" nodeType="afterEffect">
                                  <p:stCondLst>
                                    <p:cond delay="0"/>
                                  </p:stCondLst>
                                  <p:childTnLst>
                                    <p:set>
                                      <p:cBhvr>
                                        <p:cTn id="43" dur="1" fill="hold">
                                          <p:stCondLst>
                                            <p:cond delay="0"/>
                                          </p:stCondLst>
                                        </p:cTn>
                                        <p:tgtEl>
                                          <p:spTgt spid="36"/>
                                        </p:tgtEl>
                                        <p:attrNameLst>
                                          <p:attrName>style.visibility</p:attrName>
                                        </p:attrNameLst>
                                      </p:cBhvr>
                                      <p:to>
                                        <p:strVal val="visible"/>
                                      </p:to>
                                    </p:set>
                                    <p:animEffect transition="in" filter="fade">
                                      <p:cBhvr>
                                        <p:cTn id="44" dur="500"/>
                                        <p:tgtEl>
                                          <p:spTgt spid="36"/>
                                        </p:tgtEl>
                                      </p:cBhvr>
                                    </p:animEffect>
                                    <p:anim calcmode="lin" valueType="num">
                                      <p:cBhvr>
                                        <p:cTn id="45" dur="500" fill="hold"/>
                                        <p:tgtEl>
                                          <p:spTgt spid="36"/>
                                        </p:tgtEl>
                                        <p:attrNameLst>
                                          <p:attrName>ppt_x</p:attrName>
                                        </p:attrNameLst>
                                      </p:cBhvr>
                                      <p:tavLst>
                                        <p:tav tm="0">
                                          <p:val>
                                            <p:strVal val="#ppt_x"/>
                                          </p:val>
                                        </p:tav>
                                        <p:tav tm="100000">
                                          <p:val>
                                            <p:strVal val="#ppt_x"/>
                                          </p:val>
                                        </p:tav>
                                      </p:tavLst>
                                    </p:anim>
                                    <p:anim calcmode="lin" valueType="num">
                                      <p:cBhvr>
                                        <p:cTn id="46" dur="500" fill="hold"/>
                                        <p:tgtEl>
                                          <p:spTgt spid="36"/>
                                        </p:tgtEl>
                                        <p:attrNameLst>
                                          <p:attrName>ppt_y</p:attrName>
                                        </p:attrNameLst>
                                      </p:cBhvr>
                                      <p:tavLst>
                                        <p:tav tm="0">
                                          <p:val>
                                            <p:strVal val="#ppt_y+.1"/>
                                          </p:val>
                                        </p:tav>
                                        <p:tav tm="100000">
                                          <p:val>
                                            <p:strVal val="#ppt_y"/>
                                          </p:val>
                                        </p:tav>
                                      </p:tavLst>
                                    </p:anim>
                                  </p:childTnLst>
                                </p:cTn>
                              </p:par>
                            </p:childTnLst>
                          </p:cTn>
                        </p:par>
                        <p:par>
                          <p:cTn id="47" fill="hold">
                            <p:stCondLst>
                              <p:cond delay="4480"/>
                            </p:stCondLst>
                            <p:childTnLst>
                              <p:par>
                                <p:cTn id="48" presetID="2" presetClass="entr" presetSubtype="8" fill="hold" grpId="0" nodeType="afterEffect">
                                  <p:stCondLst>
                                    <p:cond delay="0"/>
                                  </p:stCondLst>
                                  <p:childTnLst>
                                    <p:set>
                                      <p:cBhvr>
                                        <p:cTn id="49" dur="1" fill="hold">
                                          <p:stCondLst>
                                            <p:cond delay="0"/>
                                          </p:stCondLst>
                                        </p:cTn>
                                        <p:tgtEl>
                                          <p:spTgt spid="35"/>
                                        </p:tgtEl>
                                        <p:attrNameLst>
                                          <p:attrName>style.visibility</p:attrName>
                                        </p:attrNameLst>
                                      </p:cBhvr>
                                      <p:to>
                                        <p:strVal val="visible"/>
                                      </p:to>
                                    </p:set>
                                    <p:anim calcmode="lin" valueType="num">
                                      <p:cBhvr additive="base">
                                        <p:cTn id="50" dur="500" fill="hold"/>
                                        <p:tgtEl>
                                          <p:spTgt spid="35"/>
                                        </p:tgtEl>
                                        <p:attrNameLst>
                                          <p:attrName>ppt_x</p:attrName>
                                        </p:attrNameLst>
                                      </p:cBhvr>
                                      <p:tavLst>
                                        <p:tav tm="0">
                                          <p:val>
                                            <p:strVal val="0-#ppt_w/2"/>
                                          </p:val>
                                        </p:tav>
                                        <p:tav tm="100000">
                                          <p:val>
                                            <p:strVal val="#ppt_x"/>
                                          </p:val>
                                        </p:tav>
                                      </p:tavLst>
                                    </p:anim>
                                    <p:anim calcmode="lin" valueType="num">
                                      <p:cBhvr additive="base">
                                        <p:cTn id="51" dur="500" fill="hold"/>
                                        <p:tgtEl>
                                          <p:spTgt spid="35"/>
                                        </p:tgtEl>
                                        <p:attrNameLst>
                                          <p:attrName>ppt_y</p:attrName>
                                        </p:attrNameLst>
                                      </p:cBhvr>
                                      <p:tavLst>
                                        <p:tav tm="0">
                                          <p:val>
                                            <p:strVal val="#ppt_y"/>
                                          </p:val>
                                        </p:tav>
                                        <p:tav tm="100000">
                                          <p:val>
                                            <p:strVal val="#ppt_y"/>
                                          </p:val>
                                        </p:tav>
                                      </p:tavLst>
                                    </p:anim>
                                  </p:childTnLst>
                                </p:cTn>
                              </p:par>
                            </p:childTnLst>
                          </p:cTn>
                        </p:par>
                        <p:par>
                          <p:cTn id="52" fill="hold">
                            <p:stCondLst>
                              <p:cond delay="4980"/>
                            </p:stCondLst>
                            <p:childTnLst>
                              <p:par>
                                <p:cTn id="53" presetID="22" presetClass="entr" presetSubtype="8" fill="hold" grpId="0" nodeType="afterEffect">
                                  <p:stCondLst>
                                    <p:cond delay="0"/>
                                  </p:stCondLst>
                                  <p:childTnLst>
                                    <p:set>
                                      <p:cBhvr>
                                        <p:cTn id="54" dur="1" fill="hold">
                                          <p:stCondLst>
                                            <p:cond delay="0"/>
                                          </p:stCondLst>
                                        </p:cTn>
                                        <p:tgtEl>
                                          <p:spTgt spid="26"/>
                                        </p:tgtEl>
                                        <p:attrNameLst>
                                          <p:attrName>style.visibility</p:attrName>
                                        </p:attrNameLst>
                                      </p:cBhvr>
                                      <p:to>
                                        <p:strVal val="visible"/>
                                      </p:to>
                                    </p:set>
                                    <p:animEffect transition="in" filter="wipe(left)">
                                      <p:cBhvr>
                                        <p:cTn id="55" dur="500"/>
                                        <p:tgtEl>
                                          <p:spTgt spid="26"/>
                                        </p:tgtEl>
                                      </p:cBhvr>
                                    </p:animEffect>
                                  </p:childTnLst>
                                </p:cTn>
                              </p:par>
                            </p:childTnLst>
                          </p:cTn>
                        </p:par>
                        <p:par>
                          <p:cTn id="56" fill="hold">
                            <p:stCondLst>
                              <p:cond delay="5480"/>
                            </p:stCondLst>
                            <p:childTnLst>
                              <p:par>
                                <p:cTn id="57" presetID="41" presetClass="entr" presetSubtype="0" fill="hold" grpId="0" nodeType="afterEffect">
                                  <p:stCondLst>
                                    <p:cond delay="0"/>
                                  </p:stCondLst>
                                  <p:iterate type="lt">
                                    <p:tmPct val="10000"/>
                                  </p:iterate>
                                  <p:childTnLst>
                                    <p:set>
                                      <p:cBhvr>
                                        <p:cTn id="58" dur="1" fill="hold">
                                          <p:stCondLst>
                                            <p:cond delay="0"/>
                                          </p:stCondLst>
                                        </p:cTn>
                                        <p:tgtEl>
                                          <p:spTgt spid="38"/>
                                        </p:tgtEl>
                                        <p:attrNameLst>
                                          <p:attrName>style.visibility</p:attrName>
                                        </p:attrNameLst>
                                      </p:cBhvr>
                                      <p:to>
                                        <p:strVal val="visible"/>
                                      </p:to>
                                    </p:set>
                                    <p:anim calcmode="lin" valueType="num">
                                      <p:cBhvr>
                                        <p:cTn id="59" dur="300" fill="hold"/>
                                        <p:tgtEl>
                                          <p:spTgt spid="38"/>
                                        </p:tgtEl>
                                        <p:attrNameLst>
                                          <p:attrName>ppt_x</p:attrName>
                                        </p:attrNameLst>
                                      </p:cBhvr>
                                      <p:tavLst>
                                        <p:tav tm="0">
                                          <p:val>
                                            <p:strVal val="#ppt_x"/>
                                          </p:val>
                                        </p:tav>
                                        <p:tav tm="50000">
                                          <p:val>
                                            <p:strVal val="#ppt_x+.1"/>
                                          </p:val>
                                        </p:tav>
                                        <p:tav tm="100000">
                                          <p:val>
                                            <p:strVal val="#ppt_x"/>
                                          </p:val>
                                        </p:tav>
                                      </p:tavLst>
                                    </p:anim>
                                    <p:anim calcmode="lin" valueType="num">
                                      <p:cBhvr>
                                        <p:cTn id="60" dur="300" fill="hold"/>
                                        <p:tgtEl>
                                          <p:spTgt spid="38"/>
                                        </p:tgtEl>
                                        <p:attrNameLst>
                                          <p:attrName>ppt_y</p:attrName>
                                        </p:attrNameLst>
                                      </p:cBhvr>
                                      <p:tavLst>
                                        <p:tav tm="0">
                                          <p:val>
                                            <p:strVal val="#ppt_y"/>
                                          </p:val>
                                        </p:tav>
                                        <p:tav tm="100000">
                                          <p:val>
                                            <p:strVal val="#ppt_y"/>
                                          </p:val>
                                        </p:tav>
                                      </p:tavLst>
                                    </p:anim>
                                    <p:anim calcmode="lin" valueType="num">
                                      <p:cBhvr>
                                        <p:cTn id="61" dur="300" fill="hold"/>
                                        <p:tgtEl>
                                          <p:spTgt spid="38"/>
                                        </p:tgtEl>
                                        <p:attrNameLst>
                                          <p:attrName>ppt_h</p:attrName>
                                        </p:attrNameLst>
                                      </p:cBhvr>
                                      <p:tavLst>
                                        <p:tav tm="0">
                                          <p:val>
                                            <p:strVal val="#ppt_h/10"/>
                                          </p:val>
                                        </p:tav>
                                        <p:tav tm="50000">
                                          <p:val>
                                            <p:strVal val="#ppt_h+.01"/>
                                          </p:val>
                                        </p:tav>
                                        <p:tav tm="100000">
                                          <p:val>
                                            <p:strVal val="#ppt_h"/>
                                          </p:val>
                                        </p:tav>
                                      </p:tavLst>
                                    </p:anim>
                                    <p:anim calcmode="lin" valueType="num">
                                      <p:cBhvr>
                                        <p:cTn id="62" dur="300" fill="hold"/>
                                        <p:tgtEl>
                                          <p:spTgt spid="38"/>
                                        </p:tgtEl>
                                        <p:attrNameLst>
                                          <p:attrName>ppt_w</p:attrName>
                                        </p:attrNameLst>
                                      </p:cBhvr>
                                      <p:tavLst>
                                        <p:tav tm="0">
                                          <p:val>
                                            <p:strVal val="#ppt_w/10"/>
                                          </p:val>
                                        </p:tav>
                                        <p:tav tm="50000">
                                          <p:val>
                                            <p:strVal val="#ppt_w+.01"/>
                                          </p:val>
                                        </p:tav>
                                        <p:tav tm="100000">
                                          <p:val>
                                            <p:strVal val="#ppt_w"/>
                                          </p:val>
                                        </p:tav>
                                      </p:tavLst>
                                    </p:anim>
                                    <p:animEffect transition="in" filter="fade">
                                      <p:cBhvr>
                                        <p:cTn id="63" dur="300" tmFilter="0,0; .5, 1; 1, 1"/>
                                        <p:tgtEl>
                                          <p:spTgt spid="38"/>
                                        </p:tgtEl>
                                      </p:cBhvr>
                                    </p:animEffect>
                                  </p:childTnLst>
                                </p:cTn>
                              </p:par>
                            </p:childTnLst>
                          </p:cTn>
                        </p:par>
                        <p:par>
                          <p:cTn id="64" fill="hold">
                            <p:stCondLst>
                              <p:cond delay="5960"/>
                            </p:stCondLst>
                            <p:childTnLst>
                              <p:par>
                                <p:cTn id="65" presetID="42" presetClass="entr" presetSubtype="0" fill="hold" grpId="0" nodeType="afterEffect">
                                  <p:stCondLst>
                                    <p:cond delay="0"/>
                                  </p:stCondLst>
                                  <p:childTnLst>
                                    <p:set>
                                      <p:cBhvr>
                                        <p:cTn id="66" dur="1" fill="hold">
                                          <p:stCondLst>
                                            <p:cond delay="0"/>
                                          </p:stCondLst>
                                        </p:cTn>
                                        <p:tgtEl>
                                          <p:spTgt spid="37"/>
                                        </p:tgtEl>
                                        <p:attrNameLst>
                                          <p:attrName>style.visibility</p:attrName>
                                        </p:attrNameLst>
                                      </p:cBhvr>
                                      <p:to>
                                        <p:strVal val="visible"/>
                                      </p:to>
                                    </p:set>
                                    <p:animEffect transition="in" filter="fade">
                                      <p:cBhvr>
                                        <p:cTn id="67" dur="500"/>
                                        <p:tgtEl>
                                          <p:spTgt spid="37"/>
                                        </p:tgtEl>
                                      </p:cBhvr>
                                    </p:animEffect>
                                    <p:anim calcmode="lin" valueType="num">
                                      <p:cBhvr>
                                        <p:cTn id="68" dur="500" fill="hold"/>
                                        <p:tgtEl>
                                          <p:spTgt spid="37"/>
                                        </p:tgtEl>
                                        <p:attrNameLst>
                                          <p:attrName>ppt_x</p:attrName>
                                        </p:attrNameLst>
                                      </p:cBhvr>
                                      <p:tavLst>
                                        <p:tav tm="0">
                                          <p:val>
                                            <p:strVal val="#ppt_x"/>
                                          </p:val>
                                        </p:tav>
                                        <p:tav tm="100000">
                                          <p:val>
                                            <p:strVal val="#ppt_x"/>
                                          </p:val>
                                        </p:tav>
                                      </p:tavLst>
                                    </p:anim>
                                    <p:anim calcmode="lin" valueType="num">
                                      <p:cBhvr>
                                        <p:cTn id="69" dur="500" fill="hold"/>
                                        <p:tgtEl>
                                          <p:spTgt spid="3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7" grpId="0" animBg="1"/>
      <p:bldP spid="28" grpId="0"/>
      <p:bldP spid="29" grpId="0" animBg="1"/>
      <p:bldP spid="30" grpId="0" animBg="1"/>
      <p:bldP spid="31" grpId="0" animBg="1"/>
      <p:bldP spid="32" grpId="0" animBg="1"/>
      <p:bldP spid="33" grpId="0" animBg="1"/>
      <p:bldP spid="34" grpId="0"/>
      <p:bldP spid="35" grpId="0"/>
      <p:bldP spid="36" grpId="0"/>
      <p:bldP spid="37" grpId="0"/>
      <p:bldP spid="38" grpId="0"/>
    </p:bldLst>
  </p:timing>
  <p:extLst mod="1">
    <p:ext uri="{E180D4A7-C9FB-4DFB-919C-405C955672EB}">
      <p14:showEvtLst xmlns:p14="http://schemas.microsoft.com/office/powerpoint/2010/main">
        <p14:playEvt time="0" objId="30"/>
      </p14:showEvtLst>
    </p:ext>
  </p:extLs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3" name="组合 52"/>
          <p:cNvGrpSpPr/>
          <p:nvPr/>
        </p:nvGrpSpPr>
        <p:grpSpPr>
          <a:xfrm>
            <a:off x="2771801" y="1706619"/>
            <a:ext cx="2628619" cy="2595417"/>
            <a:chOff x="3868719" y="1776670"/>
            <a:chExt cx="2628619" cy="2628031"/>
          </a:xfrm>
        </p:grpSpPr>
        <p:sp>
          <p:nvSpPr>
            <p:cNvPr id="54" name="Freeform 4"/>
            <p:cNvSpPr>
              <a:spLocks/>
            </p:cNvSpPr>
            <p:nvPr/>
          </p:nvSpPr>
          <p:spPr bwMode="auto">
            <a:xfrm>
              <a:off x="3868719" y="1776670"/>
              <a:ext cx="2628619" cy="2628031"/>
            </a:xfrm>
            <a:custGeom>
              <a:avLst/>
              <a:gdLst>
                <a:gd name="T0" fmla="*/ 800 w 1050"/>
                <a:gd name="T1" fmla="*/ 903 h 1049"/>
                <a:gd name="T2" fmla="*/ 766 w 1050"/>
                <a:gd name="T3" fmla="*/ 996 h 1049"/>
                <a:gd name="T4" fmla="*/ 671 w 1050"/>
                <a:gd name="T5" fmla="*/ 969 h 1049"/>
                <a:gd name="T6" fmla="*/ 625 w 1050"/>
                <a:gd name="T7" fmla="*/ 1044 h 1049"/>
                <a:gd name="T8" fmla="*/ 526 w 1050"/>
                <a:gd name="T9" fmla="*/ 991 h 1049"/>
                <a:gd name="T10" fmla="*/ 443 w 1050"/>
                <a:gd name="T11" fmla="*/ 1047 h 1049"/>
                <a:gd name="T12" fmla="*/ 381 w 1050"/>
                <a:gd name="T13" fmla="*/ 969 h 1049"/>
                <a:gd name="T14" fmla="*/ 301 w 1050"/>
                <a:gd name="T15" fmla="*/ 1003 h 1049"/>
                <a:gd name="T16" fmla="*/ 272 w 1050"/>
                <a:gd name="T17" fmla="*/ 917 h 1049"/>
                <a:gd name="T18" fmla="*/ 232 w 1050"/>
                <a:gd name="T19" fmla="*/ 888 h 1049"/>
                <a:gd name="T20" fmla="*/ 140 w 1050"/>
                <a:gd name="T21" fmla="*/ 886 h 1049"/>
                <a:gd name="T22" fmla="*/ 134 w 1050"/>
                <a:gd name="T23" fmla="*/ 778 h 1049"/>
                <a:gd name="T24" fmla="*/ 47 w 1050"/>
                <a:gd name="T25" fmla="*/ 750 h 1049"/>
                <a:gd name="T26" fmla="*/ 78 w 1050"/>
                <a:gd name="T27" fmla="*/ 657 h 1049"/>
                <a:gd name="T28" fmla="*/ 0 w 1050"/>
                <a:gd name="T29" fmla="*/ 590 h 1049"/>
                <a:gd name="T30" fmla="*/ 60 w 1050"/>
                <a:gd name="T31" fmla="*/ 500 h 1049"/>
                <a:gd name="T32" fmla="*/ 6 w 1050"/>
                <a:gd name="T33" fmla="*/ 426 h 1049"/>
                <a:gd name="T34" fmla="*/ 86 w 1050"/>
                <a:gd name="T35" fmla="*/ 368 h 1049"/>
                <a:gd name="T36" fmla="*/ 55 w 1050"/>
                <a:gd name="T37" fmla="*/ 284 h 1049"/>
                <a:gd name="T38" fmla="*/ 148 w 1050"/>
                <a:gd name="T39" fmla="*/ 250 h 1049"/>
                <a:gd name="T40" fmla="*/ 140 w 1050"/>
                <a:gd name="T41" fmla="*/ 163 h 1049"/>
                <a:gd name="T42" fmla="*/ 232 w 1050"/>
                <a:gd name="T43" fmla="*/ 162 h 1049"/>
                <a:gd name="T44" fmla="*/ 271 w 1050"/>
                <a:gd name="T45" fmla="*/ 61 h 1049"/>
                <a:gd name="T46" fmla="*/ 358 w 1050"/>
                <a:gd name="T47" fmla="*/ 88 h 1049"/>
                <a:gd name="T48" fmla="*/ 405 w 1050"/>
                <a:gd name="T49" fmla="*/ 73 h 1049"/>
                <a:gd name="T50" fmla="*/ 501 w 1050"/>
                <a:gd name="T51" fmla="*/ 58 h 1049"/>
                <a:gd name="T52" fmla="*/ 592 w 1050"/>
                <a:gd name="T53" fmla="*/ 0 h 1049"/>
                <a:gd name="T54" fmla="*/ 646 w 1050"/>
                <a:gd name="T55" fmla="*/ 73 h 1049"/>
                <a:gd name="T56" fmla="*/ 694 w 1050"/>
                <a:gd name="T57" fmla="*/ 88 h 1049"/>
                <a:gd name="T58" fmla="*/ 781 w 1050"/>
                <a:gd name="T59" fmla="*/ 61 h 1049"/>
                <a:gd name="T60" fmla="*/ 810 w 1050"/>
                <a:gd name="T61" fmla="*/ 155 h 1049"/>
                <a:gd name="T62" fmla="*/ 900 w 1050"/>
                <a:gd name="T63" fmla="*/ 151 h 1049"/>
                <a:gd name="T64" fmla="*/ 904 w 1050"/>
                <a:gd name="T65" fmla="*/ 250 h 1049"/>
                <a:gd name="T66" fmla="*/ 997 w 1050"/>
                <a:gd name="T67" fmla="*/ 284 h 1049"/>
                <a:gd name="T68" fmla="*/ 970 w 1050"/>
                <a:gd name="T69" fmla="*/ 380 h 1049"/>
                <a:gd name="T70" fmla="*/ 1045 w 1050"/>
                <a:gd name="T71" fmla="*/ 426 h 1049"/>
                <a:gd name="T72" fmla="*/ 993 w 1050"/>
                <a:gd name="T73" fmla="*/ 524 h 1049"/>
                <a:gd name="T74" fmla="*/ 1048 w 1050"/>
                <a:gd name="T75" fmla="*/ 607 h 1049"/>
                <a:gd name="T76" fmla="*/ 970 w 1050"/>
                <a:gd name="T77" fmla="*/ 669 h 1049"/>
                <a:gd name="T78" fmla="*/ 1005 w 1050"/>
                <a:gd name="T79" fmla="*/ 750 h 1049"/>
                <a:gd name="T80" fmla="*/ 918 w 1050"/>
                <a:gd name="T81" fmla="*/ 778 h 1049"/>
                <a:gd name="T82" fmla="*/ 889 w 1050"/>
                <a:gd name="T83" fmla="*/ 818 h 1049"/>
                <a:gd name="T84" fmla="*/ 888 w 1050"/>
                <a:gd name="T85" fmla="*/ 911 h 10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50" h="1049">
                  <a:moveTo>
                    <a:pt x="888" y="911"/>
                  </a:moveTo>
                  <a:lnTo>
                    <a:pt x="820" y="888"/>
                  </a:lnTo>
                  <a:lnTo>
                    <a:pt x="800" y="903"/>
                  </a:lnTo>
                  <a:lnTo>
                    <a:pt x="780" y="917"/>
                  </a:lnTo>
                  <a:lnTo>
                    <a:pt x="781" y="988"/>
                  </a:lnTo>
                  <a:lnTo>
                    <a:pt x="766" y="996"/>
                  </a:lnTo>
                  <a:lnTo>
                    <a:pt x="751" y="1003"/>
                  </a:lnTo>
                  <a:lnTo>
                    <a:pt x="694" y="961"/>
                  </a:lnTo>
                  <a:lnTo>
                    <a:pt x="671" y="969"/>
                  </a:lnTo>
                  <a:lnTo>
                    <a:pt x="658" y="972"/>
                  </a:lnTo>
                  <a:lnTo>
                    <a:pt x="646" y="976"/>
                  </a:lnTo>
                  <a:lnTo>
                    <a:pt x="625" y="1044"/>
                  </a:lnTo>
                  <a:lnTo>
                    <a:pt x="592" y="1049"/>
                  </a:lnTo>
                  <a:lnTo>
                    <a:pt x="551" y="991"/>
                  </a:lnTo>
                  <a:lnTo>
                    <a:pt x="526" y="991"/>
                  </a:lnTo>
                  <a:lnTo>
                    <a:pt x="501" y="991"/>
                  </a:lnTo>
                  <a:lnTo>
                    <a:pt x="460" y="1049"/>
                  </a:lnTo>
                  <a:lnTo>
                    <a:pt x="443" y="1047"/>
                  </a:lnTo>
                  <a:lnTo>
                    <a:pt x="426" y="1044"/>
                  </a:lnTo>
                  <a:lnTo>
                    <a:pt x="405" y="976"/>
                  </a:lnTo>
                  <a:lnTo>
                    <a:pt x="381" y="969"/>
                  </a:lnTo>
                  <a:lnTo>
                    <a:pt x="369" y="965"/>
                  </a:lnTo>
                  <a:lnTo>
                    <a:pt x="358" y="961"/>
                  </a:lnTo>
                  <a:lnTo>
                    <a:pt x="301" y="1003"/>
                  </a:lnTo>
                  <a:lnTo>
                    <a:pt x="286" y="996"/>
                  </a:lnTo>
                  <a:lnTo>
                    <a:pt x="271" y="988"/>
                  </a:lnTo>
                  <a:lnTo>
                    <a:pt x="272" y="917"/>
                  </a:lnTo>
                  <a:lnTo>
                    <a:pt x="252" y="903"/>
                  </a:lnTo>
                  <a:lnTo>
                    <a:pt x="242" y="895"/>
                  </a:lnTo>
                  <a:lnTo>
                    <a:pt x="232" y="888"/>
                  </a:lnTo>
                  <a:lnTo>
                    <a:pt x="164" y="911"/>
                  </a:lnTo>
                  <a:lnTo>
                    <a:pt x="152" y="899"/>
                  </a:lnTo>
                  <a:lnTo>
                    <a:pt x="140" y="886"/>
                  </a:lnTo>
                  <a:lnTo>
                    <a:pt x="163" y="818"/>
                  </a:lnTo>
                  <a:lnTo>
                    <a:pt x="148" y="799"/>
                  </a:lnTo>
                  <a:lnTo>
                    <a:pt x="134" y="778"/>
                  </a:lnTo>
                  <a:lnTo>
                    <a:pt x="63" y="779"/>
                  </a:lnTo>
                  <a:lnTo>
                    <a:pt x="55" y="765"/>
                  </a:lnTo>
                  <a:lnTo>
                    <a:pt x="47" y="750"/>
                  </a:lnTo>
                  <a:lnTo>
                    <a:pt x="90" y="693"/>
                  </a:lnTo>
                  <a:lnTo>
                    <a:pt x="82" y="669"/>
                  </a:lnTo>
                  <a:lnTo>
                    <a:pt x="78" y="657"/>
                  </a:lnTo>
                  <a:lnTo>
                    <a:pt x="75" y="645"/>
                  </a:lnTo>
                  <a:lnTo>
                    <a:pt x="6" y="623"/>
                  </a:lnTo>
                  <a:lnTo>
                    <a:pt x="0" y="590"/>
                  </a:lnTo>
                  <a:lnTo>
                    <a:pt x="60" y="549"/>
                  </a:lnTo>
                  <a:lnTo>
                    <a:pt x="59" y="524"/>
                  </a:lnTo>
                  <a:lnTo>
                    <a:pt x="60" y="500"/>
                  </a:lnTo>
                  <a:lnTo>
                    <a:pt x="0" y="459"/>
                  </a:lnTo>
                  <a:lnTo>
                    <a:pt x="3" y="442"/>
                  </a:lnTo>
                  <a:lnTo>
                    <a:pt x="6" y="426"/>
                  </a:lnTo>
                  <a:lnTo>
                    <a:pt x="75" y="405"/>
                  </a:lnTo>
                  <a:lnTo>
                    <a:pt x="82" y="380"/>
                  </a:lnTo>
                  <a:lnTo>
                    <a:pt x="86" y="368"/>
                  </a:lnTo>
                  <a:lnTo>
                    <a:pt x="90" y="356"/>
                  </a:lnTo>
                  <a:lnTo>
                    <a:pt x="47" y="299"/>
                  </a:lnTo>
                  <a:lnTo>
                    <a:pt x="55" y="284"/>
                  </a:lnTo>
                  <a:lnTo>
                    <a:pt x="63" y="270"/>
                  </a:lnTo>
                  <a:lnTo>
                    <a:pt x="134" y="271"/>
                  </a:lnTo>
                  <a:lnTo>
                    <a:pt x="148" y="250"/>
                  </a:lnTo>
                  <a:lnTo>
                    <a:pt x="155" y="240"/>
                  </a:lnTo>
                  <a:lnTo>
                    <a:pt x="163" y="231"/>
                  </a:lnTo>
                  <a:lnTo>
                    <a:pt x="140" y="163"/>
                  </a:lnTo>
                  <a:lnTo>
                    <a:pt x="152" y="151"/>
                  </a:lnTo>
                  <a:lnTo>
                    <a:pt x="164" y="139"/>
                  </a:lnTo>
                  <a:lnTo>
                    <a:pt x="232" y="162"/>
                  </a:lnTo>
                  <a:lnTo>
                    <a:pt x="252" y="147"/>
                  </a:lnTo>
                  <a:lnTo>
                    <a:pt x="272" y="133"/>
                  </a:lnTo>
                  <a:lnTo>
                    <a:pt x="271" y="61"/>
                  </a:lnTo>
                  <a:lnTo>
                    <a:pt x="286" y="53"/>
                  </a:lnTo>
                  <a:lnTo>
                    <a:pt x="301" y="46"/>
                  </a:lnTo>
                  <a:lnTo>
                    <a:pt x="358" y="88"/>
                  </a:lnTo>
                  <a:lnTo>
                    <a:pt x="381" y="80"/>
                  </a:lnTo>
                  <a:lnTo>
                    <a:pt x="393" y="76"/>
                  </a:lnTo>
                  <a:lnTo>
                    <a:pt x="405" y="73"/>
                  </a:lnTo>
                  <a:lnTo>
                    <a:pt x="426" y="5"/>
                  </a:lnTo>
                  <a:lnTo>
                    <a:pt x="460" y="0"/>
                  </a:lnTo>
                  <a:lnTo>
                    <a:pt x="501" y="58"/>
                  </a:lnTo>
                  <a:lnTo>
                    <a:pt x="526" y="57"/>
                  </a:lnTo>
                  <a:lnTo>
                    <a:pt x="551" y="58"/>
                  </a:lnTo>
                  <a:lnTo>
                    <a:pt x="592" y="0"/>
                  </a:lnTo>
                  <a:lnTo>
                    <a:pt x="608" y="2"/>
                  </a:lnTo>
                  <a:lnTo>
                    <a:pt x="625" y="5"/>
                  </a:lnTo>
                  <a:lnTo>
                    <a:pt x="646" y="73"/>
                  </a:lnTo>
                  <a:lnTo>
                    <a:pt x="671" y="80"/>
                  </a:lnTo>
                  <a:lnTo>
                    <a:pt x="682" y="84"/>
                  </a:lnTo>
                  <a:lnTo>
                    <a:pt x="694" y="88"/>
                  </a:lnTo>
                  <a:lnTo>
                    <a:pt x="751" y="46"/>
                  </a:lnTo>
                  <a:lnTo>
                    <a:pt x="766" y="53"/>
                  </a:lnTo>
                  <a:lnTo>
                    <a:pt x="781" y="61"/>
                  </a:lnTo>
                  <a:lnTo>
                    <a:pt x="780" y="133"/>
                  </a:lnTo>
                  <a:lnTo>
                    <a:pt x="800" y="147"/>
                  </a:lnTo>
                  <a:lnTo>
                    <a:pt x="810" y="155"/>
                  </a:lnTo>
                  <a:lnTo>
                    <a:pt x="820" y="162"/>
                  </a:lnTo>
                  <a:lnTo>
                    <a:pt x="888" y="139"/>
                  </a:lnTo>
                  <a:lnTo>
                    <a:pt x="900" y="151"/>
                  </a:lnTo>
                  <a:lnTo>
                    <a:pt x="912" y="163"/>
                  </a:lnTo>
                  <a:lnTo>
                    <a:pt x="889" y="231"/>
                  </a:lnTo>
                  <a:lnTo>
                    <a:pt x="904" y="250"/>
                  </a:lnTo>
                  <a:lnTo>
                    <a:pt x="918" y="271"/>
                  </a:lnTo>
                  <a:lnTo>
                    <a:pt x="989" y="270"/>
                  </a:lnTo>
                  <a:lnTo>
                    <a:pt x="997" y="284"/>
                  </a:lnTo>
                  <a:lnTo>
                    <a:pt x="1005" y="299"/>
                  </a:lnTo>
                  <a:lnTo>
                    <a:pt x="962" y="356"/>
                  </a:lnTo>
                  <a:lnTo>
                    <a:pt x="970" y="380"/>
                  </a:lnTo>
                  <a:lnTo>
                    <a:pt x="974" y="393"/>
                  </a:lnTo>
                  <a:lnTo>
                    <a:pt x="977" y="405"/>
                  </a:lnTo>
                  <a:lnTo>
                    <a:pt x="1045" y="426"/>
                  </a:lnTo>
                  <a:lnTo>
                    <a:pt x="1050" y="459"/>
                  </a:lnTo>
                  <a:lnTo>
                    <a:pt x="992" y="500"/>
                  </a:lnTo>
                  <a:lnTo>
                    <a:pt x="993" y="524"/>
                  </a:lnTo>
                  <a:lnTo>
                    <a:pt x="992" y="549"/>
                  </a:lnTo>
                  <a:lnTo>
                    <a:pt x="1050" y="590"/>
                  </a:lnTo>
                  <a:lnTo>
                    <a:pt x="1048" y="607"/>
                  </a:lnTo>
                  <a:lnTo>
                    <a:pt x="1045" y="623"/>
                  </a:lnTo>
                  <a:lnTo>
                    <a:pt x="977" y="645"/>
                  </a:lnTo>
                  <a:lnTo>
                    <a:pt x="970" y="669"/>
                  </a:lnTo>
                  <a:lnTo>
                    <a:pt x="966" y="681"/>
                  </a:lnTo>
                  <a:lnTo>
                    <a:pt x="962" y="693"/>
                  </a:lnTo>
                  <a:lnTo>
                    <a:pt x="1005" y="750"/>
                  </a:lnTo>
                  <a:lnTo>
                    <a:pt x="997" y="765"/>
                  </a:lnTo>
                  <a:lnTo>
                    <a:pt x="989" y="779"/>
                  </a:lnTo>
                  <a:lnTo>
                    <a:pt x="918" y="778"/>
                  </a:lnTo>
                  <a:lnTo>
                    <a:pt x="904" y="799"/>
                  </a:lnTo>
                  <a:lnTo>
                    <a:pt x="897" y="809"/>
                  </a:lnTo>
                  <a:lnTo>
                    <a:pt x="889" y="818"/>
                  </a:lnTo>
                  <a:lnTo>
                    <a:pt x="912" y="886"/>
                  </a:lnTo>
                  <a:lnTo>
                    <a:pt x="900" y="899"/>
                  </a:lnTo>
                  <a:lnTo>
                    <a:pt x="888" y="911"/>
                  </a:lnTo>
                  <a:close/>
                </a:path>
              </a:pathLst>
            </a:custGeom>
            <a:solidFill>
              <a:schemeClr val="accent1"/>
            </a:solidFill>
            <a:ln w="3175" cap="flat" cmpd="sng" algn="ctr">
              <a:solidFill>
                <a:srgbClr val="D7D7D7"/>
              </a:solidFill>
              <a:prstDash val="solid"/>
            </a:ln>
            <a:effectLst/>
            <a:extLst/>
          </p:spPr>
          <p:txBody>
            <a:bodyPr lIns="0" r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0314" fontAlgn="base">
                <a:lnSpc>
                  <a:spcPct val="120000"/>
                </a:lnSpc>
                <a:spcBef>
                  <a:spcPts val="597"/>
                </a:spcBef>
                <a:spcAft>
                  <a:spcPts val="597"/>
                </a:spcAft>
                <a:defRPr/>
              </a:pPr>
              <a:endParaRPr lang="en-US" sz="2822" kern="0" dirty="0">
                <a:solidFill>
                  <a:srgbClr val="5A5959"/>
                </a:solidFill>
                <a:latin typeface="Impact" pitchFamily="34" charset="0"/>
                <a:ea typeface="微软雅黑" pitchFamily="34" charset="-122"/>
              </a:endParaRPr>
            </a:p>
          </p:txBody>
        </p:sp>
        <p:sp>
          <p:nvSpPr>
            <p:cNvPr id="55" name="Oval 5"/>
            <p:cNvSpPr>
              <a:spLocks noChangeArrowheads="1"/>
            </p:cNvSpPr>
            <p:nvPr/>
          </p:nvSpPr>
          <p:spPr bwMode="auto">
            <a:xfrm>
              <a:off x="4274765" y="2177285"/>
              <a:ext cx="1821868" cy="1826802"/>
            </a:xfrm>
            <a:prstGeom prst="ellipse">
              <a:avLst/>
            </a:prstGeom>
            <a:solidFill>
              <a:schemeClr val="bg1">
                <a:lumMod val="95000"/>
              </a:schemeClr>
            </a:solidFill>
            <a:ln w="22225">
              <a:no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nchorCtr="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0314">
                <a:defRPr/>
              </a:pPr>
              <a:r>
                <a:rPr lang="zh-CN" altLang="en-US" sz="1787" kern="0" dirty="0">
                  <a:solidFill>
                    <a:srgbClr val="5A5959"/>
                  </a:solidFill>
                  <a:latin typeface="Calibri"/>
                  <a:ea typeface="微软雅黑"/>
                </a:rPr>
                <a:t>单击此处添加文本</a:t>
              </a:r>
              <a:endParaRPr lang="en-US" sz="1787" kern="0" dirty="0">
                <a:solidFill>
                  <a:srgbClr val="5A5959"/>
                </a:solidFill>
                <a:latin typeface="Calibri"/>
                <a:ea typeface="微软雅黑"/>
              </a:endParaRPr>
            </a:p>
          </p:txBody>
        </p:sp>
      </p:grpSp>
      <p:grpSp>
        <p:nvGrpSpPr>
          <p:cNvPr id="56" name="组合 55"/>
          <p:cNvGrpSpPr/>
          <p:nvPr/>
        </p:nvGrpSpPr>
        <p:grpSpPr>
          <a:xfrm>
            <a:off x="5085872" y="1230667"/>
            <a:ext cx="1790385" cy="1767770"/>
            <a:chOff x="6012485" y="1170407"/>
            <a:chExt cx="1487948" cy="1487615"/>
          </a:xfrm>
        </p:grpSpPr>
        <p:sp>
          <p:nvSpPr>
            <p:cNvPr id="57" name="Freeform 6"/>
            <p:cNvSpPr>
              <a:spLocks/>
            </p:cNvSpPr>
            <p:nvPr/>
          </p:nvSpPr>
          <p:spPr bwMode="auto">
            <a:xfrm>
              <a:off x="6012485" y="1170407"/>
              <a:ext cx="1487948" cy="1487615"/>
            </a:xfrm>
            <a:custGeom>
              <a:avLst/>
              <a:gdLst>
                <a:gd name="T0" fmla="*/ 441 w 637"/>
                <a:gd name="T1" fmla="*/ 550 h 638"/>
                <a:gd name="T2" fmla="*/ 420 w 637"/>
                <a:gd name="T3" fmla="*/ 560 h 638"/>
                <a:gd name="T4" fmla="*/ 397 w 637"/>
                <a:gd name="T5" fmla="*/ 568 h 638"/>
                <a:gd name="T6" fmla="*/ 362 w 637"/>
                <a:gd name="T7" fmla="*/ 636 h 638"/>
                <a:gd name="T8" fmla="*/ 312 w 637"/>
                <a:gd name="T9" fmla="*/ 579 h 638"/>
                <a:gd name="T10" fmla="*/ 288 w 637"/>
                <a:gd name="T11" fmla="*/ 577 h 638"/>
                <a:gd name="T12" fmla="*/ 264 w 637"/>
                <a:gd name="T13" fmla="*/ 573 h 638"/>
                <a:gd name="T14" fmla="*/ 209 w 637"/>
                <a:gd name="T15" fmla="*/ 619 h 638"/>
                <a:gd name="T16" fmla="*/ 181 w 637"/>
                <a:gd name="T17" fmla="*/ 608 h 638"/>
                <a:gd name="T18" fmla="*/ 174 w 637"/>
                <a:gd name="T19" fmla="*/ 533 h 638"/>
                <a:gd name="T20" fmla="*/ 155 w 637"/>
                <a:gd name="T21" fmla="*/ 519 h 638"/>
                <a:gd name="T22" fmla="*/ 79 w 637"/>
                <a:gd name="T23" fmla="*/ 531 h 638"/>
                <a:gd name="T24" fmla="*/ 56 w 637"/>
                <a:gd name="T25" fmla="*/ 502 h 638"/>
                <a:gd name="T26" fmla="*/ 89 w 637"/>
                <a:gd name="T27" fmla="*/ 432 h 638"/>
                <a:gd name="T28" fmla="*/ 78 w 637"/>
                <a:gd name="T29" fmla="*/ 410 h 638"/>
                <a:gd name="T30" fmla="*/ 6 w 637"/>
                <a:gd name="T31" fmla="*/ 383 h 638"/>
                <a:gd name="T32" fmla="*/ 0 w 637"/>
                <a:gd name="T33" fmla="*/ 346 h 638"/>
                <a:gd name="T34" fmla="*/ 64 w 637"/>
                <a:gd name="T35" fmla="*/ 301 h 638"/>
                <a:gd name="T36" fmla="*/ 67 w 637"/>
                <a:gd name="T37" fmla="*/ 276 h 638"/>
                <a:gd name="T38" fmla="*/ 17 w 637"/>
                <a:gd name="T39" fmla="*/ 215 h 638"/>
                <a:gd name="T40" fmla="*/ 30 w 637"/>
                <a:gd name="T41" fmla="*/ 182 h 638"/>
                <a:gd name="T42" fmla="*/ 109 w 637"/>
                <a:gd name="T43" fmla="*/ 175 h 638"/>
                <a:gd name="T44" fmla="*/ 124 w 637"/>
                <a:gd name="T45" fmla="*/ 155 h 638"/>
                <a:gd name="T46" fmla="*/ 111 w 637"/>
                <a:gd name="T47" fmla="*/ 76 h 638"/>
                <a:gd name="T48" fmla="*/ 138 w 637"/>
                <a:gd name="T49" fmla="*/ 55 h 638"/>
                <a:gd name="T50" fmla="*/ 211 w 637"/>
                <a:gd name="T51" fmla="*/ 88 h 638"/>
                <a:gd name="T52" fmla="*/ 234 w 637"/>
                <a:gd name="T53" fmla="*/ 79 h 638"/>
                <a:gd name="T54" fmla="*/ 261 w 637"/>
                <a:gd name="T55" fmla="*/ 4 h 638"/>
                <a:gd name="T56" fmla="*/ 279 w 637"/>
                <a:gd name="T57" fmla="*/ 1 h 638"/>
                <a:gd name="T58" fmla="*/ 330 w 637"/>
                <a:gd name="T59" fmla="*/ 64 h 638"/>
                <a:gd name="T60" fmla="*/ 355 w 637"/>
                <a:gd name="T61" fmla="*/ 66 h 638"/>
                <a:gd name="T62" fmla="*/ 379 w 637"/>
                <a:gd name="T63" fmla="*/ 70 h 638"/>
                <a:gd name="T64" fmla="*/ 436 w 637"/>
                <a:gd name="T65" fmla="*/ 21 h 638"/>
                <a:gd name="T66" fmla="*/ 461 w 637"/>
                <a:gd name="T67" fmla="*/ 32 h 638"/>
                <a:gd name="T68" fmla="*/ 468 w 637"/>
                <a:gd name="T69" fmla="*/ 110 h 638"/>
                <a:gd name="T70" fmla="*/ 488 w 637"/>
                <a:gd name="T71" fmla="*/ 125 h 638"/>
                <a:gd name="T72" fmla="*/ 562 w 637"/>
                <a:gd name="T73" fmla="*/ 112 h 638"/>
                <a:gd name="T74" fmla="*/ 579 w 637"/>
                <a:gd name="T75" fmla="*/ 136 h 638"/>
                <a:gd name="T76" fmla="*/ 548 w 637"/>
                <a:gd name="T77" fmla="*/ 201 h 638"/>
                <a:gd name="T78" fmla="*/ 554 w 637"/>
                <a:gd name="T79" fmla="*/ 213 h 638"/>
                <a:gd name="T80" fmla="*/ 563 w 637"/>
                <a:gd name="T81" fmla="*/ 235 h 638"/>
                <a:gd name="T82" fmla="*/ 632 w 637"/>
                <a:gd name="T83" fmla="*/ 261 h 638"/>
                <a:gd name="T84" fmla="*/ 637 w 637"/>
                <a:gd name="T85" fmla="*/ 301 h 638"/>
                <a:gd name="T86" fmla="*/ 577 w 637"/>
                <a:gd name="T87" fmla="*/ 344 h 638"/>
                <a:gd name="T88" fmla="*/ 574 w 637"/>
                <a:gd name="T89" fmla="*/ 367 h 638"/>
                <a:gd name="T90" fmla="*/ 620 w 637"/>
                <a:gd name="T91" fmla="*/ 424 h 638"/>
                <a:gd name="T92" fmla="*/ 604 w 637"/>
                <a:gd name="T93" fmla="*/ 462 h 638"/>
                <a:gd name="T94" fmla="*/ 532 w 637"/>
                <a:gd name="T95" fmla="*/ 469 h 638"/>
                <a:gd name="T96" fmla="*/ 518 w 637"/>
                <a:gd name="T97" fmla="*/ 488 h 638"/>
                <a:gd name="T98" fmla="*/ 529 w 637"/>
                <a:gd name="T99" fmla="*/ 559 h 638"/>
                <a:gd name="T100" fmla="*/ 505 w 637"/>
                <a:gd name="T101" fmla="*/ 579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37" h="638">
                  <a:moveTo>
                    <a:pt x="496" y="585"/>
                  </a:moveTo>
                  <a:lnTo>
                    <a:pt x="441" y="550"/>
                  </a:lnTo>
                  <a:lnTo>
                    <a:pt x="431" y="555"/>
                  </a:lnTo>
                  <a:lnTo>
                    <a:pt x="420" y="560"/>
                  </a:lnTo>
                  <a:lnTo>
                    <a:pt x="409" y="564"/>
                  </a:lnTo>
                  <a:lnTo>
                    <a:pt x="397" y="568"/>
                  </a:lnTo>
                  <a:lnTo>
                    <a:pt x="382" y="633"/>
                  </a:lnTo>
                  <a:lnTo>
                    <a:pt x="362" y="636"/>
                  </a:lnTo>
                  <a:lnTo>
                    <a:pt x="342" y="638"/>
                  </a:lnTo>
                  <a:lnTo>
                    <a:pt x="312" y="579"/>
                  </a:lnTo>
                  <a:lnTo>
                    <a:pt x="300" y="579"/>
                  </a:lnTo>
                  <a:lnTo>
                    <a:pt x="288" y="577"/>
                  </a:lnTo>
                  <a:lnTo>
                    <a:pt x="275" y="576"/>
                  </a:lnTo>
                  <a:lnTo>
                    <a:pt x="264" y="573"/>
                  </a:lnTo>
                  <a:lnTo>
                    <a:pt x="219" y="622"/>
                  </a:lnTo>
                  <a:lnTo>
                    <a:pt x="209" y="619"/>
                  </a:lnTo>
                  <a:lnTo>
                    <a:pt x="200" y="616"/>
                  </a:lnTo>
                  <a:lnTo>
                    <a:pt x="181" y="608"/>
                  </a:lnTo>
                  <a:lnTo>
                    <a:pt x="184" y="540"/>
                  </a:lnTo>
                  <a:lnTo>
                    <a:pt x="174" y="533"/>
                  </a:lnTo>
                  <a:lnTo>
                    <a:pt x="164" y="526"/>
                  </a:lnTo>
                  <a:lnTo>
                    <a:pt x="155" y="519"/>
                  </a:lnTo>
                  <a:lnTo>
                    <a:pt x="146" y="511"/>
                  </a:lnTo>
                  <a:lnTo>
                    <a:pt x="79" y="531"/>
                  </a:lnTo>
                  <a:lnTo>
                    <a:pt x="67" y="517"/>
                  </a:lnTo>
                  <a:lnTo>
                    <a:pt x="56" y="502"/>
                  </a:lnTo>
                  <a:lnTo>
                    <a:pt x="94" y="443"/>
                  </a:lnTo>
                  <a:lnTo>
                    <a:pt x="89" y="432"/>
                  </a:lnTo>
                  <a:lnTo>
                    <a:pt x="83" y="421"/>
                  </a:lnTo>
                  <a:lnTo>
                    <a:pt x="78" y="410"/>
                  </a:lnTo>
                  <a:lnTo>
                    <a:pt x="74" y="398"/>
                  </a:lnTo>
                  <a:lnTo>
                    <a:pt x="6" y="383"/>
                  </a:lnTo>
                  <a:lnTo>
                    <a:pt x="3" y="364"/>
                  </a:lnTo>
                  <a:lnTo>
                    <a:pt x="0" y="346"/>
                  </a:lnTo>
                  <a:lnTo>
                    <a:pt x="63" y="314"/>
                  </a:lnTo>
                  <a:lnTo>
                    <a:pt x="64" y="301"/>
                  </a:lnTo>
                  <a:lnTo>
                    <a:pt x="65" y="288"/>
                  </a:lnTo>
                  <a:lnTo>
                    <a:pt x="67" y="276"/>
                  </a:lnTo>
                  <a:lnTo>
                    <a:pt x="69" y="264"/>
                  </a:lnTo>
                  <a:lnTo>
                    <a:pt x="17" y="215"/>
                  </a:lnTo>
                  <a:lnTo>
                    <a:pt x="23" y="198"/>
                  </a:lnTo>
                  <a:lnTo>
                    <a:pt x="30" y="182"/>
                  </a:lnTo>
                  <a:lnTo>
                    <a:pt x="102" y="185"/>
                  </a:lnTo>
                  <a:lnTo>
                    <a:pt x="109" y="175"/>
                  </a:lnTo>
                  <a:lnTo>
                    <a:pt x="117" y="165"/>
                  </a:lnTo>
                  <a:lnTo>
                    <a:pt x="124" y="155"/>
                  </a:lnTo>
                  <a:lnTo>
                    <a:pt x="133" y="146"/>
                  </a:lnTo>
                  <a:lnTo>
                    <a:pt x="111" y="76"/>
                  </a:lnTo>
                  <a:lnTo>
                    <a:pt x="124" y="65"/>
                  </a:lnTo>
                  <a:lnTo>
                    <a:pt x="138" y="55"/>
                  </a:lnTo>
                  <a:lnTo>
                    <a:pt x="200" y="94"/>
                  </a:lnTo>
                  <a:lnTo>
                    <a:pt x="211" y="88"/>
                  </a:lnTo>
                  <a:lnTo>
                    <a:pt x="222" y="83"/>
                  </a:lnTo>
                  <a:lnTo>
                    <a:pt x="234" y="79"/>
                  </a:lnTo>
                  <a:lnTo>
                    <a:pt x="246" y="75"/>
                  </a:lnTo>
                  <a:lnTo>
                    <a:pt x="261" y="4"/>
                  </a:lnTo>
                  <a:lnTo>
                    <a:pt x="270" y="3"/>
                  </a:lnTo>
                  <a:lnTo>
                    <a:pt x="279" y="1"/>
                  </a:lnTo>
                  <a:lnTo>
                    <a:pt x="297" y="0"/>
                  </a:lnTo>
                  <a:lnTo>
                    <a:pt x="330" y="64"/>
                  </a:lnTo>
                  <a:lnTo>
                    <a:pt x="343" y="65"/>
                  </a:lnTo>
                  <a:lnTo>
                    <a:pt x="355" y="66"/>
                  </a:lnTo>
                  <a:lnTo>
                    <a:pt x="367" y="68"/>
                  </a:lnTo>
                  <a:lnTo>
                    <a:pt x="379" y="70"/>
                  </a:lnTo>
                  <a:lnTo>
                    <a:pt x="427" y="18"/>
                  </a:lnTo>
                  <a:lnTo>
                    <a:pt x="436" y="21"/>
                  </a:lnTo>
                  <a:lnTo>
                    <a:pt x="444" y="25"/>
                  </a:lnTo>
                  <a:lnTo>
                    <a:pt x="461" y="32"/>
                  </a:lnTo>
                  <a:lnTo>
                    <a:pt x="458" y="103"/>
                  </a:lnTo>
                  <a:lnTo>
                    <a:pt x="468" y="110"/>
                  </a:lnTo>
                  <a:lnTo>
                    <a:pt x="478" y="117"/>
                  </a:lnTo>
                  <a:lnTo>
                    <a:pt x="488" y="125"/>
                  </a:lnTo>
                  <a:lnTo>
                    <a:pt x="497" y="134"/>
                  </a:lnTo>
                  <a:lnTo>
                    <a:pt x="562" y="112"/>
                  </a:lnTo>
                  <a:lnTo>
                    <a:pt x="574" y="128"/>
                  </a:lnTo>
                  <a:lnTo>
                    <a:pt x="579" y="136"/>
                  </a:lnTo>
                  <a:lnTo>
                    <a:pt x="586" y="144"/>
                  </a:lnTo>
                  <a:lnTo>
                    <a:pt x="548" y="201"/>
                  </a:lnTo>
                  <a:lnTo>
                    <a:pt x="551" y="206"/>
                  </a:lnTo>
                  <a:lnTo>
                    <a:pt x="554" y="213"/>
                  </a:lnTo>
                  <a:lnTo>
                    <a:pt x="559" y="224"/>
                  </a:lnTo>
                  <a:lnTo>
                    <a:pt x="563" y="235"/>
                  </a:lnTo>
                  <a:lnTo>
                    <a:pt x="567" y="247"/>
                  </a:lnTo>
                  <a:lnTo>
                    <a:pt x="632" y="261"/>
                  </a:lnTo>
                  <a:lnTo>
                    <a:pt x="635" y="280"/>
                  </a:lnTo>
                  <a:lnTo>
                    <a:pt x="637" y="301"/>
                  </a:lnTo>
                  <a:lnTo>
                    <a:pt x="578" y="332"/>
                  </a:lnTo>
                  <a:lnTo>
                    <a:pt x="577" y="344"/>
                  </a:lnTo>
                  <a:lnTo>
                    <a:pt x="576" y="356"/>
                  </a:lnTo>
                  <a:lnTo>
                    <a:pt x="574" y="367"/>
                  </a:lnTo>
                  <a:lnTo>
                    <a:pt x="571" y="380"/>
                  </a:lnTo>
                  <a:lnTo>
                    <a:pt x="620" y="424"/>
                  </a:lnTo>
                  <a:lnTo>
                    <a:pt x="613" y="443"/>
                  </a:lnTo>
                  <a:lnTo>
                    <a:pt x="604" y="462"/>
                  </a:lnTo>
                  <a:lnTo>
                    <a:pt x="539" y="458"/>
                  </a:lnTo>
                  <a:lnTo>
                    <a:pt x="532" y="469"/>
                  </a:lnTo>
                  <a:lnTo>
                    <a:pt x="525" y="479"/>
                  </a:lnTo>
                  <a:lnTo>
                    <a:pt x="518" y="488"/>
                  </a:lnTo>
                  <a:lnTo>
                    <a:pt x="510" y="497"/>
                  </a:lnTo>
                  <a:lnTo>
                    <a:pt x="529" y="559"/>
                  </a:lnTo>
                  <a:lnTo>
                    <a:pt x="513" y="573"/>
                  </a:lnTo>
                  <a:lnTo>
                    <a:pt x="505" y="579"/>
                  </a:lnTo>
                  <a:lnTo>
                    <a:pt x="496" y="585"/>
                  </a:lnTo>
                  <a:close/>
                </a:path>
              </a:pathLst>
            </a:custGeom>
            <a:solidFill>
              <a:schemeClr val="accent3"/>
            </a:solidFill>
            <a:ln w="3175" cap="flat" cmpd="sng" algn="ctr">
              <a:solidFill>
                <a:srgbClr val="D7D7D7"/>
              </a:solidFill>
              <a:prstDash val="solid"/>
            </a:ln>
            <a:effectLst/>
            <a:extLst/>
          </p:spPr>
          <p:txBody>
            <a:bodyPr lIns="0" r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0314" fontAlgn="base">
                <a:lnSpc>
                  <a:spcPct val="120000"/>
                </a:lnSpc>
                <a:spcBef>
                  <a:spcPts val="597"/>
                </a:spcBef>
                <a:spcAft>
                  <a:spcPts val="597"/>
                </a:spcAft>
                <a:defRPr/>
              </a:pPr>
              <a:endParaRPr lang="en-US" sz="2822" kern="0" dirty="0">
                <a:solidFill>
                  <a:srgbClr val="5A5959"/>
                </a:solidFill>
                <a:latin typeface="Impact" pitchFamily="34" charset="0"/>
                <a:ea typeface="微软雅黑" pitchFamily="34" charset="-122"/>
              </a:endParaRPr>
            </a:p>
          </p:txBody>
        </p:sp>
        <p:sp>
          <p:nvSpPr>
            <p:cNvPr id="58" name="Oval 7"/>
            <p:cNvSpPr>
              <a:spLocks noChangeArrowheads="1"/>
            </p:cNvSpPr>
            <p:nvPr/>
          </p:nvSpPr>
          <p:spPr bwMode="auto">
            <a:xfrm>
              <a:off x="6307671" y="1468197"/>
              <a:ext cx="897577" cy="892035"/>
            </a:xfrm>
            <a:prstGeom prst="ellipse">
              <a:avLst/>
            </a:prstGeom>
            <a:solidFill>
              <a:schemeClr val="bg1">
                <a:lumMod val="95000"/>
              </a:schemeClr>
            </a:solidFill>
            <a:ln w="22225">
              <a:no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nchorCtr="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zh-CN" altLang="en-US" sz="1223" kern="0" dirty="0">
                  <a:solidFill>
                    <a:srgbClr val="5A5959"/>
                  </a:solidFill>
                  <a:latin typeface="Calibri"/>
                </a:rPr>
                <a:t>单击此处添加文本</a:t>
              </a:r>
              <a:endParaRPr lang="en-US" altLang="zh-CN" sz="1223" kern="0" dirty="0">
                <a:solidFill>
                  <a:srgbClr val="5A5959"/>
                </a:solidFill>
                <a:latin typeface="Calibri"/>
              </a:endParaRPr>
            </a:p>
          </p:txBody>
        </p:sp>
      </p:grpSp>
      <p:grpSp>
        <p:nvGrpSpPr>
          <p:cNvPr id="59" name="组合 58"/>
          <p:cNvGrpSpPr/>
          <p:nvPr/>
        </p:nvGrpSpPr>
        <p:grpSpPr>
          <a:xfrm>
            <a:off x="840170" y="1495274"/>
            <a:ext cx="2075647" cy="2054705"/>
            <a:chOff x="2057536" y="1194444"/>
            <a:chExt cx="2075647" cy="2080525"/>
          </a:xfrm>
        </p:grpSpPr>
        <p:sp>
          <p:nvSpPr>
            <p:cNvPr id="60" name="Freeform 8"/>
            <p:cNvSpPr>
              <a:spLocks/>
            </p:cNvSpPr>
            <p:nvPr/>
          </p:nvSpPr>
          <p:spPr bwMode="auto">
            <a:xfrm>
              <a:off x="2057536" y="1194444"/>
              <a:ext cx="2075647" cy="2080525"/>
            </a:xfrm>
            <a:custGeom>
              <a:avLst/>
              <a:gdLst>
                <a:gd name="T0" fmla="*/ 587 w 808"/>
                <a:gd name="T1" fmla="*/ 691 h 810"/>
                <a:gd name="T2" fmla="*/ 553 w 808"/>
                <a:gd name="T3" fmla="*/ 710 h 810"/>
                <a:gd name="T4" fmla="*/ 535 w 808"/>
                <a:gd name="T5" fmla="*/ 789 h 810"/>
                <a:gd name="T6" fmla="*/ 509 w 808"/>
                <a:gd name="T7" fmla="*/ 797 h 810"/>
                <a:gd name="T8" fmla="*/ 450 w 808"/>
                <a:gd name="T9" fmla="*/ 741 h 810"/>
                <a:gd name="T10" fmla="*/ 425 w 808"/>
                <a:gd name="T11" fmla="*/ 744 h 810"/>
                <a:gd name="T12" fmla="*/ 378 w 808"/>
                <a:gd name="T13" fmla="*/ 810 h 810"/>
                <a:gd name="T14" fmla="*/ 351 w 808"/>
                <a:gd name="T15" fmla="*/ 807 h 810"/>
                <a:gd name="T16" fmla="*/ 317 w 808"/>
                <a:gd name="T17" fmla="*/ 733 h 810"/>
                <a:gd name="T18" fmla="*/ 292 w 808"/>
                <a:gd name="T19" fmla="*/ 726 h 810"/>
                <a:gd name="T20" fmla="*/ 225 w 808"/>
                <a:gd name="T21" fmla="*/ 769 h 810"/>
                <a:gd name="T22" fmla="*/ 199 w 808"/>
                <a:gd name="T23" fmla="*/ 755 h 810"/>
                <a:gd name="T24" fmla="*/ 197 w 808"/>
                <a:gd name="T25" fmla="*/ 675 h 810"/>
                <a:gd name="T26" fmla="*/ 177 w 808"/>
                <a:gd name="T27" fmla="*/ 658 h 810"/>
                <a:gd name="T28" fmla="*/ 99 w 808"/>
                <a:gd name="T29" fmla="*/ 672 h 810"/>
                <a:gd name="T30" fmla="*/ 81 w 808"/>
                <a:gd name="T31" fmla="*/ 649 h 810"/>
                <a:gd name="T32" fmla="*/ 103 w 808"/>
                <a:gd name="T33" fmla="*/ 563 h 810"/>
                <a:gd name="T34" fmla="*/ 92 w 808"/>
                <a:gd name="T35" fmla="*/ 540 h 810"/>
                <a:gd name="T36" fmla="*/ 16 w 808"/>
                <a:gd name="T37" fmla="*/ 521 h 810"/>
                <a:gd name="T38" fmla="*/ 67 w 808"/>
                <a:gd name="T39" fmla="*/ 461 h 810"/>
                <a:gd name="T40" fmla="*/ 64 w 808"/>
                <a:gd name="T41" fmla="*/ 436 h 810"/>
                <a:gd name="T42" fmla="*/ 62 w 808"/>
                <a:gd name="T43" fmla="*/ 410 h 810"/>
                <a:gd name="T44" fmla="*/ 1 w 808"/>
                <a:gd name="T45" fmla="*/ 362 h 810"/>
                <a:gd name="T46" fmla="*/ 70 w 808"/>
                <a:gd name="T47" fmla="*/ 328 h 810"/>
                <a:gd name="T48" fmla="*/ 78 w 808"/>
                <a:gd name="T49" fmla="*/ 303 h 810"/>
                <a:gd name="T50" fmla="*/ 86 w 808"/>
                <a:gd name="T51" fmla="*/ 278 h 810"/>
                <a:gd name="T52" fmla="*/ 48 w 808"/>
                <a:gd name="T53" fmla="*/ 212 h 810"/>
                <a:gd name="T54" fmla="*/ 125 w 808"/>
                <a:gd name="T55" fmla="*/ 206 h 810"/>
                <a:gd name="T56" fmla="*/ 140 w 808"/>
                <a:gd name="T57" fmla="*/ 186 h 810"/>
                <a:gd name="T58" fmla="*/ 157 w 808"/>
                <a:gd name="T59" fmla="*/ 166 h 810"/>
                <a:gd name="T60" fmla="*/ 148 w 808"/>
                <a:gd name="T61" fmla="*/ 91 h 810"/>
                <a:gd name="T62" fmla="*/ 221 w 808"/>
                <a:gd name="T63" fmla="*/ 114 h 810"/>
                <a:gd name="T64" fmla="*/ 255 w 808"/>
                <a:gd name="T65" fmla="*/ 95 h 810"/>
                <a:gd name="T66" fmla="*/ 272 w 808"/>
                <a:gd name="T67" fmla="*/ 21 h 810"/>
                <a:gd name="T68" fmla="*/ 302 w 808"/>
                <a:gd name="T69" fmla="*/ 12 h 810"/>
                <a:gd name="T70" fmla="*/ 358 w 808"/>
                <a:gd name="T71" fmla="*/ 63 h 810"/>
                <a:gd name="T72" fmla="*/ 383 w 808"/>
                <a:gd name="T73" fmla="*/ 61 h 810"/>
                <a:gd name="T74" fmla="*/ 427 w 808"/>
                <a:gd name="T75" fmla="*/ 0 h 810"/>
                <a:gd name="T76" fmla="*/ 459 w 808"/>
                <a:gd name="T77" fmla="*/ 3 h 810"/>
                <a:gd name="T78" fmla="*/ 491 w 808"/>
                <a:gd name="T79" fmla="*/ 71 h 810"/>
                <a:gd name="T80" fmla="*/ 515 w 808"/>
                <a:gd name="T81" fmla="*/ 78 h 810"/>
                <a:gd name="T82" fmla="*/ 579 w 808"/>
                <a:gd name="T83" fmla="*/ 39 h 810"/>
                <a:gd name="T84" fmla="*/ 607 w 808"/>
                <a:gd name="T85" fmla="*/ 54 h 810"/>
                <a:gd name="T86" fmla="*/ 611 w 808"/>
                <a:gd name="T87" fmla="*/ 130 h 810"/>
                <a:gd name="T88" fmla="*/ 630 w 808"/>
                <a:gd name="T89" fmla="*/ 146 h 810"/>
                <a:gd name="T90" fmla="*/ 705 w 808"/>
                <a:gd name="T91" fmla="*/ 134 h 810"/>
                <a:gd name="T92" fmla="*/ 725 w 808"/>
                <a:gd name="T93" fmla="*/ 158 h 810"/>
                <a:gd name="T94" fmla="*/ 705 w 808"/>
                <a:gd name="T95" fmla="*/ 241 h 810"/>
                <a:gd name="T96" fmla="*/ 716 w 808"/>
                <a:gd name="T97" fmla="*/ 264 h 810"/>
                <a:gd name="T98" fmla="*/ 791 w 808"/>
                <a:gd name="T99" fmla="*/ 285 h 810"/>
                <a:gd name="T100" fmla="*/ 740 w 808"/>
                <a:gd name="T101" fmla="*/ 343 h 810"/>
                <a:gd name="T102" fmla="*/ 744 w 808"/>
                <a:gd name="T103" fmla="*/ 368 h 810"/>
                <a:gd name="T104" fmla="*/ 745 w 808"/>
                <a:gd name="T105" fmla="*/ 395 h 810"/>
                <a:gd name="T106" fmla="*/ 807 w 808"/>
                <a:gd name="T107" fmla="*/ 442 h 810"/>
                <a:gd name="T108" fmla="*/ 737 w 808"/>
                <a:gd name="T109" fmla="*/ 477 h 810"/>
                <a:gd name="T110" fmla="*/ 730 w 808"/>
                <a:gd name="T111" fmla="*/ 502 h 810"/>
                <a:gd name="T112" fmla="*/ 722 w 808"/>
                <a:gd name="T113" fmla="*/ 526 h 810"/>
                <a:gd name="T114" fmla="*/ 762 w 808"/>
                <a:gd name="T115" fmla="*/ 595 h 810"/>
                <a:gd name="T116" fmla="*/ 683 w 808"/>
                <a:gd name="T117" fmla="*/ 599 h 810"/>
                <a:gd name="T118" fmla="*/ 668 w 808"/>
                <a:gd name="T119" fmla="*/ 620 h 810"/>
                <a:gd name="T120" fmla="*/ 651 w 808"/>
                <a:gd name="T121" fmla="*/ 639 h 810"/>
                <a:gd name="T122" fmla="*/ 662 w 808"/>
                <a:gd name="T123" fmla="*/ 718 h 8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08" h="810">
                  <a:moveTo>
                    <a:pt x="651" y="726"/>
                  </a:moveTo>
                  <a:lnTo>
                    <a:pt x="587" y="691"/>
                  </a:lnTo>
                  <a:lnTo>
                    <a:pt x="565" y="704"/>
                  </a:lnTo>
                  <a:lnTo>
                    <a:pt x="553" y="710"/>
                  </a:lnTo>
                  <a:lnTo>
                    <a:pt x="542" y="716"/>
                  </a:lnTo>
                  <a:lnTo>
                    <a:pt x="535" y="789"/>
                  </a:lnTo>
                  <a:lnTo>
                    <a:pt x="522" y="794"/>
                  </a:lnTo>
                  <a:lnTo>
                    <a:pt x="509" y="797"/>
                  </a:lnTo>
                  <a:lnTo>
                    <a:pt x="462" y="739"/>
                  </a:lnTo>
                  <a:lnTo>
                    <a:pt x="450" y="741"/>
                  </a:lnTo>
                  <a:lnTo>
                    <a:pt x="437" y="743"/>
                  </a:lnTo>
                  <a:lnTo>
                    <a:pt x="425" y="744"/>
                  </a:lnTo>
                  <a:lnTo>
                    <a:pt x="412" y="744"/>
                  </a:lnTo>
                  <a:lnTo>
                    <a:pt x="378" y="810"/>
                  </a:lnTo>
                  <a:lnTo>
                    <a:pt x="364" y="809"/>
                  </a:lnTo>
                  <a:lnTo>
                    <a:pt x="351" y="807"/>
                  </a:lnTo>
                  <a:lnTo>
                    <a:pt x="329" y="736"/>
                  </a:lnTo>
                  <a:lnTo>
                    <a:pt x="317" y="733"/>
                  </a:lnTo>
                  <a:lnTo>
                    <a:pt x="304" y="730"/>
                  </a:lnTo>
                  <a:lnTo>
                    <a:pt x="292" y="726"/>
                  </a:lnTo>
                  <a:lnTo>
                    <a:pt x="280" y="721"/>
                  </a:lnTo>
                  <a:lnTo>
                    <a:pt x="225" y="769"/>
                  </a:lnTo>
                  <a:lnTo>
                    <a:pt x="212" y="763"/>
                  </a:lnTo>
                  <a:lnTo>
                    <a:pt x="199" y="755"/>
                  </a:lnTo>
                  <a:lnTo>
                    <a:pt x="207" y="683"/>
                  </a:lnTo>
                  <a:lnTo>
                    <a:pt x="197" y="675"/>
                  </a:lnTo>
                  <a:lnTo>
                    <a:pt x="187" y="667"/>
                  </a:lnTo>
                  <a:lnTo>
                    <a:pt x="177" y="658"/>
                  </a:lnTo>
                  <a:lnTo>
                    <a:pt x="168" y="650"/>
                  </a:lnTo>
                  <a:lnTo>
                    <a:pt x="99" y="672"/>
                  </a:lnTo>
                  <a:lnTo>
                    <a:pt x="90" y="661"/>
                  </a:lnTo>
                  <a:lnTo>
                    <a:pt x="81" y="649"/>
                  </a:lnTo>
                  <a:lnTo>
                    <a:pt x="116" y="586"/>
                  </a:lnTo>
                  <a:lnTo>
                    <a:pt x="103" y="563"/>
                  </a:lnTo>
                  <a:lnTo>
                    <a:pt x="97" y="552"/>
                  </a:lnTo>
                  <a:lnTo>
                    <a:pt x="92" y="540"/>
                  </a:lnTo>
                  <a:lnTo>
                    <a:pt x="20" y="534"/>
                  </a:lnTo>
                  <a:lnTo>
                    <a:pt x="16" y="521"/>
                  </a:lnTo>
                  <a:lnTo>
                    <a:pt x="12" y="507"/>
                  </a:lnTo>
                  <a:lnTo>
                    <a:pt x="67" y="461"/>
                  </a:lnTo>
                  <a:lnTo>
                    <a:pt x="65" y="449"/>
                  </a:lnTo>
                  <a:lnTo>
                    <a:pt x="64" y="436"/>
                  </a:lnTo>
                  <a:lnTo>
                    <a:pt x="63" y="423"/>
                  </a:lnTo>
                  <a:lnTo>
                    <a:pt x="62" y="410"/>
                  </a:lnTo>
                  <a:lnTo>
                    <a:pt x="0" y="378"/>
                  </a:lnTo>
                  <a:lnTo>
                    <a:pt x="1" y="362"/>
                  </a:lnTo>
                  <a:lnTo>
                    <a:pt x="3" y="348"/>
                  </a:lnTo>
                  <a:lnTo>
                    <a:pt x="70" y="328"/>
                  </a:lnTo>
                  <a:lnTo>
                    <a:pt x="73" y="316"/>
                  </a:lnTo>
                  <a:lnTo>
                    <a:pt x="78" y="303"/>
                  </a:lnTo>
                  <a:lnTo>
                    <a:pt x="82" y="291"/>
                  </a:lnTo>
                  <a:lnTo>
                    <a:pt x="86" y="278"/>
                  </a:lnTo>
                  <a:lnTo>
                    <a:pt x="41" y="225"/>
                  </a:lnTo>
                  <a:lnTo>
                    <a:pt x="48" y="212"/>
                  </a:lnTo>
                  <a:lnTo>
                    <a:pt x="55" y="199"/>
                  </a:lnTo>
                  <a:lnTo>
                    <a:pt x="125" y="206"/>
                  </a:lnTo>
                  <a:lnTo>
                    <a:pt x="132" y="196"/>
                  </a:lnTo>
                  <a:lnTo>
                    <a:pt x="140" y="186"/>
                  </a:lnTo>
                  <a:lnTo>
                    <a:pt x="148" y="175"/>
                  </a:lnTo>
                  <a:lnTo>
                    <a:pt x="157" y="166"/>
                  </a:lnTo>
                  <a:lnTo>
                    <a:pt x="136" y="101"/>
                  </a:lnTo>
                  <a:lnTo>
                    <a:pt x="148" y="91"/>
                  </a:lnTo>
                  <a:lnTo>
                    <a:pt x="160" y="80"/>
                  </a:lnTo>
                  <a:lnTo>
                    <a:pt x="221" y="114"/>
                  </a:lnTo>
                  <a:lnTo>
                    <a:pt x="243" y="101"/>
                  </a:lnTo>
                  <a:lnTo>
                    <a:pt x="255" y="95"/>
                  </a:lnTo>
                  <a:lnTo>
                    <a:pt x="266" y="90"/>
                  </a:lnTo>
                  <a:lnTo>
                    <a:pt x="272" y="21"/>
                  </a:lnTo>
                  <a:lnTo>
                    <a:pt x="287" y="16"/>
                  </a:lnTo>
                  <a:lnTo>
                    <a:pt x="302" y="12"/>
                  </a:lnTo>
                  <a:lnTo>
                    <a:pt x="345" y="65"/>
                  </a:lnTo>
                  <a:lnTo>
                    <a:pt x="358" y="63"/>
                  </a:lnTo>
                  <a:lnTo>
                    <a:pt x="371" y="62"/>
                  </a:lnTo>
                  <a:lnTo>
                    <a:pt x="383" y="61"/>
                  </a:lnTo>
                  <a:lnTo>
                    <a:pt x="396" y="60"/>
                  </a:lnTo>
                  <a:lnTo>
                    <a:pt x="427" y="0"/>
                  </a:lnTo>
                  <a:lnTo>
                    <a:pt x="443" y="1"/>
                  </a:lnTo>
                  <a:lnTo>
                    <a:pt x="459" y="3"/>
                  </a:lnTo>
                  <a:lnTo>
                    <a:pt x="479" y="68"/>
                  </a:lnTo>
                  <a:lnTo>
                    <a:pt x="491" y="71"/>
                  </a:lnTo>
                  <a:lnTo>
                    <a:pt x="503" y="75"/>
                  </a:lnTo>
                  <a:lnTo>
                    <a:pt x="515" y="78"/>
                  </a:lnTo>
                  <a:lnTo>
                    <a:pt x="527" y="83"/>
                  </a:lnTo>
                  <a:lnTo>
                    <a:pt x="579" y="39"/>
                  </a:lnTo>
                  <a:lnTo>
                    <a:pt x="593" y="46"/>
                  </a:lnTo>
                  <a:lnTo>
                    <a:pt x="607" y="54"/>
                  </a:lnTo>
                  <a:lnTo>
                    <a:pt x="599" y="122"/>
                  </a:lnTo>
                  <a:lnTo>
                    <a:pt x="611" y="130"/>
                  </a:lnTo>
                  <a:lnTo>
                    <a:pt x="621" y="138"/>
                  </a:lnTo>
                  <a:lnTo>
                    <a:pt x="630" y="146"/>
                  </a:lnTo>
                  <a:lnTo>
                    <a:pt x="640" y="155"/>
                  </a:lnTo>
                  <a:lnTo>
                    <a:pt x="705" y="134"/>
                  </a:lnTo>
                  <a:lnTo>
                    <a:pt x="715" y="146"/>
                  </a:lnTo>
                  <a:lnTo>
                    <a:pt x="725" y="158"/>
                  </a:lnTo>
                  <a:lnTo>
                    <a:pt x="692" y="219"/>
                  </a:lnTo>
                  <a:lnTo>
                    <a:pt x="705" y="241"/>
                  </a:lnTo>
                  <a:lnTo>
                    <a:pt x="710" y="252"/>
                  </a:lnTo>
                  <a:lnTo>
                    <a:pt x="716" y="264"/>
                  </a:lnTo>
                  <a:lnTo>
                    <a:pt x="786" y="270"/>
                  </a:lnTo>
                  <a:lnTo>
                    <a:pt x="791" y="285"/>
                  </a:lnTo>
                  <a:lnTo>
                    <a:pt x="795" y="300"/>
                  </a:lnTo>
                  <a:lnTo>
                    <a:pt x="740" y="343"/>
                  </a:lnTo>
                  <a:lnTo>
                    <a:pt x="742" y="356"/>
                  </a:lnTo>
                  <a:lnTo>
                    <a:pt x="744" y="368"/>
                  </a:lnTo>
                  <a:lnTo>
                    <a:pt x="745" y="382"/>
                  </a:lnTo>
                  <a:lnTo>
                    <a:pt x="745" y="395"/>
                  </a:lnTo>
                  <a:lnTo>
                    <a:pt x="808" y="427"/>
                  </a:lnTo>
                  <a:lnTo>
                    <a:pt x="807" y="442"/>
                  </a:lnTo>
                  <a:lnTo>
                    <a:pt x="805" y="457"/>
                  </a:lnTo>
                  <a:lnTo>
                    <a:pt x="737" y="477"/>
                  </a:lnTo>
                  <a:lnTo>
                    <a:pt x="734" y="490"/>
                  </a:lnTo>
                  <a:lnTo>
                    <a:pt x="730" y="502"/>
                  </a:lnTo>
                  <a:lnTo>
                    <a:pt x="726" y="514"/>
                  </a:lnTo>
                  <a:lnTo>
                    <a:pt x="722" y="526"/>
                  </a:lnTo>
                  <a:lnTo>
                    <a:pt x="769" y="582"/>
                  </a:lnTo>
                  <a:lnTo>
                    <a:pt x="762" y="595"/>
                  </a:lnTo>
                  <a:lnTo>
                    <a:pt x="756" y="607"/>
                  </a:lnTo>
                  <a:lnTo>
                    <a:pt x="683" y="599"/>
                  </a:lnTo>
                  <a:lnTo>
                    <a:pt x="676" y="609"/>
                  </a:lnTo>
                  <a:lnTo>
                    <a:pt x="668" y="620"/>
                  </a:lnTo>
                  <a:lnTo>
                    <a:pt x="659" y="629"/>
                  </a:lnTo>
                  <a:lnTo>
                    <a:pt x="651" y="639"/>
                  </a:lnTo>
                  <a:lnTo>
                    <a:pt x="673" y="709"/>
                  </a:lnTo>
                  <a:lnTo>
                    <a:pt x="662" y="718"/>
                  </a:lnTo>
                  <a:lnTo>
                    <a:pt x="651" y="726"/>
                  </a:lnTo>
                  <a:close/>
                </a:path>
              </a:pathLst>
            </a:custGeom>
            <a:solidFill>
              <a:schemeClr val="bg2"/>
            </a:solidFill>
            <a:ln w="3175" cap="flat" cmpd="sng" algn="ctr">
              <a:solidFill>
                <a:srgbClr val="D7D7D7"/>
              </a:solidFill>
              <a:prstDash val="solid"/>
            </a:ln>
            <a:effectLst/>
            <a:extLst/>
          </p:spPr>
          <p:txBody>
            <a:bodyPr lIns="0" r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0314" fontAlgn="base">
                <a:lnSpc>
                  <a:spcPct val="120000"/>
                </a:lnSpc>
                <a:spcBef>
                  <a:spcPts val="597"/>
                </a:spcBef>
                <a:spcAft>
                  <a:spcPts val="597"/>
                </a:spcAft>
                <a:defRPr/>
              </a:pPr>
              <a:endParaRPr lang="en-US" sz="2822" kern="0" dirty="0">
                <a:solidFill>
                  <a:srgbClr val="5A5959"/>
                </a:solidFill>
                <a:latin typeface="Impact" pitchFamily="34" charset="0"/>
                <a:ea typeface="微软雅黑" pitchFamily="34" charset="-122"/>
              </a:endParaRPr>
            </a:p>
          </p:txBody>
        </p:sp>
        <p:sp>
          <p:nvSpPr>
            <p:cNvPr id="61" name="Oval 9"/>
            <p:cNvSpPr>
              <a:spLocks noChangeArrowheads="1"/>
            </p:cNvSpPr>
            <p:nvPr/>
          </p:nvSpPr>
          <p:spPr bwMode="auto">
            <a:xfrm>
              <a:off x="2404813" y="1544314"/>
              <a:ext cx="1378422" cy="1378114"/>
            </a:xfrm>
            <a:prstGeom prst="ellipse">
              <a:avLst/>
            </a:prstGeom>
            <a:solidFill>
              <a:schemeClr val="bg1">
                <a:lumMod val="95000"/>
              </a:schemeClr>
            </a:solidFill>
            <a:ln w="22225">
              <a:no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nchorCtr="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0314">
                <a:defRPr/>
              </a:pPr>
              <a:r>
                <a:rPr lang="zh-CN" altLang="en-US" sz="1411" kern="0" dirty="0">
                  <a:solidFill>
                    <a:srgbClr val="5A5959"/>
                  </a:solidFill>
                  <a:latin typeface="Calibri"/>
                  <a:ea typeface="微软雅黑"/>
                </a:rPr>
                <a:t>单击此处添加文本</a:t>
              </a:r>
              <a:endParaRPr lang="en-US" sz="1411" kern="0" dirty="0">
                <a:solidFill>
                  <a:srgbClr val="5A5959"/>
                </a:solidFill>
                <a:latin typeface="Calibri"/>
                <a:ea typeface="微软雅黑"/>
              </a:endParaRPr>
            </a:p>
          </p:txBody>
        </p:sp>
      </p:grpSp>
      <p:sp>
        <p:nvSpPr>
          <p:cNvPr id="62" name="Freeform 10"/>
          <p:cNvSpPr>
            <a:spLocks/>
          </p:cNvSpPr>
          <p:nvPr/>
        </p:nvSpPr>
        <p:spPr bwMode="auto">
          <a:xfrm>
            <a:off x="1444289" y="4299090"/>
            <a:ext cx="4923317" cy="334977"/>
          </a:xfrm>
          <a:custGeom>
            <a:avLst/>
            <a:gdLst>
              <a:gd name="T0" fmla="*/ 0 w 3686"/>
              <a:gd name="T1" fmla="*/ 85 h 254"/>
              <a:gd name="T2" fmla="*/ 129 w 3686"/>
              <a:gd name="T3" fmla="*/ 85 h 254"/>
              <a:gd name="T4" fmla="*/ 185 w 3686"/>
              <a:gd name="T5" fmla="*/ 0 h 254"/>
              <a:gd name="T6" fmla="*/ 279 w 3686"/>
              <a:gd name="T7" fmla="*/ 0 h 254"/>
              <a:gd name="T8" fmla="*/ 336 w 3686"/>
              <a:gd name="T9" fmla="*/ 85 h 254"/>
              <a:gd name="T10" fmla="*/ 421 w 3686"/>
              <a:gd name="T11" fmla="*/ 85 h 254"/>
              <a:gd name="T12" fmla="*/ 477 w 3686"/>
              <a:gd name="T13" fmla="*/ 0 h 254"/>
              <a:gd name="T14" fmla="*/ 571 w 3686"/>
              <a:gd name="T15" fmla="*/ 0 h 254"/>
              <a:gd name="T16" fmla="*/ 629 w 3686"/>
              <a:gd name="T17" fmla="*/ 85 h 254"/>
              <a:gd name="T18" fmla="*/ 709 w 3686"/>
              <a:gd name="T19" fmla="*/ 85 h 254"/>
              <a:gd name="T20" fmla="*/ 764 w 3686"/>
              <a:gd name="T21" fmla="*/ 0 h 254"/>
              <a:gd name="T22" fmla="*/ 862 w 3686"/>
              <a:gd name="T23" fmla="*/ 0 h 254"/>
              <a:gd name="T24" fmla="*/ 916 w 3686"/>
              <a:gd name="T25" fmla="*/ 85 h 254"/>
              <a:gd name="T26" fmla="*/ 1001 w 3686"/>
              <a:gd name="T27" fmla="*/ 85 h 254"/>
              <a:gd name="T28" fmla="*/ 1058 w 3686"/>
              <a:gd name="T29" fmla="*/ 0 h 254"/>
              <a:gd name="T30" fmla="*/ 1154 w 3686"/>
              <a:gd name="T31" fmla="*/ 0 h 254"/>
              <a:gd name="T32" fmla="*/ 1208 w 3686"/>
              <a:gd name="T33" fmla="*/ 85 h 254"/>
              <a:gd name="T34" fmla="*/ 1299 w 3686"/>
              <a:gd name="T35" fmla="*/ 85 h 254"/>
              <a:gd name="T36" fmla="*/ 1353 w 3686"/>
              <a:gd name="T37" fmla="*/ 0 h 254"/>
              <a:gd name="T38" fmla="*/ 1449 w 3686"/>
              <a:gd name="T39" fmla="*/ 0 h 254"/>
              <a:gd name="T40" fmla="*/ 1507 w 3686"/>
              <a:gd name="T41" fmla="*/ 85 h 254"/>
              <a:gd name="T42" fmla="*/ 1591 w 3686"/>
              <a:gd name="T43" fmla="*/ 85 h 254"/>
              <a:gd name="T44" fmla="*/ 1645 w 3686"/>
              <a:gd name="T45" fmla="*/ 0 h 254"/>
              <a:gd name="T46" fmla="*/ 1743 w 3686"/>
              <a:gd name="T47" fmla="*/ 0 h 254"/>
              <a:gd name="T48" fmla="*/ 1799 w 3686"/>
              <a:gd name="T49" fmla="*/ 85 h 254"/>
              <a:gd name="T50" fmla="*/ 1890 w 3686"/>
              <a:gd name="T51" fmla="*/ 85 h 254"/>
              <a:gd name="T52" fmla="*/ 1946 w 3686"/>
              <a:gd name="T53" fmla="*/ 0 h 254"/>
              <a:gd name="T54" fmla="*/ 2044 w 3686"/>
              <a:gd name="T55" fmla="*/ 0 h 254"/>
              <a:gd name="T56" fmla="*/ 2099 w 3686"/>
              <a:gd name="T57" fmla="*/ 85 h 254"/>
              <a:gd name="T58" fmla="*/ 2184 w 3686"/>
              <a:gd name="T59" fmla="*/ 85 h 254"/>
              <a:gd name="T60" fmla="*/ 2240 w 3686"/>
              <a:gd name="T61" fmla="*/ 0 h 254"/>
              <a:gd name="T62" fmla="*/ 2336 w 3686"/>
              <a:gd name="T63" fmla="*/ 0 h 254"/>
              <a:gd name="T64" fmla="*/ 2391 w 3686"/>
              <a:gd name="T65" fmla="*/ 85 h 254"/>
              <a:gd name="T66" fmla="*/ 2472 w 3686"/>
              <a:gd name="T67" fmla="*/ 85 h 254"/>
              <a:gd name="T68" fmla="*/ 2529 w 3686"/>
              <a:gd name="T69" fmla="*/ 0 h 254"/>
              <a:gd name="T70" fmla="*/ 2623 w 3686"/>
              <a:gd name="T71" fmla="*/ 0 h 254"/>
              <a:gd name="T72" fmla="*/ 2681 w 3686"/>
              <a:gd name="T73" fmla="*/ 85 h 254"/>
              <a:gd name="T74" fmla="*/ 2765 w 3686"/>
              <a:gd name="T75" fmla="*/ 85 h 254"/>
              <a:gd name="T76" fmla="*/ 2821 w 3686"/>
              <a:gd name="T77" fmla="*/ 0 h 254"/>
              <a:gd name="T78" fmla="*/ 2917 w 3686"/>
              <a:gd name="T79" fmla="*/ 0 h 254"/>
              <a:gd name="T80" fmla="*/ 2973 w 3686"/>
              <a:gd name="T81" fmla="*/ 85 h 254"/>
              <a:gd name="T82" fmla="*/ 3062 w 3686"/>
              <a:gd name="T83" fmla="*/ 85 h 254"/>
              <a:gd name="T84" fmla="*/ 3118 w 3686"/>
              <a:gd name="T85" fmla="*/ 0 h 254"/>
              <a:gd name="T86" fmla="*/ 3214 w 3686"/>
              <a:gd name="T87" fmla="*/ 0 h 254"/>
              <a:gd name="T88" fmla="*/ 3269 w 3686"/>
              <a:gd name="T89" fmla="*/ 85 h 254"/>
              <a:gd name="T90" fmla="*/ 3356 w 3686"/>
              <a:gd name="T91" fmla="*/ 85 h 254"/>
              <a:gd name="T92" fmla="*/ 3410 w 3686"/>
              <a:gd name="T93" fmla="*/ 0 h 254"/>
              <a:gd name="T94" fmla="*/ 3506 w 3686"/>
              <a:gd name="T95" fmla="*/ 0 h 254"/>
              <a:gd name="T96" fmla="*/ 3561 w 3686"/>
              <a:gd name="T97" fmla="*/ 85 h 254"/>
              <a:gd name="T98" fmla="*/ 3686 w 3686"/>
              <a:gd name="T99" fmla="*/ 85 h 254"/>
              <a:gd name="T100" fmla="*/ 3686 w 3686"/>
              <a:gd name="T101" fmla="*/ 254 h 254"/>
              <a:gd name="T102" fmla="*/ 0 w 3686"/>
              <a:gd name="T103" fmla="*/ 254 h 254"/>
              <a:gd name="T104" fmla="*/ 0 w 3686"/>
              <a:gd name="T105" fmla="*/ 85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686" h="254">
                <a:moveTo>
                  <a:pt x="0" y="85"/>
                </a:moveTo>
                <a:lnTo>
                  <a:pt x="129" y="85"/>
                </a:lnTo>
                <a:lnTo>
                  <a:pt x="185" y="0"/>
                </a:lnTo>
                <a:lnTo>
                  <a:pt x="279" y="0"/>
                </a:lnTo>
                <a:lnTo>
                  <a:pt x="336" y="85"/>
                </a:lnTo>
                <a:lnTo>
                  <a:pt x="421" y="85"/>
                </a:lnTo>
                <a:lnTo>
                  <a:pt x="477" y="0"/>
                </a:lnTo>
                <a:lnTo>
                  <a:pt x="571" y="0"/>
                </a:lnTo>
                <a:lnTo>
                  <a:pt x="629" y="85"/>
                </a:lnTo>
                <a:lnTo>
                  <a:pt x="709" y="85"/>
                </a:lnTo>
                <a:lnTo>
                  <a:pt x="764" y="0"/>
                </a:lnTo>
                <a:lnTo>
                  <a:pt x="862" y="0"/>
                </a:lnTo>
                <a:lnTo>
                  <a:pt x="916" y="85"/>
                </a:lnTo>
                <a:lnTo>
                  <a:pt x="1001" y="85"/>
                </a:lnTo>
                <a:lnTo>
                  <a:pt x="1058" y="0"/>
                </a:lnTo>
                <a:lnTo>
                  <a:pt x="1154" y="0"/>
                </a:lnTo>
                <a:lnTo>
                  <a:pt x="1208" y="85"/>
                </a:lnTo>
                <a:lnTo>
                  <a:pt x="1299" y="85"/>
                </a:lnTo>
                <a:lnTo>
                  <a:pt x="1353" y="0"/>
                </a:lnTo>
                <a:lnTo>
                  <a:pt x="1449" y="0"/>
                </a:lnTo>
                <a:lnTo>
                  <a:pt x="1507" y="85"/>
                </a:lnTo>
                <a:lnTo>
                  <a:pt x="1591" y="85"/>
                </a:lnTo>
                <a:lnTo>
                  <a:pt x="1645" y="0"/>
                </a:lnTo>
                <a:lnTo>
                  <a:pt x="1743" y="0"/>
                </a:lnTo>
                <a:lnTo>
                  <a:pt x="1799" y="85"/>
                </a:lnTo>
                <a:lnTo>
                  <a:pt x="1890" y="85"/>
                </a:lnTo>
                <a:lnTo>
                  <a:pt x="1946" y="0"/>
                </a:lnTo>
                <a:lnTo>
                  <a:pt x="2044" y="0"/>
                </a:lnTo>
                <a:lnTo>
                  <a:pt x="2099" y="85"/>
                </a:lnTo>
                <a:lnTo>
                  <a:pt x="2184" y="85"/>
                </a:lnTo>
                <a:lnTo>
                  <a:pt x="2240" y="0"/>
                </a:lnTo>
                <a:lnTo>
                  <a:pt x="2336" y="0"/>
                </a:lnTo>
                <a:lnTo>
                  <a:pt x="2391" y="85"/>
                </a:lnTo>
                <a:lnTo>
                  <a:pt x="2472" y="85"/>
                </a:lnTo>
                <a:lnTo>
                  <a:pt x="2529" y="0"/>
                </a:lnTo>
                <a:lnTo>
                  <a:pt x="2623" y="0"/>
                </a:lnTo>
                <a:lnTo>
                  <a:pt x="2681" y="85"/>
                </a:lnTo>
                <a:lnTo>
                  <a:pt x="2765" y="85"/>
                </a:lnTo>
                <a:lnTo>
                  <a:pt x="2821" y="0"/>
                </a:lnTo>
                <a:lnTo>
                  <a:pt x="2917" y="0"/>
                </a:lnTo>
                <a:lnTo>
                  <a:pt x="2973" y="85"/>
                </a:lnTo>
                <a:lnTo>
                  <a:pt x="3062" y="85"/>
                </a:lnTo>
                <a:lnTo>
                  <a:pt x="3118" y="0"/>
                </a:lnTo>
                <a:lnTo>
                  <a:pt x="3214" y="0"/>
                </a:lnTo>
                <a:lnTo>
                  <a:pt x="3269" y="85"/>
                </a:lnTo>
                <a:lnTo>
                  <a:pt x="3356" y="85"/>
                </a:lnTo>
                <a:lnTo>
                  <a:pt x="3410" y="0"/>
                </a:lnTo>
                <a:lnTo>
                  <a:pt x="3506" y="0"/>
                </a:lnTo>
                <a:lnTo>
                  <a:pt x="3561" y="85"/>
                </a:lnTo>
                <a:lnTo>
                  <a:pt x="3686" y="85"/>
                </a:lnTo>
                <a:lnTo>
                  <a:pt x="3686" y="254"/>
                </a:lnTo>
                <a:lnTo>
                  <a:pt x="0" y="254"/>
                </a:lnTo>
                <a:lnTo>
                  <a:pt x="0" y="85"/>
                </a:lnTo>
                <a:close/>
              </a:path>
            </a:pathLst>
          </a:custGeom>
          <a:solidFill>
            <a:srgbClr val="A9A9A9"/>
          </a:solidFill>
          <a:ln w="9525" cap="rnd">
            <a:solidFill>
              <a:srgbClr val="E6E6E6"/>
            </a:solidFill>
            <a:prstDash val="solid"/>
            <a:round/>
            <a:headEnd/>
            <a:tailEnd/>
          </a:ln>
          <a:extLst/>
        </p:spPr>
        <p:txBody>
          <a:bodyPr vert="eaVert" lIns="91028" tIns="45514" rIns="91028" bIns="45514"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0314" fontAlgn="base">
              <a:spcBef>
                <a:spcPct val="0"/>
              </a:spcBef>
              <a:spcAft>
                <a:spcPct val="0"/>
              </a:spcAft>
              <a:defRPr/>
            </a:pPr>
            <a:endParaRPr lang="en-US" sz="1411" kern="0" dirty="0">
              <a:solidFill>
                <a:sysClr val="window" lastClr="FFFFFF"/>
              </a:solidFill>
              <a:latin typeface="微软雅黑" pitchFamily="34" charset="-122"/>
              <a:ea typeface="微软雅黑" pitchFamily="34" charset="-122"/>
            </a:endParaRPr>
          </a:p>
        </p:txBody>
      </p:sp>
      <p:sp>
        <p:nvSpPr>
          <p:cNvPr id="63" name="TextBox 53"/>
          <p:cNvSpPr txBox="1">
            <a:spLocks noChangeArrowheads="1"/>
          </p:cNvSpPr>
          <p:nvPr/>
        </p:nvSpPr>
        <p:spPr bwMode="auto">
          <a:xfrm>
            <a:off x="899592" y="1129964"/>
            <a:ext cx="1728238" cy="3090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028" tIns="45514" rIns="91028" bIns="45514" numCol="1" anchor="t" anchorCtr="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0314" fontAlgn="base">
              <a:spcBef>
                <a:spcPct val="0"/>
              </a:spcBef>
              <a:spcAft>
                <a:spcPct val="0"/>
              </a:spcAft>
              <a:defRPr/>
            </a:pPr>
            <a:r>
              <a:rPr lang="zh-CN" altLang="en-US" sz="1411" b="1" kern="0" dirty="0">
                <a:solidFill>
                  <a:srgbClr val="5A5959"/>
                </a:solidFill>
                <a:latin typeface="微软雅黑" pitchFamily="34" charset="-122"/>
                <a:ea typeface="微软雅黑" pitchFamily="34" charset="-122"/>
                <a:cs typeface="宋体" pitchFamily="2" charset="-122"/>
              </a:rPr>
              <a:t>单击添加标题</a:t>
            </a:r>
            <a:endParaRPr lang="zh-CN" altLang="en-US" sz="1975" kern="0" dirty="0">
              <a:solidFill>
                <a:srgbClr val="5A5959"/>
              </a:solidFill>
              <a:latin typeface="Arial" pitchFamily="34" charset="0"/>
              <a:ea typeface="宋体" pitchFamily="2" charset="-122"/>
              <a:cs typeface="宋体" pitchFamily="2" charset="-122"/>
            </a:endParaRPr>
          </a:p>
        </p:txBody>
      </p:sp>
      <p:sp>
        <p:nvSpPr>
          <p:cNvPr id="64" name="TextBox 53"/>
          <p:cNvSpPr txBox="1">
            <a:spLocks noChangeArrowheads="1"/>
          </p:cNvSpPr>
          <p:nvPr/>
        </p:nvSpPr>
        <p:spPr bwMode="auto">
          <a:xfrm>
            <a:off x="3131841" y="1362806"/>
            <a:ext cx="1728238" cy="3090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028" tIns="45514" rIns="91028" bIns="45514" numCol="1" anchor="t" anchorCtr="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0314" fontAlgn="base">
              <a:spcBef>
                <a:spcPct val="0"/>
              </a:spcBef>
              <a:spcAft>
                <a:spcPct val="0"/>
              </a:spcAft>
              <a:defRPr/>
            </a:pPr>
            <a:r>
              <a:rPr lang="zh-CN" altLang="en-US" sz="1411" b="1" kern="0" dirty="0">
                <a:solidFill>
                  <a:srgbClr val="5A5959"/>
                </a:solidFill>
                <a:latin typeface="微软雅黑" pitchFamily="34" charset="-122"/>
                <a:ea typeface="微软雅黑" pitchFamily="34" charset="-122"/>
                <a:cs typeface="宋体" pitchFamily="2" charset="-122"/>
              </a:rPr>
              <a:t>单击添加标题</a:t>
            </a:r>
            <a:endParaRPr lang="zh-CN" altLang="en-US" sz="1975" kern="0" dirty="0">
              <a:solidFill>
                <a:srgbClr val="5A5959"/>
              </a:solidFill>
              <a:latin typeface="Arial" pitchFamily="34" charset="0"/>
              <a:ea typeface="宋体" pitchFamily="2" charset="-122"/>
              <a:cs typeface="宋体" pitchFamily="2" charset="-122"/>
            </a:endParaRPr>
          </a:p>
        </p:txBody>
      </p:sp>
      <p:sp>
        <p:nvSpPr>
          <p:cNvPr id="65" name="TextBox 53"/>
          <p:cNvSpPr txBox="1">
            <a:spLocks noChangeArrowheads="1"/>
          </p:cNvSpPr>
          <p:nvPr/>
        </p:nvSpPr>
        <p:spPr bwMode="auto">
          <a:xfrm>
            <a:off x="6660232" y="1698878"/>
            <a:ext cx="1512168" cy="3090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028" tIns="45514" rIns="91028" bIns="45514" numCol="1" anchor="t" anchorCtr="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0314" fontAlgn="base">
              <a:spcBef>
                <a:spcPct val="0"/>
              </a:spcBef>
              <a:spcAft>
                <a:spcPct val="0"/>
              </a:spcAft>
              <a:defRPr/>
            </a:pPr>
            <a:r>
              <a:rPr lang="zh-CN" altLang="en-US" sz="1411" b="1" kern="0" dirty="0">
                <a:solidFill>
                  <a:srgbClr val="5A5959"/>
                </a:solidFill>
                <a:latin typeface="微软雅黑" pitchFamily="34" charset="-122"/>
                <a:ea typeface="微软雅黑" pitchFamily="34" charset="-122"/>
                <a:cs typeface="宋体" pitchFamily="2" charset="-122"/>
              </a:rPr>
              <a:t>单击添加标题</a:t>
            </a:r>
            <a:endParaRPr lang="zh-CN" altLang="en-US" sz="1975" kern="0" dirty="0">
              <a:solidFill>
                <a:srgbClr val="5A5959"/>
              </a:solidFill>
              <a:latin typeface="Arial" pitchFamily="34" charset="0"/>
              <a:ea typeface="宋体" pitchFamily="2" charset="-122"/>
              <a:cs typeface="宋体" pitchFamily="2" charset="-122"/>
            </a:endParaRPr>
          </a:p>
        </p:txBody>
      </p:sp>
      <p:grpSp>
        <p:nvGrpSpPr>
          <p:cNvPr id="66" name="组合 65"/>
          <p:cNvGrpSpPr/>
          <p:nvPr/>
        </p:nvGrpSpPr>
        <p:grpSpPr>
          <a:xfrm>
            <a:off x="6588224" y="2141220"/>
            <a:ext cx="1656184" cy="1639474"/>
            <a:chOff x="2057536" y="1194444"/>
            <a:chExt cx="2075647" cy="2080525"/>
          </a:xfrm>
        </p:grpSpPr>
        <p:sp>
          <p:nvSpPr>
            <p:cNvPr id="67" name="Freeform 8"/>
            <p:cNvSpPr>
              <a:spLocks/>
            </p:cNvSpPr>
            <p:nvPr/>
          </p:nvSpPr>
          <p:spPr bwMode="auto">
            <a:xfrm>
              <a:off x="2057536" y="1194444"/>
              <a:ext cx="2075647" cy="2080525"/>
            </a:xfrm>
            <a:custGeom>
              <a:avLst/>
              <a:gdLst>
                <a:gd name="T0" fmla="*/ 587 w 808"/>
                <a:gd name="T1" fmla="*/ 691 h 810"/>
                <a:gd name="T2" fmla="*/ 553 w 808"/>
                <a:gd name="T3" fmla="*/ 710 h 810"/>
                <a:gd name="T4" fmla="*/ 535 w 808"/>
                <a:gd name="T5" fmla="*/ 789 h 810"/>
                <a:gd name="T6" fmla="*/ 509 w 808"/>
                <a:gd name="T7" fmla="*/ 797 h 810"/>
                <a:gd name="T8" fmla="*/ 450 w 808"/>
                <a:gd name="T9" fmla="*/ 741 h 810"/>
                <a:gd name="T10" fmla="*/ 425 w 808"/>
                <a:gd name="T11" fmla="*/ 744 h 810"/>
                <a:gd name="T12" fmla="*/ 378 w 808"/>
                <a:gd name="T13" fmla="*/ 810 h 810"/>
                <a:gd name="T14" fmla="*/ 351 w 808"/>
                <a:gd name="T15" fmla="*/ 807 h 810"/>
                <a:gd name="T16" fmla="*/ 317 w 808"/>
                <a:gd name="T17" fmla="*/ 733 h 810"/>
                <a:gd name="T18" fmla="*/ 292 w 808"/>
                <a:gd name="T19" fmla="*/ 726 h 810"/>
                <a:gd name="T20" fmla="*/ 225 w 808"/>
                <a:gd name="T21" fmla="*/ 769 h 810"/>
                <a:gd name="T22" fmla="*/ 199 w 808"/>
                <a:gd name="T23" fmla="*/ 755 h 810"/>
                <a:gd name="T24" fmla="*/ 197 w 808"/>
                <a:gd name="T25" fmla="*/ 675 h 810"/>
                <a:gd name="T26" fmla="*/ 177 w 808"/>
                <a:gd name="T27" fmla="*/ 658 h 810"/>
                <a:gd name="T28" fmla="*/ 99 w 808"/>
                <a:gd name="T29" fmla="*/ 672 h 810"/>
                <a:gd name="T30" fmla="*/ 81 w 808"/>
                <a:gd name="T31" fmla="*/ 649 h 810"/>
                <a:gd name="T32" fmla="*/ 103 w 808"/>
                <a:gd name="T33" fmla="*/ 563 h 810"/>
                <a:gd name="T34" fmla="*/ 92 w 808"/>
                <a:gd name="T35" fmla="*/ 540 h 810"/>
                <a:gd name="T36" fmla="*/ 16 w 808"/>
                <a:gd name="T37" fmla="*/ 521 h 810"/>
                <a:gd name="T38" fmla="*/ 67 w 808"/>
                <a:gd name="T39" fmla="*/ 461 h 810"/>
                <a:gd name="T40" fmla="*/ 64 w 808"/>
                <a:gd name="T41" fmla="*/ 436 h 810"/>
                <a:gd name="T42" fmla="*/ 62 w 808"/>
                <a:gd name="T43" fmla="*/ 410 h 810"/>
                <a:gd name="T44" fmla="*/ 1 w 808"/>
                <a:gd name="T45" fmla="*/ 362 h 810"/>
                <a:gd name="T46" fmla="*/ 70 w 808"/>
                <a:gd name="T47" fmla="*/ 328 h 810"/>
                <a:gd name="T48" fmla="*/ 78 w 808"/>
                <a:gd name="T49" fmla="*/ 303 h 810"/>
                <a:gd name="T50" fmla="*/ 86 w 808"/>
                <a:gd name="T51" fmla="*/ 278 h 810"/>
                <a:gd name="T52" fmla="*/ 48 w 808"/>
                <a:gd name="T53" fmla="*/ 212 h 810"/>
                <a:gd name="T54" fmla="*/ 125 w 808"/>
                <a:gd name="T55" fmla="*/ 206 h 810"/>
                <a:gd name="T56" fmla="*/ 140 w 808"/>
                <a:gd name="T57" fmla="*/ 186 h 810"/>
                <a:gd name="T58" fmla="*/ 157 w 808"/>
                <a:gd name="T59" fmla="*/ 166 h 810"/>
                <a:gd name="T60" fmla="*/ 148 w 808"/>
                <a:gd name="T61" fmla="*/ 91 h 810"/>
                <a:gd name="T62" fmla="*/ 221 w 808"/>
                <a:gd name="T63" fmla="*/ 114 h 810"/>
                <a:gd name="T64" fmla="*/ 255 w 808"/>
                <a:gd name="T65" fmla="*/ 95 h 810"/>
                <a:gd name="T66" fmla="*/ 272 w 808"/>
                <a:gd name="T67" fmla="*/ 21 h 810"/>
                <a:gd name="T68" fmla="*/ 302 w 808"/>
                <a:gd name="T69" fmla="*/ 12 h 810"/>
                <a:gd name="T70" fmla="*/ 358 w 808"/>
                <a:gd name="T71" fmla="*/ 63 h 810"/>
                <a:gd name="T72" fmla="*/ 383 w 808"/>
                <a:gd name="T73" fmla="*/ 61 h 810"/>
                <a:gd name="T74" fmla="*/ 427 w 808"/>
                <a:gd name="T75" fmla="*/ 0 h 810"/>
                <a:gd name="T76" fmla="*/ 459 w 808"/>
                <a:gd name="T77" fmla="*/ 3 h 810"/>
                <a:gd name="T78" fmla="*/ 491 w 808"/>
                <a:gd name="T79" fmla="*/ 71 h 810"/>
                <a:gd name="T80" fmla="*/ 515 w 808"/>
                <a:gd name="T81" fmla="*/ 78 h 810"/>
                <a:gd name="T82" fmla="*/ 579 w 808"/>
                <a:gd name="T83" fmla="*/ 39 h 810"/>
                <a:gd name="T84" fmla="*/ 607 w 808"/>
                <a:gd name="T85" fmla="*/ 54 h 810"/>
                <a:gd name="T86" fmla="*/ 611 w 808"/>
                <a:gd name="T87" fmla="*/ 130 h 810"/>
                <a:gd name="T88" fmla="*/ 630 w 808"/>
                <a:gd name="T89" fmla="*/ 146 h 810"/>
                <a:gd name="T90" fmla="*/ 705 w 808"/>
                <a:gd name="T91" fmla="*/ 134 h 810"/>
                <a:gd name="T92" fmla="*/ 725 w 808"/>
                <a:gd name="T93" fmla="*/ 158 h 810"/>
                <a:gd name="T94" fmla="*/ 705 w 808"/>
                <a:gd name="T95" fmla="*/ 241 h 810"/>
                <a:gd name="T96" fmla="*/ 716 w 808"/>
                <a:gd name="T97" fmla="*/ 264 h 810"/>
                <a:gd name="T98" fmla="*/ 791 w 808"/>
                <a:gd name="T99" fmla="*/ 285 h 810"/>
                <a:gd name="T100" fmla="*/ 740 w 808"/>
                <a:gd name="T101" fmla="*/ 343 h 810"/>
                <a:gd name="T102" fmla="*/ 744 w 808"/>
                <a:gd name="T103" fmla="*/ 368 h 810"/>
                <a:gd name="T104" fmla="*/ 745 w 808"/>
                <a:gd name="T105" fmla="*/ 395 h 810"/>
                <a:gd name="T106" fmla="*/ 807 w 808"/>
                <a:gd name="T107" fmla="*/ 442 h 810"/>
                <a:gd name="T108" fmla="*/ 737 w 808"/>
                <a:gd name="T109" fmla="*/ 477 h 810"/>
                <a:gd name="T110" fmla="*/ 730 w 808"/>
                <a:gd name="T111" fmla="*/ 502 h 810"/>
                <a:gd name="T112" fmla="*/ 722 w 808"/>
                <a:gd name="T113" fmla="*/ 526 h 810"/>
                <a:gd name="T114" fmla="*/ 762 w 808"/>
                <a:gd name="T115" fmla="*/ 595 h 810"/>
                <a:gd name="T116" fmla="*/ 683 w 808"/>
                <a:gd name="T117" fmla="*/ 599 h 810"/>
                <a:gd name="T118" fmla="*/ 668 w 808"/>
                <a:gd name="T119" fmla="*/ 620 h 810"/>
                <a:gd name="T120" fmla="*/ 651 w 808"/>
                <a:gd name="T121" fmla="*/ 639 h 810"/>
                <a:gd name="T122" fmla="*/ 662 w 808"/>
                <a:gd name="T123" fmla="*/ 718 h 8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08" h="810">
                  <a:moveTo>
                    <a:pt x="651" y="726"/>
                  </a:moveTo>
                  <a:lnTo>
                    <a:pt x="587" y="691"/>
                  </a:lnTo>
                  <a:lnTo>
                    <a:pt x="565" y="704"/>
                  </a:lnTo>
                  <a:lnTo>
                    <a:pt x="553" y="710"/>
                  </a:lnTo>
                  <a:lnTo>
                    <a:pt x="542" y="716"/>
                  </a:lnTo>
                  <a:lnTo>
                    <a:pt x="535" y="789"/>
                  </a:lnTo>
                  <a:lnTo>
                    <a:pt x="522" y="794"/>
                  </a:lnTo>
                  <a:lnTo>
                    <a:pt x="509" y="797"/>
                  </a:lnTo>
                  <a:lnTo>
                    <a:pt x="462" y="739"/>
                  </a:lnTo>
                  <a:lnTo>
                    <a:pt x="450" y="741"/>
                  </a:lnTo>
                  <a:lnTo>
                    <a:pt x="437" y="743"/>
                  </a:lnTo>
                  <a:lnTo>
                    <a:pt x="425" y="744"/>
                  </a:lnTo>
                  <a:lnTo>
                    <a:pt x="412" y="744"/>
                  </a:lnTo>
                  <a:lnTo>
                    <a:pt x="378" y="810"/>
                  </a:lnTo>
                  <a:lnTo>
                    <a:pt x="364" y="809"/>
                  </a:lnTo>
                  <a:lnTo>
                    <a:pt x="351" y="807"/>
                  </a:lnTo>
                  <a:lnTo>
                    <a:pt x="329" y="736"/>
                  </a:lnTo>
                  <a:lnTo>
                    <a:pt x="317" y="733"/>
                  </a:lnTo>
                  <a:lnTo>
                    <a:pt x="304" y="730"/>
                  </a:lnTo>
                  <a:lnTo>
                    <a:pt x="292" y="726"/>
                  </a:lnTo>
                  <a:lnTo>
                    <a:pt x="280" y="721"/>
                  </a:lnTo>
                  <a:lnTo>
                    <a:pt x="225" y="769"/>
                  </a:lnTo>
                  <a:lnTo>
                    <a:pt x="212" y="763"/>
                  </a:lnTo>
                  <a:lnTo>
                    <a:pt x="199" y="755"/>
                  </a:lnTo>
                  <a:lnTo>
                    <a:pt x="207" y="683"/>
                  </a:lnTo>
                  <a:lnTo>
                    <a:pt x="197" y="675"/>
                  </a:lnTo>
                  <a:lnTo>
                    <a:pt x="187" y="667"/>
                  </a:lnTo>
                  <a:lnTo>
                    <a:pt x="177" y="658"/>
                  </a:lnTo>
                  <a:lnTo>
                    <a:pt x="168" y="650"/>
                  </a:lnTo>
                  <a:lnTo>
                    <a:pt x="99" y="672"/>
                  </a:lnTo>
                  <a:lnTo>
                    <a:pt x="90" y="661"/>
                  </a:lnTo>
                  <a:lnTo>
                    <a:pt x="81" y="649"/>
                  </a:lnTo>
                  <a:lnTo>
                    <a:pt x="116" y="586"/>
                  </a:lnTo>
                  <a:lnTo>
                    <a:pt x="103" y="563"/>
                  </a:lnTo>
                  <a:lnTo>
                    <a:pt x="97" y="552"/>
                  </a:lnTo>
                  <a:lnTo>
                    <a:pt x="92" y="540"/>
                  </a:lnTo>
                  <a:lnTo>
                    <a:pt x="20" y="534"/>
                  </a:lnTo>
                  <a:lnTo>
                    <a:pt x="16" y="521"/>
                  </a:lnTo>
                  <a:lnTo>
                    <a:pt x="12" y="507"/>
                  </a:lnTo>
                  <a:lnTo>
                    <a:pt x="67" y="461"/>
                  </a:lnTo>
                  <a:lnTo>
                    <a:pt x="65" y="449"/>
                  </a:lnTo>
                  <a:lnTo>
                    <a:pt x="64" y="436"/>
                  </a:lnTo>
                  <a:lnTo>
                    <a:pt x="63" y="423"/>
                  </a:lnTo>
                  <a:lnTo>
                    <a:pt x="62" y="410"/>
                  </a:lnTo>
                  <a:lnTo>
                    <a:pt x="0" y="378"/>
                  </a:lnTo>
                  <a:lnTo>
                    <a:pt x="1" y="362"/>
                  </a:lnTo>
                  <a:lnTo>
                    <a:pt x="3" y="348"/>
                  </a:lnTo>
                  <a:lnTo>
                    <a:pt x="70" y="328"/>
                  </a:lnTo>
                  <a:lnTo>
                    <a:pt x="73" y="316"/>
                  </a:lnTo>
                  <a:lnTo>
                    <a:pt x="78" y="303"/>
                  </a:lnTo>
                  <a:lnTo>
                    <a:pt x="82" y="291"/>
                  </a:lnTo>
                  <a:lnTo>
                    <a:pt x="86" y="278"/>
                  </a:lnTo>
                  <a:lnTo>
                    <a:pt x="41" y="225"/>
                  </a:lnTo>
                  <a:lnTo>
                    <a:pt x="48" y="212"/>
                  </a:lnTo>
                  <a:lnTo>
                    <a:pt x="55" y="199"/>
                  </a:lnTo>
                  <a:lnTo>
                    <a:pt x="125" y="206"/>
                  </a:lnTo>
                  <a:lnTo>
                    <a:pt x="132" y="196"/>
                  </a:lnTo>
                  <a:lnTo>
                    <a:pt x="140" y="186"/>
                  </a:lnTo>
                  <a:lnTo>
                    <a:pt x="148" y="175"/>
                  </a:lnTo>
                  <a:lnTo>
                    <a:pt x="157" y="166"/>
                  </a:lnTo>
                  <a:lnTo>
                    <a:pt x="136" y="101"/>
                  </a:lnTo>
                  <a:lnTo>
                    <a:pt x="148" y="91"/>
                  </a:lnTo>
                  <a:lnTo>
                    <a:pt x="160" y="80"/>
                  </a:lnTo>
                  <a:lnTo>
                    <a:pt x="221" y="114"/>
                  </a:lnTo>
                  <a:lnTo>
                    <a:pt x="243" y="101"/>
                  </a:lnTo>
                  <a:lnTo>
                    <a:pt x="255" y="95"/>
                  </a:lnTo>
                  <a:lnTo>
                    <a:pt x="266" y="90"/>
                  </a:lnTo>
                  <a:lnTo>
                    <a:pt x="272" y="21"/>
                  </a:lnTo>
                  <a:lnTo>
                    <a:pt x="287" y="16"/>
                  </a:lnTo>
                  <a:lnTo>
                    <a:pt x="302" y="12"/>
                  </a:lnTo>
                  <a:lnTo>
                    <a:pt x="345" y="65"/>
                  </a:lnTo>
                  <a:lnTo>
                    <a:pt x="358" y="63"/>
                  </a:lnTo>
                  <a:lnTo>
                    <a:pt x="371" y="62"/>
                  </a:lnTo>
                  <a:lnTo>
                    <a:pt x="383" y="61"/>
                  </a:lnTo>
                  <a:lnTo>
                    <a:pt x="396" y="60"/>
                  </a:lnTo>
                  <a:lnTo>
                    <a:pt x="427" y="0"/>
                  </a:lnTo>
                  <a:lnTo>
                    <a:pt x="443" y="1"/>
                  </a:lnTo>
                  <a:lnTo>
                    <a:pt x="459" y="3"/>
                  </a:lnTo>
                  <a:lnTo>
                    <a:pt x="479" y="68"/>
                  </a:lnTo>
                  <a:lnTo>
                    <a:pt x="491" y="71"/>
                  </a:lnTo>
                  <a:lnTo>
                    <a:pt x="503" y="75"/>
                  </a:lnTo>
                  <a:lnTo>
                    <a:pt x="515" y="78"/>
                  </a:lnTo>
                  <a:lnTo>
                    <a:pt x="527" y="83"/>
                  </a:lnTo>
                  <a:lnTo>
                    <a:pt x="579" y="39"/>
                  </a:lnTo>
                  <a:lnTo>
                    <a:pt x="593" y="46"/>
                  </a:lnTo>
                  <a:lnTo>
                    <a:pt x="607" y="54"/>
                  </a:lnTo>
                  <a:lnTo>
                    <a:pt x="599" y="122"/>
                  </a:lnTo>
                  <a:lnTo>
                    <a:pt x="611" y="130"/>
                  </a:lnTo>
                  <a:lnTo>
                    <a:pt x="621" y="138"/>
                  </a:lnTo>
                  <a:lnTo>
                    <a:pt x="630" y="146"/>
                  </a:lnTo>
                  <a:lnTo>
                    <a:pt x="640" y="155"/>
                  </a:lnTo>
                  <a:lnTo>
                    <a:pt x="705" y="134"/>
                  </a:lnTo>
                  <a:lnTo>
                    <a:pt x="715" y="146"/>
                  </a:lnTo>
                  <a:lnTo>
                    <a:pt x="725" y="158"/>
                  </a:lnTo>
                  <a:lnTo>
                    <a:pt x="692" y="219"/>
                  </a:lnTo>
                  <a:lnTo>
                    <a:pt x="705" y="241"/>
                  </a:lnTo>
                  <a:lnTo>
                    <a:pt x="710" y="252"/>
                  </a:lnTo>
                  <a:lnTo>
                    <a:pt x="716" y="264"/>
                  </a:lnTo>
                  <a:lnTo>
                    <a:pt x="786" y="270"/>
                  </a:lnTo>
                  <a:lnTo>
                    <a:pt x="791" y="285"/>
                  </a:lnTo>
                  <a:lnTo>
                    <a:pt x="795" y="300"/>
                  </a:lnTo>
                  <a:lnTo>
                    <a:pt x="740" y="343"/>
                  </a:lnTo>
                  <a:lnTo>
                    <a:pt x="742" y="356"/>
                  </a:lnTo>
                  <a:lnTo>
                    <a:pt x="744" y="368"/>
                  </a:lnTo>
                  <a:lnTo>
                    <a:pt x="745" y="382"/>
                  </a:lnTo>
                  <a:lnTo>
                    <a:pt x="745" y="395"/>
                  </a:lnTo>
                  <a:lnTo>
                    <a:pt x="808" y="427"/>
                  </a:lnTo>
                  <a:lnTo>
                    <a:pt x="807" y="442"/>
                  </a:lnTo>
                  <a:lnTo>
                    <a:pt x="805" y="457"/>
                  </a:lnTo>
                  <a:lnTo>
                    <a:pt x="737" y="477"/>
                  </a:lnTo>
                  <a:lnTo>
                    <a:pt x="734" y="490"/>
                  </a:lnTo>
                  <a:lnTo>
                    <a:pt x="730" y="502"/>
                  </a:lnTo>
                  <a:lnTo>
                    <a:pt x="726" y="514"/>
                  </a:lnTo>
                  <a:lnTo>
                    <a:pt x="722" y="526"/>
                  </a:lnTo>
                  <a:lnTo>
                    <a:pt x="769" y="582"/>
                  </a:lnTo>
                  <a:lnTo>
                    <a:pt x="762" y="595"/>
                  </a:lnTo>
                  <a:lnTo>
                    <a:pt x="756" y="607"/>
                  </a:lnTo>
                  <a:lnTo>
                    <a:pt x="683" y="599"/>
                  </a:lnTo>
                  <a:lnTo>
                    <a:pt x="676" y="609"/>
                  </a:lnTo>
                  <a:lnTo>
                    <a:pt x="668" y="620"/>
                  </a:lnTo>
                  <a:lnTo>
                    <a:pt x="659" y="629"/>
                  </a:lnTo>
                  <a:lnTo>
                    <a:pt x="651" y="639"/>
                  </a:lnTo>
                  <a:lnTo>
                    <a:pt x="673" y="709"/>
                  </a:lnTo>
                  <a:lnTo>
                    <a:pt x="662" y="718"/>
                  </a:lnTo>
                  <a:lnTo>
                    <a:pt x="651" y="726"/>
                  </a:lnTo>
                  <a:close/>
                </a:path>
              </a:pathLst>
            </a:custGeom>
            <a:solidFill>
              <a:schemeClr val="accent4"/>
            </a:solidFill>
            <a:ln w="3175" cap="flat" cmpd="sng" algn="ctr">
              <a:noFill/>
              <a:prstDash val="solid"/>
            </a:ln>
            <a:effectLst/>
            <a:extLst/>
          </p:spPr>
          <p:txBody>
            <a:bodyPr lIns="0" r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0314" fontAlgn="base">
                <a:lnSpc>
                  <a:spcPct val="120000"/>
                </a:lnSpc>
                <a:spcBef>
                  <a:spcPts val="597"/>
                </a:spcBef>
                <a:spcAft>
                  <a:spcPts val="597"/>
                </a:spcAft>
                <a:defRPr/>
              </a:pPr>
              <a:endParaRPr lang="en-US" sz="2822" kern="0" dirty="0">
                <a:solidFill>
                  <a:srgbClr val="5A5959"/>
                </a:solidFill>
                <a:latin typeface="Impact" pitchFamily="34" charset="0"/>
                <a:ea typeface="微软雅黑" pitchFamily="34" charset="-122"/>
              </a:endParaRPr>
            </a:p>
          </p:txBody>
        </p:sp>
        <p:sp>
          <p:nvSpPr>
            <p:cNvPr id="68" name="Oval 9"/>
            <p:cNvSpPr>
              <a:spLocks noChangeArrowheads="1"/>
            </p:cNvSpPr>
            <p:nvPr/>
          </p:nvSpPr>
          <p:spPr bwMode="auto">
            <a:xfrm>
              <a:off x="2404813" y="1544314"/>
              <a:ext cx="1378422" cy="1378114"/>
            </a:xfrm>
            <a:prstGeom prst="ellipse">
              <a:avLst/>
            </a:prstGeom>
            <a:solidFill>
              <a:schemeClr val="bg1">
                <a:lumMod val="95000"/>
              </a:schemeClr>
            </a:solidFill>
            <a:ln w="22225">
              <a:no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nchorCtr="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0314">
                <a:defRPr/>
              </a:pPr>
              <a:r>
                <a:rPr lang="zh-CN" altLang="en-US" sz="1411" kern="0" dirty="0">
                  <a:solidFill>
                    <a:srgbClr val="5A5959"/>
                  </a:solidFill>
                  <a:latin typeface="Calibri"/>
                  <a:ea typeface="微软雅黑"/>
                </a:rPr>
                <a:t>单击此处添加文本</a:t>
              </a:r>
              <a:endParaRPr lang="en-US" sz="1411" kern="0" dirty="0">
                <a:solidFill>
                  <a:srgbClr val="5A5959"/>
                </a:solidFill>
                <a:latin typeface="Calibri"/>
                <a:ea typeface="微软雅黑"/>
              </a:endParaRPr>
            </a:p>
          </p:txBody>
        </p:sp>
      </p:grpSp>
      <p:sp>
        <p:nvSpPr>
          <p:cNvPr id="69" name="TextBox 53"/>
          <p:cNvSpPr txBox="1">
            <a:spLocks noChangeArrowheads="1"/>
          </p:cNvSpPr>
          <p:nvPr/>
        </p:nvSpPr>
        <p:spPr bwMode="auto">
          <a:xfrm>
            <a:off x="5085872" y="865006"/>
            <a:ext cx="1728238" cy="3090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028" tIns="45514" rIns="91028" bIns="45514" numCol="1" anchor="t" anchorCtr="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0314" fontAlgn="base">
              <a:spcBef>
                <a:spcPct val="0"/>
              </a:spcBef>
              <a:spcAft>
                <a:spcPct val="0"/>
              </a:spcAft>
              <a:defRPr/>
            </a:pPr>
            <a:r>
              <a:rPr lang="zh-CN" altLang="en-US" sz="1411" b="1" kern="0" dirty="0">
                <a:solidFill>
                  <a:srgbClr val="5A5959"/>
                </a:solidFill>
                <a:latin typeface="微软雅黑" pitchFamily="34" charset="-122"/>
                <a:ea typeface="微软雅黑" pitchFamily="34" charset="-122"/>
                <a:cs typeface="宋体" pitchFamily="2" charset="-122"/>
              </a:rPr>
              <a:t>单击添加标题</a:t>
            </a:r>
            <a:endParaRPr lang="zh-CN" altLang="en-US" sz="1975" kern="0" dirty="0">
              <a:solidFill>
                <a:srgbClr val="5A5959"/>
              </a:solidFill>
              <a:latin typeface="Arial" pitchFamily="34" charset="0"/>
              <a:ea typeface="宋体" pitchFamily="2" charset="-122"/>
              <a:cs typeface="宋体" pitchFamily="2" charset="-122"/>
            </a:endParaRPr>
          </a:p>
        </p:txBody>
      </p:sp>
    </p:spTree>
    <p:extLst>
      <p:ext uri="{BB962C8B-B14F-4D97-AF65-F5344CB8AC3E}">
        <p14:creationId xmlns:p14="http://schemas.microsoft.com/office/powerpoint/2010/main" val="728520739"/>
      </p:ext>
    </p:extLst>
  </p:cSld>
  <p:clrMapOvr>
    <a:masterClrMapping/>
  </p:clrMapOvr>
  <p:transition spd="slow" advClick="0" advTm="200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3"/>
                                        </p:tgtEl>
                                        <p:attrNameLst>
                                          <p:attrName>style.visibility</p:attrName>
                                        </p:attrNameLst>
                                      </p:cBhvr>
                                      <p:to>
                                        <p:strVal val="visible"/>
                                      </p:to>
                                    </p:set>
                                    <p:animEffect transition="in" filter="fade">
                                      <p:cBhvr>
                                        <p:cTn id="7" dur="500"/>
                                        <p:tgtEl>
                                          <p:spTgt spid="53"/>
                                        </p:tgtEl>
                                      </p:cBhvr>
                                    </p:animEffect>
                                  </p:childTnLst>
                                </p:cTn>
                              </p:par>
                              <p:par>
                                <p:cTn id="8" presetID="10" presetClass="entr" presetSubtype="0" fill="hold" nodeType="withEffect">
                                  <p:stCondLst>
                                    <p:cond delay="400"/>
                                  </p:stCondLst>
                                  <p:childTnLst>
                                    <p:set>
                                      <p:cBhvr>
                                        <p:cTn id="9" dur="1" fill="hold">
                                          <p:stCondLst>
                                            <p:cond delay="0"/>
                                          </p:stCondLst>
                                        </p:cTn>
                                        <p:tgtEl>
                                          <p:spTgt spid="59"/>
                                        </p:tgtEl>
                                        <p:attrNameLst>
                                          <p:attrName>style.visibility</p:attrName>
                                        </p:attrNameLst>
                                      </p:cBhvr>
                                      <p:to>
                                        <p:strVal val="visible"/>
                                      </p:to>
                                    </p:set>
                                    <p:animEffect transition="in" filter="fade">
                                      <p:cBhvr>
                                        <p:cTn id="10" dur="500"/>
                                        <p:tgtEl>
                                          <p:spTgt spid="59"/>
                                        </p:tgtEl>
                                      </p:cBhvr>
                                    </p:animEffect>
                                  </p:childTnLst>
                                </p:cTn>
                              </p:par>
                              <p:par>
                                <p:cTn id="11" presetID="10" presetClass="entr" presetSubtype="0" fill="hold" nodeType="withEffect">
                                  <p:stCondLst>
                                    <p:cond delay="600"/>
                                  </p:stCondLst>
                                  <p:childTnLst>
                                    <p:set>
                                      <p:cBhvr>
                                        <p:cTn id="12" dur="1" fill="hold">
                                          <p:stCondLst>
                                            <p:cond delay="0"/>
                                          </p:stCondLst>
                                        </p:cTn>
                                        <p:tgtEl>
                                          <p:spTgt spid="56"/>
                                        </p:tgtEl>
                                        <p:attrNameLst>
                                          <p:attrName>style.visibility</p:attrName>
                                        </p:attrNameLst>
                                      </p:cBhvr>
                                      <p:to>
                                        <p:strVal val="visible"/>
                                      </p:to>
                                    </p:set>
                                    <p:animEffect transition="in" filter="fade">
                                      <p:cBhvr>
                                        <p:cTn id="13" dur="500"/>
                                        <p:tgtEl>
                                          <p:spTgt spid="56"/>
                                        </p:tgtEl>
                                      </p:cBhvr>
                                    </p:animEffect>
                                  </p:childTnLst>
                                </p:cTn>
                              </p:par>
                              <p:par>
                                <p:cTn id="14" presetID="10" presetClass="entr" presetSubtype="0" fill="hold" nodeType="withEffect">
                                  <p:stCondLst>
                                    <p:cond delay="1000"/>
                                  </p:stCondLst>
                                  <p:childTnLst>
                                    <p:set>
                                      <p:cBhvr>
                                        <p:cTn id="15" dur="1" fill="hold">
                                          <p:stCondLst>
                                            <p:cond delay="0"/>
                                          </p:stCondLst>
                                        </p:cTn>
                                        <p:tgtEl>
                                          <p:spTgt spid="66"/>
                                        </p:tgtEl>
                                        <p:attrNameLst>
                                          <p:attrName>style.visibility</p:attrName>
                                        </p:attrNameLst>
                                      </p:cBhvr>
                                      <p:to>
                                        <p:strVal val="visible"/>
                                      </p:to>
                                    </p:set>
                                    <p:animEffect transition="in" filter="fade">
                                      <p:cBhvr>
                                        <p:cTn id="16" dur="500"/>
                                        <p:tgtEl>
                                          <p:spTgt spid="66"/>
                                        </p:tgtEl>
                                      </p:cBhvr>
                                    </p:animEffect>
                                  </p:childTnLst>
                                </p:cTn>
                              </p:par>
                            </p:childTnLst>
                          </p:cTn>
                        </p:par>
                        <p:par>
                          <p:cTn id="17" fill="hold">
                            <p:stCondLst>
                              <p:cond delay="1500"/>
                            </p:stCondLst>
                            <p:childTnLst>
                              <p:par>
                                <p:cTn id="18" presetID="12" presetClass="entr" presetSubtype="8" fill="hold" grpId="0" nodeType="afterEffect">
                                  <p:stCondLst>
                                    <p:cond delay="0"/>
                                  </p:stCondLst>
                                  <p:childTnLst>
                                    <p:set>
                                      <p:cBhvr>
                                        <p:cTn id="19" dur="1" fill="hold">
                                          <p:stCondLst>
                                            <p:cond delay="0"/>
                                          </p:stCondLst>
                                        </p:cTn>
                                        <p:tgtEl>
                                          <p:spTgt spid="62"/>
                                        </p:tgtEl>
                                        <p:attrNameLst>
                                          <p:attrName>style.visibility</p:attrName>
                                        </p:attrNameLst>
                                      </p:cBhvr>
                                      <p:to>
                                        <p:strVal val="visible"/>
                                      </p:to>
                                    </p:set>
                                    <p:anim calcmode="lin" valueType="num">
                                      <p:cBhvr additive="base">
                                        <p:cTn id="20" dur="500"/>
                                        <p:tgtEl>
                                          <p:spTgt spid="62"/>
                                        </p:tgtEl>
                                        <p:attrNameLst>
                                          <p:attrName>ppt_x</p:attrName>
                                        </p:attrNameLst>
                                      </p:cBhvr>
                                      <p:tavLst>
                                        <p:tav tm="0">
                                          <p:val>
                                            <p:strVal val="#ppt_x-#ppt_w*1.125000"/>
                                          </p:val>
                                        </p:tav>
                                        <p:tav tm="100000">
                                          <p:val>
                                            <p:strVal val="#ppt_x"/>
                                          </p:val>
                                        </p:tav>
                                      </p:tavLst>
                                    </p:anim>
                                    <p:animEffect transition="in" filter="wipe(right)">
                                      <p:cBhvr>
                                        <p:cTn id="21" dur="500"/>
                                        <p:tgtEl>
                                          <p:spTgt spid="62"/>
                                        </p:tgtEl>
                                      </p:cBhvr>
                                    </p:animEffect>
                                  </p:childTnLst>
                                </p:cTn>
                              </p:par>
                            </p:childTnLst>
                          </p:cTn>
                        </p:par>
                        <p:par>
                          <p:cTn id="22" fill="hold">
                            <p:stCondLst>
                              <p:cond delay="2000"/>
                            </p:stCondLst>
                            <p:childTnLst>
                              <p:par>
                                <p:cTn id="23" presetID="8" presetClass="emph" presetSubtype="0" fill="hold" nodeType="afterEffect">
                                  <p:stCondLst>
                                    <p:cond delay="0"/>
                                  </p:stCondLst>
                                  <p:childTnLst>
                                    <p:animRot by="21600000">
                                      <p:cBhvr>
                                        <p:cTn id="24" dur="2000" fill="hold"/>
                                        <p:tgtEl>
                                          <p:spTgt spid="53"/>
                                        </p:tgtEl>
                                        <p:attrNameLst>
                                          <p:attrName>r</p:attrName>
                                        </p:attrNameLst>
                                      </p:cBhvr>
                                    </p:animRot>
                                  </p:childTnLst>
                                </p:cTn>
                              </p:par>
                              <p:par>
                                <p:cTn id="25" presetID="8" presetClass="emph" presetSubtype="0" fill="hold" nodeType="withEffect">
                                  <p:stCondLst>
                                    <p:cond delay="0"/>
                                  </p:stCondLst>
                                  <p:childTnLst>
                                    <p:animRot by="21600000">
                                      <p:cBhvr>
                                        <p:cTn id="26" dur="1500" fill="hold"/>
                                        <p:tgtEl>
                                          <p:spTgt spid="59"/>
                                        </p:tgtEl>
                                        <p:attrNameLst>
                                          <p:attrName>r</p:attrName>
                                        </p:attrNameLst>
                                      </p:cBhvr>
                                    </p:animRot>
                                  </p:childTnLst>
                                </p:cTn>
                              </p:par>
                              <p:par>
                                <p:cTn id="27" presetID="8" presetClass="emph" presetSubtype="0" fill="hold" nodeType="withEffect">
                                  <p:stCondLst>
                                    <p:cond delay="0"/>
                                  </p:stCondLst>
                                  <p:childTnLst>
                                    <p:animRot by="21600000">
                                      <p:cBhvr>
                                        <p:cTn id="28" dur="1000" fill="hold"/>
                                        <p:tgtEl>
                                          <p:spTgt spid="56"/>
                                        </p:tgtEl>
                                        <p:attrNameLst>
                                          <p:attrName>r</p:attrName>
                                        </p:attrNameLst>
                                      </p:cBhvr>
                                    </p:animRot>
                                  </p:childTnLst>
                                </p:cTn>
                              </p:par>
                              <p:par>
                                <p:cTn id="29" presetID="8" presetClass="emph" presetSubtype="0" fill="hold" nodeType="withEffect">
                                  <p:stCondLst>
                                    <p:cond delay="0"/>
                                  </p:stCondLst>
                                  <p:childTnLst>
                                    <p:animRot by="21600000">
                                      <p:cBhvr>
                                        <p:cTn id="30" dur="1500" fill="hold"/>
                                        <p:tgtEl>
                                          <p:spTgt spid="66"/>
                                        </p:tgtEl>
                                        <p:attrNameLst>
                                          <p:attrName>r</p:attrName>
                                        </p:attrNameLst>
                                      </p:cBhvr>
                                    </p:animRot>
                                  </p:childTnLst>
                                </p:cTn>
                              </p:par>
                              <p:par>
                                <p:cTn id="31" presetID="42" presetClass="entr" presetSubtype="0" fill="hold" grpId="0" nodeType="withEffect">
                                  <p:stCondLst>
                                    <p:cond delay="600"/>
                                  </p:stCondLst>
                                  <p:childTnLst>
                                    <p:set>
                                      <p:cBhvr>
                                        <p:cTn id="32" dur="1" fill="hold">
                                          <p:stCondLst>
                                            <p:cond delay="0"/>
                                          </p:stCondLst>
                                        </p:cTn>
                                        <p:tgtEl>
                                          <p:spTgt spid="63"/>
                                        </p:tgtEl>
                                        <p:attrNameLst>
                                          <p:attrName>style.visibility</p:attrName>
                                        </p:attrNameLst>
                                      </p:cBhvr>
                                      <p:to>
                                        <p:strVal val="visible"/>
                                      </p:to>
                                    </p:set>
                                    <p:animEffect transition="in" filter="fade">
                                      <p:cBhvr>
                                        <p:cTn id="33" dur="500"/>
                                        <p:tgtEl>
                                          <p:spTgt spid="63"/>
                                        </p:tgtEl>
                                      </p:cBhvr>
                                    </p:animEffect>
                                    <p:anim calcmode="lin" valueType="num">
                                      <p:cBhvr>
                                        <p:cTn id="34" dur="500" fill="hold"/>
                                        <p:tgtEl>
                                          <p:spTgt spid="63"/>
                                        </p:tgtEl>
                                        <p:attrNameLst>
                                          <p:attrName>ppt_x</p:attrName>
                                        </p:attrNameLst>
                                      </p:cBhvr>
                                      <p:tavLst>
                                        <p:tav tm="0">
                                          <p:val>
                                            <p:strVal val="#ppt_x"/>
                                          </p:val>
                                        </p:tav>
                                        <p:tav tm="100000">
                                          <p:val>
                                            <p:strVal val="#ppt_x"/>
                                          </p:val>
                                        </p:tav>
                                      </p:tavLst>
                                    </p:anim>
                                    <p:anim calcmode="lin" valueType="num">
                                      <p:cBhvr>
                                        <p:cTn id="35" dur="500" fill="hold"/>
                                        <p:tgtEl>
                                          <p:spTgt spid="63"/>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1100"/>
                                  </p:stCondLst>
                                  <p:childTnLst>
                                    <p:set>
                                      <p:cBhvr>
                                        <p:cTn id="37" dur="1" fill="hold">
                                          <p:stCondLst>
                                            <p:cond delay="0"/>
                                          </p:stCondLst>
                                        </p:cTn>
                                        <p:tgtEl>
                                          <p:spTgt spid="64"/>
                                        </p:tgtEl>
                                        <p:attrNameLst>
                                          <p:attrName>style.visibility</p:attrName>
                                        </p:attrNameLst>
                                      </p:cBhvr>
                                      <p:to>
                                        <p:strVal val="visible"/>
                                      </p:to>
                                    </p:set>
                                    <p:animEffect transition="in" filter="fade">
                                      <p:cBhvr>
                                        <p:cTn id="38" dur="500"/>
                                        <p:tgtEl>
                                          <p:spTgt spid="64"/>
                                        </p:tgtEl>
                                      </p:cBhvr>
                                    </p:animEffect>
                                    <p:anim calcmode="lin" valueType="num">
                                      <p:cBhvr>
                                        <p:cTn id="39" dur="500" fill="hold"/>
                                        <p:tgtEl>
                                          <p:spTgt spid="64"/>
                                        </p:tgtEl>
                                        <p:attrNameLst>
                                          <p:attrName>ppt_x</p:attrName>
                                        </p:attrNameLst>
                                      </p:cBhvr>
                                      <p:tavLst>
                                        <p:tav tm="0">
                                          <p:val>
                                            <p:strVal val="#ppt_x"/>
                                          </p:val>
                                        </p:tav>
                                        <p:tav tm="100000">
                                          <p:val>
                                            <p:strVal val="#ppt_x"/>
                                          </p:val>
                                        </p:tav>
                                      </p:tavLst>
                                    </p:anim>
                                    <p:anim calcmode="lin" valueType="num">
                                      <p:cBhvr>
                                        <p:cTn id="40" dur="500" fill="hold"/>
                                        <p:tgtEl>
                                          <p:spTgt spid="64"/>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1300"/>
                                  </p:stCondLst>
                                  <p:childTnLst>
                                    <p:set>
                                      <p:cBhvr>
                                        <p:cTn id="42" dur="1" fill="hold">
                                          <p:stCondLst>
                                            <p:cond delay="0"/>
                                          </p:stCondLst>
                                        </p:cTn>
                                        <p:tgtEl>
                                          <p:spTgt spid="65"/>
                                        </p:tgtEl>
                                        <p:attrNameLst>
                                          <p:attrName>style.visibility</p:attrName>
                                        </p:attrNameLst>
                                      </p:cBhvr>
                                      <p:to>
                                        <p:strVal val="visible"/>
                                      </p:to>
                                    </p:set>
                                    <p:animEffect transition="in" filter="fade">
                                      <p:cBhvr>
                                        <p:cTn id="43" dur="500"/>
                                        <p:tgtEl>
                                          <p:spTgt spid="65"/>
                                        </p:tgtEl>
                                      </p:cBhvr>
                                    </p:animEffect>
                                    <p:anim calcmode="lin" valueType="num">
                                      <p:cBhvr>
                                        <p:cTn id="44" dur="500" fill="hold"/>
                                        <p:tgtEl>
                                          <p:spTgt spid="65"/>
                                        </p:tgtEl>
                                        <p:attrNameLst>
                                          <p:attrName>ppt_x</p:attrName>
                                        </p:attrNameLst>
                                      </p:cBhvr>
                                      <p:tavLst>
                                        <p:tav tm="0">
                                          <p:val>
                                            <p:strVal val="#ppt_x"/>
                                          </p:val>
                                        </p:tav>
                                        <p:tav tm="100000">
                                          <p:val>
                                            <p:strVal val="#ppt_x"/>
                                          </p:val>
                                        </p:tav>
                                      </p:tavLst>
                                    </p:anim>
                                    <p:anim calcmode="lin" valueType="num">
                                      <p:cBhvr>
                                        <p:cTn id="45" dur="500" fill="hold"/>
                                        <p:tgtEl>
                                          <p:spTgt spid="65"/>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1600"/>
                                  </p:stCondLst>
                                  <p:childTnLst>
                                    <p:set>
                                      <p:cBhvr>
                                        <p:cTn id="47" dur="1" fill="hold">
                                          <p:stCondLst>
                                            <p:cond delay="0"/>
                                          </p:stCondLst>
                                        </p:cTn>
                                        <p:tgtEl>
                                          <p:spTgt spid="69"/>
                                        </p:tgtEl>
                                        <p:attrNameLst>
                                          <p:attrName>style.visibility</p:attrName>
                                        </p:attrNameLst>
                                      </p:cBhvr>
                                      <p:to>
                                        <p:strVal val="visible"/>
                                      </p:to>
                                    </p:set>
                                    <p:animEffect transition="in" filter="fade">
                                      <p:cBhvr>
                                        <p:cTn id="48" dur="500"/>
                                        <p:tgtEl>
                                          <p:spTgt spid="69"/>
                                        </p:tgtEl>
                                      </p:cBhvr>
                                    </p:animEffect>
                                    <p:anim calcmode="lin" valueType="num">
                                      <p:cBhvr>
                                        <p:cTn id="49" dur="500" fill="hold"/>
                                        <p:tgtEl>
                                          <p:spTgt spid="69"/>
                                        </p:tgtEl>
                                        <p:attrNameLst>
                                          <p:attrName>ppt_x</p:attrName>
                                        </p:attrNameLst>
                                      </p:cBhvr>
                                      <p:tavLst>
                                        <p:tav tm="0">
                                          <p:val>
                                            <p:strVal val="#ppt_x"/>
                                          </p:val>
                                        </p:tav>
                                        <p:tav tm="100000">
                                          <p:val>
                                            <p:strVal val="#ppt_x"/>
                                          </p:val>
                                        </p:tav>
                                      </p:tavLst>
                                    </p:anim>
                                    <p:anim calcmode="lin" valueType="num">
                                      <p:cBhvr>
                                        <p:cTn id="50" dur="500" fill="hold"/>
                                        <p:tgtEl>
                                          <p:spTgt spid="6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 grpId="0" animBg="1"/>
      <p:bldP spid="63" grpId="0"/>
      <p:bldP spid="64" grpId="0"/>
      <p:bldP spid="65" grpId="0"/>
      <p:bldP spid="69" grpId="0"/>
    </p:bldLst>
  </p:timing>
  <p:extLst mod="1">
    <p:ext uri="{E180D4A7-C9FB-4DFB-919C-405C955672EB}">
      <p14:showEvtLst xmlns:p14="http://schemas.microsoft.com/office/powerpoint/2010/main">
        <p14:playEvt time="0" objId="30"/>
      </p14:showEvtLst>
    </p:ext>
  </p:extLs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Cloud Callout 8"/>
          <p:cNvSpPr/>
          <p:nvPr/>
        </p:nvSpPr>
        <p:spPr bwMode="auto">
          <a:xfrm>
            <a:off x="4673370" y="695153"/>
            <a:ext cx="2068917" cy="1269415"/>
          </a:xfrm>
          <a:prstGeom prst="cloudCallout">
            <a:avLst>
              <a:gd name="adj1" fmla="val -66639"/>
              <a:gd name="adj2" fmla="val 117063"/>
            </a:avLst>
          </a:prstGeom>
          <a:solidFill>
            <a:schemeClr val="accent3"/>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none" lIns="0" tIns="26867" rIns="26867" bIns="53730" numCol="1" spcCol="0" rtlCol="0" fromWordArt="0" anchor="b" anchorCtr="0" forceAA="0" compatLnSpc="1">
            <a:prstTxWarp prst="textNoShape">
              <a:avLst/>
            </a:prstTxWarp>
            <a:noAutofit/>
          </a:bodyPr>
          <a:lstStyle/>
          <a:p>
            <a:r>
              <a:rPr lang="zh-CN" altLang="en-US" sz="1599" dirty="0">
                <a:gradFill>
                  <a:gsLst>
                    <a:gs pos="0">
                      <a:srgbClr val="FFFFFF"/>
                    </a:gs>
                    <a:gs pos="100000">
                      <a:srgbClr val="FFFFFF"/>
                    </a:gs>
                  </a:gsLst>
                  <a:lin ang="5400000" scaled="0"/>
                </a:gradFill>
                <a:latin typeface="微软雅黑" pitchFamily="34" charset="-122"/>
                <a:ea typeface="微软雅黑" pitchFamily="34" charset="-122"/>
              </a:rPr>
              <a:t>单击填加问题三？</a:t>
            </a:r>
            <a:endParaRPr lang="en-US" altLang="zh-CN" sz="1599" dirty="0">
              <a:gradFill>
                <a:gsLst>
                  <a:gs pos="0">
                    <a:srgbClr val="FFFFFF"/>
                  </a:gs>
                  <a:gs pos="100000">
                    <a:srgbClr val="FFFFFF"/>
                  </a:gs>
                </a:gsLst>
                <a:lin ang="5400000" scaled="0"/>
              </a:gradFill>
              <a:latin typeface="微软雅黑" pitchFamily="34" charset="-122"/>
              <a:ea typeface="微软雅黑" pitchFamily="34" charset="-122"/>
            </a:endParaRPr>
          </a:p>
          <a:p>
            <a:endParaRPr lang="en-US" altLang="zh-CN" sz="1599" dirty="0">
              <a:gradFill>
                <a:gsLst>
                  <a:gs pos="0">
                    <a:srgbClr val="FFFFFF"/>
                  </a:gs>
                  <a:gs pos="100000">
                    <a:srgbClr val="FFFFFF"/>
                  </a:gs>
                </a:gsLst>
                <a:lin ang="5400000" scaled="0"/>
              </a:gradFill>
              <a:latin typeface="微软雅黑" pitchFamily="34" charset="-122"/>
              <a:ea typeface="微软雅黑" pitchFamily="34" charset="-122"/>
            </a:endParaRPr>
          </a:p>
        </p:txBody>
      </p:sp>
      <p:sp>
        <p:nvSpPr>
          <p:cNvPr id="27" name="Cloud Callout 9"/>
          <p:cNvSpPr/>
          <p:nvPr/>
        </p:nvSpPr>
        <p:spPr bwMode="auto">
          <a:xfrm>
            <a:off x="1089830" y="2251251"/>
            <a:ext cx="2354865" cy="1279657"/>
          </a:xfrm>
          <a:prstGeom prst="cloudCallout">
            <a:avLst>
              <a:gd name="adj1" fmla="val 68799"/>
              <a:gd name="adj2" fmla="val 17194"/>
            </a:avLst>
          </a:prstGeom>
          <a:solidFill>
            <a:schemeClr val="bg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none" lIns="0" tIns="26867" rIns="26867" bIns="53730" numCol="1" spcCol="0" rtlCol="0" fromWordArt="0" anchor="b" anchorCtr="0" forceAA="0" compatLnSpc="1">
            <a:prstTxWarp prst="textNoShape">
              <a:avLst/>
            </a:prstTxWarp>
            <a:noAutofit/>
          </a:bodyPr>
          <a:lstStyle/>
          <a:p>
            <a:r>
              <a:rPr lang="zh-CN" altLang="en-US" sz="1599" dirty="0">
                <a:gradFill>
                  <a:gsLst>
                    <a:gs pos="0">
                      <a:srgbClr val="FFFFFF"/>
                    </a:gs>
                    <a:gs pos="100000">
                      <a:srgbClr val="FFFFFF"/>
                    </a:gs>
                  </a:gsLst>
                  <a:lin ang="5400000" scaled="0"/>
                </a:gradFill>
                <a:latin typeface="微软雅黑" pitchFamily="34" charset="-122"/>
                <a:ea typeface="微软雅黑" pitchFamily="34" charset="-122"/>
              </a:rPr>
              <a:t>单击填加问题一？</a:t>
            </a:r>
            <a:endParaRPr lang="en-US" altLang="zh-CN" sz="1599" dirty="0">
              <a:gradFill>
                <a:gsLst>
                  <a:gs pos="0">
                    <a:srgbClr val="FFFFFF"/>
                  </a:gs>
                  <a:gs pos="100000">
                    <a:srgbClr val="FFFFFF"/>
                  </a:gs>
                </a:gsLst>
                <a:lin ang="5400000" scaled="0"/>
              </a:gradFill>
              <a:latin typeface="微软雅黑" pitchFamily="34" charset="-122"/>
              <a:ea typeface="微软雅黑" pitchFamily="34" charset="-122"/>
            </a:endParaRPr>
          </a:p>
          <a:p>
            <a:endParaRPr lang="en-US" sz="1599" dirty="0">
              <a:gradFill>
                <a:gsLst>
                  <a:gs pos="0">
                    <a:srgbClr val="FFFFFF"/>
                  </a:gs>
                  <a:gs pos="100000">
                    <a:srgbClr val="FFFFFF"/>
                  </a:gs>
                </a:gsLst>
                <a:lin ang="5400000" scaled="0"/>
              </a:gradFill>
              <a:latin typeface="微软雅黑" pitchFamily="34" charset="-122"/>
              <a:ea typeface="微软雅黑" pitchFamily="34" charset="-122"/>
            </a:endParaRPr>
          </a:p>
        </p:txBody>
      </p:sp>
      <p:sp>
        <p:nvSpPr>
          <p:cNvPr id="28" name="Freeform 53"/>
          <p:cNvSpPr>
            <a:spLocks noEditPoints="1"/>
          </p:cNvSpPr>
          <p:nvPr/>
        </p:nvSpPr>
        <p:spPr bwMode="black">
          <a:xfrm>
            <a:off x="3744863" y="2954806"/>
            <a:ext cx="1712671" cy="1932808"/>
          </a:xfrm>
          <a:custGeom>
            <a:avLst/>
            <a:gdLst>
              <a:gd name="T0" fmla="*/ 466 w 1443"/>
              <a:gd name="T1" fmla="*/ 0 h 1627"/>
              <a:gd name="T2" fmla="*/ 466 w 1443"/>
              <a:gd name="T3" fmla="*/ 294 h 1627"/>
              <a:gd name="T4" fmla="*/ 0 w 1443"/>
              <a:gd name="T5" fmla="*/ 1173 h 1627"/>
              <a:gd name="T6" fmla="*/ 48 w 1443"/>
              <a:gd name="T7" fmla="*/ 1230 h 1627"/>
              <a:gd name="T8" fmla="*/ 186 w 1443"/>
              <a:gd name="T9" fmla="*/ 1363 h 1627"/>
              <a:gd name="T10" fmla="*/ 210 w 1443"/>
              <a:gd name="T11" fmla="*/ 1455 h 1627"/>
              <a:gd name="T12" fmla="*/ 31 w 1443"/>
              <a:gd name="T13" fmla="*/ 1545 h 1627"/>
              <a:gd name="T14" fmla="*/ 49 w 1443"/>
              <a:gd name="T15" fmla="*/ 1554 h 1627"/>
              <a:gd name="T16" fmla="*/ 61 w 1443"/>
              <a:gd name="T17" fmla="*/ 1620 h 1627"/>
              <a:gd name="T18" fmla="*/ 73 w 1443"/>
              <a:gd name="T19" fmla="*/ 1553 h 1627"/>
              <a:gd name="T20" fmla="*/ 210 w 1443"/>
              <a:gd name="T21" fmla="*/ 1525 h 1627"/>
              <a:gd name="T22" fmla="*/ 215 w 1443"/>
              <a:gd name="T23" fmla="*/ 1537 h 1627"/>
              <a:gd name="T24" fmla="*/ 228 w 1443"/>
              <a:gd name="T25" fmla="*/ 1594 h 1627"/>
              <a:gd name="T26" fmla="*/ 258 w 1443"/>
              <a:gd name="T27" fmla="*/ 1627 h 1627"/>
              <a:gd name="T28" fmla="*/ 271 w 1443"/>
              <a:gd name="T29" fmla="*/ 1594 h 1627"/>
              <a:gd name="T30" fmla="*/ 276 w 1443"/>
              <a:gd name="T31" fmla="*/ 1537 h 1627"/>
              <a:gd name="T32" fmla="*/ 411 w 1443"/>
              <a:gd name="T33" fmla="*/ 1541 h 1627"/>
              <a:gd name="T34" fmla="*/ 388 w 1443"/>
              <a:gd name="T35" fmla="*/ 1586 h 1627"/>
              <a:gd name="T36" fmla="*/ 457 w 1443"/>
              <a:gd name="T37" fmla="*/ 1586 h 1627"/>
              <a:gd name="T38" fmla="*/ 435 w 1443"/>
              <a:gd name="T39" fmla="*/ 1543 h 1627"/>
              <a:gd name="T40" fmla="*/ 452 w 1443"/>
              <a:gd name="T41" fmla="*/ 1504 h 1627"/>
              <a:gd name="T42" fmla="*/ 276 w 1443"/>
              <a:gd name="T43" fmla="*/ 1363 h 1627"/>
              <a:gd name="T44" fmla="*/ 299 w 1443"/>
              <a:gd name="T45" fmla="*/ 1230 h 1627"/>
              <a:gd name="T46" fmla="*/ 514 w 1443"/>
              <a:gd name="T47" fmla="*/ 1182 h 1627"/>
              <a:gd name="T48" fmla="*/ 494 w 1443"/>
              <a:gd name="T49" fmla="*/ 1134 h 1627"/>
              <a:gd name="T50" fmla="*/ 538 w 1443"/>
              <a:gd name="T51" fmla="*/ 1491 h 1627"/>
              <a:gd name="T52" fmla="*/ 722 w 1443"/>
              <a:gd name="T53" fmla="*/ 1528 h 1627"/>
              <a:gd name="T54" fmla="*/ 816 w 1443"/>
              <a:gd name="T55" fmla="*/ 1053 h 1627"/>
              <a:gd name="T56" fmla="*/ 817 w 1443"/>
              <a:gd name="T57" fmla="*/ 1052 h 1627"/>
              <a:gd name="T58" fmla="*/ 818 w 1443"/>
              <a:gd name="T59" fmla="*/ 1027 h 1627"/>
              <a:gd name="T60" fmla="*/ 439 w 1443"/>
              <a:gd name="T61" fmla="*/ 938 h 1627"/>
              <a:gd name="T62" fmla="*/ 820 w 1443"/>
              <a:gd name="T63" fmla="*/ 772 h 1627"/>
              <a:gd name="T64" fmla="*/ 1231 w 1443"/>
              <a:gd name="T65" fmla="*/ 760 h 1627"/>
              <a:gd name="T66" fmla="*/ 1245 w 1443"/>
              <a:gd name="T67" fmla="*/ 707 h 1627"/>
              <a:gd name="T68" fmla="*/ 1428 w 1443"/>
              <a:gd name="T69" fmla="*/ 267 h 1627"/>
              <a:gd name="T70" fmla="*/ 1235 w 1443"/>
              <a:gd name="T71" fmla="*/ 687 h 1627"/>
              <a:gd name="T72" fmla="*/ 1215 w 1443"/>
              <a:gd name="T73" fmla="*/ 700 h 1627"/>
              <a:gd name="T74" fmla="*/ 898 w 1443"/>
              <a:gd name="T75" fmla="*/ 693 h 1627"/>
              <a:gd name="T76" fmla="*/ 507 w 1443"/>
              <a:gd name="T77" fmla="*/ 615 h 1627"/>
              <a:gd name="T78" fmla="*/ 415 w 1443"/>
              <a:gd name="T79" fmla="*/ 354 h 1627"/>
              <a:gd name="T80" fmla="*/ 196 w 1443"/>
              <a:gd name="T81" fmla="*/ 456 h 1627"/>
              <a:gd name="T82" fmla="*/ 138 w 1443"/>
              <a:gd name="T83" fmla="*/ 730 h 1627"/>
              <a:gd name="T84" fmla="*/ 90 w 1443"/>
              <a:gd name="T85" fmla="*/ 530 h 1627"/>
              <a:gd name="T86" fmla="*/ 6 w 1443"/>
              <a:gd name="T87" fmla="*/ 578 h 1627"/>
              <a:gd name="T88" fmla="*/ 49 w 1443"/>
              <a:gd name="T89" fmla="*/ 966 h 1627"/>
              <a:gd name="T90" fmla="*/ 48 w 1443"/>
              <a:gd name="T91" fmla="*/ 1125 h 1627"/>
              <a:gd name="T92" fmla="*/ 96 w 1443"/>
              <a:gd name="T93" fmla="*/ 1084 h 1627"/>
              <a:gd name="T94" fmla="*/ 96 w 1443"/>
              <a:gd name="T95" fmla="*/ 1125 h 1627"/>
              <a:gd name="T96" fmla="*/ 1084 w 1443"/>
              <a:gd name="T97" fmla="*/ 1519 h 1627"/>
              <a:gd name="T98" fmla="*/ 824 w 1443"/>
              <a:gd name="T99" fmla="*/ 1618 h 1627"/>
              <a:gd name="T100" fmla="*/ 1443 w 1443"/>
              <a:gd name="T101" fmla="*/ 1519 h 1627"/>
              <a:gd name="T102" fmla="*/ 1293 w 1443"/>
              <a:gd name="T103" fmla="*/ 870 h 1627"/>
              <a:gd name="T104" fmla="*/ 1443 w 1443"/>
              <a:gd name="T105" fmla="*/ 772 h 1627"/>
              <a:gd name="T106" fmla="*/ 586 w 1443"/>
              <a:gd name="T107" fmla="*/ 870 h 1627"/>
              <a:gd name="T108" fmla="*/ 1084 w 1443"/>
              <a:gd name="T109" fmla="*/ 1519 h 16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443" h="1627">
                <a:moveTo>
                  <a:pt x="613" y="147"/>
                </a:moveTo>
                <a:cubicBezTo>
                  <a:pt x="613" y="65"/>
                  <a:pt x="547" y="0"/>
                  <a:pt x="466" y="0"/>
                </a:cubicBezTo>
                <a:cubicBezTo>
                  <a:pt x="385" y="0"/>
                  <a:pt x="319" y="65"/>
                  <a:pt x="319" y="147"/>
                </a:cubicBezTo>
                <a:cubicBezTo>
                  <a:pt x="319" y="228"/>
                  <a:pt x="385" y="294"/>
                  <a:pt x="466" y="294"/>
                </a:cubicBezTo>
                <a:cubicBezTo>
                  <a:pt x="547" y="294"/>
                  <a:pt x="613" y="228"/>
                  <a:pt x="613" y="147"/>
                </a:cubicBezTo>
                <a:close/>
                <a:moveTo>
                  <a:pt x="0" y="1173"/>
                </a:moveTo>
                <a:cubicBezTo>
                  <a:pt x="0" y="1182"/>
                  <a:pt x="0" y="1182"/>
                  <a:pt x="0" y="1182"/>
                </a:cubicBezTo>
                <a:cubicBezTo>
                  <a:pt x="0" y="1208"/>
                  <a:pt x="22" y="1230"/>
                  <a:pt x="48" y="1230"/>
                </a:cubicBezTo>
                <a:cubicBezTo>
                  <a:pt x="186" y="1230"/>
                  <a:pt x="186" y="1230"/>
                  <a:pt x="186" y="1230"/>
                </a:cubicBezTo>
                <a:cubicBezTo>
                  <a:pt x="186" y="1363"/>
                  <a:pt x="186" y="1363"/>
                  <a:pt x="186" y="1363"/>
                </a:cubicBezTo>
                <a:cubicBezTo>
                  <a:pt x="210" y="1363"/>
                  <a:pt x="210" y="1363"/>
                  <a:pt x="210" y="1363"/>
                </a:cubicBezTo>
                <a:cubicBezTo>
                  <a:pt x="210" y="1455"/>
                  <a:pt x="210" y="1455"/>
                  <a:pt x="210" y="1455"/>
                </a:cubicBezTo>
                <a:cubicBezTo>
                  <a:pt x="31" y="1504"/>
                  <a:pt x="31" y="1504"/>
                  <a:pt x="31" y="1504"/>
                </a:cubicBezTo>
                <a:cubicBezTo>
                  <a:pt x="31" y="1545"/>
                  <a:pt x="31" y="1545"/>
                  <a:pt x="31" y="1545"/>
                </a:cubicBezTo>
                <a:cubicBezTo>
                  <a:pt x="49" y="1543"/>
                  <a:pt x="49" y="1543"/>
                  <a:pt x="49" y="1543"/>
                </a:cubicBezTo>
                <a:cubicBezTo>
                  <a:pt x="49" y="1554"/>
                  <a:pt x="49" y="1554"/>
                  <a:pt x="49" y="1554"/>
                </a:cubicBezTo>
                <a:cubicBezTo>
                  <a:pt x="36" y="1558"/>
                  <a:pt x="26" y="1571"/>
                  <a:pt x="26" y="1586"/>
                </a:cubicBezTo>
                <a:cubicBezTo>
                  <a:pt x="26" y="1605"/>
                  <a:pt x="42" y="1620"/>
                  <a:pt x="61" y="1620"/>
                </a:cubicBezTo>
                <a:cubicBezTo>
                  <a:pt x="80" y="1620"/>
                  <a:pt x="95" y="1605"/>
                  <a:pt x="95" y="1586"/>
                </a:cubicBezTo>
                <a:cubicBezTo>
                  <a:pt x="95" y="1571"/>
                  <a:pt x="86" y="1558"/>
                  <a:pt x="73" y="1553"/>
                </a:cubicBezTo>
                <a:cubicBezTo>
                  <a:pt x="73" y="1541"/>
                  <a:pt x="73" y="1541"/>
                  <a:pt x="73" y="1541"/>
                </a:cubicBezTo>
                <a:cubicBezTo>
                  <a:pt x="210" y="1525"/>
                  <a:pt x="210" y="1525"/>
                  <a:pt x="210" y="1525"/>
                </a:cubicBezTo>
                <a:cubicBezTo>
                  <a:pt x="210" y="1537"/>
                  <a:pt x="210" y="1537"/>
                  <a:pt x="210" y="1537"/>
                </a:cubicBezTo>
                <a:cubicBezTo>
                  <a:pt x="215" y="1537"/>
                  <a:pt x="215" y="1537"/>
                  <a:pt x="215" y="1537"/>
                </a:cubicBezTo>
                <a:cubicBezTo>
                  <a:pt x="215" y="1594"/>
                  <a:pt x="215" y="1594"/>
                  <a:pt x="215" y="1594"/>
                </a:cubicBezTo>
                <a:cubicBezTo>
                  <a:pt x="228" y="1594"/>
                  <a:pt x="228" y="1594"/>
                  <a:pt x="228" y="1594"/>
                </a:cubicBezTo>
                <a:cubicBezTo>
                  <a:pt x="228" y="1627"/>
                  <a:pt x="228" y="1627"/>
                  <a:pt x="228" y="1627"/>
                </a:cubicBezTo>
                <a:cubicBezTo>
                  <a:pt x="258" y="1627"/>
                  <a:pt x="258" y="1627"/>
                  <a:pt x="258" y="1627"/>
                </a:cubicBezTo>
                <a:cubicBezTo>
                  <a:pt x="258" y="1594"/>
                  <a:pt x="258" y="1594"/>
                  <a:pt x="258" y="1594"/>
                </a:cubicBezTo>
                <a:cubicBezTo>
                  <a:pt x="271" y="1594"/>
                  <a:pt x="271" y="1594"/>
                  <a:pt x="271" y="1594"/>
                </a:cubicBezTo>
                <a:cubicBezTo>
                  <a:pt x="271" y="1537"/>
                  <a:pt x="271" y="1537"/>
                  <a:pt x="271" y="1537"/>
                </a:cubicBezTo>
                <a:cubicBezTo>
                  <a:pt x="276" y="1537"/>
                  <a:pt x="276" y="1537"/>
                  <a:pt x="276" y="1537"/>
                </a:cubicBezTo>
                <a:cubicBezTo>
                  <a:pt x="276" y="1525"/>
                  <a:pt x="276" y="1525"/>
                  <a:pt x="276" y="1525"/>
                </a:cubicBezTo>
                <a:cubicBezTo>
                  <a:pt x="411" y="1541"/>
                  <a:pt x="411" y="1541"/>
                  <a:pt x="411" y="1541"/>
                </a:cubicBezTo>
                <a:cubicBezTo>
                  <a:pt x="411" y="1553"/>
                  <a:pt x="411" y="1553"/>
                  <a:pt x="411" y="1553"/>
                </a:cubicBezTo>
                <a:cubicBezTo>
                  <a:pt x="398" y="1558"/>
                  <a:pt x="388" y="1571"/>
                  <a:pt x="388" y="1586"/>
                </a:cubicBezTo>
                <a:cubicBezTo>
                  <a:pt x="388" y="1605"/>
                  <a:pt x="404" y="1620"/>
                  <a:pt x="423" y="1620"/>
                </a:cubicBezTo>
                <a:cubicBezTo>
                  <a:pt x="442" y="1620"/>
                  <a:pt x="457" y="1605"/>
                  <a:pt x="457" y="1586"/>
                </a:cubicBezTo>
                <a:cubicBezTo>
                  <a:pt x="457" y="1571"/>
                  <a:pt x="448" y="1558"/>
                  <a:pt x="435" y="1554"/>
                </a:cubicBezTo>
                <a:cubicBezTo>
                  <a:pt x="435" y="1543"/>
                  <a:pt x="435" y="1543"/>
                  <a:pt x="435" y="1543"/>
                </a:cubicBezTo>
                <a:cubicBezTo>
                  <a:pt x="452" y="1545"/>
                  <a:pt x="452" y="1545"/>
                  <a:pt x="452" y="1545"/>
                </a:cubicBezTo>
                <a:cubicBezTo>
                  <a:pt x="452" y="1504"/>
                  <a:pt x="452" y="1504"/>
                  <a:pt x="452" y="1504"/>
                </a:cubicBezTo>
                <a:cubicBezTo>
                  <a:pt x="276" y="1456"/>
                  <a:pt x="276" y="1456"/>
                  <a:pt x="276" y="1456"/>
                </a:cubicBezTo>
                <a:cubicBezTo>
                  <a:pt x="276" y="1363"/>
                  <a:pt x="276" y="1363"/>
                  <a:pt x="276" y="1363"/>
                </a:cubicBezTo>
                <a:cubicBezTo>
                  <a:pt x="299" y="1363"/>
                  <a:pt x="299" y="1363"/>
                  <a:pt x="299" y="1363"/>
                </a:cubicBezTo>
                <a:cubicBezTo>
                  <a:pt x="299" y="1230"/>
                  <a:pt x="299" y="1230"/>
                  <a:pt x="299" y="1230"/>
                </a:cubicBezTo>
                <a:cubicBezTo>
                  <a:pt x="466" y="1230"/>
                  <a:pt x="466" y="1230"/>
                  <a:pt x="466" y="1230"/>
                </a:cubicBezTo>
                <a:cubicBezTo>
                  <a:pt x="493" y="1230"/>
                  <a:pt x="514" y="1208"/>
                  <a:pt x="514" y="1182"/>
                </a:cubicBezTo>
                <a:cubicBezTo>
                  <a:pt x="514" y="1173"/>
                  <a:pt x="514" y="1173"/>
                  <a:pt x="514" y="1173"/>
                </a:cubicBezTo>
                <a:cubicBezTo>
                  <a:pt x="514" y="1157"/>
                  <a:pt x="506" y="1143"/>
                  <a:pt x="494" y="1134"/>
                </a:cubicBezTo>
                <a:cubicBezTo>
                  <a:pt x="609" y="1134"/>
                  <a:pt x="609" y="1134"/>
                  <a:pt x="609" y="1134"/>
                </a:cubicBezTo>
                <a:cubicBezTo>
                  <a:pt x="538" y="1491"/>
                  <a:pt x="538" y="1491"/>
                  <a:pt x="538" y="1491"/>
                </a:cubicBezTo>
                <a:cubicBezTo>
                  <a:pt x="528" y="1539"/>
                  <a:pt x="562" y="1586"/>
                  <a:pt x="613" y="1596"/>
                </a:cubicBezTo>
                <a:cubicBezTo>
                  <a:pt x="664" y="1606"/>
                  <a:pt x="713" y="1576"/>
                  <a:pt x="722" y="1528"/>
                </a:cubicBezTo>
                <a:cubicBezTo>
                  <a:pt x="816" y="1057"/>
                  <a:pt x="816" y="1057"/>
                  <a:pt x="816" y="1057"/>
                </a:cubicBezTo>
                <a:cubicBezTo>
                  <a:pt x="816" y="1056"/>
                  <a:pt x="816" y="1054"/>
                  <a:pt x="816" y="1053"/>
                </a:cubicBezTo>
                <a:cubicBezTo>
                  <a:pt x="816" y="1053"/>
                  <a:pt x="816" y="1053"/>
                  <a:pt x="816" y="1053"/>
                </a:cubicBezTo>
                <a:cubicBezTo>
                  <a:pt x="817" y="1053"/>
                  <a:pt x="817" y="1052"/>
                  <a:pt x="817" y="1052"/>
                </a:cubicBezTo>
                <a:cubicBezTo>
                  <a:pt x="817" y="1051"/>
                  <a:pt x="817" y="1051"/>
                  <a:pt x="817" y="1051"/>
                </a:cubicBezTo>
                <a:cubicBezTo>
                  <a:pt x="818" y="1043"/>
                  <a:pt x="818" y="1035"/>
                  <a:pt x="818" y="1027"/>
                </a:cubicBezTo>
                <a:cubicBezTo>
                  <a:pt x="813" y="977"/>
                  <a:pt x="771" y="938"/>
                  <a:pt x="720" y="938"/>
                </a:cubicBezTo>
                <a:cubicBezTo>
                  <a:pt x="439" y="938"/>
                  <a:pt x="439" y="938"/>
                  <a:pt x="439" y="938"/>
                </a:cubicBezTo>
                <a:cubicBezTo>
                  <a:pt x="474" y="772"/>
                  <a:pt x="474" y="772"/>
                  <a:pt x="474" y="772"/>
                </a:cubicBezTo>
                <a:cubicBezTo>
                  <a:pt x="820" y="772"/>
                  <a:pt x="820" y="772"/>
                  <a:pt x="820" y="772"/>
                </a:cubicBezTo>
                <a:cubicBezTo>
                  <a:pt x="835" y="772"/>
                  <a:pt x="849" y="767"/>
                  <a:pt x="861" y="760"/>
                </a:cubicBezTo>
                <a:cubicBezTo>
                  <a:pt x="1231" y="760"/>
                  <a:pt x="1231" y="760"/>
                  <a:pt x="1231" y="760"/>
                </a:cubicBezTo>
                <a:cubicBezTo>
                  <a:pt x="1231" y="717"/>
                  <a:pt x="1231" y="717"/>
                  <a:pt x="1231" y="717"/>
                </a:cubicBezTo>
                <a:cubicBezTo>
                  <a:pt x="1238" y="717"/>
                  <a:pt x="1251" y="709"/>
                  <a:pt x="1245" y="707"/>
                </a:cubicBezTo>
                <a:cubicBezTo>
                  <a:pt x="1258" y="712"/>
                  <a:pt x="1258" y="712"/>
                  <a:pt x="1258" y="712"/>
                </a:cubicBezTo>
                <a:cubicBezTo>
                  <a:pt x="1427" y="272"/>
                  <a:pt x="1255" y="721"/>
                  <a:pt x="1428" y="267"/>
                </a:cubicBezTo>
                <a:cubicBezTo>
                  <a:pt x="1372" y="246"/>
                  <a:pt x="1400" y="256"/>
                  <a:pt x="1400" y="256"/>
                </a:cubicBezTo>
                <a:cubicBezTo>
                  <a:pt x="1235" y="687"/>
                  <a:pt x="1235" y="687"/>
                  <a:pt x="1235" y="687"/>
                </a:cubicBezTo>
                <a:cubicBezTo>
                  <a:pt x="1234" y="686"/>
                  <a:pt x="1232" y="686"/>
                  <a:pt x="1231" y="686"/>
                </a:cubicBezTo>
                <a:cubicBezTo>
                  <a:pt x="1223" y="686"/>
                  <a:pt x="1216" y="692"/>
                  <a:pt x="1215" y="700"/>
                </a:cubicBezTo>
                <a:cubicBezTo>
                  <a:pt x="898" y="700"/>
                  <a:pt x="898" y="700"/>
                  <a:pt x="898" y="700"/>
                </a:cubicBezTo>
                <a:cubicBezTo>
                  <a:pt x="898" y="698"/>
                  <a:pt x="898" y="695"/>
                  <a:pt x="898" y="693"/>
                </a:cubicBezTo>
                <a:cubicBezTo>
                  <a:pt x="898" y="650"/>
                  <a:pt x="863" y="615"/>
                  <a:pt x="820" y="615"/>
                </a:cubicBezTo>
                <a:cubicBezTo>
                  <a:pt x="507" y="615"/>
                  <a:pt x="507" y="615"/>
                  <a:pt x="507" y="615"/>
                </a:cubicBezTo>
                <a:cubicBezTo>
                  <a:pt x="526" y="525"/>
                  <a:pt x="526" y="525"/>
                  <a:pt x="526" y="525"/>
                </a:cubicBezTo>
                <a:cubicBezTo>
                  <a:pt x="542" y="447"/>
                  <a:pt x="492" y="371"/>
                  <a:pt x="415" y="354"/>
                </a:cubicBezTo>
                <a:cubicBezTo>
                  <a:pt x="367" y="344"/>
                  <a:pt x="367" y="344"/>
                  <a:pt x="367" y="344"/>
                </a:cubicBezTo>
                <a:cubicBezTo>
                  <a:pt x="289" y="328"/>
                  <a:pt x="213" y="378"/>
                  <a:pt x="196" y="456"/>
                </a:cubicBezTo>
                <a:cubicBezTo>
                  <a:pt x="151" y="670"/>
                  <a:pt x="151" y="670"/>
                  <a:pt x="151" y="670"/>
                </a:cubicBezTo>
                <a:cubicBezTo>
                  <a:pt x="138" y="730"/>
                  <a:pt x="138" y="730"/>
                  <a:pt x="138" y="730"/>
                </a:cubicBezTo>
                <a:cubicBezTo>
                  <a:pt x="138" y="578"/>
                  <a:pt x="138" y="578"/>
                  <a:pt x="138" y="578"/>
                </a:cubicBezTo>
                <a:cubicBezTo>
                  <a:pt x="138" y="552"/>
                  <a:pt x="117" y="530"/>
                  <a:pt x="90" y="530"/>
                </a:cubicBezTo>
                <a:cubicBezTo>
                  <a:pt x="54" y="530"/>
                  <a:pt x="54" y="530"/>
                  <a:pt x="54" y="530"/>
                </a:cubicBezTo>
                <a:cubicBezTo>
                  <a:pt x="28" y="530"/>
                  <a:pt x="6" y="552"/>
                  <a:pt x="6" y="578"/>
                </a:cubicBezTo>
                <a:cubicBezTo>
                  <a:pt x="6" y="918"/>
                  <a:pt x="6" y="918"/>
                  <a:pt x="6" y="918"/>
                </a:cubicBezTo>
                <a:cubicBezTo>
                  <a:pt x="6" y="943"/>
                  <a:pt x="25" y="964"/>
                  <a:pt x="49" y="966"/>
                </a:cubicBezTo>
                <a:cubicBezTo>
                  <a:pt x="49" y="1125"/>
                  <a:pt x="49" y="1125"/>
                  <a:pt x="49" y="1125"/>
                </a:cubicBezTo>
                <a:cubicBezTo>
                  <a:pt x="48" y="1125"/>
                  <a:pt x="48" y="1125"/>
                  <a:pt x="48" y="1125"/>
                </a:cubicBezTo>
                <a:cubicBezTo>
                  <a:pt x="22" y="1125"/>
                  <a:pt x="0" y="1146"/>
                  <a:pt x="0" y="1173"/>
                </a:cubicBezTo>
                <a:close/>
                <a:moveTo>
                  <a:pt x="96" y="1084"/>
                </a:moveTo>
                <a:cubicBezTo>
                  <a:pt x="106" y="1101"/>
                  <a:pt x="121" y="1116"/>
                  <a:pt x="140" y="1125"/>
                </a:cubicBezTo>
                <a:cubicBezTo>
                  <a:pt x="96" y="1125"/>
                  <a:pt x="96" y="1125"/>
                  <a:pt x="96" y="1125"/>
                </a:cubicBezTo>
                <a:lnTo>
                  <a:pt x="96" y="1084"/>
                </a:lnTo>
                <a:close/>
                <a:moveTo>
                  <a:pt x="1084" y="1519"/>
                </a:moveTo>
                <a:cubicBezTo>
                  <a:pt x="824" y="1519"/>
                  <a:pt x="824" y="1519"/>
                  <a:pt x="824" y="1519"/>
                </a:cubicBezTo>
                <a:cubicBezTo>
                  <a:pt x="824" y="1618"/>
                  <a:pt x="824" y="1618"/>
                  <a:pt x="824" y="1618"/>
                </a:cubicBezTo>
                <a:cubicBezTo>
                  <a:pt x="1443" y="1618"/>
                  <a:pt x="1443" y="1618"/>
                  <a:pt x="1443" y="1618"/>
                </a:cubicBezTo>
                <a:cubicBezTo>
                  <a:pt x="1443" y="1519"/>
                  <a:pt x="1443" y="1519"/>
                  <a:pt x="1443" y="1519"/>
                </a:cubicBezTo>
                <a:cubicBezTo>
                  <a:pt x="1293" y="1519"/>
                  <a:pt x="1293" y="1519"/>
                  <a:pt x="1293" y="1519"/>
                </a:cubicBezTo>
                <a:cubicBezTo>
                  <a:pt x="1293" y="870"/>
                  <a:pt x="1293" y="870"/>
                  <a:pt x="1293" y="870"/>
                </a:cubicBezTo>
                <a:cubicBezTo>
                  <a:pt x="1443" y="870"/>
                  <a:pt x="1443" y="870"/>
                  <a:pt x="1443" y="870"/>
                </a:cubicBezTo>
                <a:cubicBezTo>
                  <a:pt x="1443" y="772"/>
                  <a:pt x="1443" y="772"/>
                  <a:pt x="1443" y="772"/>
                </a:cubicBezTo>
                <a:cubicBezTo>
                  <a:pt x="586" y="772"/>
                  <a:pt x="586" y="772"/>
                  <a:pt x="586" y="772"/>
                </a:cubicBezTo>
                <a:cubicBezTo>
                  <a:pt x="586" y="870"/>
                  <a:pt x="586" y="870"/>
                  <a:pt x="586" y="870"/>
                </a:cubicBezTo>
                <a:cubicBezTo>
                  <a:pt x="1084" y="870"/>
                  <a:pt x="1084" y="870"/>
                  <a:pt x="1084" y="870"/>
                </a:cubicBezTo>
                <a:lnTo>
                  <a:pt x="1084" y="1519"/>
                </a:lnTo>
                <a:close/>
              </a:path>
            </a:pathLst>
          </a:custGeom>
          <a:solidFill>
            <a:schemeClr val="accent4"/>
          </a:solidFill>
          <a:ln>
            <a:noFill/>
          </a:ln>
          <a:extLst/>
        </p:spPr>
        <p:txBody>
          <a:bodyPr vert="horz" wrap="square" lIns="53730" tIns="26867" rIns="53730" bIns="26867" numCol="1" anchor="t" anchorCtr="0" compatLnSpc="1">
            <a:prstTxWarp prst="textNoShape">
              <a:avLst/>
            </a:prstTxWarp>
          </a:bodyPr>
          <a:lstStyle/>
          <a:p>
            <a:endParaRPr lang="en-US" sz="1270" dirty="0"/>
          </a:p>
        </p:txBody>
      </p:sp>
      <p:sp>
        <p:nvSpPr>
          <p:cNvPr id="29" name="Cloud Callout 11"/>
          <p:cNvSpPr/>
          <p:nvPr/>
        </p:nvSpPr>
        <p:spPr bwMode="auto">
          <a:xfrm>
            <a:off x="5564093" y="2125834"/>
            <a:ext cx="2191121" cy="1422992"/>
          </a:xfrm>
          <a:prstGeom prst="cloudCallout">
            <a:avLst>
              <a:gd name="adj1" fmla="val -90339"/>
              <a:gd name="adj2" fmla="val 18228"/>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none" lIns="0" tIns="26867" rIns="26867" bIns="53730" numCol="1" spcCol="0" rtlCol="0" fromWordArt="0" anchor="b" anchorCtr="0" forceAA="0" compatLnSpc="1">
            <a:prstTxWarp prst="textNoShape">
              <a:avLst/>
            </a:prstTxWarp>
            <a:noAutofit/>
          </a:bodyPr>
          <a:lstStyle/>
          <a:p>
            <a:r>
              <a:rPr lang="zh-CN" altLang="en-US" sz="1599" dirty="0">
                <a:gradFill>
                  <a:gsLst>
                    <a:gs pos="0">
                      <a:srgbClr val="FFFFFF"/>
                    </a:gs>
                    <a:gs pos="100000">
                      <a:srgbClr val="FFFFFF"/>
                    </a:gs>
                  </a:gsLst>
                  <a:lin ang="5400000" scaled="0"/>
                </a:gradFill>
                <a:latin typeface="微软雅黑" pitchFamily="34" charset="-122"/>
                <a:ea typeface="微软雅黑" pitchFamily="34" charset="-122"/>
              </a:rPr>
              <a:t>单击填加问题四？</a:t>
            </a:r>
            <a:endParaRPr lang="en-US" altLang="zh-CN" sz="1599" dirty="0">
              <a:gradFill>
                <a:gsLst>
                  <a:gs pos="0">
                    <a:srgbClr val="FFFFFF"/>
                  </a:gs>
                  <a:gs pos="100000">
                    <a:srgbClr val="FFFFFF"/>
                  </a:gs>
                </a:gsLst>
                <a:lin ang="5400000" scaled="0"/>
              </a:gradFill>
              <a:latin typeface="微软雅黑" pitchFamily="34" charset="-122"/>
              <a:ea typeface="微软雅黑" pitchFamily="34" charset="-122"/>
            </a:endParaRPr>
          </a:p>
          <a:p>
            <a:endParaRPr lang="en-US" altLang="zh-CN" sz="1599" dirty="0">
              <a:gradFill>
                <a:gsLst>
                  <a:gs pos="0">
                    <a:srgbClr val="FFFFFF"/>
                  </a:gs>
                  <a:gs pos="100000">
                    <a:srgbClr val="FFFFFF"/>
                  </a:gs>
                </a:gsLst>
                <a:lin ang="5400000" scaled="0"/>
              </a:gradFill>
              <a:latin typeface="微软雅黑" pitchFamily="34" charset="-122"/>
              <a:ea typeface="微软雅黑" pitchFamily="34" charset="-122"/>
            </a:endParaRPr>
          </a:p>
        </p:txBody>
      </p:sp>
      <p:sp>
        <p:nvSpPr>
          <p:cNvPr id="30" name="Cloud Callout 12"/>
          <p:cNvSpPr/>
          <p:nvPr/>
        </p:nvSpPr>
        <p:spPr bwMode="auto">
          <a:xfrm>
            <a:off x="2021551" y="743095"/>
            <a:ext cx="2293467" cy="1278618"/>
          </a:xfrm>
          <a:prstGeom prst="cloudCallout">
            <a:avLst>
              <a:gd name="adj1" fmla="val 44578"/>
              <a:gd name="adj2" fmla="val 117581"/>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26867" rIns="26867" bIns="53730" numCol="1" spcCol="0" rtlCol="0" fromWordArt="0" anchor="b" anchorCtr="0" forceAA="0" compatLnSpc="1">
            <a:prstTxWarp prst="textNoShape">
              <a:avLst/>
            </a:prstTxWarp>
            <a:noAutofit/>
          </a:bodyPr>
          <a:lstStyle/>
          <a:p>
            <a:r>
              <a:rPr lang="zh-CN" altLang="en-US" sz="1599" dirty="0">
                <a:gradFill>
                  <a:gsLst>
                    <a:gs pos="0">
                      <a:srgbClr val="FFFFFF"/>
                    </a:gs>
                    <a:gs pos="100000">
                      <a:srgbClr val="FFFFFF"/>
                    </a:gs>
                  </a:gsLst>
                  <a:lin ang="5400000" scaled="0"/>
                </a:gradFill>
                <a:latin typeface="微软雅黑" pitchFamily="34" charset="-122"/>
                <a:ea typeface="微软雅黑" pitchFamily="34" charset="-122"/>
              </a:rPr>
              <a:t>单击填加问题二？</a:t>
            </a:r>
            <a:endParaRPr lang="en-US" altLang="zh-CN" sz="1599" dirty="0">
              <a:gradFill>
                <a:gsLst>
                  <a:gs pos="0">
                    <a:srgbClr val="FFFFFF"/>
                  </a:gs>
                  <a:gs pos="100000">
                    <a:srgbClr val="FFFFFF"/>
                  </a:gs>
                </a:gsLst>
                <a:lin ang="5400000" scaled="0"/>
              </a:gradFill>
              <a:latin typeface="微软雅黑" pitchFamily="34" charset="-122"/>
              <a:ea typeface="微软雅黑" pitchFamily="34" charset="-122"/>
            </a:endParaRPr>
          </a:p>
          <a:p>
            <a:endParaRPr lang="en-US" altLang="zh-CN" sz="1599" dirty="0">
              <a:gradFill>
                <a:gsLst>
                  <a:gs pos="0">
                    <a:srgbClr val="FFFFFF"/>
                  </a:gs>
                  <a:gs pos="100000">
                    <a:srgbClr val="FFFFFF"/>
                  </a:gs>
                </a:gsLst>
                <a:lin ang="5400000" scaled="0"/>
              </a:gradFill>
              <a:latin typeface="微软雅黑" pitchFamily="34" charset="-122"/>
              <a:ea typeface="微软雅黑" pitchFamily="34" charset="-122"/>
            </a:endParaRPr>
          </a:p>
        </p:txBody>
      </p:sp>
    </p:spTree>
    <p:extLst>
      <p:ext uri="{BB962C8B-B14F-4D97-AF65-F5344CB8AC3E}">
        <p14:creationId xmlns:p14="http://schemas.microsoft.com/office/powerpoint/2010/main" val="1741507513"/>
      </p:ext>
    </p:extLst>
  </p:cSld>
  <p:clrMapOvr>
    <a:masterClrMapping/>
  </p:clrMapOvr>
  <p:transition spd="slow" advClick="0" advTm="200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500"/>
                                        <p:tgtEl>
                                          <p:spTgt spid="28"/>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7"/>
                                        </p:tgtEl>
                                        <p:attrNameLst>
                                          <p:attrName>style.visibility</p:attrName>
                                        </p:attrNameLst>
                                      </p:cBhvr>
                                      <p:to>
                                        <p:strVal val="visible"/>
                                      </p:to>
                                    </p:set>
                                    <p:animEffect transition="in" filter="fade">
                                      <p:cBhvr>
                                        <p:cTn id="11" dur="500"/>
                                        <p:tgtEl>
                                          <p:spTgt spid="27"/>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30"/>
                                        </p:tgtEl>
                                        <p:attrNameLst>
                                          <p:attrName>style.visibility</p:attrName>
                                        </p:attrNameLst>
                                      </p:cBhvr>
                                      <p:to>
                                        <p:strVal val="visible"/>
                                      </p:to>
                                    </p:set>
                                    <p:animEffect transition="in" filter="fade">
                                      <p:cBhvr>
                                        <p:cTn id="15" dur="500"/>
                                        <p:tgtEl>
                                          <p:spTgt spid="30"/>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26"/>
                                        </p:tgtEl>
                                        <p:attrNameLst>
                                          <p:attrName>style.visibility</p:attrName>
                                        </p:attrNameLst>
                                      </p:cBhvr>
                                      <p:to>
                                        <p:strVal val="visible"/>
                                      </p:to>
                                    </p:set>
                                    <p:animEffect transition="in" filter="fade">
                                      <p:cBhvr>
                                        <p:cTn id="19" dur="500"/>
                                        <p:tgtEl>
                                          <p:spTgt spid="26"/>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29"/>
                                        </p:tgtEl>
                                        <p:attrNameLst>
                                          <p:attrName>style.visibility</p:attrName>
                                        </p:attrNameLst>
                                      </p:cBhvr>
                                      <p:to>
                                        <p:strVal val="visible"/>
                                      </p:to>
                                    </p:set>
                                    <p:animEffect transition="in" filter="fade">
                                      <p:cBhvr>
                                        <p:cTn id="23"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7" grpId="0" animBg="1"/>
      <p:bldP spid="28" grpId="0" animBg="1"/>
      <p:bldP spid="29" grpId="0" animBg="1"/>
      <p:bldP spid="30" grpId="0" animBg="1"/>
    </p:bldLst>
  </p:timing>
  <p:extLst mod="1">
    <p:ext uri="{E180D4A7-C9FB-4DFB-919C-405C955672EB}">
      <p14:showEvtLst xmlns:p14="http://schemas.microsoft.com/office/powerpoint/2010/main">
        <p14:playEvt time="0" objId="30"/>
      </p14:showEvtLst>
    </p:ext>
  </p:extLs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88" y="0"/>
            <a:ext cx="9141112" cy="5143500"/>
          </a:xfrm>
          <a:prstGeom prst="rect">
            <a:avLst/>
          </a:prstGeom>
        </p:spPr>
      </p:pic>
      <p:pic>
        <p:nvPicPr>
          <p:cNvPr id="5" name="图片 4"/>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12700" y="3045259"/>
            <a:ext cx="9156700" cy="2098241"/>
          </a:xfrm>
          <a:prstGeom prst="rect">
            <a:avLst/>
          </a:prstGeom>
        </p:spPr>
      </p:pic>
      <p:pic>
        <p:nvPicPr>
          <p:cNvPr id="4" name="图片 3"/>
          <p:cNvPicPr>
            <a:picLocks noChangeAspect="1"/>
          </p:cNvPicPr>
          <p:nvPr/>
        </p:nvPicPr>
        <p:blipFill rotWithShape="1">
          <a:blip r:embed="rId5" cstate="print">
            <a:extLst>
              <a:ext uri="{28A0092B-C50C-407E-A947-70E740481C1C}">
                <a14:useLocalDpi xmlns:a14="http://schemas.microsoft.com/office/drawing/2010/main" val="0"/>
              </a:ext>
            </a:extLst>
          </a:blip>
          <a:srcRect/>
          <a:stretch/>
        </p:blipFill>
        <p:spPr>
          <a:xfrm>
            <a:off x="-12700" y="2711686"/>
            <a:ext cx="2578100" cy="2431813"/>
          </a:xfrm>
          <a:prstGeom prst="rect">
            <a:avLst/>
          </a:prstGeom>
        </p:spPr>
      </p:pic>
      <p:sp>
        <p:nvSpPr>
          <p:cNvPr id="2" name="燕尾形 1"/>
          <p:cNvSpPr/>
          <p:nvPr/>
        </p:nvSpPr>
        <p:spPr>
          <a:xfrm>
            <a:off x="2590800" y="1747877"/>
            <a:ext cx="719176" cy="892787"/>
          </a:xfrm>
          <a:prstGeom prst="chevron">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 name="文本框 2"/>
          <p:cNvSpPr txBox="1"/>
          <p:nvPr/>
        </p:nvSpPr>
        <p:spPr>
          <a:xfrm>
            <a:off x="3424712" y="1840327"/>
            <a:ext cx="5451542" cy="707886"/>
          </a:xfrm>
          <a:prstGeom prst="rect">
            <a:avLst/>
          </a:prstGeom>
          <a:noFill/>
        </p:spPr>
        <p:txBody>
          <a:bodyPr wrap="square" rtlCol="0">
            <a:spAutoFit/>
          </a:bodyPr>
          <a:lstStyle/>
          <a:p>
            <a:r>
              <a:rPr lang="zh-CN" altLang="en-US" sz="4000" b="1" dirty="0">
                <a:solidFill>
                  <a:srgbClr val="FFFF00"/>
                </a:solidFill>
                <a:latin typeface="微软雅黑" panose="020B0503020204020204" pitchFamily="34" charset="-122"/>
                <a:ea typeface="微软雅黑" panose="020B0503020204020204" pitchFamily="34" charset="-122"/>
              </a:rPr>
              <a:t>单击此处添加文字标题</a:t>
            </a:r>
          </a:p>
        </p:txBody>
      </p:sp>
      <p:sp>
        <p:nvSpPr>
          <p:cNvPr id="11" name="文本框 10"/>
          <p:cNvSpPr txBox="1"/>
          <p:nvPr/>
        </p:nvSpPr>
        <p:spPr>
          <a:xfrm>
            <a:off x="1435925" y="1705992"/>
            <a:ext cx="1397933" cy="1015663"/>
          </a:xfrm>
          <a:prstGeom prst="rect">
            <a:avLst/>
          </a:prstGeom>
          <a:noFill/>
        </p:spPr>
        <p:txBody>
          <a:bodyPr wrap="square" rtlCol="0">
            <a:spAutoFit/>
          </a:bodyPr>
          <a:lstStyle/>
          <a:p>
            <a:r>
              <a:rPr lang="en-US" altLang="zh-CN" sz="6000" b="1" dirty="0">
                <a:solidFill>
                  <a:srgbClr val="FFFF00"/>
                </a:solidFill>
                <a:latin typeface="微软雅黑" panose="020B0503020204020204" pitchFamily="34" charset="-122"/>
                <a:ea typeface="微软雅黑" panose="020B0503020204020204" pitchFamily="34" charset="-122"/>
              </a:rPr>
              <a:t>03</a:t>
            </a:r>
            <a:endParaRPr lang="zh-CN" altLang="en-US" sz="6000" b="1" dirty="0">
              <a:solidFill>
                <a:srgbClr val="FFFF00"/>
              </a:solidFill>
              <a:latin typeface="微软雅黑" panose="020B0503020204020204" pitchFamily="34" charset="-122"/>
              <a:ea typeface="微软雅黑" panose="020B0503020204020204" pitchFamily="34" charset="-122"/>
            </a:endParaRPr>
          </a:p>
        </p:txBody>
      </p:sp>
      <p:sp>
        <p:nvSpPr>
          <p:cNvPr id="21" name="文本框 20"/>
          <p:cNvSpPr txBox="1"/>
          <p:nvPr/>
        </p:nvSpPr>
        <p:spPr>
          <a:xfrm>
            <a:off x="728039" y="524846"/>
            <a:ext cx="2031325" cy="830997"/>
          </a:xfrm>
          <a:prstGeom prst="rect">
            <a:avLst/>
          </a:prstGeom>
          <a:noFill/>
        </p:spPr>
        <p:txBody>
          <a:bodyPr wrap="none" rtlCol="0">
            <a:spAutoFit/>
          </a:bodyPr>
          <a:lstStyle/>
          <a:p>
            <a:r>
              <a:rPr lang="zh-CN" altLang="en-US" sz="4800" b="1" dirty="0">
                <a:solidFill>
                  <a:srgbClr val="FFFF00"/>
                </a:solidFill>
                <a:latin typeface="微软雅黑" panose="020B0503020204020204" pitchFamily="34" charset="-122"/>
                <a:ea typeface="微软雅黑" panose="020B0503020204020204" pitchFamily="34" charset="-122"/>
              </a:rPr>
              <a:t>过渡页</a:t>
            </a:r>
          </a:p>
        </p:txBody>
      </p:sp>
    </p:spTree>
    <p:extLst>
      <p:ext uri="{BB962C8B-B14F-4D97-AF65-F5344CB8AC3E}">
        <p14:creationId xmlns:p14="http://schemas.microsoft.com/office/powerpoint/2010/main" val="3944299853"/>
      </p:ext>
    </p:extLst>
  </p:cSld>
  <p:clrMapOvr>
    <a:masterClrMapping/>
  </p:clrMapOvr>
  <p:transition spd="slow" advClick="0" advTm="200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fade">
                                      <p:cBhvr>
                                        <p:cTn id="13" dur="1000"/>
                                        <p:tgtEl>
                                          <p:spTgt spid="11"/>
                                        </p:tgtEl>
                                      </p:cBhvr>
                                    </p:animEffect>
                                    <p:anim calcmode="lin" valueType="num">
                                      <p:cBhvr>
                                        <p:cTn id="14" dur="1000" fill="hold"/>
                                        <p:tgtEl>
                                          <p:spTgt spid="11"/>
                                        </p:tgtEl>
                                        <p:attrNameLst>
                                          <p:attrName>ppt_x</p:attrName>
                                        </p:attrNameLst>
                                      </p:cBhvr>
                                      <p:tavLst>
                                        <p:tav tm="0">
                                          <p:val>
                                            <p:strVal val="#ppt_x"/>
                                          </p:val>
                                        </p:tav>
                                        <p:tav tm="100000">
                                          <p:val>
                                            <p:strVal val="#ppt_x"/>
                                          </p:val>
                                        </p:tav>
                                      </p:tavLst>
                                    </p:anim>
                                    <p:anim calcmode="lin" valueType="num">
                                      <p:cBhvr>
                                        <p:cTn id="15" dur="1000" fill="hold"/>
                                        <p:tgtEl>
                                          <p:spTgt spid="11"/>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16" presetClass="entr" presetSubtype="26" fill="hold" grpId="0" nodeType="after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barn(inHorizontal)">
                                      <p:cBhvr>
                                        <p:cTn id="19" dur="750"/>
                                        <p:tgtEl>
                                          <p:spTgt spid="2"/>
                                        </p:tgtEl>
                                      </p:cBhvr>
                                    </p:animEffect>
                                  </p:childTnLst>
                                </p:cTn>
                              </p:par>
                            </p:childTnLst>
                          </p:cTn>
                        </p:par>
                        <p:par>
                          <p:cTn id="20" fill="hold">
                            <p:stCondLst>
                              <p:cond delay="2750"/>
                            </p:stCondLst>
                            <p:childTnLst>
                              <p:par>
                                <p:cTn id="21" presetID="22" presetClass="entr" presetSubtype="8" fill="hold" grpId="0" nodeType="after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wipe(left)">
                                      <p:cBhvr>
                                        <p:cTn id="23" dur="75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11" grpId="0"/>
      <p:bldP spid="21"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Freeform 6"/>
          <p:cNvSpPr>
            <a:spLocks/>
          </p:cNvSpPr>
          <p:nvPr/>
        </p:nvSpPr>
        <p:spPr bwMode="auto">
          <a:xfrm>
            <a:off x="2112052" y="4301392"/>
            <a:ext cx="953319" cy="640837"/>
          </a:xfrm>
          <a:custGeom>
            <a:avLst/>
            <a:gdLst>
              <a:gd name="T0" fmla="*/ 0 w 1113"/>
              <a:gd name="T1" fmla="*/ 0 h 757"/>
              <a:gd name="T2" fmla="*/ 1113 w 1113"/>
              <a:gd name="T3" fmla="*/ 0 h 757"/>
              <a:gd name="T4" fmla="*/ 1113 w 1113"/>
              <a:gd name="T5" fmla="*/ 685 h 757"/>
              <a:gd name="T6" fmla="*/ 249 w 1113"/>
              <a:gd name="T7" fmla="*/ 685 h 757"/>
              <a:gd name="T8" fmla="*/ 177 w 1113"/>
              <a:gd name="T9" fmla="*/ 757 h 757"/>
              <a:gd name="T10" fmla="*/ 105 w 1113"/>
              <a:gd name="T11" fmla="*/ 685 h 757"/>
              <a:gd name="T12" fmla="*/ 0 w 1113"/>
              <a:gd name="T13" fmla="*/ 685 h 757"/>
              <a:gd name="T14" fmla="*/ 0 w 1113"/>
              <a:gd name="T15" fmla="*/ 0 h 7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13" h="757">
                <a:moveTo>
                  <a:pt x="0" y="0"/>
                </a:moveTo>
                <a:lnTo>
                  <a:pt x="1113" y="0"/>
                </a:lnTo>
                <a:lnTo>
                  <a:pt x="1113" y="685"/>
                </a:lnTo>
                <a:lnTo>
                  <a:pt x="249" y="685"/>
                </a:lnTo>
                <a:lnTo>
                  <a:pt x="177" y="757"/>
                </a:lnTo>
                <a:lnTo>
                  <a:pt x="105" y="685"/>
                </a:lnTo>
                <a:lnTo>
                  <a:pt x="0" y="685"/>
                </a:lnTo>
                <a:lnTo>
                  <a:pt x="0" y="0"/>
                </a:lnTo>
                <a:close/>
              </a:path>
            </a:pathLst>
          </a:custGeom>
          <a:solidFill>
            <a:schemeClr val="accent3"/>
          </a:solidFill>
          <a:ln w="57150">
            <a:solidFill>
              <a:schemeClr val="bg1"/>
            </a:solidFill>
          </a:ln>
          <a:effectLst>
            <a:innerShdw blurRad="63500" dist="50800" dir="13500000">
              <a:prstClr val="black">
                <a:alpha val="50000"/>
              </a:prstClr>
            </a:innerShdw>
          </a:effectLst>
          <a:extLst/>
        </p:spPr>
        <p:txBody>
          <a:bodyPr vert="horz" wrap="square" lIns="68243" tIns="34121" rIns="68243" bIns="34121" numCol="1" anchor="t" anchorCtr="0" compatLnSpc="1">
            <a:prstTxWarp prst="textNoShape">
              <a:avLst/>
            </a:prstTxWarp>
          </a:bodyPr>
          <a:lstStyle/>
          <a:p>
            <a:endParaRPr lang="zh-CN" altLang="en-US" sz="1505"/>
          </a:p>
        </p:txBody>
      </p:sp>
      <p:sp>
        <p:nvSpPr>
          <p:cNvPr id="38" name="Freeform 8"/>
          <p:cNvSpPr>
            <a:spLocks/>
          </p:cNvSpPr>
          <p:nvPr/>
        </p:nvSpPr>
        <p:spPr bwMode="auto">
          <a:xfrm>
            <a:off x="1158733" y="810823"/>
            <a:ext cx="2898040" cy="3388797"/>
          </a:xfrm>
          <a:custGeom>
            <a:avLst/>
            <a:gdLst>
              <a:gd name="T0" fmla="*/ 133 w 3381"/>
              <a:gd name="T1" fmla="*/ 2348 h 3999"/>
              <a:gd name="T2" fmla="*/ 0 w 3381"/>
              <a:gd name="T3" fmla="*/ 1703 h 3999"/>
              <a:gd name="T4" fmla="*/ 282 w 3381"/>
              <a:gd name="T5" fmla="*/ 767 h 3999"/>
              <a:gd name="T6" fmla="*/ 1039 w 3381"/>
              <a:gd name="T7" fmla="*/ 133 h 3999"/>
              <a:gd name="T8" fmla="*/ 1689 w 3381"/>
              <a:gd name="T9" fmla="*/ 0 h 3999"/>
              <a:gd name="T10" fmla="*/ 2885 w 3381"/>
              <a:gd name="T11" fmla="*/ 495 h 3999"/>
              <a:gd name="T12" fmla="*/ 3381 w 3381"/>
              <a:gd name="T13" fmla="*/ 1691 h 3999"/>
              <a:gd name="T14" fmla="*/ 3097 w 3381"/>
              <a:gd name="T15" fmla="*/ 2624 h 3999"/>
              <a:gd name="T16" fmla="*/ 2346 w 3381"/>
              <a:gd name="T17" fmla="*/ 3248 h 3999"/>
              <a:gd name="T18" fmla="*/ 2281 w 3381"/>
              <a:gd name="T19" fmla="*/ 3304 h 3999"/>
              <a:gd name="T20" fmla="*/ 2256 w 3381"/>
              <a:gd name="T21" fmla="*/ 3388 h 3999"/>
              <a:gd name="T22" fmla="*/ 2256 w 3381"/>
              <a:gd name="T23" fmla="*/ 3718 h 3999"/>
              <a:gd name="T24" fmla="*/ 1699 w 3381"/>
              <a:gd name="T25" fmla="*/ 3999 h 3999"/>
              <a:gd name="T26" fmla="*/ 1142 w 3381"/>
              <a:gd name="T27" fmla="*/ 3718 h 3999"/>
              <a:gd name="T28" fmla="*/ 1142 w 3381"/>
              <a:gd name="T29" fmla="*/ 3388 h 3999"/>
              <a:gd name="T30" fmla="*/ 1354 w 3381"/>
              <a:gd name="T31" fmla="*/ 2691 h 3999"/>
              <a:gd name="T32" fmla="*/ 1916 w 3381"/>
              <a:gd name="T33" fmla="*/ 2226 h 3999"/>
              <a:gd name="T34" fmla="*/ 2171 w 3381"/>
              <a:gd name="T35" fmla="*/ 2011 h 3999"/>
              <a:gd name="T36" fmla="*/ 2267 w 3381"/>
              <a:gd name="T37" fmla="*/ 1691 h 3999"/>
              <a:gd name="T38" fmla="*/ 2098 w 3381"/>
              <a:gd name="T39" fmla="*/ 1283 h 3999"/>
              <a:gd name="T40" fmla="*/ 1689 w 3381"/>
              <a:gd name="T41" fmla="*/ 1113 h 3999"/>
              <a:gd name="T42" fmla="*/ 1469 w 3381"/>
              <a:gd name="T43" fmla="*/ 1155 h 3999"/>
              <a:gd name="T44" fmla="*/ 1212 w 3381"/>
              <a:gd name="T45" fmla="*/ 1375 h 3999"/>
              <a:gd name="T46" fmla="*/ 1113 w 3381"/>
              <a:gd name="T47" fmla="*/ 1703 h 3999"/>
              <a:gd name="T48" fmla="*/ 1155 w 3381"/>
              <a:gd name="T49" fmla="*/ 1918 h 3999"/>
              <a:gd name="T50" fmla="*/ 133 w 3381"/>
              <a:gd name="T51" fmla="*/ 2348 h 3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381" h="3999">
                <a:moveTo>
                  <a:pt x="133" y="2348"/>
                </a:moveTo>
                <a:cubicBezTo>
                  <a:pt x="42" y="2134"/>
                  <a:pt x="0" y="1915"/>
                  <a:pt x="0" y="1703"/>
                </a:cubicBezTo>
                <a:cubicBezTo>
                  <a:pt x="0" y="1368"/>
                  <a:pt x="102" y="1042"/>
                  <a:pt x="282" y="767"/>
                </a:cubicBezTo>
                <a:cubicBezTo>
                  <a:pt x="461" y="492"/>
                  <a:pt x="721" y="267"/>
                  <a:pt x="1039" y="133"/>
                </a:cubicBezTo>
                <a:cubicBezTo>
                  <a:pt x="1240" y="48"/>
                  <a:pt x="1459" y="0"/>
                  <a:pt x="1689" y="0"/>
                </a:cubicBezTo>
                <a:cubicBezTo>
                  <a:pt x="2156" y="0"/>
                  <a:pt x="2579" y="189"/>
                  <a:pt x="2885" y="495"/>
                </a:cubicBezTo>
                <a:cubicBezTo>
                  <a:pt x="3191" y="802"/>
                  <a:pt x="3381" y="1224"/>
                  <a:pt x="3381" y="1691"/>
                </a:cubicBezTo>
                <a:cubicBezTo>
                  <a:pt x="3381" y="2028"/>
                  <a:pt x="3278" y="2352"/>
                  <a:pt x="3097" y="2624"/>
                </a:cubicBezTo>
                <a:cubicBezTo>
                  <a:pt x="2918" y="2895"/>
                  <a:pt x="2659" y="3115"/>
                  <a:pt x="2346" y="3248"/>
                </a:cubicBezTo>
                <a:cubicBezTo>
                  <a:pt x="2320" y="3259"/>
                  <a:pt x="2298" y="3279"/>
                  <a:pt x="2281" y="3304"/>
                </a:cubicBezTo>
                <a:cubicBezTo>
                  <a:pt x="2265" y="3328"/>
                  <a:pt x="2256" y="3357"/>
                  <a:pt x="2256" y="3388"/>
                </a:cubicBezTo>
                <a:lnTo>
                  <a:pt x="2256" y="3718"/>
                </a:lnTo>
                <a:lnTo>
                  <a:pt x="1699" y="3999"/>
                </a:lnTo>
                <a:lnTo>
                  <a:pt x="1142" y="3718"/>
                </a:lnTo>
                <a:lnTo>
                  <a:pt x="1142" y="3388"/>
                </a:lnTo>
                <a:cubicBezTo>
                  <a:pt x="1142" y="3137"/>
                  <a:pt x="1219" y="2895"/>
                  <a:pt x="1354" y="2691"/>
                </a:cubicBezTo>
                <a:cubicBezTo>
                  <a:pt x="1488" y="2489"/>
                  <a:pt x="1681" y="2325"/>
                  <a:pt x="1916" y="2226"/>
                </a:cubicBezTo>
                <a:cubicBezTo>
                  <a:pt x="2020" y="2181"/>
                  <a:pt x="2108" y="2106"/>
                  <a:pt x="2171" y="2011"/>
                </a:cubicBezTo>
                <a:cubicBezTo>
                  <a:pt x="2232" y="1918"/>
                  <a:pt x="2267" y="1808"/>
                  <a:pt x="2267" y="1691"/>
                </a:cubicBezTo>
                <a:cubicBezTo>
                  <a:pt x="2267" y="1532"/>
                  <a:pt x="2203" y="1387"/>
                  <a:pt x="2098" y="1283"/>
                </a:cubicBezTo>
                <a:cubicBezTo>
                  <a:pt x="1993" y="1178"/>
                  <a:pt x="1849" y="1113"/>
                  <a:pt x="1689" y="1113"/>
                </a:cubicBezTo>
                <a:cubicBezTo>
                  <a:pt x="1606" y="1113"/>
                  <a:pt x="1532" y="1128"/>
                  <a:pt x="1469" y="1155"/>
                </a:cubicBezTo>
                <a:cubicBezTo>
                  <a:pt x="1365" y="1199"/>
                  <a:pt x="1276" y="1278"/>
                  <a:pt x="1212" y="1375"/>
                </a:cubicBezTo>
                <a:cubicBezTo>
                  <a:pt x="1149" y="1472"/>
                  <a:pt x="1113" y="1586"/>
                  <a:pt x="1113" y="1703"/>
                </a:cubicBezTo>
                <a:cubicBezTo>
                  <a:pt x="1113" y="1777"/>
                  <a:pt x="1127" y="1850"/>
                  <a:pt x="1155" y="1918"/>
                </a:cubicBezTo>
                <a:lnTo>
                  <a:pt x="133" y="2348"/>
                </a:lnTo>
                <a:close/>
              </a:path>
            </a:pathLst>
          </a:custGeom>
          <a:solidFill>
            <a:schemeClr val="accent4"/>
          </a:solidFill>
          <a:ln w="57150">
            <a:solidFill>
              <a:schemeClr val="bg1"/>
            </a:solidFill>
          </a:ln>
          <a:effectLst>
            <a:innerShdw blurRad="63500" dist="50800" dir="13500000">
              <a:prstClr val="black">
                <a:alpha val="50000"/>
              </a:prstClr>
            </a:innerShdw>
          </a:effectLst>
          <a:extLst/>
        </p:spPr>
        <p:txBody>
          <a:bodyPr vert="horz" wrap="square" lIns="68243" tIns="34121" rIns="68243" bIns="34121" numCol="1" anchor="t" anchorCtr="0" compatLnSpc="1">
            <a:prstTxWarp prst="textNoShape">
              <a:avLst/>
            </a:prstTxWarp>
          </a:bodyPr>
          <a:lstStyle/>
          <a:p>
            <a:endParaRPr lang="zh-CN" altLang="en-US" sz="1505"/>
          </a:p>
        </p:txBody>
      </p:sp>
      <p:sp>
        <p:nvSpPr>
          <p:cNvPr id="39" name="Freeform 9"/>
          <p:cNvSpPr>
            <a:spLocks/>
          </p:cNvSpPr>
          <p:nvPr/>
        </p:nvSpPr>
        <p:spPr bwMode="auto">
          <a:xfrm>
            <a:off x="1895444" y="810824"/>
            <a:ext cx="1982807" cy="1224058"/>
          </a:xfrm>
          <a:custGeom>
            <a:avLst/>
            <a:gdLst>
              <a:gd name="T0" fmla="*/ 0 w 2313"/>
              <a:gd name="T1" fmla="*/ 221 h 1445"/>
              <a:gd name="T2" fmla="*/ 179 w 2313"/>
              <a:gd name="T3" fmla="*/ 133 h 1445"/>
              <a:gd name="T4" fmla="*/ 829 w 2313"/>
              <a:gd name="T5" fmla="*/ 0 h 1445"/>
              <a:gd name="T6" fmla="*/ 2025 w 2313"/>
              <a:gd name="T7" fmla="*/ 495 h 1445"/>
              <a:gd name="T8" fmla="*/ 2313 w 2313"/>
              <a:gd name="T9" fmla="*/ 879 h 1445"/>
              <a:gd name="T10" fmla="*/ 1353 w 2313"/>
              <a:gd name="T11" fmla="*/ 1445 h 1445"/>
              <a:gd name="T12" fmla="*/ 1238 w 2313"/>
              <a:gd name="T13" fmla="*/ 1283 h 1445"/>
              <a:gd name="T14" fmla="*/ 829 w 2313"/>
              <a:gd name="T15" fmla="*/ 1113 h 1445"/>
              <a:gd name="T16" fmla="*/ 609 w 2313"/>
              <a:gd name="T17" fmla="*/ 1155 h 1445"/>
              <a:gd name="T18" fmla="*/ 552 w 2313"/>
              <a:gd name="T19" fmla="*/ 1184 h 1445"/>
              <a:gd name="T20" fmla="*/ 0 w 2313"/>
              <a:gd name="T21" fmla="*/ 221 h 14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13" h="1445">
                <a:moveTo>
                  <a:pt x="0" y="221"/>
                </a:moveTo>
                <a:cubicBezTo>
                  <a:pt x="57" y="189"/>
                  <a:pt x="117" y="159"/>
                  <a:pt x="179" y="133"/>
                </a:cubicBezTo>
                <a:cubicBezTo>
                  <a:pt x="380" y="48"/>
                  <a:pt x="599" y="0"/>
                  <a:pt x="829" y="0"/>
                </a:cubicBezTo>
                <a:cubicBezTo>
                  <a:pt x="1296" y="0"/>
                  <a:pt x="1719" y="189"/>
                  <a:pt x="2025" y="495"/>
                </a:cubicBezTo>
                <a:cubicBezTo>
                  <a:pt x="2138" y="609"/>
                  <a:pt x="2236" y="738"/>
                  <a:pt x="2313" y="879"/>
                </a:cubicBezTo>
                <a:lnTo>
                  <a:pt x="1353" y="1445"/>
                </a:lnTo>
                <a:cubicBezTo>
                  <a:pt x="1324" y="1385"/>
                  <a:pt x="1285" y="1330"/>
                  <a:pt x="1238" y="1283"/>
                </a:cubicBezTo>
                <a:cubicBezTo>
                  <a:pt x="1133" y="1178"/>
                  <a:pt x="989" y="1113"/>
                  <a:pt x="829" y="1113"/>
                </a:cubicBezTo>
                <a:cubicBezTo>
                  <a:pt x="746" y="1113"/>
                  <a:pt x="672" y="1128"/>
                  <a:pt x="609" y="1155"/>
                </a:cubicBezTo>
                <a:cubicBezTo>
                  <a:pt x="590" y="1163"/>
                  <a:pt x="570" y="1173"/>
                  <a:pt x="552" y="1184"/>
                </a:cubicBezTo>
                <a:lnTo>
                  <a:pt x="0" y="221"/>
                </a:lnTo>
                <a:close/>
              </a:path>
            </a:pathLst>
          </a:custGeom>
          <a:solidFill>
            <a:schemeClr val="accent1"/>
          </a:solidFill>
          <a:ln w="57150">
            <a:solidFill>
              <a:schemeClr val="bg1"/>
            </a:solidFill>
          </a:ln>
          <a:effectLst>
            <a:innerShdw blurRad="63500" dist="50800" dir="13500000">
              <a:prstClr val="black">
                <a:alpha val="50000"/>
              </a:prstClr>
            </a:innerShdw>
          </a:effectLst>
          <a:extLst/>
        </p:spPr>
        <p:txBody>
          <a:bodyPr vert="horz" wrap="square" lIns="68243" tIns="34121" rIns="68243" bIns="34121" numCol="1" anchor="t" anchorCtr="0" compatLnSpc="1">
            <a:prstTxWarp prst="textNoShape">
              <a:avLst/>
            </a:prstTxWarp>
          </a:bodyPr>
          <a:lstStyle/>
          <a:p>
            <a:endParaRPr lang="zh-CN" altLang="en-US" sz="1505"/>
          </a:p>
        </p:txBody>
      </p:sp>
      <p:sp>
        <p:nvSpPr>
          <p:cNvPr id="40" name="Freeform 10"/>
          <p:cNvSpPr>
            <a:spLocks/>
          </p:cNvSpPr>
          <p:nvPr/>
        </p:nvSpPr>
        <p:spPr bwMode="auto">
          <a:xfrm>
            <a:off x="2940404" y="1504573"/>
            <a:ext cx="1116371" cy="1768477"/>
          </a:xfrm>
          <a:custGeom>
            <a:avLst/>
            <a:gdLst>
              <a:gd name="T0" fmla="*/ 1061 w 1303"/>
              <a:gd name="T1" fmla="*/ 0 h 2087"/>
              <a:gd name="T2" fmla="*/ 1303 w 1303"/>
              <a:gd name="T3" fmla="*/ 872 h 2087"/>
              <a:gd name="T4" fmla="*/ 1019 w 1303"/>
              <a:gd name="T5" fmla="*/ 1805 h 2087"/>
              <a:gd name="T6" fmla="*/ 785 w 1303"/>
              <a:gd name="T7" fmla="*/ 2087 h 2087"/>
              <a:gd name="T8" fmla="*/ 0 w 1303"/>
              <a:gd name="T9" fmla="*/ 1301 h 2087"/>
              <a:gd name="T10" fmla="*/ 93 w 1303"/>
              <a:gd name="T11" fmla="*/ 1192 h 2087"/>
              <a:gd name="T12" fmla="*/ 189 w 1303"/>
              <a:gd name="T13" fmla="*/ 872 h 2087"/>
              <a:gd name="T14" fmla="*/ 101 w 1303"/>
              <a:gd name="T15" fmla="*/ 566 h 2087"/>
              <a:gd name="T16" fmla="*/ 1061 w 1303"/>
              <a:gd name="T17" fmla="*/ 0 h 20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03" h="2087">
                <a:moveTo>
                  <a:pt x="1061" y="0"/>
                </a:moveTo>
                <a:cubicBezTo>
                  <a:pt x="1214" y="255"/>
                  <a:pt x="1303" y="553"/>
                  <a:pt x="1303" y="872"/>
                </a:cubicBezTo>
                <a:cubicBezTo>
                  <a:pt x="1303" y="1209"/>
                  <a:pt x="1200" y="1533"/>
                  <a:pt x="1019" y="1805"/>
                </a:cubicBezTo>
                <a:cubicBezTo>
                  <a:pt x="952" y="1907"/>
                  <a:pt x="874" y="2001"/>
                  <a:pt x="785" y="2087"/>
                </a:cubicBezTo>
                <a:lnTo>
                  <a:pt x="0" y="1301"/>
                </a:lnTo>
                <a:cubicBezTo>
                  <a:pt x="35" y="1269"/>
                  <a:pt x="66" y="1232"/>
                  <a:pt x="93" y="1192"/>
                </a:cubicBezTo>
                <a:cubicBezTo>
                  <a:pt x="154" y="1099"/>
                  <a:pt x="189" y="989"/>
                  <a:pt x="189" y="872"/>
                </a:cubicBezTo>
                <a:cubicBezTo>
                  <a:pt x="189" y="760"/>
                  <a:pt x="157" y="655"/>
                  <a:pt x="101" y="566"/>
                </a:cubicBezTo>
                <a:lnTo>
                  <a:pt x="1061" y="0"/>
                </a:lnTo>
                <a:close/>
              </a:path>
            </a:pathLst>
          </a:custGeom>
          <a:solidFill>
            <a:schemeClr val="accent2"/>
          </a:solidFill>
          <a:ln w="57150">
            <a:solidFill>
              <a:schemeClr val="bg1"/>
            </a:solidFill>
          </a:ln>
          <a:effectLst>
            <a:innerShdw blurRad="63500" dist="50800" dir="13500000">
              <a:prstClr val="black">
                <a:alpha val="50000"/>
              </a:prstClr>
            </a:innerShdw>
          </a:effectLst>
          <a:extLst/>
        </p:spPr>
        <p:txBody>
          <a:bodyPr vert="horz" wrap="square" lIns="68243" tIns="34121" rIns="68243" bIns="34121" numCol="1" anchor="t" anchorCtr="0" compatLnSpc="1">
            <a:prstTxWarp prst="textNoShape">
              <a:avLst/>
            </a:prstTxWarp>
          </a:bodyPr>
          <a:lstStyle/>
          <a:p>
            <a:endParaRPr lang="zh-CN" altLang="en-US" sz="1505"/>
          </a:p>
        </p:txBody>
      </p:sp>
      <p:sp>
        <p:nvSpPr>
          <p:cNvPr id="41" name="Freeform 11"/>
          <p:cNvSpPr>
            <a:spLocks/>
          </p:cNvSpPr>
          <p:nvPr/>
        </p:nvSpPr>
        <p:spPr bwMode="auto">
          <a:xfrm>
            <a:off x="1144450" y="996606"/>
            <a:ext cx="1224675" cy="1803753"/>
          </a:xfrm>
          <a:custGeom>
            <a:avLst/>
            <a:gdLst>
              <a:gd name="T0" fmla="*/ 149 w 1428"/>
              <a:gd name="T1" fmla="*/ 2129 h 2129"/>
              <a:gd name="T2" fmla="*/ 25 w 1428"/>
              <a:gd name="T3" fmla="*/ 1325 h 2129"/>
              <a:gd name="T4" fmla="*/ 296 w 1428"/>
              <a:gd name="T5" fmla="*/ 552 h 2129"/>
              <a:gd name="T6" fmla="*/ 554 w 1428"/>
              <a:gd name="T7" fmla="*/ 242 h 2129"/>
              <a:gd name="T8" fmla="*/ 880 w 1428"/>
              <a:gd name="T9" fmla="*/ 0 h 2129"/>
              <a:gd name="T10" fmla="*/ 1428 w 1428"/>
              <a:gd name="T11" fmla="*/ 965 h 2129"/>
              <a:gd name="T12" fmla="*/ 1319 w 1428"/>
              <a:gd name="T13" fmla="*/ 1046 h 2129"/>
              <a:gd name="T14" fmla="*/ 1227 w 1428"/>
              <a:gd name="T15" fmla="*/ 1157 h 2129"/>
              <a:gd name="T16" fmla="*/ 1130 w 1428"/>
              <a:gd name="T17" fmla="*/ 1429 h 2129"/>
              <a:gd name="T18" fmla="*/ 1171 w 1428"/>
              <a:gd name="T19" fmla="*/ 1699 h 2129"/>
              <a:gd name="T20" fmla="*/ 149 w 1428"/>
              <a:gd name="T21" fmla="*/ 2129 h 2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28" h="2129">
                <a:moveTo>
                  <a:pt x="149" y="2129"/>
                </a:moveTo>
                <a:cubicBezTo>
                  <a:pt x="37" y="1865"/>
                  <a:pt x="0" y="1590"/>
                  <a:pt x="25" y="1325"/>
                </a:cubicBezTo>
                <a:cubicBezTo>
                  <a:pt x="52" y="1048"/>
                  <a:pt x="147" y="782"/>
                  <a:pt x="296" y="552"/>
                </a:cubicBezTo>
                <a:cubicBezTo>
                  <a:pt x="370" y="438"/>
                  <a:pt x="457" y="334"/>
                  <a:pt x="554" y="242"/>
                </a:cubicBezTo>
                <a:cubicBezTo>
                  <a:pt x="651" y="149"/>
                  <a:pt x="761" y="68"/>
                  <a:pt x="880" y="0"/>
                </a:cubicBezTo>
                <a:lnTo>
                  <a:pt x="1428" y="965"/>
                </a:lnTo>
                <a:cubicBezTo>
                  <a:pt x="1389" y="987"/>
                  <a:pt x="1353" y="1015"/>
                  <a:pt x="1319" y="1046"/>
                </a:cubicBezTo>
                <a:cubicBezTo>
                  <a:pt x="1283" y="1080"/>
                  <a:pt x="1252" y="1117"/>
                  <a:pt x="1227" y="1157"/>
                </a:cubicBezTo>
                <a:cubicBezTo>
                  <a:pt x="1173" y="1239"/>
                  <a:pt x="1139" y="1333"/>
                  <a:pt x="1130" y="1429"/>
                </a:cubicBezTo>
                <a:cubicBezTo>
                  <a:pt x="1122" y="1519"/>
                  <a:pt x="1134" y="1611"/>
                  <a:pt x="1171" y="1699"/>
                </a:cubicBezTo>
                <a:lnTo>
                  <a:pt x="149" y="2129"/>
                </a:lnTo>
                <a:close/>
              </a:path>
            </a:pathLst>
          </a:custGeom>
          <a:solidFill>
            <a:schemeClr val="bg2"/>
          </a:solidFill>
          <a:ln w="57150">
            <a:solidFill>
              <a:schemeClr val="bg1"/>
            </a:solidFill>
          </a:ln>
          <a:effectLst>
            <a:innerShdw blurRad="63500" dist="50800" dir="13500000">
              <a:prstClr val="black">
                <a:alpha val="50000"/>
              </a:prstClr>
            </a:innerShdw>
          </a:effectLst>
          <a:extLst/>
        </p:spPr>
        <p:txBody>
          <a:bodyPr vert="horz" wrap="square" lIns="68243" tIns="34121" rIns="68243" bIns="34121" numCol="1" anchor="t" anchorCtr="0" compatLnSpc="1">
            <a:prstTxWarp prst="textNoShape">
              <a:avLst/>
            </a:prstTxWarp>
          </a:bodyPr>
          <a:lstStyle/>
          <a:p>
            <a:endParaRPr lang="zh-CN" altLang="en-US" sz="1505"/>
          </a:p>
        </p:txBody>
      </p:sp>
      <p:grpSp>
        <p:nvGrpSpPr>
          <p:cNvPr id="42" name="组合 41"/>
          <p:cNvGrpSpPr/>
          <p:nvPr/>
        </p:nvGrpSpPr>
        <p:grpSpPr>
          <a:xfrm>
            <a:off x="1248292" y="1493224"/>
            <a:ext cx="863758" cy="1172725"/>
            <a:chOff x="1681435" y="1637023"/>
            <a:chExt cx="1152128" cy="1583281"/>
          </a:xfrm>
        </p:grpSpPr>
        <p:sp>
          <p:nvSpPr>
            <p:cNvPr id="43" name="TextBox 42"/>
            <p:cNvSpPr txBox="1"/>
            <p:nvPr/>
          </p:nvSpPr>
          <p:spPr>
            <a:xfrm>
              <a:off x="2007270" y="1637023"/>
              <a:ext cx="479380" cy="671939"/>
            </a:xfrm>
            <a:prstGeom prst="rect">
              <a:avLst/>
            </a:prstGeom>
            <a:noFill/>
          </p:spPr>
          <p:txBody>
            <a:bodyPr wrap="none" rtlCol="0">
              <a:spAutoFit/>
            </a:bodyPr>
            <a:lstStyle/>
            <a:p>
              <a:r>
                <a:rPr lang="en-US" altLang="zh-CN" sz="2634" b="1" dirty="0">
                  <a:solidFill>
                    <a:srgbClr val="F8F8F8"/>
                  </a:solidFill>
                  <a:latin typeface="+mj-ea"/>
                  <a:ea typeface="+mj-ea"/>
                </a:rPr>
                <a:t>1</a:t>
              </a:r>
              <a:endParaRPr lang="zh-CN" altLang="en-US" sz="2634" b="1" dirty="0">
                <a:solidFill>
                  <a:srgbClr val="F8F8F8"/>
                </a:solidFill>
                <a:latin typeface="+mj-ea"/>
                <a:ea typeface="+mj-ea"/>
              </a:endParaRPr>
            </a:p>
          </p:txBody>
        </p:sp>
        <p:sp>
          <p:nvSpPr>
            <p:cNvPr id="44" name="TextBox 43"/>
            <p:cNvSpPr txBox="1"/>
            <p:nvPr/>
          </p:nvSpPr>
          <p:spPr>
            <a:xfrm>
              <a:off x="1681435" y="2157597"/>
              <a:ext cx="1152128" cy="1062707"/>
            </a:xfrm>
            <a:prstGeom prst="rect">
              <a:avLst/>
            </a:prstGeom>
            <a:noFill/>
          </p:spPr>
          <p:txBody>
            <a:bodyPr wrap="square" rtlCol="0">
              <a:spAutoFit/>
            </a:bodyPr>
            <a:lstStyle/>
            <a:p>
              <a:pPr algn="ctr"/>
              <a:r>
                <a:rPr lang="zh-CN" altLang="en-US" sz="1505" dirty="0">
                  <a:solidFill>
                    <a:srgbClr val="F8F8F8"/>
                  </a:solidFill>
                  <a:latin typeface="+mn-ea"/>
                </a:rPr>
                <a:t>请输入您的文字</a:t>
              </a:r>
            </a:p>
          </p:txBody>
        </p:sp>
      </p:grpSp>
      <p:grpSp>
        <p:nvGrpSpPr>
          <p:cNvPr id="45" name="组合 44"/>
          <p:cNvGrpSpPr/>
          <p:nvPr/>
        </p:nvGrpSpPr>
        <p:grpSpPr>
          <a:xfrm>
            <a:off x="2477010" y="888326"/>
            <a:ext cx="863758" cy="899314"/>
            <a:chOff x="3362324" y="871906"/>
            <a:chExt cx="1152128" cy="1214152"/>
          </a:xfrm>
        </p:grpSpPr>
        <p:sp>
          <p:nvSpPr>
            <p:cNvPr id="46" name="TextBox 45"/>
            <p:cNvSpPr txBox="1"/>
            <p:nvPr/>
          </p:nvSpPr>
          <p:spPr>
            <a:xfrm>
              <a:off x="3616226" y="871906"/>
              <a:ext cx="445169" cy="593596"/>
            </a:xfrm>
            <a:prstGeom prst="rect">
              <a:avLst/>
            </a:prstGeom>
            <a:noFill/>
          </p:spPr>
          <p:txBody>
            <a:bodyPr wrap="none" rtlCol="0">
              <a:spAutoFit/>
            </a:bodyPr>
            <a:lstStyle/>
            <a:p>
              <a:r>
                <a:rPr lang="en-US" altLang="zh-CN" sz="2257" b="1" dirty="0">
                  <a:solidFill>
                    <a:srgbClr val="F8F8F8"/>
                  </a:solidFill>
                  <a:latin typeface="+mj-ea"/>
                  <a:ea typeface="+mj-ea"/>
                </a:rPr>
                <a:t>2</a:t>
              </a:r>
              <a:endParaRPr lang="zh-CN" altLang="en-US" sz="2257" b="1" dirty="0">
                <a:solidFill>
                  <a:srgbClr val="F8F8F8"/>
                </a:solidFill>
                <a:latin typeface="+mj-ea"/>
                <a:ea typeface="+mj-ea"/>
              </a:endParaRPr>
            </a:p>
          </p:txBody>
        </p:sp>
        <p:sp>
          <p:nvSpPr>
            <p:cNvPr id="47" name="TextBox 46"/>
            <p:cNvSpPr txBox="1"/>
            <p:nvPr/>
          </p:nvSpPr>
          <p:spPr>
            <a:xfrm>
              <a:off x="3362324" y="1414119"/>
              <a:ext cx="1152128" cy="671939"/>
            </a:xfrm>
            <a:prstGeom prst="rect">
              <a:avLst/>
            </a:prstGeom>
            <a:noFill/>
          </p:spPr>
          <p:txBody>
            <a:bodyPr wrap="square" rtlCol="0">
              <a:spAutoFit/>
            </a:bodyPr>
            <a:lstStyle/>
            <a:p>
              <a:pPr algn="ctr"/>
              <a:r>
                <a:rPr lang="zh-CN" altLang="en-US" sz="1317" dirty="0">
                  <a:solidFill>
                    <a:srgbClr val="F8F8F8"/>
                  </a:solidFill>
                  <a:latin typeface="+mn-ea"/>
                </a:rPr>
                <a:t>请输入您的文字</a:t>
              </a:r>
            </a:p>
          </p:txBody>
        </p:sp>
      </p:grpSp>
      <p:grpSp>
        <p:nvGrpSpPr>
          <p:cNvPr id="48" name="组合 47"/>
          <p:cNvGrpSpPr/>
          <p:nvPr/>
        </p:nvGrpSpPr>
        <p:grpSpPr>
          <a:xfrm>
            <a:off x="3090021" y="1886551"/>
            <a:ext cx="863758" cy="1241370"/>
            <a:chOff x="4138032" y="2168050"/>
            <a:chExt cx="1152128" cy="1675956"/>
          </a:xfrm>
        </p:grpSpPr>
        <p:sp>
          <p:nvSpPr>
            <p:cNvPr id="49" name="TextBox 48"/>
            <p:cNvSpPr txBox="1"/>
            <p:nvPr/>
          </p:nvSpPr>
          <p:spPr>
            <a:xfrm>
              <a:off x="4463867" y="2168050"/>
              <a:ext cx="479380" cy="671938"/>
            </a:xfrm>
            <a:prstGeom prst="rect">
              <a:avLst/>
            </a:prstGeom>
            <a:noFill/>
          </p:spPr>
          <p:txBody>
            <a:bodyPr wrap="none" rtlCol="0">
              <a:spAutoFit/>
            </a:bodyPr>
            <a:lstStyle/>
            <a:p>
              <a:r>
                <a:rPr lang="en-US" altLang="zh-CN" sz="2634" b="1" dirty="0">
                  <a:solidFill>
                    <a:srgbClr val="F8F8F8"/>
                  </a:solidFill>
                  <a:latin typeface="+mj-ea"/>
                  <a:ea typeface="+mj-ea"/>
                </a:rPr>
                <a:t>3</a:t>
              </a:r>
              <a:endParaRPr lang="zh-CN" altLang="en-US" sz="2634" b="1" dirty="0">
                <a:solidFill>
                  <a:srgbClr val="F8F8F8"/>
                </a:solidFill>
                <a:latin typeface="+mj-ea"/>
                <a:ea typeface="+mj-ea"/>
              </a:endParaRPr>
            </a:p>
          </p:txBody>
        </p:sp>
        <p:sp>
          <p:nvSpPr>
            <p:cNvPr id="50" name="TextBox 49"/>
            <p:cNvSpPr txBox="1"/>
            <p:nvPr/>
          </p:nvSpPr>
          <p:spPr>
            <a:xfrm>
              <a:off x="4138032" y="2781301"/>
              <a:ext cx="1152128" cy="1062705"/>
            </a:xfrm>
            <a:prstGeom prst="rect">
              <a:avLst/>
            </a:prstGeom>
            <a:noFill/>
          </p:spPr>
          <p:txBody>
            <a:bodyPr wrap="square" rtlCol="0">
              <a:spAutoFit/>
            </a:bodyPr>
            <a:lstStyle/>
            <a:p>
              <a:pPr algn="ctr"/>
              <a:r>
                <a:rPr lang="zh-CN" altLang="en-US" sz="1505" dirty="0">
                  <a:solidFill>
                    <a:srgbClr val="F8F8F8"/>
                  </a:solidFill>
                  <a:latin typeface="+mn-ea"/>
                </a:rPr>
                <a:t>请输入您的文字</a:t>
              </a:r>
            </a:p>
          </p:txBody>
        </p:sp>
      </p:grpSp>
      <p:grpSp>
        <p:nvGrpSpPr>
          <p:cNvPr id="51" name="组合 50"/>
          <p:cNvGrpSpPr/>
          <p:nvPr/>
        </p:nvGrpSpPr>
        <p:grpSpPr>
          <a:xfrm>
            <a:off x="2184559" y="2997571"/>
            <a:ext cx="863758" cy="1167050"/>
            <a:chOff x="2930276" y="3668024"/>
            <a:chExt cx="1152128" cy="1575619"/>
          </a:xfrm>
        </p:grpSpPr>
        <p:sp>
          <p:nvSpPr>
            <p:cNvPr id="52" name="TextBox 51"/>
            <p:cNvSpPr txBox="1"/>
            <p:nvPr/>
          </p:nvSpPr>
          <p:spPr>
            <a:xfrm>
              <a:off x="3256111" y="3668024"/>
              <a:ext cx="479380" cy="671938"/>
            </a:xfrm>
            <a:prstGeom prst="rect">
              <a:avLst/>
            </a:prstGeom>
            <a:noFill/>
          </p:spPr>
          <p:txBody>
            <a:bodyPr wrap="none" rtlCol="0">
              <a:spAutoFit/>
            </a:bodyPr>
            <a:lstStyle/>
            <a:p>
              <a:r>
                <a:rPr lang="en-US" altLang="zh-CN" sz="2634" b="1" dirty="0">
                  <a:solidFill>
                    <a:srgbClr val="F8F8F8"/>
                  </a:solidFill>
                  <a:latin typeface="+mj-ea"/>
                  <a:ea typeface="+mj-ea"/>
                </a:rPr>
                <a:t>4</a:t>
              </a:r>
              <a:endParaRPr lang="zh-CN" altLang="en-US" sz="2634" b="1" dirty="0">
                <a:solidFill>
                  <a:srgbClr val="F8F8F8"/>
                </a:solidFill>
                <a:latin typeface="+mj-ea"/>
                <a:ea typeface="+mj-ea"/>
              </a:endParaRPr>
            </a:p>
          </p:txBody>
        </p:sp>
        <p:sp>
          <p:nvSpPr>
            <p:cNvPr id="53" name="TextBox 52"/>
            <p:cNvSpPr txBox="1"/>
            <p:nvPr/>
          </p:nvSpPr>
          <p:spPr>
            <a:xfrm>
              <a:off x="2930276" y="4180937"/>
              <a:ext cx="1152128" cy="1062706"/>
            </a:xfrm>
            <a:prstGeom prst="rect">
              <a:avLst/>
            </a:prstGeom>
            <a:noFill/>
          </p:spPr>
          <p:txBody>
            <a:bodyPr wrap="square" rtlCol="0">
              <a:spAutoFit/>
            </a:bodyPr>
            <a:lstStyle/>
            <a:p>
              <a:pPr algn="ctr"/>
              <a:r>
                <a:rPr lang="zh-CN" altLang="en-US" sz="1505" dirty="0">
                  <a:solidFill>
                    <a:srgbClr val="F8F8F8"/>
                  </a:solidFill>
                  <a:latin typeface="+mn-ea"/>
                </a:rPr>
                <a:t>请输入您的文字</a:t>
              </a:r>
            </a:p>
          </p:txBody>
        </p:sp>
      </p:grpSp>
      <p:sp>
        <p:nvSpPr>
          <p:cNvPr id="54" name="TextBox 53"/>
          <p:cNvSpPr txBox="1"/>
          <p:nvPr/>
        </p:nvSpPr>
        <p:spPr>
          <a:xfrm>
            <a:off x="2143630" y="4438551"/>
            <a:ext cx="863758" cy="300510"/>
          </a:xfrm>
          <a:prstGeom prst="rect">
            <a:avLst/>
          </a:prstGeom>
          <a:noFill/>
        </p:spPr>
        <p:txBody>
          <a:bodyPr wrap="square" lIns="68243" tIns="34121" rIns="68243" bIns="34121" rtlCol="0">
            <a:spAutoFit/>
          </a:bodyPr>
          <a:lstStyle/>
          <a:p>
            <a:pPr algn="ctr"/>
            <a:r>
              <a:rPr lang="zh-CN" altLang="en-US" sz="1505" b="1" dirty="0">
                <a:solidFill>
                  <a:srgbClr val="F8F8F8"/>
                </a:solidFill>
                <a:latin typeface="+mn-ea"/>
              </a:rPr>
              <a:t>标题</a:t>
            </a:r>
          </a:p>
        </p:txBody>
      </p:sp>
      <p:sp>
        <p:nvSpPr>
          <p:cNvPr id="55" name="TextBox 54"/>
          <p:cNvSpPr txBox="1"/>
          <p:nvPr/>
        </p:nvSpPr>
        <p:spPr>
          <a:xfrm>
            <a:off x="5409339" y="1110548"/>
            <a:ext cx="3023155" cy="763714"/>
          </a:xfrm>
          <a:prstGeom prst="rect">
            <a:avLst/>
          </a:prstGeom>
          <a:noFill/>
        </p:spPr>
        <p:txBody>
          <a:bodyPr wrap="square" lIns="68243" tIns="34121" rIns="68243" bIns="34121" rtlCol="0">
            <a:spAutoFit/>
          </a:bodyPr>
          <a:lstStyle/>
          <a:p>
            <a:pPr>
              <a:lnSpc>
                <a:spcPct val="150000"/>
              </a:lnSpc>
            </a:pPr>
            <a:r>
              <a:rPr lang="zh-CN" altLang="en-US" sz="1505" dirty="0">
                <a:solidFill>
                  <a:schemeClr val="accent6"/>
                </a:solidFill>
                <a:latin typeface="+mn-ea"/>
              </a:rPr>
              <a:t>请输入您的文字请输入您的文字</a:t>
            </a:r>
            <a:endParaRPr lang="en-US" altLang="zh-CN" sz="1505" dirty="0">
              <a:solidFill>
                <a:schemeClr val="accent6"/>
              </a:solidFill>
              <a:latin typeface="+mn-ea"/>
            </a:endParaRPr>
          </a:p>
          <a:p>
            <a:pPr>
              <a:lnSpc>
                <a:spcPct val="150000"/>
              </a:lnSpc>
            </a:pPr>
            <a:r>
              <a:rPr lang="zh-CN" altLang="en-US" sz="1505" dirty="0">
                <a:solidFill>
                  <a:schemeClr val="accent6"/>
                </a:solidFill>
                <a:latin typeface="+mn-ea"/>
              </a:rPr>
              <a:t>请输入您的文字请输入您的文字</a:t>
            </a:r>
          </a:p>
        </p:txBody>
      </p:sp>
      <p:grpSp>
        <p:nvGrpSpPr>
          <p:cNvPr id="56" name="组合 55"/>
          <p:cNvGrpSpPr/>
          <p:nvPr/>
        </p:nvGrpSpPr>
        <p:grpSpPr>
          <a:xfrm>
            <a:off x="4508849" y="1110551"/>
            <a:ext cx="721283" cy="712608"/>
            <a:chOff x="6409426" y="1173624"/>
            <a:chExt cx="962086" cy="962084"/>
          </a:xfrm>
          <a:solidFill>
            <a:schemeClr val="bg2"/>
          </a:solidFill>
        </p:grpSpPr>
        <p:sp>
          <p:nvSpPr>
            <p:cNvPr id="57" name="椭圆 56"/>
            <p:cNvSpPr/>
            <p:nvPr/>
          </p:nvSpPr>
          <p:spPr bwMode="auto">
            <a:xfrm>
              <a:off x="6409426" y="1173624"/>
              <a:ext cx="962086" cy="962084"/>
            </a:xfrm>
            <a:prstGeom prst="ellipse">
              <a:avLst/>
            </a:prstGeom>
            <a:grpFill/>
            <a:ln w="57150">
              <a:solidFill>
                <a:schemeClr val="bg1"/>
              </a:solidFill>
            </a:ln>
            <a:effectLst>
              <a:innerShdw blurRad="63500" dist="50800" dir="13500000">
                <a:prstClr val="black">
                  <a:alpha val="50000"/>
                </a:prstClr>
              </a:innerShdw>
            </a:effectLst>
            <a:extLst/>
          </p:spPr>
          <p:txBody>
            <a:bodyPr vert="horz" wrap="square" lIns="86005" tIns="43002" rIns="86005" bIns="43002" numCol="1" anchor="t" anchorCtr="0" compatLnSpc="1">
              <a:prstTxWarp prst="textNoShape">
                <a:avLst/>
              </a:prstTxWarp>
            </a:bodyPr>
            <a:lstStyle/>
            <a:p>
              <a:endParaRPr lang="zh-CN" altLang="en-US" sz="1505"/>
            </a:p>
          </p:txBody>
        </p:sp>
        <p:sp>
          <p:nvSpPr>
            <p:cNvPr id="58" name="TextBox 57"/>
            <p:cNvSpPr txBox="1"/>
            <p:nvPr/>
          </p:nvSpPr>
          <p:spPr>
            <a:xfrm>
              <a:off x="6653352" y="1318965"/>
              <a:ext cx="479379" cy="671939"/>
            </a:xfrm>
            <a:prstGeom prst="rect">
              <a:avLst/>
            </a:prstGeom>
            <a:noFill/>
          </p:spPr>
          <p:txBody>
            <a:bodyPr wrap="none" rtlCol="0">
              <a:spAutoFit/>
            </a:bodyPr>
            <a:lstStyle/>
            <a:p>
              <a:r>
                <a:rPr lang="en-US" altLang="zh-CN" sz="2634" b="1" dirty="0">
                  <a:solidFill>
                    <a:srgbClr val="F8F8F8"/>
                  </a:solidFill>
                  <a:latin typeface="+mj-ea"/>
                  <a:ea typeface="+mj-ea"/>
                </a:rPr>
                <a:t>1</a:t>
              </a:r>
              <a:endParaRPr lang="zh-CN" altLang="en-US" sz="2634" b="1" dirty="0">
                <a:solidFill>
                  <a:srgbClr val="F8F8F8"/>
                </a:solidFill>
                <a:latin typeface="+mj-ea"/>
                <a:ea typeface="+mj-ea"/>
              </a:endParaRPr>
            </a:p>
          </p:txBody>
        </p:sp>
      </p:grpSp>
      <p:grpSp>
        <p:nvGrpSpPr>
          <p:cNvPr id="59" name="组合 58"/>
          <p:cNvGrpSpPr/>
          <p:nvPr/>
        </p:nvGrpSpPr>
        <p:grpSpPr>
          <a:xfrm>
            <a:off x="4508849" y="2015147"/>
            <a:ext cx="721283" cy="712608"/>
            <a:chOff x="6409426" y="2394908"/>
            <a:chExt cx="962086" cy="962084"/>
          </a:xfrm>
          <a:solidFill>
            <a:schemeClr val="accent1"/>
          </a:solidFill>
        </p:grpSpPr>
        <p:sp>
          <p:nvSpPr>
            <p:cNvPr id="60" name="椭圆 59"/>
            <p:cNvSpPr/>
            <p:nvPr/>
          </p:nvSpPr>
          <p:spPr bwMode="auto">
            <a:xfrm>
              <a:off x="6409426" y="2394908"/>
              <a:ext cx="962086" cy="962084"/>
            </a:xfrm>
            <a:prstGeom prst="ellipse">
              <a:avLst/>
            </a:prstGeom>
            <a:grpFill/>
            <a:ln w="57150">
              <a:solidFill>
                <a:schemeClr val="bg1"/>
              </a:solidFill>
            </a:ln>
            <a:effectLst>
              <a:innerShdw blurRad="63500" dist="50800" dir="13500000">
                <a:prstClr val="black">
                  <a:alpha val="50000"/>
                </a:prstClr>
              </a:innerShdw>
            </a:effectLst>
            <a:extLst/>
          </p:spPr>
          <p:txBody>
            <a:bodyPr vert="horz" wrap="square" lIns="86005" tIns="43002" rIns="86005" bIns="43002" numCol="1" anchor="t" anchorCtr="0" compatLnSpc="1">
              <a:prstTxWarp prst="textNoShape">
                <a:avLst/>
              </a:prstTxWarp>
            </a:bodyPr>
            <a:lstStyle/>
            <a:p>
              <a:endParaRPr lang="zh-CN" altLang="en-US" sz="1505"/>
            </a:p>
          </p:txBody>
        </p:sp>
        <p:sp>
          <p:nvSpPr>
            <p:cNvPr id="61" name="TextBox 60"/>
            <p:cNvSpPr txBox="1"/>
            <p:nvPr/>
          </p:nvSpPr>
          <p:spPr>
            <a:xfrm>
              <a:off x="6635866" y="2536283"/>
              <a:ext cx="479379" cy="671939"/>
            </a:xfrm>
            <a:prstGeom prst="rect">
              <a:avLst/>
            </a:prstGeom>
            <a:noFill/>
          </p:spPr>
          <p:txBody>
            <a:bodyPr wrap="none" rtlCol="0">
              <a:spAutoFit/>
            </a:bodyPr>
            <a:lstStyle>
              <a:defPPr>
                <a:defRPr lang="zh-CN"/>
              </a:defPPr>
              <a:lvl1pPr>
                <a:defRPr sz="2800" b="1">
                  <a:solidFill>
                    <a:srgbClr val="F8F8F8"/>
                  </a:solidFill>
                  <a:latin typeface="+mj-ea"/>
                  <a:ea typeface="+mj-ea"/>
                </a:defRPr>
              </a:lvl1pPr>
            </a:lstStyle>
            <a:p>
              <a:r>
                <a:rPr lang="en-US" altLang="zh-CN" sz="2634" dirty="0"/>
                <a:t>2</a:t>
              </a:r>
              <a:endParaRPr lang="zh-CN" altLang="en-US" sz="2634" dirty="0"/>
            </a:p>
          </p:txBody>
        </p:sp>
      </p:grpSp>
      <p:grpSp>
        <p:nvGrpSpPr>
          <p:cNvPr id="62" name="组合 61"/>
          <p:cNvGrpSpPr/>
          <p:nvPr/>
        </p:nvGrpSpPr>
        <p:grpSpPr>
          <a:xfrm>
            <a:off x="4508846" y="2884123"/>
            <a:ext cx="721283" cy="712608"/>
            <a:chOff x="6409429" y="3568104"/>
            <a:chExt cx="962087" cy="962084"/>
          </a:xfrm>
          <a:solidFill>
            <a:schemeClr val="accent2"/>
          </a:solidFill>
        </p:grpSpPr>
        <p:sp>
          <p:nvSpPr>
            <p:cNvPr id="63" name="椭圆 62"/>
            <p:cNvSpPr/>
            <p:nvPr/>
          </p:nvSpPr>
          <p:spPr bwMode="auto">
            <a:xfrm>
              <a:off x="6409429" y="3568104"/>
              <a:ext cx="962087" cy="962084"/>
            </a:xfrm>
            <a:prstGeom prst="ellipse">
              <a:avLst/>
            </a:prstGeom>
            <a:grpFill/>
            <a:ln w="57150">
              <a:solidFill>
                <a:schemeClr val="bg1"/>
              </a:solidFill>
            </a:ln>
            <a:effectLst>
              <a:innerShdw blurRad="63500" dist="50800" dir="13500000">
                <a:prstClr val="black">
                  <a:alpha val="50000"/>
                </a:prstClr>
              </a:innerShdw>
            </a:effectLst>
            <a:extLst/>
          </p:spPr>
          <p:txBody>
            <a:bodyPr vert="horz" wrap="square" lIns="86005" tIns="43002" rIns="86005" bIns="43002" numCol="1" anchor="t" anchorCtr="0" compatLnSpc="1">
              <a:prstTxWarp prst="textNoShape">
                <a:avLst/>
              </a:prstTxWarp>
            </a:bodyPr>
            <a:lstStyle/>
            <a:p>
              <a:endParaRPr lang="zh-CN" altLang="en-US" sz="1505"/>
            </a:p>
          </p:txBody>
        </p:sp>
        <p:sp>
          <p:nvSpPr>
            <p:cNvPr id="64" name="TextBox 63"/>
            <p:cNvSpPr txBox="1"/>
            <p:nvPr/>
          </p:nvSpPr>
          <p:spPr>
            <a:xfrm>
              <a:off x="6635870" y="3702117"/>
              <a:ext cx="479380" cy="671939"/>
            </a:xfrm>
            <a:prstGeom prst="rect">
              <a:avLst/>
            </a:prstGeom>
            <a:noFill/>
          </p:spPr>
          <p:txBody>
            <a:bodyPr wrap="none" rtlCol="0">
              <a:spAutoFit/>
            </a:bodyPr>
            <a:lstStyle>
              <a:defPPr>
                <a:defRPr lang="zh-CN"/>
              </a:defPPr>
              <a:lvl1pPr>
                <a:defRPr sz="2800" b="1">
                  <a:solidFill>
                    <a:srgbClr val="F8F8F8"/>
                  </a:solidFill>
                  <a:latin typeface="+mj-ea"/>
                  <a:ea typeface="+mj-ea"/>
                </a:defRPr>
              </a:lvl1pPr>
            </a:lstStyle>
            <a:p>
              <a:r>
                <a:rPr lang="en-US" altLang="zh-CN" sz="2634" dirty="0"/>
                <a:t>3</a:t>
              </a:r>
              <a:endParaRPr lang="zh-CN" altLang="en-US" sz="2634" dirty="0"/>
            </a:p>
          </p:txBody>
        </p:sp>
      </p:grpSp>
      <p:grpSp>
        <p:nvGrpSpPr>
          <p:cNvPr id="65" name="组合 64"/>
          <p:cNvGrpSpPr/>
          <p:nvPr/>
        </p:nvGrpSpPr>
        <p:grpSpPr>
          <a:xfrm>
            <a:off x="4508849" y="3847805"/>
            <a:ext cx="721283" cy="712608"/>
            <a:chOff x="6409426" y="4869160"/>
            <a:chExt cx="962086" cy="962084"/>
          </a:xfrm>
          <a:solidFill>
            <a:srgbClr val="7030A0"/>
          </a:solidFill>
        </p:grpSpPr>
        <p:sp>
          <p:nvSpPr>
            <p:cNvPr id="66" name="椭圆 65"/>
            <p:cNvSpPr/>
            <p:nvPr/>
          </p:nvSpPr>
          <p:spPr bwMode="auto">
            <a:xfrm>
              <a:off x="6409426" y="4869160"/>
              <a:ext cx="962086" cy="962084"/>
            </a:xfrm>
            <a:prstGeom prst="ellipse">
              <a:avLst/>
            </a:prstGeom>
            <a:solidFill>
              <a:schemeClr val="accent4"/>
            </a:solidFill>
            <a:ln w="57150">
              <a:solidFill>
                <a:schemeClr val="bg1"/>
              </a:solidFill>
            </a:ln>
            <a:effectLst>
              <a:innerShdw blurRad="63500" dist="50800" dir="13500000">
                <a:prstClr val="black">
                  <a:alpha val="50000"/>
                </a:prstClr>
              </a:innerShdw>
            </a:effectLst>
            <a:extLst/>
          </p:spPr>
          <p:txBody>
            <a:bodyPr vert="horz" wrap="square" lIns="86005" tIns="43002" rIns="86005" bIns="43002" numCol="1" anchor="t" anchorCtr="0" compatLnSpc="1">
              <a:prstTxWarp prst="textNoShape">
                <a:avLst/>
              </a:prstTxWarp>
            </a:bodyPr>
            <a:lstStyle/>
            <a:p>
              <a:endParaRPr lang="zh-CN" altLang="en-US" sz="1505"/>
            </a:p>
          </p:txBody>
        </p:sp>
        <p:sp>
          <p:nvSpPr>
            <p:cNvPr id="67" name="TextBox 66"/>
            <p:cNvSpPr txBox="1"/>
            <p:nvPr/>
          </p:nvSpPr>
          <p:spPr>
            <a:xfrm>
              <a:off x="6616830" y="5005505"/>
              <a:ext cx="479379" cy="671939"/>
            </a:xfrm>
            <a:prstGeom prst="rect">
              <a:avLst/>
            </a:prstGeom>
            <a:noFill/>
          </p:spPr>
          <p:txBody>
            <a:bodyPr wrap="none" rtlCol="0">
              <a:spAutoFit/>
            </a:bodyPr>
            <a:lstStyle>
              <a:defPPr>
                <a:defRPr lang="zh-CN"/>
              </a:defPPr>
              <a:lvl1pPr>
                <a:defRPr sz="2800" b="1">
                  <a:solidFill>
                    <a:srgbClr val="F8F8F8"/>
                  </a:solidFill>
                  <a:latin typeface="+mj-ea"/>
                  <a:ea typeface="+mj-ea"/>
                </a:defRPr>
              </a:lvl1pPr>
            </a:lstStyle>
            <a:p>
              <a:r>
                <a:rPr lang="en-US" altLang="zh-CN" sz="2634" dirty="0"/>
                <a:t>4</a:t>
              </a:r>
              <a:endParaRPr lang="zh-CN" altLang="en-US" sz="2634" dirty="0"/>
            </a:p>
          </p:txBody>
        </p:sp>
      </p:grpSp>
      <p:sp>
        <p:nvSpPr>
          <p:cNvPr id="68" name="TextBox 67"/>
          <p:cNvSpPr txBox="1"/>
          <p:nvPr/>
        </p:nvSpPr>
        <p:spPr>
          <a:xfrm>
            <a:off x="5409339" y="1990013"/>
            <a:ext cx="3023155" cy="763714"/>
          </a:xfrm>
          <a:prstGeom prst="rect">
            <a:avLst/>
          </a:prstGeom>
          <a:noFill/>
        </p:spPr>
        <p:txBody>
          <a:bodyPr wrap="square" lIns="68243" tIns="34121" rIns="68243" bIns="34121" rtlCol="0">
            <a:spAutoFit/>
          </a:bodyPr>
          <a:lstStyle/>
          <a:p>
            <a:pPr>
              <a:lnSpc>
                <a:spcPct val="150000"/>
              </a:lnSpc>
            </a:pPr>
            <a:r>
              <a:rPr lang="zh-CN" altLang="en-US" sz="1505" dirty="0">
                <a:solidFill>
                  <a:schemeClr val="accent6"/>
                </a:solidFill>
                <a:latin typeface="+mn-ea"/>
              </a:rPr>
              <a:t>请输入您的文字请输入您的文字</a:t>
            </a:r>
            <a:endParaRPr lang="en-US" altLang="zh-CN" sz="1505" dirty="0">
              <a:solidFill>
                <a:schemeClr val="accent6"/>
              </a:solidFill>
              <a:latin typeface="+mn-ea"/>
            </a:endParaRPr>
          </a:p>
          <a:p>
            <a:pPr>
              <a:lnSpc>
                <a:spcPct val="150000"/>
              </a:lnSpc>
            </a:pPr>
            <a:r>
              <a:rPr lang="zh-CN" altLang="en-US" sz="1505" dirty="0">
                <a:solidFill>
                  <a:schemeClr val="accent6"/>
                </a:solidFill>
                <a:latin typeface="+mn-ea"/>
              </a:rPr>
              <a:t>请输入您的文字请输入您的文字</a:t>
            </a:r>
          </a:p>
        </p:txBody>
      </p:sp>
      <p:sp>
        <p:nvSpPr>
          <p:cNvPr id="69" name="TextBox 68"/>
          <p:cNvSpPr txBox="1"/>
          <p:nvPr/>
        </p:nvSpPr>
        <p:spPr>
          <a:xfrm>
            <a:off x="5409339" y="2869478"/>
            <a:ext cx="3023155" cy="763714"/>
          </a:xfrm>
          <a:prstGeom prst="rect">
            <a:avLst/>
          </a:prstGeom>
          <a:noFill/>
        </p:spPr>
        <p:txBody>
          <a:bodyPr wrap="square" lIns="68243" tIns="34121" rIns="68243" bIns="34121" rtlCol="0">
            <a:spAutoFit/>
          </a:bodyPr>
          <a:lstStyle/>
          <a:p>
            <a:pPr>
              <a:lnSpc>
                <a:spcPct val="150000"/>
              </a:lnSpc>
            </a:pPr>
            <a:r>
              <a:rPr lang="zh-CN" altLang="en-US" sz="1505" dirty="0">
                <a:solidFill>
                  <a:schemeClr val="accent6"/>
                </a:solidFill>
                <a:latin typeface="+mn-ea"/>
              </a:rPr>
              <a:t>请输入您的文字请输入您的文字</a:t>
            </a:r>
            <a:endParaRPr lang="en-US" altLang="zh-CN" sz="1505" dirty="0">
              <a:solidFill>
                <a:schemeClr val="accent6"/>
              </a:solidFill>
              <a:latin typeface="+mn-ea"/>
            </a:endParaRPr>
          </a:p>
          <a:p>
            <a:pPr>
              <a:lnSpc>
                <a:spcPct val="150000"/>
              </a:lnSpc>
            </a:pPr>
            <a:r>
              <a:rPr lang="zh-CN" altLang="en-US" sz="1505" dirty="0">
                <a:solidFill>
                  <a:schemeClr val="accent6"/>
                </a:solidFill>
                <a:latin typeface="+mn-ea"/>
              </a:rPr>
              <a:t>请输入您的文字请输入您的文字</a:t>
            </a:r>
          </a:p>
        </p:txBody>
      </p:sp>
      <p:sp>
        <p:nvSpPr>
          <p:cNvPr id="70" name="TextBox 69"/>
          <p:cNvSpPr txBox="1"/>
          <p:nvPr/>
        </p:nvSpPr>
        <p:spPr>
          <a:xfrm>
            <a:off x="5409339" y="3839923"/>
            <a:ext cx="3023155" cy="763714"/>
          </a:xfrm>
          <a:prstGeom prst="rect">
            <a:avLst/>
          </a:prstGeom>
          <a:noFill/>
        </p:spPr>
        <p:txBody>
          <a:bodyPr wrap="square" lIns="68243" tIns="34121" rIns="68243" bIns="34121" rtlCol="0">
            <a:spAutoFit/>
          </a:bodyPr>
          <a:lstStyle/>
          <a:p>
            <a:pPr>
              <a:lnSpc>
                <a:spcPct val="150000"/>
              </a:lnSpc>
            </a:pPr>
            <a:r>
              <a:rPr lang="zh-CN" altLang="en-US" sz="1505" dirty="0">
                <a:solidFill>
                  <a:schemeClr val="accent6"/>
                </a:solidFill>
                <a:latin typeface="+mn-ea"/>
              </a:rPr>
              <a:t>请输入您的文字请输入您的文字</a:t>
            </a:r>
            <a:endParaRPr lang="en-US" altLang="zh-CN" sz="1505" dirty="0">
              <a:solidFill>
                <a:schemeClr val="accent6"/>
              </a:solidFill>
              <a:latin typeface="+mn-ea"/>
            </a:endParaRPr>
          </a:p>
          <a:p>
            <a:pPr>
              <a:lnSpc>
                <a:spcPct val="150000"/>
              </a:lnSpc>
            </a:pPr>
            <a:r>
              <a:rPr lang="zh-CN" altLang="en-US" sz="1505" dirty="0">
                <a:solidFill>
                  <a:schemeClr val="accent6"/>
                </a:solidFill>
                <a:latin typeface="+mn-ea"/>
              </a:rPr>
              <a:t>请输入您的文字请输入您的文字</a:t>
            </a:r>
          </a:p>
        </p:txBody>
      </p:sp>
    </p:spTree>
    <p:extLst>
      <p:ext uri="{BB962C8B-B14F-4D97-AF65-F5344CB8AC3E}">
        <p14:creationId xmlns:p14="http://schemas.microsoft.com/office/powerpoint/2010/main" val="2150927351"/>
      </p:ext>
    </p:extLst>
  </p:cSld>
  <p:clrMapOvr>
    <a:masterClrMapping/>
  </p:clrMapOvr>
  <p:transition spd="slow" advClick="0" advTm="200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wipe(down)">
                                      <p:cBhvr>
                                        <p:cTn id="7" dur="300"/>
                                        <p:tgtEl>
                                          <p:spTgt spid="41"/>
                                        </p:tgtEl>
                                      </p:cBhvr>
                                    </p:animEffect>
                                  </p:childTnLst>
                                </p:cTn>
                              </p:par>
                            </p:childTnLst>
                          </p:cTn>
                        </p:par>
                        <p:par>
                          <p:cTn id="8" fill="hold">
                            <p:stCondLst>
                              <p:cond delay="300"/>
                            </p:stCondLst>
                            <p:childTnLst>
                              <p:par>
                                <p:cTn id="9" presetID="22" presetClass="entr" presetSubtype="8" fill="hold" grpId="0" nodeType="afterEffect">
                                  <p:stCondLst>
                                    <p:cond delay="0"/>
                                  </p:stCondLst>
                                  <p:childTnLst>
                                    <p:set>
                                      <p:cBhvr>
                                        <p:cTn id="10" dur="1" fill="hold">
                                          <p:stCondLst>
                                            <p:cond delay="0"/>
                                          </p:stCondLst>
                                        </p:cTn>
                                        <p:tgtEl>
                                          <p:spTgt spid="39"/>
                                        </p:tgtEl>
                                        <p:attrNameLst>
                                          <p:attrName>style.visibility</p:attrName>
                                        </p:attrNameLst>
                                      </p:cBhvr>
                                      <p:to>
                                        <p:strVal val="visible"/>
                                      </p:to>
                                    </p:set>
                                    <p:animEffect transition="in" filter="wipe(left)">
                                      <p:cBhvr>
                                        <p:cTn id="11" dur="300"/>
                                        <p:tgtEl>
                                          <p:spTgt spid="39"/>
                                        </p:tgtEl>
                                      </p:cBhvr>
                                    </p:animEffect>
                                  </p:childTnLst>
                                </p:cTn>
                              </p:par>
                            </p:childTnLst>
                          </p:cTn>
                        </p:par>
                        <p:par>
                          <p:cTn id="12" fill="hold">
                            <p:stCondLst>
                              <p:cond delay="600"/>
                            </p:stCondLst>
                            <p:childTnLst>
                              <p:par>
                                <p:cTn id="13" presetID="22" presetClass="entr" presetSubtype="1" fill="hold" grpId="0" nodeType="afterEffect">
                                  <p:stCondLst>
                                    <p:cond delay="0"/>
                                  </p:stCondLst>
                                  <p:childTnLst>
                                    <p:set>
                                      <p:cBhvr>
                                        <p:cTn id="14" dur="1" fill="hold">
                                          <p:stCondLst>
                                            <p:cond delay="0"/>
                                          </p:stCondLst>
                                        </p:cTn>
                                        <p:tgtEl>
                                          <p:spTgt spid="40"/>
                                        </p:tgtEl>
                                        <p:attrNameLst>
                                          <p:attrName>style.visibility</p:attrName>
                                        </p:attrNameLst>
                                      </p:cBhvr>
                                      <p:to>
                                        <p:strVal val="visible"/>
                                      </p:to>
                                    </p:set>
                                    <p:animEffect transition="in" filter="wipe(up)">
                                      <p:cBhvr>
                                        <p:cTn id="15" dur="300"/>
                                        <p:tgtEl>
                                          <p:spTgt spid="40"/>
                                        </p:tgtEl>
                                      </p:cBhvr>
                                    </p:animEffect>
                                  </p:childTnLst>
                                </p:cTn>
                              </p:par>
                            </p:childTnLst>
                          </p:cTn>
                        </p:par>
                        <p:par>
                          <p:cTn id="16" fill="hold">
                            <p:stCondLst>
                              <p:cond delay="900"/>
                            </p:stCondLst>
                            <p:childTnLst>
                              <p:par>
                                <p:cTn id="17" presetID="22" presetClass="entr" presetSubtype="1" fill="hold" grpId="0" nodeType="afterEffect">
                                  <p:stCondLst>
                                    <p:cond delay="0"/>
                                  </p:stCondLst>
                                  <p:childTnLst>
                                    <p:set>
                                      <p:cBhvr>
                                        <p:cTn id="18" dur="1" fill="hold">
                                          <p:stCondLst>
                                            <p:cond delay="0"/>
                                          </p:stCondLst>
                                        </p:cTn>
                                        <p:tgtEl>
                                          <p:spTgt spid="38"/>
                                        </p:tgtEl>
                                        <p:attrNameLst>
                                          <p:attrName>style.visibility</p:attrName>
                                        </p:attrNameLst>
                                      </p:cBhvr>
                                      <p:to>
                                        <p:strVal val="visible"/>
                                      </p:to>
                                    </p:set>
                                    <p:animEffect transition="in" filter="wipe(up)">
                                      <p:cBhvr>
                                        <p:cTn id="19" dur="300"/>
                                        <p:tgtEl>
                                          <p:spTgt spid="38"/>
                                        </p:tgtEl>
                                      </p:cBhvr>
                                    </p:animEffect>
                                  </p:childTnLst>
                                </p:cTn>
                              </p:par>
                            </p:childTnLst>
                          </p:cTn>
                        </p:par>
                        <p:par>
                          <p:cTn id="20" fill="hold">
                            <p:stCondLst>
                              <p:cond delay="1200"/>
                            </p:stCondLst>
                            <p:childTnLst>
                              <p:par>
                                <p:cTn id="21" presetID="31" presetClass="entr" presetSubtype="0" fill="hold" nodeType="afterEffect">
                                  <p:stCondLst>
                                    <p:cond delay="0"/>
                                  </p:stCondLst>
                                  <p:childTnLst>
                                    <p:set>
                                      <p:cBhvr>
                                        <p:cTn id="22" dur="1" fill="hold">
                                          <p:stCondLst>
                                            <p:cond delay="0"/>
                                          </p:stCondLst>
                                        </p:cTn>
                                        <p:tgtEl>
                                          <p:spTgt spid="42"/>
                                        </p:tgtEl>
                                        <p:attrNameLst>
                                          <p:attrName>style.visibility</p:attrName>
                                        </p:attrNameLst>
                                      </p:cBhvr>
                                      <p:to>
                                        <p:strVal val="visible"/>
                                      </p:to>
                                    </p:set>
                                    <p:anim calcmode="lin" valueType="num">
                                      <p:cBhvr>
                                        <p:cTn id="23" dur="500" fill="hold"/>
                                        <p:tgtEl>
                                          <p:spTgt spid="42"/>
                                        </p:tgtEl>
                                        <p:attrNameLst>
                                          <p:attrName>ppt_w</p:attrName>
                                        </p:attrNameLst>
                                      </p:cBhvr>
                                      <p:tavLst>
                                        <p:tav tm="0">
                                          <p:val>
                                            <p:fltVal val="0"/>
                                          </p:val>
                                        </p:tav>
                                        <p:tav tm="100000">
                                          <p:val>
                                            <p:strVal val="#ppt_w"/>
                                          </p:val>
                                        </p:tav>
                                      </p:tavLst>
                                    </p:anim>
                                    <p:anim calcmode="lin" valueType="num">
                                      <p:cBhvr>
                                        <p:cTn id="24" dur="500" fill="hold"/>
                                        <p:tgtEl>
                                          <p:spTgt spid="42"/>
                                        </p:tgtEl>
                                        <p:attrNameLst>
                                          <p:attrName>ppt_h</p:attrName>
                                        </p:attrNameLst>
                                      </p:cBhvr>
                                      <p:tavLst>
                                        <p:tav tm="0">
                                          <p:val>
                                            <p:fltVal val="0"/>
                                          </p:val>
                                        </p:tav>
                                        <p:tav tm="100000">
                                          <p:val>
                                            <p:strVal val="#ppt_h"/>
                                          </p:val>
                                        </p:tav>
                                      </p:tavLst>
                                    </p:anim>
                                    <p:anim calcmode="lin" valueType="num">
                                      <p:cBhvr>
                                        <p:cTn id="25" dur="500" fill="hold"/>
                                        <p:tgtEl>
                                          <p:spTgt spid="42"/>
                                        </p:tgtEl>
                                        <p:attrNameLst>
                                          <p:attrName>style.rotation</p:attrName>
                                        </p:attrNameLst>
                                      </p:cBhvr>
                                      <p:tavLst>
                                        <p:tav tm="0">
                                          <p:val>
                                            <p:fltVal val="90"/>
                                          </p:val>
                                        </p:tav>
                                        <p:tav tm="100000">
                                          <p:val>
                                            <p:fltVal val="0"/>
                                          </p:val>
                                        </p:tav>
                                      </p:tavLst>
                                    </p:anim>
                                    <p:animEffect transition="in" filter="fade">
                                      <p:cBhvr>
                                        <p:cTn id="26" dur="500"/>
                                        <p:tgtEl>
                                          <p:spTgt spid="42"/>
                                        </p:tgtEl>
                                      </p:cBhvr>
                                    </p:animEffect>
                                  </p:childTnLst>
                                </p:cTn>
                              </p:par>
                              <p:par>
                                <p:cTn id="27" presetID="31" presetClass="entr" presetSubtype="0" fill="hold" nodeType="withEffect">
                                  <p:stCondLst>
                                    <p:cond delay="0"/>
                                  </p:stCondLst>
                                  <p:childTnLst>
                                    <p:set>
                                      <p:cBhvr>
                                        <p:cTn id="28" dur="1" fill="hold">
                                          <p:stCondLst>
                                            <p:cond delay="0"/>
                                          </p:stCondLst>
                                        </p:cTn>
                                        <p:tgtEl>
                                          <p:spTgt spid="45"/>
                                        </p:tgtEl>
                                        <p:attrNameLst>
                                          <p:attrName>style.visibility</p:attrName>
                                        </p:attrNameLst>
                                      </p:cBhvr>
                                      <p:to>
                                        <p:strVal val="visible"/>
                                      </p:to>
                                    </p:set>
                                    <p:anim calcmode="lin" valueType="num">
                                      <p:cBhvr>
                                        <p:cTn id="29" dur="500" fill="hold"/>
                                        <p:tgtEl>
                                          <p:spTgt spid="45"/>
                                        </p:tgtEl>
                                        <p:attrNameLst>
                                          <p:attrName>ppt_w</p:attrName>
                                        </p:attrNameLst>
                                      </p:cBhvr>
                                      <p:tavLst>
                                        <p:tav tm="0">
                                          <p:val>
                                            <p:fltVal val="0"/>
                                          </p:val>
                                        </p:tav>
                                        <p:tav tm="100000">
                                          <p:val>
                                            <p:strVal val="#ppt_w"/>
                                          </p:val>
                                        </p:tav>
                                      </p:tavLst>
                                    </p:anim>
                                    <p:anim calcmode="lin" valueType="num">
                                      <p:cBhvr>
                                        <p:cTn id="30" dur="500" fill="hold"/>
                                        <p:tgtEl>
                                          <p:spTgt spid="45"/>
                                        </p:tgtEl>
                                        <p:attrNameLst>
                                          <p:attrName>ppt_h</p:attrName>
                                        </p:attrNameLst>
                                      </p:cBhvr>
                                      <p:tavLst>
                                        <p:tav tm="0">
                                          <p:val>
                                            <p:fltVal val="0"/>
                                          </p:val>
                                        </p:tav>
                                        <p:tav tm="100000">
                                          <p:val>
                                            <p:strVal val="#ppt_h"/>
                                          </p:val>
                                        </p:tav>
                                      </p:tavLst>
                                    </p:anim>
                                    <p:anim calcmode="lin" valueType="num">
                                      <p:cBhvr>
                                        <p:cTn id="31" dur="500" fill="hold"/>
                                        <p:tgtEl>
                                          <p:spTgt spid="45"/>
                                        </p:tgtEl>
                                        <p:attrNameLst>
                                          <p:attrName>style.rotation</p:attrName>
                                        </p:attrNameLst>
                                      </p:cBhvr>
                                      <p:tavLst>
                                        <p:tav tm="0">
                                          <p:val>
                                            <p:fltVal val="90"/>
                                          </p:val>
                                        </p:tav>
                                        <p:tav tm="100000">
                                          <p:val>
                                            <p:fltVal val="0"/>
                                          </p:val>
                                        </p:tav>
                                      </p:tavLst>
                                    </p:anim>
                                    <p:animEffect transition="in" filter="fade">
                                      <p:cBhvr>
                                        <p:cTn id="32" dur="500"/>
                                        <p:tgtEl>
                                          <p:spTgt spid="45"/>
                                        </p:tgtEl>
                                      </p:cBhvr>
                                    </p:animEffect>
                                  </p:childTnLst>
                                </p:cTn>
                              </p:par>
                              <p:par>
                                <p:cTn id="33" presetID="31" presetClass="entr" presetSubtype="0" fill="hold" nodeType="withEffect">
                                  <p:stCondLst>
                                    <p:cond delay="0"/>
                                  </p:stCondLst>
                                  <p:childTnLst>
                                    <p:set>
                                      <p:cBhvr>
                                        <p:cTn id="34" dur="1" fill="hold">
                                          <p:stCondLst>
                                            <p:cond delay="0"/>
                                          </p:stCondLst>
                                        </p:cTn>
                                        <p:tgtEl>
                                          <p:spTgt spid="48"/>
                                        </p:tgtEl>
                                        <p:attrNameLst>
                                          <p:attrName>style.visibility</p:attrName>
                                        </p:attrNameLst>
                                      </p:cBhvr>
                                      <p:to>
                                        <p:strVal val="visible"/>
                                      </p:to>
                                    </p:set>
                                    <p:anim calcmode="lin" valueType="num">
                                      <p:cBhvr>
                                        <p:cTn id="35" dur="500" fill="hold"/>
                                        <p:tgtEl>
                                          <p:spTgt spid="48"/>
                                        </p:tgtEl>
                                        <p:attrNameLst>
                                          <p:attrName>ppt_w</p:attrName>
                                        </p:attrNameLst>
                                      </p:cBhvr>
                                      <p:tavLst>
                                        <p:tav tm="0">
                                          <p:val>
                                            <p:fltVal val="0"/>
                                          </p:val>
                                        </p:tav>
                                        <p:tav tm="100000">
                                          <p:val>
                                            <p:strVal val="#ppt_w"/>
                                          </p:val>
                                        </p:tav>
                                      </p:tavLst>
                                    </p:anim>
                                    <p:anim calcmode="lin" valueType="num">
                                      <p:cBhvr>
                                        <p:cTn id="36" dur="500" fill="hold"/>
                                        <p:tgtEl>
                                          <p:spTgt spid="48"/>
                                        </p:tgtEl>
                                        <p:attrNameLst>
                                          <p:attrName>ppt_h</p:attrName>
                                        </p:attrNameLst>
                                      </p:cBhvr>
                                      <p:tavLst>
                                        <p:tav tm="0">
                                          <p:val>
                                            <p:fltVal val="0"/>
                                          </p:val>
                                        </p:tav>
                                        <p:tav tm="100000">
                                          <p:val>
                                            <p:strVal val="#ppt_h"/>
                                          </p:val>
                                        </p:tav>
                                      </p:tavLst>
                                    </p:anim>
                                    <p:anim calcmode="lin" valueType="num">
                                      <p:cBhvr>
                                        <p:cTn id="37" dur="500" fill="hold"/>
                                        <p:tgtEl>
                                          <p:spTgt spid="48"/>
                                        </p:tgtEl>
                                        <p:attrNameLst>
                                          <p:attrName>style.rotation</p:attrName>
                                        </p:attrNameLst>
                                      </p:cBhvr>
                                      <p:tavLst>
                                        <p:tav tm="0">
                                          <p:val>
                                            <p:fltVal val="90"/>
                                          </p:val>
                                        </p:tav>
                                        <p:tav tm="100000">
                                          <p:val>
                                            <p:fltVal val="0"/>
                                          </p:val>
                                        </p:tav>
                                      </p:tavLst>
                                    </p:anim>
                                    <p:animEffect transition="in" filter="fade">
                                      <p:cBhvr>
                                        <p:cTn id="38" dur="500"/>
                                        <p:tgtEl>
                                          <p:spTgt spid="48"/>
                                        </p:tgtEl>
                                      </p:cBhvr>
                                    </p:animEffect>
                                  </p:childTnLst>
                                </p:cTn>
                              </p:par>
                              <p:par>
                                <p:cTn id="39" presetID="31" presetClass="entr" presetSubtype="0" fill="hold" nodeType="withEffect">
                                  <p:stCondLst>
                                    <p:cond delay="0"/>
                                  </p:stCondLst>
                                  <p:childTnLst>
                                    <p:set>
                                      <p:cBhvr>
                                        <p:cTn id="40" dur="1" fill="hold">
                                          <p:stCondLst>
                                            <p:cond delay="0"/>
                                          </p:stCondLst>
                                        </p:cTn>
                                        <p:tgtEl>
                                          <p:spTgt spid="51"/>
                                        </p:tgtEl>
                                        <p:attrNameLst>
                                          <p:attrName>style.visibility</p:attrName>
                                        </p:attrNameLst>
                                      </p:cBhvr>
                                      <p:to>
                                        <p:strVal val="visible"/>
                                      </p:to>
                                    </p:set>
                                    <p:anim calcmode="lin" valueType="num">
                                      <p:cBhvr>
                                        <p:cTn id="41" dur="500" fill="hold"/>
                                        <p:tgtEl>
                                          <p:spTgt spid="51"/>
                                        </p:tgtEl>
                                        <p:attrNameLst>
                                          <p:attrName>ppt_w</p:attrName>
                                        </p:attrNameLst>
                                      </p:cBhvr>
                                      <p:tavLst>
                                        <p:tav tm="0">
                                          <p:val>
                                            <p:fltVal val="0"/>
                                          </p:val>
                                        </p:tav>
                                        <p:tav tm="100000">
                                          <p:val>
                                            <p:strVal val="#ppt_w"/>
                                          </p:val>
                                        </p:tav>
                                      </p:tavLst>
                                    </p:anim>
                                    <p:anim calcmode="lin" valueType="num">
                                      <p:cBhvr>
                                        <p:cTn id="42" dur="500" fill="hold"/>
                                        <p:tgtEl>
                                          <p:spTgt spid="51"/>
                                        </p:tgtEl>
                                        <p:attrNameLst>
                                          <p:attrName>ppt_h</p:attrName>
                                        </p:attrNameLst>
                                      </p:cBhvr>
                                      <p:tavLst>
                                        <p:tav tm="0">
                                          <p:val>
                                            <p:fltVal val="0"/>
                                          </p:val>
                                        </p:tav>
                                        <p:tav tm="100000">
                                          <p:val>
                                            <p:strVal val="#ppt_h"/>
                                          </p:val>
                                        </p:tav>
                                      </p:tavLst>
                                    </p:anim>
                                    <p:anim calcmode="lin" valueType="num">
                                      <p:cBhvr>
                                        <p:cTn id="43" dur="500" fill="hold"/>
                                        <p:tgtEl>
                                          <p:spTgt spid="51"/>
                                        </p:tgtEl>
                                        <p:attrNameLst>
                                          <p:attrName>style.rotation</p:attrName>
                                        </p:attrNameLst>
                                      </p:cBhvr>
                                      <p:tavLst>
                                        <p:tav tm="0">
                                          <p:val>
                                            <p:fltVal val="90"/>
                                          </p:val>
                                        </p:tav>
                                        <p:tav tm="100000">
                                          <p:val>
                                            <p:fltVal val="0"/>
                                          </p:val>
                                        </p:tav>
                                      </p:tavLst>
                                    </p:anim>
                                    <p:animEffect transition="in" filter="fade">
                                      <p:cBhvr>
                                        <p:cTn id="44" dur="500"/>
                                        <p:tgtEl>
                                          <p:spTgt spid="51"/>
                                        </p:tgtEl>
                                      </p:cBhvr>
                                    </p:animEffect>
                                  </p:childTnLst>
                                </p:cTn>
                              </p:par>
                            </p:childTnLst>
                          </p:cTn>
                        </p:par>
                        <p:par>
                          <p:cTn id="45" fill="hold">
                            <p:stCondLst>
                              <p:cond delay="1700"/>
                            </p:stCondLst>
                            <p:childTnLst>
                              <p:par>
                                <p:cTn id="46" presetID="42" presetClass="entr" presetSubtype="0" fill="hold" grpId="0" nodeType="afterEffect">
                                  <p:stCondLst>
                                    <p:cond delay="0"/>
                                  </p:stCondLst>
                                  <p:childTnLst>
                                    <p:set>
                                      <p:cBhvr>
                                        <p:cTn id="47" dur="1" fill="hold">
                                          <p:stCondLst>
                                            <p:cond delay="0"/>
                                          </p:stCondLst>
                                        </p:cTn>
                                        <p:tgtEl>
                                          <p:spTgt spid="37"/>
                                        </p:tgtEl>
                                        <p:attrNameLst>
                                          <p:attrName>style.visibility</p:attrName>
                                        </p:attrNameLst>
                                      </p:cBhvr>
                                      <p:to>
                                        <p:strVal val="visible"/>
                                      </p:to>
                                    </p:set>
                                    <p:animEffect transition="in" filter="fade">
                                      <p:cBhvr>
                                        <p:cTn id="48" dur="1000"/>
                                        <p:tgtEl>
                                          <p:spTgt spid="37"/>
                                        </p:tgtEl>
                                      </p:cBhvr>
                                    </p:animEffect>
                                    <p:anim calcmode="lin" valueType="num">
                                      <p:cBhvr>
                                        <p:cTn id="49" dur="1000" fill="hold"/>
                                        <p:tgtEl>
                                          <p:spTgt spid="37"/>
                                        </p:tgtEl>
                                        <p:attrNameLst>
                                          <p:attrName>ppt_x</p:attrName>
                                        </p:attrNameLst>
                                      </p:cBhvr>
                                      <p:tavLst>
                                        <p:tav tm="0">
                                          <p:val>
                                            <p:strVal val="#ppt_x"/>
                                          </p:val>
                                        </p:tav>
                                        <p:tav tm="100000">
                                          <p:val>
                                            <p:strVal val="#ppt_x"/>
                                          </p:val>
                                        </p:tav>
                                      </p:tavLst>
                                    </p:anim>
                                    <p:anim calcmode="lin" valueType="num">
                                      <p:cBhvr>
                                        <p:cTn id="50" dur="1000" fill="hold"/>
                                        <p:tgtEl>
                                          <p:spTgt spid="37"/>
                                        </p:tgtEl>
                                        <p:attrNameLst>
                                          <p:attrName>ppt_y</p:attrName>
                                        </p:attrNameLst>
                                      </p:cBhvr>
                                      <p:tavLst>
                                        <p:tav tm="0">
                                          <p:val>
                                            <p:strVal val="#ppt_y+.1"/>
                                          </p:val>
                                        </p:tav>
                                        <p:tav tm="100000">
                                          <p:val>
                                            <p:strVal val="#ppt_y"/>
                                          </p:val>
                                        </p:tav>
                                      </p:tavLst>
                                    </p:anim>
                                  </p:childTnLst>
                                </p:cTn>
                              </p:par>
                              <p:par>
                                <p:cTn id="51" presetID="42" presetClass="entr" presetSubtype="0" fill="hold" grpId="0" nodeType="withEffect">
                                  <p:stCondLst>
                                    <p:cond delay="0"/>
                                  </p:stCondLst>
                                  <p:childTnLst>
                                    <p:set>
                                      <p:cBhvr>
                                        <p:cTn id="52" dur="1" fill="hold">
                                          <p:stCondLst>
                                            <p:cond delay="0"/>
                                          </p:stCondLst>
                                        </p:cTn>
                                        <p:tgtEl>
                                          <p:spTgt spid="54"/>
                                        </p:tgtEl>
                                        <p:attrNameLst>
                                          <p:attrName>style.visibility</p:attrName>
                                        </p:attrNameLst>
                                      </p:cBhvr>
                                      <p:to>
                                        <p:strVal val="visible"/>
                                      </p:to>
                                    </p:set>
                                    <p:animEffect transition="in" filter="fade">
                                      <p:cBhvr>
                                        <p:cTn id="53" dur="1000"/>
                                        <p:tgtEl>
                                          <p:spTgt spid="54"/>
                                        </p:tgtEl>
                                      </p:cBhvr>
                                    </p:animEffect>
                                    <p:anim calcmode="lin" valueType="num">
                                      <p:cBhvr>
                                        <p:cTn id="54" dur="1000" fill="hold"/>
                                        <p:tgtEl>
                                          <p:spTgt spid="54"/>
                                        </p:tgtEl>
                                        <p:attrNameLst>
                                          <p:attrName>ppt_x</p:attrName>
                                        </p:attrNameLst>
                                      </p:cBhvr>
                                      <p:tavLst>
                                        <p:tav tm="0">
                                          <p:val>
                                            <p:strVal val="#ppt_x"/>
                                          </p:val>
                                        </p:tav>
                                        <p:tav tm="100000">
                                          <p:val>
                                            <p:strVal val="#ppt_x"/>
                                          </p:val>
                                        </p:tav>
                                      </p:tavLst>
                                    </p:anim>
                                    <p:anim calcmode="lin" valueType="num">
                                      <p:cBhvr>
                                        <p:cTn id="55" dur="1000" fill="hold"/>
                                        <p:tgtEl>
                                          <p:spTgt spid="54"/>
                                        </p:tgtEl>
                                        <p:attrNameLst>
                                          <p:attrName>ppt_y</p:attrName>
                                        </p:attrNameLst>
                                      </p:cBhvr>
                                      <p:tavLst>
                                        <p:tav tm="0">
                                          <p:val>
                                            <p:strVal val="#ppt_y+.1"/>
                                          </p:val>
                                        </p:tav>
                                        <p:tav tm="100000">
                                          <p:val>
                                            <p:strVal val="#ppt_y"/>
                                          </p:val>
                                        </p:tav>
                                      </p:tavLst>
                                    </p:anim>
                                  </p:childTnLst>
                                </p:cTn>
                              </p:par>
                            </p:childTnLst>
                          </p:cTn>
                        </p:par>
                        <p:par>
                          <p:cTn id="56" fill="hold">
                            <p:stCondLst>
                              <p:cond delay="2700"/>
                            </p:stCondLst>
                            <p:childTnLst>
                              <p:par>
                                <p:cTn id="57" presetID="21" presetClass="entr" presetSubtype="1" fill="hold" nodeType="afterEffect">
                                  <p:stCondLst>
                                    <p:cond delay="0"/>
                                  </p:stCondLst>
                                  <p:childTnLst>
                                    <p:set>
                                      <p:cBhvr>
                                        <p:cTn id="58" dur="1" fill="hold">
                                          <p:stCondLst>
                                            <p:cond delay="0"/>
                                          </p:stCondLst>
                                        </p:cTn>
                                        <p:tgtEl>
                                          <p:spTgt spid="56"/>
                                        </p:tgtEl>
                                        <p:attrNameLst>
                                          <p:attrName>style.visibility</p:attrName>
                                        </p:attrNameLst>
                                      </p:cBhvr>
                                      <p:to>
                                        <p:strVal val="visible"/>
                                      </p:to>
                                    </p:set>
                                    <p:animEffect transition="in" filter="wheel(1)">
                                      <p:cBhvr>
                                        <p:cTn id="59" dur="500"/>
                                        <p:tgtEl>
                                          <p:spTgt spid="56"/>
                                        </p:tgtEl>
                                      </p:cBhvr>
                                    </p:animEffect>
                                  </p:childTnLst>
                                </p:cTn>
                              </p:par>
                            </p:childTnLst>
                          </p:cTn>
                        </p:par>
                        <p:par>
                          <p:cTn id="60" fill="hold">
                            <p:stCondLst>
                              <p:cond delay="3200"/>
                            </p:stCondLst>
                            <p:childTnLst>
                              <p:par>
                                <p:cTn id="61" presetID="22" presetClass="entr" presetSubtype="8" fill="hold" grpId="0" nodeType="afterEffect">
                                  <p:stCondLst>
                                    <p:cond delay="0"/>
                                  </p:stCondLst>
                                  <p:childTnLst>
                                    <p:set>
                                      <p:cBhvr>
                                        <p:cTn id="62" dur="1" fill="hold">
                                          <p:stCondLst>
                                            <p:cond delay="0"/>
                                          </p:stCondLst>
                                        </p:cTn>
                                        <p:tgtEl>
                                          <p:spTgt spid="55"/>
                                        </p:tgtEl>
                                        <p:attrNameLst>
                                          <p:attrName>style.visibility</p:attrName>
                                        </p:attrNameLst>
                                      </p:cBhvr>
                                      <p:to>
                                        <p:strVal val="visible"/>
                                      </p:to>
                                    </p:set>
                                    <p:animEffect transition="in" filter="wipe(left)">
                                      <p:cBhvr>
                                        <p:cTn id="63" dur="500"/>
                                        <p:tgtEl>
                                          <p:spTgt spid="55"/>
                                        </p:tgtEl>
                                      </p:cBhvr>
                                    </p:animEffect>
                                  </p:childTnLst>
                                </p:cTn>
                              </p:par>
                            </p:childTnLst>
                          </p:cTn>
                        </p:par>
                        <p:par>
                          <p:cTn id="64" fill="hold">
                            <p:stCondLst>
                              <p:cond delay="3700"/>
                            </p:stCondLst>
                            <p:childTnLst>
                              <p:par>
                                <p:cTn id="65" presetID="21" presetClass="entr" presetSubtype="1" fill="hold" nodeType="afterEffect">
                                  <p:stCondLst>
                                    <p:cond delay="0"/>
                                  </p:stCondLst>
                                  <p:childTnLst>
                                    <p:set>
                                      <p:cBhvr>
                                        <p:cTn id="66" dur="1" fill="hold">
                                          <p:stCondLst>
                                            <p:cond delay="0"/>
                                          </p:stCondLst>
                                        </p:cTn>
                                        <p:tgtEl>
                                          <p:spTgt spid="59"/>
                                        </p:tgtEl>
                                        <p:attrNameLst>
                                          <p:attrName>style.visibility</p:attrName>
                                        </p:attrNameLst>
                                      </p:cBhvr>
                                      <p:to>
                                        <p:strVal val="visible"/>
                                      </p:to>
                                    </p:set>
                                    <p:animEffect transition="in" filter="wheel(1)">
                                      <p:cBhvr>
                                        <p:cTn id="67" dur="500"/>
                                        <p:tgtEl>
                                          <p:spTgt spid="59"/>
                                        </p:tgtEl>
                                      </p:cBhvr>
                                    </p:animEffect>
                                  </p:childTnLst>
                                </p:cTn>
                              </p:par>
                            </p:childTnLst>
                          </p:cTn>
                        </p:par>
                        <p:par>
                          <p:cTn id="68" fill="hold">
                            <p:stCondLst>
                              <p:cond delay="4200"/>
                            </p:stCondLst>
                            <p:childTnLst>
                              <p:par>
                                <p:cTn id="69" presetID="22" presetClass="entr" presetSubtype="8" fill="hold" grpId="0" nodeType="afterEffect">
                                  <p:stCondLst>
                                    <p:cond delay="0"/>
                                  </p:stCondLst>
                                  <p:childTnLst>
                                    <p:set>
                                      <p:cBhvr>
                                        <p:cTn id="70" dur="1" fill="hold">
                                          <p:stCondLst>
                                            <p:cond delay="0"/>
                                          </p:stCondLst>
                                        </p:cTn>
                                        <p:tgtEl>
                                          <p:spTgt spid="68"/>
                                        </p:tgtEl>
                                        <p:attrNameLst>
                                          <p:attrName>style.visibility</p:attrName>
                                        </p:attrNameLst>
                                      </p:cBhvr>
                                      <p:to>
                                        <p:strVal val="visible"/>
                                      </p:to>
                                    </p:set>
                                    <p:animEffect transition="in" filter="wipe(left)">
                                      <p:cBhvr>
                                        <p:cTn id="71" dur="500"/>
                                        <p:tgtEl>
                                          <p:spTgt spid="68"/>
                                        </p:tgtEl>
                                      </p:cBhvr>
                                    </p:animEffect>
                                  </p:childTnLst>
                                </p:cTn>
                              </p:par>
                            </p:childTnLst>
                          </p:cTn>
                        </p:par>
                        <p:par>
                          <p:cTn id="72" fill="hold">
                            <p:stCondLst>
                              <p:cond delay="4700"/>
                            </p:stCondLst>
                            <p:childTnLst>
                              <p:par>
                                <p:cTn id="73" presetID="21" presetClass="entr" presetSubtype="1" fill="hold" nodeType="afterEffect">
                                  <p:stCondLst>
                                    <p:cond delay="0"/>
                                  </p:stCondLst>
                                  <p:childTnLst>
                                    <p:set>
                                      <p:cBhvr>
                                        <p:cTn id="74" dur="1" fill="hold">
                                          <p:stCondLst>
                                            <p:cond delay="0"/>
                                          </p:stCondLst>
                                        </p:cTn>
                                        <p:tgtEl>
                                          <p:spTgt spid="62"/>
                                        </p:tgtEl>
                                        <p:attrNameLst>
                                          <p:attrName>style.visibility</p:attrName>
                                        </p:attrNameLst>
                                      </p:cBhvr>
                                      <p:to>
                                        <p:strVal val="visible"/>
                                      </p:to>
                                    </p:set>
                                    <p:animEffect transition="in" filter="wheel(1)">
                                      <p:cBhvr>
                                        <p:cTn id="75" dur="500"/>
                                        <p:tgtEl>
                                          <p:spTgt spid="62"/>
                                        </p:tgtEl>
                                      </p:cBhvr>
                                    </p:animEffect>
                                  </p:childTnLst>
                                </p:cTn>
                              </p:par>
                            </p:childTnLst>
                          </p:cTn>
                        </p:par>
                        <p:par>
                          <p:cTn id="76" fill="hold">
                            <p:stCondLst>
                              <p:cond delay="5200"/>
                            </p:stCondLst>
                            <p:childTnLst>
                              <p:par>
                                <p:cTn id="77" presetID="22" presetClass="entr" presetSubtype="8" fill="hold" grpId="0" nodeType="afterEffect">
                                  <p:stCondLst>
                                    <p:cond delay="0"/>
                                  </p:stCondLst>
                                  <p:childTnLst>
                                    <p:set>
                                      <p:cBhvr>
                                        <p:cTn id="78" dur="1" fill="hold">
                                          <p:stCondLst>
                                            <p:cond delay="0"/>
                                          </p:stCondLst>
                                        </p:cTn>
                                        <p:tgtEl>
                                          <p:spTgt spid="69"/>
                                        </p:tgtEl>
                                        <p:attrNameLst>
                                          <p:attrName>style.visibility</p:attrName>
                                        </p:attrNameLst>
                                      </p:cBhvr>
                                      <p:to>
                                        <p:strVal val="visible"/>
                                      </p:to>
                                    </p:set>
                                    <p:animEffect transition="in" filter="wipe(left)">
                                      <p:cBhvr>
                                        <p:cTn id="79" dur="500"/>
                                        <p:tgtEl>
                                          <p:spTgt spid="69"/>
                                        </p:tgtEl>
                                      </p:cBhvr>
                                    </p:animEffect>
                                  </p:childTnLst>
                                </p:cTn>
                              </p:par>
                            </p:childTnLst>
                          </p:cTn>
                        </p:par>
                        <p:par>
                          <p:cTn id="80" fill="hold">
                            <p:stCondLst>
                              <p:cond delay="5700"/>
                            </p:stCondLst>
                            <p:childTnLst>
                              <p:par>
                                <p:cTn id="81" presetID="21" presetClass="entr" presetSubtype="1" fill="hold" nodeType="afterEffect">
                                  <p:stCondLst>
                                    <p:cond delay="0"/>
                                  </p:stCondLst>
                                  <p:childTnLst>
                                    <p:set>
                                      <p:cBhvr>
                                        <p:cTn id="82" dur="1" fill="hold">
                                          <p:stCondLst>
                                            <p:cond delay="0"/>
                                          </p:stCondLst>
                                        </p:cTn>
                                        <p:tgtEl>
                                          <p:spTgt spid="65"/>
                                        </p:tgtEl>
                                        <p:attrNameLst>
                                          <p:attrName>style.visibility</p:attrName>
                                        </p:attrNameLst>
                                      </p:cBhvr>
                                      <p:to>
                                        <p:strVal val="visible"/>
                                      </p:to>
                                    </p:set>
                                    <p:animEffect transition="in" filter="wheel(1)">
                                      <p:cBhvr>
                                        <p:cTn id="83" dur="500"/>
                                        <p:tgtEl>
                                          <p:spTgt spid="65"/>
                                        </p:tgtEl>
                                      </p:cBhvr>
                                    </p:animEffect>
                                  </p:childTnLst>
                                </p:cTn>
                              </p:par>
                            </p:childTnLst>
                          </p:cTn>
                        </p:par>
                        <p:par>
                          <p:cTn id="84" fill="hold">
                            <p:stCondLst>
                              <p:cond delay="6200"/>
                            </p:stCondLst>
                            <p:childTnLst>
                              <p:par>
                                <p:cTn id="85" presetID="22" presetClass="entr" presetSubtype="8" fill="hold" grpId="0" nodeType="afterEffect">
                                  <p:stCondLst>
                                    <p:cond delay="0"/>
                                  </p:stCondLst>
                                  <p:childTnLst>
                                    <p:set>
                                      <p:cBhvr>
                                        <p:cTn id="86" dur="1" fill="hold">
                                          <p:stCondLst>
                                            <p:cond delay="0"/>
                                          </p:stCondLst>
                                        </p:cTn>
                                        <p:tgtEl>
                                          <p:spTgt spid="70"/>
                                        </p:tgtEl>
                                        <p:attrNameLst>
                                          <p:attrName>style.visibility</p:attrName>
                                        </p:attrNameLst>
                                      </p:cBhvr>
                                      <p:to>
                                        <p:strVal val="visible"/>
                                      </p:to>
                                    </p:set>
                                    <p:animEffect transition="in" filter="wipe(left)">
                                      <p:cBhvr>
                                        <p:cTn id="87" dur="500"/>
                                        <p:tgtEl>
                                          <p:spTgt spid="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38" grpId="0" animBg="1"/>
      <p:bldP spid="39" grpId="0" animBg="1"/>
      <p:bldP spid="40" grpId="0" animBg="1"/>
      <p:bldP spid="41" grpId="0" animBg="1"/>
      <p:bldP spid="54" grpId="0"/>
      <p:bldP spid="55" grpId="0"/>
      <p:bldP spid="68" grpId="0"/>
      <p:bldP spid="69" grpId="0"/>
      <p:bldP spid="70" grpId="0"/>
    </p:bldLst>
  </p:timing>
  <p:extLst mod="1">
    <p:ext uri="{E180D4A7-C9FB-4DFB-919C-405C955672EB}">
      <p14:showEvtLst xmlns:p14="http://schemas.microsoft.com/office/powerpoint/2010/main">
        <p14:playEvt time="0" objId="30"/>
      </p14:showEvtLst>
    </p:ext>
  </p:extLs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2"/>
          <p:cNvSpPr>
            <a:spLocks noChangeArrowheads="1"/>
          </p:cNvSpPr>
          <p:nvPr/>
        </p:nvSpPr>
        <p:spPr bwMode="auto">
          <a:xfrm>
            <a:off x="6419469" y="2547808"/>
            <a:ext cx="1649646" cy="1445428"/>
          </a:xfrm>
          <a:prstGeom prst="roundRect">
            <a:avLst>
              <a:gd name="adj" fmla="val 0"/>
            </a:avLst>
          </a:prstGeom>
          <a:noFill/>
          <a:ln w="3175" algn="ctr">
            <a:solidFill>
              <a:srgbClr val="969696"/>
            </a:solidFill>
            <a:prstDash val="dash"/>
            <a:round/>
            <a:headEnd/>
            <a:tailEnd/>
          </a:ln>
          <a:extLst>
            <a:ext uri="{909E8E84-426E-40DD-AFC4-6F175D3DCCD1}">
              <a14:hiddenFill xmlns:a14="http://schemas.microsoft.com/office/drawing/2010/main">
                <a:solidFill>
                  <a:srgbClr val="FFFFFF"/>
                </a:solidFill>
              </a14:hiddenFill>
            </a:ext>
          </a:extLst>
        </p:spPr>
        <p:txBody>
          <a:bodyPr anchor="b"/>
          <a:lstStyle/>
          <a:p>
            <a:pPr>
              <a:lnSpc>
                <a:spcPct val="120000"/>
              </a:lnSpc>
            </a:pPr>
            <a:r>
              <a:rPr lang="zh-CN" altLang="en-US" sz="1505" dirty="0">
                <a:solidFill>
                  <a:schemeClr val="accent6">
                    <a:lumMod val="75000"/>
                    <a:lumOff val="25000"/>
                  </a:schemeClr>
                </a:solidFill>
                <a:latin typeface="微软雅黑" pitchFamily="34" charset="-122"/>
                <a:ea typeface="微软雅黑" pitchFamily="34" charset="-122"/>
              </a:rPr>
              <a:t>单击添加段落文字单击添加段落文字单击添加段落文字</a:t>
            </a:r>
          </a:p>
          <a:p>
            <a:pPr>
              <a:lnSpc>
                <a:spcPct val="120000"/>
              </a:lnSpc>
            </a:pPr>
            <a:endParaRPr lang="zh-CN" altLang="en-US" sz="1505" dirty="0">
              <a:solidFill>
                <a:schemeClr val="accent6">
                  <a:lumMod val="75000"/>
                  <a:lumOff val="25000"/>
                </a:schemeClr>
              </a:solidFill>
              <a:latin typeface="微软雅黑" pitchFamily="34" charset="-122"/>
              <a:ea typeface="微软雅黑" pitchFamily="34" charset="-122"/>
            </a:endParaRPr>
          </a:p>
        </p:txBody>
      </p:sp>
      <p:sp>
        <p:nvSpPr>
          <p:cNvPr id="4" name="AutoShape 3"/>
          <p:cNvSpPr>
            <a:spLocks noChangeArrowheads="1"/>
          </p:cNvSpPr>
          <p:nvPr/>
        </p:nvSpPr>
        <p:spPr bwMode="auto">
          <a:xfrm>
            <a:off x="2750211" y="2542448"/>
            <a:ext cx="1649647" cy="1449362"/>
          </a:xfrm>
          <a:prstGeom prst="roundRect">
            <a:avLst>
              <a:gd name="adj" fmla="val 0"/>
            </a:avLst>
          </a:prstGeom>
          <a:noFill/>
          <a:ln w="3175" algn="ctr">
            <a:solidFill>
              <a:srgbClr val="969696"/>
            </a:solidFill>
            <a:prstDash val="dash"/>
            <a:round/>
            <a:headEnd/>
            <a:tailEnd/>
          </a:ln>
          <a:extLst>
            <a:ext uri="{909E8E84-426E-40DD-AFC4-6F175D3DCCD1}">
              <a14:hiddenFill xmlns:a14="http://schemas.microsoft.com/office/drawing/2010/main">
                <a:solidFill>
                  <a:srgbClr val="FFFFFF"/>
                </a:solidFill>
              </a14:hiddenFill>
            </a:ext>
          </a:extLst>
        </p:spPr>
        <p:txBody>
          <a:bodyPr anchor="b"/>
          <a:lstStyle/>
          <a:p>
            <a:pPr>
              <a:lnSpc>
                <a:spcPct val="120000"/>
              </a:lnSpc>
            </a:pPr>
            <a:r>
              <a:rPr lang="zh-CN" altLang="en-US" sz="1505" dirty="0">
                <a:solidFill>
                  <a:schemeClr val="accent6">
                    <a:lumMod val="75000"/>
                    <a:lumOff val="25000"/>
                  </a:schemeClr>
                </a:solidFill>
                <a:latin typeface="微软雅黑" pitchFamily="34" charset="-122"/>
                <a:ea typeface="微软雅黑" pitchFamily="34" charset="-122"/>
              </a:rPr>
              <a:t>单击添加段落文字单击添加段落文字单击添加段落文字</a:t>
            </a:r>
            <a:endParaRPr lang="en-US" altLang="zh-CN" sz="1505" dirty="0">
              <a:solidFill>
                <a:schemeClr val="accent6">
                  <a:lumMod val="75000"/>
                  <a:lumOff val="25000"/>
                </a:schemeClr>
              </a:solidFill>
              <a:latin typeface="微软雅黑" pitchFamily="34" charset="-122"/>
              <a:ea typeface="微软雅黑" pitchFamily="34" charset="-122"/>
            </a:endParaRPr>
          </a:p>
          <a:p>
            <a:pPr>
              <a:lnSpc>
                <a:spcPct val="120000"/>
              </a:lnSpc>
            </a:pPr>
            <a:endParaRPr lang="zh-CN" altLang="en-US" sz="1505" dirty="0">
              <a:solidFill>
                <a:schemeClr val="accent6">
                  <a:lumMod val="75000"/>
                  <a:lumOff val="25000"/>
                </a:schemeClr>
              </a:solidFill>
              <a:latin typeface="微软雅黑" pitchFamily="34" charset="-122"/>
              <a:ea typeface="微软雅黑" pitchFamily="34" charset="-122"/>
            </a:endParaRPr>
          </a:p>
        </p:txBody>
      </p:sp>
      <p:sp>
        <p:nvSpPr>
          <p:cNvPr id="5" name="AutoShape 4"/>
          <p:cNvSpPr>
            <a:spLocks noChangeArrowheads="1"/>
          </p:cNvSpPr>
          <p:nvPr/>
        </p:nvSpPr>
        <p:spPr bwMode="auto">
          <a:xfrm>
            <a:off x="4583946" y="2553407"/>
            <a:ext cx="1640710" cy="1440631"/>
          </a:xfrm>
          <a:prstGeom prst="roundRect">
            <a:avLst>
              <a:gd name="adj" fmla="val 0"/>
            </a:avLst>
          </a:prstGeom>
          <a:noFill/>
          <a:ln w="3175" algn="ctr">
            <a:solidFill>
              <a:srgbClr val="969696"/>
            </a:solidFill>
            <a:prstDash val="dash"/>
            <a:round/>
            <a:headEnd/>
            <a:tailEnd/>
          </a:ln>
          <a:extLst>
            <a:ext uri="{909E8E84-426E-40DD-AFC4-6F175D3DCCD1}">
              <a14:hiddenFill xmlns:a14="http://schemas.microsoft.com/office/drawing/2010/main">
                <a:solidFill>
                  <a:srgbClr val="FFFFFF"/>
                </a:solidFill>
              </a14:hiddenFill>
            </a:ext>
          </a:extLst>
        </p:spPr>
        <p:txBody>
          <a:bodyPr/>
          <a:lstStyle/>
          <a:p>
            <a:pPr>
              <a:lnSpc>
                <a:spcPct val="120000"/>
              </a:lnSpc>
            </a:pPr>
            <a:r>
              <a:rPr lang="zh-CN" altLang="en-US" sz="1505" dirty="0">
                <a:solidFill>
                  <a:schemeClr val="accent6">
                    <a:lumMod val="75000"/>
                    <a:lumOff val="25000"/>
                  </a:schemeClr>
                </a:solidFill>
                <a:latin typeface="微软雅黑" pitchFamily="34" charset="-122"/>
                <a:ea typeface="微软雅黑" pitchFamily="34" charset="-122"/>
              </a:rPr>
              <a:t>单击添加段落文字单击添加段落文字单击添加段落文字</a:t>
            </a:r>
          </a:p>
        </p:txBody>
      </p:sp>
      <p:sp>
        <p:nvSpPr>
          <p:cNvPr id="7" name="AutoShape 6"/>
          <p:cNvSpPr>
            <a:spLocks noChangeArrowheads="1"/>
          </p:cNvSpPr>
          <p:nvPr/>
        </p:nvSpPr>
        <p:spPr bwMode="auto">
          <a:xfrm>
            <a:off x="914690" y="2542448"/>
            <a:ext cx="1603177" cy="1440631"/>
          </a:xfrm>
          <a:prstGeom prst="roundRect">
            <a:avLst>
              <a:gd name="adj" fmla="val 0"/>
            </a:avLst>
          </a:prstGeom>
          <a:noFill/>
          <a:ln w="3175" algn="ctr">
            <a:solidFill>
              <a:srgbClr val="969696"/>
            </a:solidFill>
            <a:prstDash val="dash"/>
            <a:round/>
            <a:headEnd/>
            <a:tailEnd/>
          </a:ln>
          <a:extLst>
            <a:ext uri="{909E8E84-426E-40DD-AFC4-6F175D3DCCD1}">
              <a14:hiddenFill xmlns:a14="http://schemas.microsoft.com/office/drawing/2010/main">
                <a:solidFill>
                  <a:srgbClr val="FFFFFF"/>
                </a:solidFill>
              </a14:hiddenFill>
            </a:ext>
          </a:extLst>
        </p:spPr>
        <p:txBody>
          <a:bodyPr/>
          <a:lstStyle/>
          <a:p>
            <a:pPr>
              <a:lnSpc>
                <a:spcPct val="120000"/>
              </a:lnSpc>
            </a:pPr>
            <a:r>
              <a:rPr lang="zh-CN" altLang="en-US" sz="1505" dirty="0">
                <a:solidFill>
                  <a:schemeClr val="accent6">
                    <a:lumMod val="75000"/>
                    <a:lumOff val="25000"/>
                  </a:schemeClr>
                </a:solidFill>
                <a:latin typeface="微软雅黑" pitchFamily="34" charset="-122"/>
                <a:ea typeface="微软雅黑" pitchFamily="34" charset="-122"/>
              </a:rPr>
              <a:t>单击添加段落文字单击添加段落文字单击添加段落文字</a:t>
            </a:r>
          </a:p>
        </p:txBody>
      </p:sp>
      <p:sp>
        <p:nvSpPr>
          <p:cNvPr id="8" name="AutoShape 9"/>
          <p:cNvSpPr>
            <a:spLocks noChangeArrowheads="1"/>
          </p:cNvSpPr>
          <p:nvPr/>
        </p:nvSpPr>
        <p:spPr bwMode="auto">
          <a:xfrm>
            <a:off x="2748425" y="1434342"/>
            <a:ext cx="1946332" cy="1118828"/>
          </a:xfrm>
          <a:prstGeom prst="chevron">
            <a:avLst>
              <a:gd name="adj" fmla="val 25780"/>
            </a:avLst>
          </a:prstGeom>
          <a:solidFill>
            <a:schemeClr val="accent1"/>
          </a:solidFill>
          <a:ln>
            <a:noFill/>
          </a:ln>
          <a:extLst/>
        </p:spPr>
        <p:txBody>
          <a:bodyPr wrap="none" anchor="ctr"/>
          <a:lstStyle/>
          <a:p>
            <a:pPr algn="ctr"/>
            <a:r>
              <a:rPr lang="en-US" altLang="zh-CN" sz="2257" dirty="0">
                <a:solidFill>
                  <a:srgbClr val="F8F8F8"/>
                </a:solidFill>
                <a:latin typeface="微软雅黑" pitchFamily="34" charset="-122"/>
                <a:ea typeface="微软雅黑" pitchFamily="34" charset="-122"/>
              </a:rPr>
              <a:t>NO.2</a:t>
            </a:r>
          </a:p>
        </p:txBody>
      </p:sp>
      <p:sp>
        <p:nvSpPr>
          <p:cNvPr id="9" name="AutoShape 10"/>
          <p:cNvSpPr>
            <a:spLocks noChangeArrowheads="1"/>
          </p:cNvSpPr>
          <p:nvPr/>
        </p:nvSpPr>
        <p:spPr bwMode="auto">
          <a:xfrm>
            <a:off x="914690" y="1434342"/>
            <a:ext cx="1946332" cy="1118828"/>
          </a:xfrm>
          <a:prstGeom prst="homePlate">
            <a:avLst>
              <a:gd name="adj" fmla="val 30492"/>
            </a:avLst>
          </a:prstGeom>
          <a:solidFill>
            <a:schemeClr val="bg2"/>
          </a:solidFill>
          <a:ln>
            <a:noFill/>
          </a:ln>
          <a:extLst/>
        </p:spPr>
        <p:txBody>
          <a:bodyPr wrap="none" anchor="ctr"/>
          <a:lstStyle/>
          <a:p>
            <a:pPr algn="ctr"/>
            <a:r>
              <a:rPr lang="en-US" altLang="zh-CN" sz="2257" dirty="0">
                <a:solidFill>
                  <a:srgbClr val="F8F8F8"/>
                </a:solidFill>
                <a:latin typeface="微软雅黑" pitchFamily="34" charset="-122"/>
                <a:ea typeface="微软雅黑" pitchFamily="34" charset="-122"/>
              </a:rPr>
              <a:t>NO.1</a:t>
            </a:r>
          </a:p>
        </p:txBody>
      </p:sp>
      <p:sp>
        <p:nvSpPr>
          <p:cNvPr id="10" name="AutoShape 11"/>
          <p:cNvSpPr>
            <a:spLocks noChangeArrowheads="1"/>
          </p:cNvSpPr>
          <p:nvPr/>
        </p:nvSpPr>
        <p:spPr bwMode="auto">
          <a:xfrm>
            <a:off x="4582159" y="1434342"/>
            <a:ext cx="1946332" cy="1118828"/>
          </a:xfrm>
          <a:prstGeom prst="chevron">
            <a:avLst>
              <a:gd name="adj" fmla="val 25780"/>
            </a:avLst>
          </a:prstGeom>
          <a:solidFill>
            <a:schemeClr val="accent2"/>
          </a:solidFill>
          <a:ln>
            <a:noFill/>
          </a:ln>
          <a:extLst/>
        </p:spPr>
        <p:txBody>
          <a:bodyPr wrap="none" anchor="ctr"/>
          <a:lstStyle/>
          <a:p>
            <a:pPr algn="ctr"/>
            <a:r>
              <a:rPr lang="en-US" altLang="zh-CN" sz="2257">
                <a:solidFill>
                  <a:srgbClr val="F8F8F8"/>
                </a:solidFill>
                <a:latin typeface="微软雅黑" pitchFamily="34" charset="-122"/>
                <a:ea typeface="微软雅黑" pitchFamily="34" charset="-122"/>
              </a:rPr>
              <a:t>NO.3</a:t>
            </a:r>
          </a:p>
        </p:txBody>
      </p:sp>
      <p:sp>
        <p:nvSpPr>
          <p:cNvPr id="11" name="AutoShape 12"/>
          <p:cNvSpPr>
            <a:spLocks noChangeArrowheads="1"/>
          </p:cNvSpPr>
          <p:nvPr/>
        </p:nvSpPr>
        <p:spPr bwMode="auto">
          <a:xfrm>
            <a:off x="6414106" y="1434342"/>
            <a:ext cx="1946334" cy="1118828"/>
          </a:xfrm>
          <a:prstGeom prst="chevron">
            <a:avLst>
              <a:gd name="adj" fmla="val 25780"/>
            </a:avLst>
          </a:prstGeom>
          <a:solidFill>
            <a:schemeClr val="accent4"/>
          </a:solidFill>
          <a:ln>
            <a:noFill/>
          </a:ln>
          <a:extLst/>
        </p:spPr>
        <p:txBody>
          <a:bodyPr wrap="none" anchor="ctr"/>
          <a:lstStyle/>
          <a:p>
            <a:pPr algn="ctr"/>
            <a:r>
              <a:rPr lang="en-US" altLang="zh-CN" sz="2257">
                <a:solidFill>
                  <a:srgbClr val="F8F8F8"/>
                </a:solidFill>
                <a:latin typeface="微软雅黑" pitchFamily="34" charset="-122"/>
                <a:ea typeface="微软雅黑" pitchFamily="34" charset="-122"/>
              </a:rPr>
              <a:t>NO.4</a:t>
            </a:r>
          </a:p>
        </p:txBody>
      </p:sp>
    </p:spTree>
    <p:extLst>
      <p:ext uri="{BB962C8B-B14F-4D97-AF65-F5344CB8AC3E}">
        <p14:creationId xmlns:p14="http://schemas.microsoft.com/office/powerpoint/2010/main" val="2714380904"/>
      </p:ext>
    </p:extLst>
  </p:cSld>
  <p:clrMapOvr>
    <a:masterClrMapping/>
  </p:clrMapOvr>
  <p:transition spd="slow" advClick="0" advTm="200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300" fill="hold"/>
                                        <p:tgtEl>
                                          <p:spTgt spid="9"/>
                                        </p:tgtEl>
                                        <p:attrNameLst>
                                          <p:attrName>ppt_x</p:attrName>
                                        </p:attrNameLst>
                                      </p:cBhvr>
                                      <p:tavLst>
                                        <p:tav tm="0">
                                          <p:val>
                                            <p:strVal val="0-#ppt_w/2"/>
                                          </p:val>
                                        </p:tav>
                                        <p:tav tm="100000">
                                          <p:val>
                                            <p:strVal val="#ppt_x"/>
                                          </p:val>
                                        </p:tav>
                                      </p:tavLst>
                                    </p:anim>
                                    <p:anim calcmode="lin" valueType="num">
                                      <p:cBhvr additive="base">
                                        <p:cTn id="8" dur="300" fill="hold"/>
                                        <p:tgtEl>
                                          <p:spTgt spid="9"/>
                                        </p:tgtEl>
                                        <p:attrNameLst>
                                          <p:attrName>ppt_y</p:attrName>
                                        </p:attrNameLst>
                                      </p:cBhvr>
                                      <p:tavLst>
                                        <p:tav tm="0">
                                          <p:val>
                                            <p:strVal val="#ppt_y"/>
                                          </p:val>
                                        </p:tav>
                                        <p:tav tm="100000">
                                          <p:val>
                                            <p:strVal val="#ppt_y"/>
                                          </p:val>
                                        </p:tav>
                                      </p:tavLst>
                                    </p:anim>
                                  </p:childTnLst>
                                </p:cTn>
                              </p:par>
                            </p:childTnLst>
                          </p:cTn>
                        </p:par>
                        <p:par>
                          <p:cTn id="9" fill="hold">
                            <p:stCondLst>
                              <p:cond delay="300"/>
                            </p:stCondLst>
                            <p:childTnLst>
                              <p:par>
                                <p:cTn id="10" presetID="22" presetClass="entr" presetSubtype="1"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up)">
                                      <p:cBhvr>
                                        <p:cTn id="12" dur="500"/>
                                        <p:tgtEl>
                                          <p:spTgt spid="7"/>
                                        </p:tgtEl>
                                      </p:cBhvr>
                                    </p:animEffect>
                                  </p:childTnLst>
                                </p:cTn>
                              </p:par>
                            </p:childTnLst>
                          </p:cTn>
                        </p:par>
                        <p:par>
                          <p:cTn id="13" fill="hold">
                            <p:stCondLst>
                              <p:cond delay="800"/>
                            </p:stCondLst>
                            <p:childTnLst>
                              <p:par>
                                <p:cTn id="14" presetID="2" presetClass="entr" presetSubtype="8" fill="hold" grpId="0" nodeType="afterEffect">
                                  <p:stCondLst>
                                    <p:cond delay="0"/>
                                  </p:stCondLst>
                                  <p:childTnLst>
                                    <p:set>
                                      <p:cBhvr>
                                        <p:cTn id="15" dur="1" fill="hold">
                                          <p:stCondLst>
                                            <p:cond delay="0"/>
                                          </p:stCondLst>
                                        </p:cTn>
                                        <p:tgtEl>
                                          <p:spTgt spid="8"/>
                                        </p:tgtEl>
                                        <p:attrNameLst>
                                          <p:attrName>style.visibility</p:attrName>
                                        </p:attrNameLst>
                                      </p:cBhvr>
                                      <p:to>
                                        <p:strVal val="visible"/>
                                      </p:to>
                                    </p:set>
                                    <p:anim calcmode="lin" valueType="num">
                                      <p:cBhvr additive="base">
                                        <p:cTn id="16" dur="300" fill="hold"/>
                                        <p:tgtEl>
                                          <p:spTgt spid="8"/>
                                        </p:tgtEl>
                                        <p:attrNameLst>
                                          <p:attrName>ppt_x</p:attrName>
                                        </p:attrNameLst>
                                      </p:cBhvr>
                                      <p:tavLst>
                                        <p:tav tm="0">
                                          <p:val>
                                            <p:strVal val="0-#ppt_w/2"/>
                                          </p:val>
                                        </p:tav>
                                        <p:tav tm="100000">
                                          <p:val>
                                            <p:strVal val="#ppt_x"/>
                                          </p:val>
                                        </p:tav>
                                      </p:tavLst>
                                    </p:anim>
                                    <p:anim calcmode="lin" valueType="num">
                                      <p:cBhvr additive="base">
                                        <p:cTn id="17" dur="300" fill="hold"/>
                                        <p:tgtEl>
                                          <p:spTgt spid="8"/>
                                        </p:tgtEl>
                                        <p:attrNameLst>
                                          <p:attrName>ppt_y</p:attrName>
                                        </p:attrNameLst>
                                      </p:cBhvr>
                                      <p:tavLst>
                                        <p:tav tm="0">
                                          <p:val>
                                            <p:strVal val="#ppt_y"/>
                                          </p:val>
                                        </p:tav>
                                        <p:tav tm="100000">
                                          <p:val>
                                            <p:strVal val="#ppt_y"/>
                                          </p:val>
                                        </p:tav>
                                      </p:tavLst>
                                    </p:anim>
                                  </p:childTnLst>
                                </p:cTn>
                              </p:par>
                            </p:childTnLst>
                          </p:cTn>
                        </p:par>
                        <p:par>
                          <p:cTn id="18" fill="hold">
                            <p:stCondLst>
                              <p:cond delay="1100"/>
                            </p:stCondLst>
                            <p:childTnLst>
                              <p:par>
                                <p:cTn id="19" presetID="22" presetClass="entr" presetSubtype="1" fill="hold" grpId="0" nodeType="after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wipe(up)">
                                      <p:cBhvr>
                                        <p:cTn id="21" dur="500"/>
                                        <p:tgtEl>
                                          <p:spTgt spid="4"/>
                                        </p:tgtEl>
                                      </p:cBhvr>
                                    </p:animEffect>
                                  </p:childTnLst>
                                </p:cTn>
                              </p:par>
                            </p:childTnLst>
                          </p:cTn>
                        </p:par>
                        <p:par>
                          <p:cTn id="22" fill="hold">
                            <p:stCondLst>
                              <p:cond delay="1600"/>
                            </p:stCondLst>
                            <p:childTnLst>
                              <p:par>
                                <p:cTn id="23" presetID="2" presetClass="entr" presetSubtype="8" fill="hold" grpId="0" nodeType="after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additive="base">
                                        <p:cTn id="25" dur="300" fill="hold"/>
                                        <p:tgtEl>
                                          <p:spTgt spid="10"/>
                                        </p:tgtEl>
                                        <p:attrNameLst>
                                          <p:attrName>ppt_x</p:attrName>
                                        </p:attrNameLst>
                                      </p:cBhvr>
                                      <p:tavLst>
                                        <p:tav tm="0">
                                          <p:val>
                                            <p:strVal val="0-#ppt_w/2"/>
                                          </p:val>
                                        </p:tav>
                                        <p:tav tm="100000">
                                          <p:val>
                                            <p:strVal val="#ppt_x"/>
                                          </p:val>
                                        </p:tav>
                                      </p:tavLst>
                                    </p:anim>
                                    <p:anim calcmode="lin" valueType="num">
                                      <p:cBhvr additive="base">
                                        <p:cTn id="26" dur="300" fill="hold"/>
                                        <p:tgtEl>
                                          <p:spTgt spid="10"/>
                                        </p:tgtEl>
                                        <p:attrNameLst>
                                          <p:attrName>ppt_y</p:attrName>
                                        </p:attrNameLst>
                                      </p:cBhvr>
                                      <p:tavLst>
                                        <p:tav tm="0">
                                          <p:val>
                                            <p:strVal val="#ppt_y"/>
                                          </p:val>
                                        </p:tav>
                                        <p:tav tm="100000">
                                          <p:val>
                                            <p:strVal val="#ppt_y"/>
                                          </p:val>
                                        </p:tav>
                                      </p:tavLst>
                                    </p:anim>
                                  </p:childTnLst>
                                </p:cTn>
                              </p:par>
                            </p:childTnLst>
                          </p:cTn>
                        </p:par>
                        <p:par>
                          <p:cTn id="27" fill="hold">
                            <p:stCondLst>
                              <p:cond delay="1900"/>
                            </p:stCondLst>
                            <p:childTnLst>
                              <p:par>
                                <p:cTn id="28" presetID="22" presetClass="entr" presetSubtype="1" fill="hold" grpId="0" nodeType="afterEffect">
                                  <p:stCondLst>
                                    <p:cond delay="0"/>
                                  </p:stCondLst>
                                  <p:childTnLst>
                                    <p:set>
                                      <p:cBhvr>
                                        <p:cTn id="29" dur="1" fill="hold">
                                          <p:stCondLst>
                                            <p:cond delay="0"/>
                                          </p:stCondLst>
                                        </p:cTn>
                                        <p:tgtEl>
                                          <p:spTgt spid="5"/>
                                        </p:tgtEl>
                                        <p:attrNameLst>
                                          <p:attrName>style.visibility</p:attrName>
                                        </p:attrNameLst>
                                      </p:cBhvr>
                                      <p:to>
                                        <p:strVal val="visible"/>
                                      </p:to>
                                    </p:set>
                                    <p:animEffect transition="in" filter="wipe(up)">
                                      <p:cBhvr>
                                        <p:cTn id="30" dur="500"/>
                                        <p:tgtEl>
                                          <p:spTgt spid="5"/>
                                        </p:tgtEl>
                                      </p:cBhvr>
                                    </p:animEffect>
                                  </p:childTnLst>
                                </p:cTn>
                              </p:par>
                            </p:childTnLst>
                          </p:cTn>
                        </p:par>
                        <p:par>
                          <p:cTn id="31" fill="hold">
                            <p:stCondLst>
                              <p:cond delay="2400"/>
                            </p:stCondLst>
                            <p:childTnLst>
                              <p:par>
                                <p:cTn id="32" presetID="2" presetClass="entr" presetSubtype="8" fill="hold" grpId="0" nodeType="afterEffect">
                                  <p:stCondLst>
                                    <p:cond delay="0"/>
                                  </p:stCondLst>
                                  <p:childTnLst>
                                    <p:set>
                                      <p:cBhvr>
                                        <p:cTn id="33" dur="1" fill="hold">
                                          <p:stCondLst>
                                            <p:cond delay="0"/>
                                          </p:stCondLst>
                                        </p:cTn>
                                        <p:tgtEl>
                                          <p:spTgt spid="11"/>
                                        </p:tgtEl>
                                        <p:attrNameLst>
                                          <p:attrName>style.visibility</p:attrName>
                                        </p:attrNameLst>
                                      </p:cBhvr>
                                      <p:to>
                                        <p:strVal val="visible"/>
                                      </p:to>
                                    </p:set>
                                    <p:anim calcmode="lin" valueType="num">
                                      <p:cBhvr additive="base">
                                        <p:cTn id="34" dur="300" fill="hold"/>
                                        <p:tgtEl>
                                          <p:spTgt spid="11"/>
                                        </p:tgtEl>
                                        <p:attrNameLst>
                                          <p:attrName>ppt_x</p:attrName>
                                        </p:attrNameLst>
                                      </p:cBhvr>
                                      <p:tavLst>
                                        <p:tav tm="0">
                                          <p:val>
                                            <p:strVal val="0-#ppt_w/2"/>
                                          </p:val>
                                        </p:tav>
                                        <p:tav tm="100000">
                                          <p:val>
                                            <p:strVal val="#ppt_x"/>
                                          </p:val>
                                        </p:tav>
                                      </p:tavLst>
                                    </p:anim>
                                    <p:anim calcmode="lin" valueType="num">
                                      <p:cBhvr additive="base">
                                        <p:cTn id="35" dur="300" fill="hold"/>
                                        <p:tgtEl>
                                          <p:spTgt spid="11"/>
                                        </p:tgtEl>
                                        <p:attrNameLst>
                                          <p:attrName>ppt_y</p:attrName>
                                        </p:attrNameLst>
                                      </p:cBhvr>
                                      <p:tavLst>
                                        <p:tav tm="0">
                                          <p:val>
                                            <p:strVal val="#ppt_y"/>
                                          </p:val>
                                        </p:tav>
                                        <p:tav tm="100000">
                                          <p:val>
                                            <p:strVal val="#ppt_y"/>
                                          </p:val>
                                        </p:tav>
                                      </p:tavLst>
                                    </p:anim>
                                  </p:childTnLst>
                                </p:cTn>
                              </p:par>
                            </p:childTnLst>
                          </p:cTn>
                        </p:par>
                        <p:par>
                          <p:cTn id="36" fill="hold">
                            <p:stCondLst>
                              <p:cond delay="2700"/>
                            </p:stCondLst>
                            <p:childTnLst>
                              <p:par>
                                <p:cTn id="37" presetID="22" presetClass="entr" presetSubtype="1" fill="hold" grpId="0" nodeType="afterEffect">
                                  <p:stCondLst>
                                    <p:cond delay="0"/>
                                  </p:stCondLst>
                                  <p:childTnLst>
                                    <p:set>
                                      <p:cBhvr>
                                        <p:cTn id="38" dur="1" fill="hold">
                                          <p:stCondLst>
                                            <p:cond delay="0"/>
                                          </p:stCondLst>
                                        </p:cTn>
                                        <p:tgtEl>
                                          <p:spTgt spid="3"/>
                                        </p:tgtEl>
                                        <p:attrNameLst>
                                          <p:attrName>style.visibility</p:attrName>
                                        </p:attrNameLst>
                                      </p:cBhvr>
                                      <p:to>
                                        <p:strVal val="visible"/>
                                      </p:to>
                                    </p:set>
                                    <p:animEffect transition="in" filter="wipe(up)">
                                      <p:cBhvr>
                                        <p:cTn id="39"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7" grpId="0" animBg="1"/>
      <p:bldP spid="8" grpId="0" animBg="1"/>
      <p:bldP spid="9" grpId="0" animBg="1"/>
      <p:bldP spid="10" grpId="0" animBg="1"/>
      <p:bldP spid="11" grpId="0" animBg="1"/>
    </p:bldLst>
  </p:timing>
  <p:extLst mod="1">
    <p:ext uri="{E180D4A7-C9FB-4DFB-919C-405C955672EB}">
      <p14:showEvtLst xmlns:p14="http://schemas.microsoft.com/office/powerpoint/2010/main">
        <p14:playEvt time="0" objId="30"/>
      </p14:showEvtLst>
    </p:ext>
  </p:extLs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7" name="Group 9"/>
          <p:cNvGrpSpPr/>
          <p:nvPr/>
        </p:nvGrpSpPr>
        <p:grpSpPr>
          <a:xfrm>
            <a:off x="4664564" y="957032"/>
            <a:ext cx="1668982" cy="1668291"/>
            <a:chOff x="523649" y="2000605"/>
            <a:chExt cx="2671496" cy="2671496"/>
          </a:xfrm>
        </p:grpSpPr>
        <p:sp>
          <p:nvSpPr>
            <p:cNvPr id="68" name="Rectangle 10"/>
            <p:cNvSpPr/>
            <p:nvPr/>
          </p:nvSpPr>
          <p:spPr bwMode="auto">
            <a:xfrm>
              <a:off x="523649" y="2000605"/>
              <a:ext cx="2671496" cy="2671496"/>
            </a:xfrm>
            <a:prstGeom prst="rect">
              <a:avLst/>
            </a:prstGeom>
            <a:solidFill>
              <a:schemeClr val="bg2"/>
            </a:solidFill>
            <a:ln w="25400" cap="flat" cmpd="sng" algn="ctr">
              <a:noFill/>
              <a:prstDash val="solid"/>
              <a:headEnd type="none" w="med" len="med"/>
              <a:tailEnd type="none" w="med" len="med"/>
            </a:ln>
            <a:effectLst/>
          </p:spPr>
          <p:txBody>
            <a:bodyPr vert="horz" wrap="square" lIns="86001" tIns="86005" rIns="86001" bIns="86005" numCol="1" rtlCol="0" anchor="b" anchorCtr="0" compatLnSpc="1">
              <a:prstTxWarp prst="textNoShape">
                <a:avLst/>
              </a:prstTxWarp>
            </a:bodyPr>
            <a:lstStyle/>
            <a:p>
              <a:pPr defTabSz="812555" fontAlgn="base">
                <a:spcBef>
                  <a:spcPct val="0"/>
                </a:spcBef>
                <a:spcAft>
                  <a:spcPct val="0"/>
                </a:spcAft>
                <a:defRPr/>
              </a:pPr>
              <a:r>
                <a:rPr lang="zh-CN" altLang="en-US" sz="1270" kern="0" dirty="0">
                  <a:gradFill>
                    <a:gsLst>
                      <a:gs pos="0">
                        <a:srgbClr val="FFFFFF"/>
                      </a:gs>
                      <a:gs pos="100000">
                        <a:srgbClr val="FFFFFF"/>
                      </a:gs>
                    </a:gsLst>
                    <a:lin ang="5400000" scaled="0"/>
                  </a:gradFill>
                  <a:latin typeface="微软雅黑" pitchFamily="34" charset="-122"/>
                  <a:ea typeface="微软雅黑" pitchFamily="34" charset="-122"/>
                </a:rPr>
                <a:t>单击填加文字</a:t>
              </a:r>
              <a:endParaRPr lang="en-US" sz="1270" kern="0" dirty="0">
                <a:gradFill>
                  <a:gsLst>
                    <a:gs pos="0">
                      <a:srgbClr val="FFFFFF"/>
                    </a:gs>
                    <a:gs pos="100000">
                      <a:srgbClr val="FFFFFF"/>
                    </a:gs>
                  </a:gsLst>
                  <a:lin ang="5400000" scaled="0"/>
                </a:gradFill>
                <a:latin typeface="微软雅黑" pitchFamily="34" charset="-122"/>
                <a:ea typeface="微软雅黑" pitchFamily="34" charset="-122"/>
              </a:endParaRPr>
            </a:p>
          </p:txBody>
        </p:sp>
        <p:pic>
          <p:nvPicPr>
            <p:cNvPr id="69" name="Picture 7" descr="\\MAGNUM\Projects\Microsoft\Cloud Power FY12\Design\Icons\PNGs\Metering.png"/>
            <p:cNvPicPr>
              <a:picLocks noChangeAspect="1" noChangeArrowheads="1"/>
            </p:cNvPicPr>
            <p:nvPr/>
          </p:nvPicPr>
          <p:blipFill>
            <a:blip r:embed="rId3" cstate="screen">
              <a:extLst>
                <a:ext uri="{BEBA8EAE-BF5A-486C-A8C5-ECC9F3942E4B}">
                  <a14:imgProps xmlns:a14="http://schemas.microsoft.com/office/drawing/2010/main">
                    <a14:imgLayer r:embed="rId4">
                      <a14:imgEffect>
                        <a14:brightnessContrast bright="100000"/>
                      </a14:imgEffect>
                    </a14:imgLayer>
                  </a14:imgProps>
                </a:ext>
              </a:extLst>
            </a:blip>
            <a:stretch>
              <a:fillRect/>
            </a:stretch>
          </p:blipFill>
          <p:spPr bwMode="auto">
            <a:xfrm>
              <a:off x="939380" y="2323940"/>
              <a:ext cx="1840034" cy="1854218"/>
            </a:xfrm>
            <a:prstGeom prst="rect">
              <a:avLst/>
            </a:prstGeom>
            <a:noFill/>
          </p:spPr>
        </p:pic>
      </p:grpSp>
      <p:grpSp>
        <p:nvGrpSpPr>
          <p:cNvPr id="70" name="Group 12"/>
          <p:cNvGrpSpPr/>
          <p:nvPr/>
        </p:nvGrpSpPr>
        <p:grpSpPr>
          <a:xfrm>
            <a:off x="6424873" y="957032"/>
            <a:ext cx="1668982" cy="1668291"/>
            <a:chOff x="3344876" y="2000605"/>
            <a:chExt cx="2671496" cy="2671496"/>
          </a:xfrm>
        </p:grpSpPr>
        <p:sp>
          <p:nvSpPr>
            <p:cNvPr id="71" name="Rectangle 13"/>
            <p:cNvSpPr/>
            <p:nvPr/>
          </p:nvSpPr>
          <p:spPr bwMode="auto">
            <a:xfrm>
              <a:off x="3344876" y="2000605"/>
              <a:ext cx="2671496" cy="2671496"/>
            </a:xfrm>
            <a:prstGeom prst="rect">
              <a:avLst/>
            </a:prstGeom>
            <a:solidFill>
              <a:schemeClr val="accent1"/>
            </a:solidFill>
            <a:ln w="25400" cap="flat" cmpd="sng" algn="ctr">
              <a:noFill/>
              <a:prstDash val="solid"/>
              <a:headEnd type="none" w="med" len="med"/>
              <a:tailEnd type="none" w="med" len="med"/>
            </a:ln>
            <a:effectLst/>
          </p:spPr>
          <p:txBody>
            <a:bodyPr vert="horz" wrap="square" lIns="86001" tIns="86005" rIns="86001" bIns="86005" numCol="1" rtlCol="0" anchor="b" anchorCtr="0" compatLnSpc="1">
              <a:prstTxWarp prst="textNoShape">
                <a:avLst/>
              </a:prstTxWarp>
            </a:bodyPr>
            <a:lstStyle/>
            <a:p>
              <a:pPr defTabSz="812555" fontAlgn="base">
                <a:spcBef>
                  <a:spcPct val="0"/>
                </a:spcBef>
                <a:spcAft>
                  <a:spcPct val="0"/>
                </a:spcAft>
                <a:defRPr/>
              </a:pPr>
              <a:r>
                <a:rPr lang="zh-CN" altLang="en-US" sz="1270" kern="0" dirty="0">
                  <a:gradFill>
                    <a:gsLst>
                      <a:gs pos="0">
                        <a:srgbClr val="FFFFFF"/>
                      </a:gs>
                      <a:gs pos="100000">
                        <a:srgbClr val="FFFFFF"/>
                      </a:gs>
                    </a:gsLst>
                    <a:lin ang="5400000" scaled="0"/>
                  </a:gradFill>
                  <a:latin typeface="微软雅黑" pitchFamily="34" charset="-122"/>
                  <a:ea typeface="微软雅黑" pitchFamily="34" charset="-122"/>
                </a:rPr>
                <a:t>单击填加文字</a:t>
              </a:r>
              <a:endParaRPr lang="en-US" altLang="zh-CN" sz="1270" kern="0" dirty="0">
                <a:gradFill>
                  <a:gsLst>
                    <a:gs pos="0">
                      <a:srgbClr val="FFFFFF"/>
                    </a:gs>
                    <a:gs pos="100000">
                      <a:srgbClr val="FFFFFF"/>
                    </a:gs>
                  </a:gsLst>
                  <a:lin ang="5400000" scaled="0"/>
                </a:gradFill>
                <a:latin typeface="微软雅黑" pitchFamily="34" charset="-122"/>
                <a:ea typeface="微软雅黑" pitchFamily="34" charset="-122"/>
              </a:endParaRPr>
            </a:p>
          </p:txBody>
        </p:sp>
        <p:pic>
          <p:nvPicPr>
            <p:cNvPr id="72" name="Picture 5" descr="\\MAGNUM\Projects\Microsoft\Cloud Power FY12\Design\Icons\PNGs\Self_Service.png"/>
            <p:cNvPicPr>
              <a:picLocks noChangeAspect="1" noChangeArrowheads="1"/>
            </p:cNvPicPr>
            <p:nvPr/>
          </p:nvPicPr>
          <p:blipFill>
            <a:blip r:embed="rId5" cstate="screen">
              <a:extLst>
                <a:ext uri="{BEBA8EAE-BF5A-486C-A8C5-ECC9F3942E4B}">
                  <a14:imgProps xmlns:a14="http://schemas.microsoft.com/office/drawing/2010/main">
                    <a14:imgLayer r:embed="rId6">
                      <a14:imgEffect>
                        <a14:brightnessContrast bright="100000"/>
                      </a14:imgEffect>
                    </a14:imgLayer>
                  </a14:imgProps>
                </a:ext>
              </a:extLst>
            </a:blip>
            <a:srcRect/>
            <a:stretch>
              <a:fillRect/>
            </a:stretch>
          </p:blipFill>
          <p:spPr bwMode="auto">
            <a:xfrm>
              <a:off x="3860105" y="2424205"/>
              <a:ext cx="1641038" cy="1653688"/>
            </a:xfrm>
            <a:prstGeom prst="rect">
              <a:avLst/>
            </a:prstGeom>
            <a:noFill/>
          </p:spPr>
        </p:pic>
      </p:grpSp>
      <p:grpSp>
        <p:nvGrpSpPr>
          <p:cNvPr id="73" name="Group 18"/>
          <p:cNvGrpSpPr/>
          <p:nvPr/>
        </p:nvGrpSpPr>
        <p:grpSpPr>
          <a:xfrm>
            <a:off x="6424873" y="2721439"/>
            <a:ext cx="1668982" cy="1668291"/>
            <a:chOff x="8987331" y="2006755"/>
            <a:chExt cx="2671496" cy="2671496"/>
          </a:xfrm>
        </p:grpSpPr>
        <p:sp>
          <p:nvSpPr>
            <p:cNvPr id="74" name="Rectangle 19"/>
            <p:cNvSpPr/>
            <p:nvPr/>
          </p:nvSpPr>
          <p:spPr bwMode="auto">
            <a:xfrm>
              <a:off x="8987331" y="2006755"/>
              <a:ext cx="2671496" cy="2671496"/>
            </a:xfrm>
            <a:prstGeom prst="rect">
              <a:avLst/>
            </a:prstGeom>
            <a:solidFill>
              <a:schemeClr val="accent4"/>
            </a:solidFill>
            <a:ln w="25400" cap="flat" cmpd="sng" algn="ctr">
              <a:noFill/>
              <a:prstDash val="solid"/>
              <a:headEnd type="none" w="med" len="med"/>
              <a:tailEnd type="none" w="med" len="med"/>
            </a:ln>
            <a:effectLst/>
          </p:spPr>
          <p:txBody>
            <a:bodyPr vert="horz" wrap="square" lIns="86001" tIns="86005" rIns="86001" bIns="86005" numCol="1" rtlCol="0" anchor="b" anchorCtr="0" compatLnSpc="1">
              <a:prstTxWarp prst="textNoShape">
                <a:avLst/>
              </a:prstTxWarp>
            </a:bodyPr>
            <a:lstStyle/>
            <a:p>
              <a:pPr defTabSz="812555" fontAlgn="base">
                <a:spcBef>
                  <a:spcPct val="0"/>
                </a:spcBef>
                <a:spcAft>
                  <a:spcPct val="0"/>
                </a:spcAft>
                <a:defRPr/>
              </a:pPr>
              <a:r>
                <a:rPr lang="zh-CN" altLang="en-US" sz="1270" kern="0" dirty="0">
                  <a:gradFill>
                    <a:gsLst>
                      <a:gs pos="0">
                        <a:srgbClr val="FFFFFF"/>
                      </a:gs>
                      <a:gs pos="100000">
                        <a:srgbClr val="FFFFFF"/>
                      </a:gs>
                    </a:gsLst>
                    <a:lin ang="5400000" scaled="0"/>
                  </a:gradFill>
                  <a:latin typeface="微软雅黑" pitchFamily="34" charset="-122"/>
                  <a:ea typeface="微软雅黑" pitchFamily="34" charset="-122"/>
                </a:rPr>
                <a:t>单击填加文字</a:t>
              </a:r>
              <a:endParaRPr lang="en-US" altLang="zh-CN" sz="1270" kern="0" dirty="0">
                <a:gradFill>
                  <a:gsLst>
                    <a:gs pos="0">
                      <a:srgbClr val="FFFFFF"/>
                    </a:gs>
                    <a:gs pos="100000">
                      <a:srgbClr val="FFFFFF"/>
                    </a:gs>
                  </a:gsLst>
                  <a:lin ang="5400000" scaled="0"/>
                </a:gradFill>
                <a:latin typeface="微软雅黑" pitchFamily="34" charset="-122"/>
                <a:ea typeface="微软雅黑" pitchFamily="34" charset="-122"/>
              </a:endParaRPr>
            </a:p>
          </p:txBody>
        </p:sp>
        <p:pic>
          <p:nvPicPr>
            <p:cNvPr id="75" name="Picture 4" descr="\\MAGNUM\Projects\Microsoft\Cloud Power FY12\Design\Icons\PNGs\Scalable_Elastic_4.png"/>
            <p:cNvPicPr>
              <a:picLocks noChangeAspect="1" noChangeArrowheads="1"/>
            </p:cNvPicPr>
            <p:nvPr/>
          </p:nvPicPr>
          <p:blipFill>
            <a:blip r:embed="rId7" cstate="screen">
              <a:extLst>
                <a:ext uri="{BEBA8EAE-BF5A-486C-A8C5-ECC9F3942E4B}">
                  <a14:imgProps xmlns:a14="http://schemas.microsoft.com/office/drawing/2010/main">
                    <a14:imgLayer r:embed="rId8">
                      <a14:imgEffect>
                        <a14:brightnessContrast bright="100000"/>
                      </a14:imgEffect>
                    </a14:imgLayer>
                  </a14:imgProps>
                </a:ext>
              </a:extLst>
            </a:blip>
            <a:stretch>
              <a:fillRect/>
            </a:stretch>
          </p:blipFill>
          <p:spPr bwMode="auto">
            <a:xfrm>
              <a:off x="9396077" y="2316898"/>
              <a:ext cx="1854004" cy="1868302"/>
            </a:xfrm>
            <a:prstGeom prst="rect">
              <a:avLst/>
            </a:prstGeom>
            <a:noFill/>
          </p:spPr>
        </p:pic>
      </p:grpSp>
      <p:grpSp>
        <p:nvGrpSpPr>
          <p:cNvPr id="76" name="Group 2"/>
          <p:cNvGrpSpPr/>
          <p:nvPr/>
        </p:nvGrpSpPr>
        <p:grpSpPr>
          <a:xfrm>
            <a:off x="4664569" y="2721439"/>
            <a:ext cx="1668981" cy="1668291"/>
            <a:chOff x="7153762" y="3619300"/>
            <a:chExt cx="1877134" cy="1877134"/>
          </a:xfrm>
        </p:grpSpPr>
        <p:sp>
          <p:nvSpPr>
            <p:cNvPr id="77" name="Rectangle 16"/>
            <p:cNvSpPr/>
            <p:nvPr/>
          </p:nvSpPr>
          <p:spPr bwMode="auto">
            <a:xfrm>
              <a:off x="7153762" y="3619300"/>
              <a:ext cx="1877134" cy="1877134"/>
            </a:xfrm>
            <a:prstGeom prst="rect">
              <a:avLst/>
            </a:prstGeom>
            <a:solidFill>
              <a:schemeClr val="accent3"/>
            </a:solidFill>
            <a:ln w="25400" cap="flat" cmpd="sng" algn="ctr">
              <a:noFill/>
              <a:prstDash val="solid"/>
              <a:headEnd type="none" w="med" len="med"/>
              <a:tailEnd type="none" w="med" len="med"/>
            </a:ln>
            <a:effectLst/>
          </p:spPr>
          <p:txBody>
            <a:bodyPr vert="horz" wrap="square" lIns="86001" tIns="86005" rIns="86001" bIns="86005" numCol="1" rtlCol="0" anchor="b" anchorCtr="0" compatLnSpc="1">
              <a:prstTxWarp prst="textNoShape">
                <a:avLst/>
              </a:prstTxWarp>
            </a:bodyPr>
            <a:lstStyle/>
            <a:p>
              <a:pPr defTabSz="812555" fontAlgn="base">
                <a:spcBef>
                  <a:spcPct val="0"/>
                </a:spcBef>
                <a:spcAft>
                  <a:spcPct val="0"/>
                </a:spcAft>
                <a:defRPr/>
              </a:pPr>
              <a:r>
                <a:rPr lang="zh-CN" altLang="en-US" sz="1270" kern="0" dirty="0">
                  <a:gradFill>
                    <a:gsLst>
                      <a:gs pos="0">
                        <a:srgbClr val="FFFFFF"/>
                      </a:gs>
                      <a:gs pos="100000">
                        <a:srgbClr val="FFFFFF"/>
                      </a:gs>
                    </a:gsLst>
                    <a:lin ang="5400000" scaled="0"/>
                  </a:gradFill>
                  <a:latin typeface="微软雅黑" pitchFamily="34" charset="-122"/>
                  <a:ea typeface="微软雅黑" pitchFamily="34" charset="-122"/>
                </a:rPr>
                <a:t>单击填加文字</a:t>
              </a:r>
              <a:endParaRPr lang="en-US" altLang="zh-CN" sz="1270" kern="0" dirty="0">
                <a:gradFill>
                  <a:gsLst>
                    <a:gs pos="0">
                      <a:srgbClr val="FFFFFF"/>
                    </a:gs>
                    <a:gs pos="100000">
                      <a:srgbClr val="FFFFFF"/>
                    </a:gs>
                  </a:gsLst>
                  <a:lin ang="5400000" scaled="0"/>
                </a:gradFill>
                <a:latin typeface="微软雅黑" pitchFamily="34" charset="-122"/>
                <a:ea typeface="微软雅黑" pitchFamily="34" charset="-122"/>
              </a:endParaRPr>
            </a:p>
          </p:txBody>
        </p:sp>
        <p:sp>
          <p:nvSpPr>
            <p:cNvPr id="78" name="Freeform 73"/>
            <p:cNvSpPr>
              <a:spLocks noEditPoints="1"/>
            </p:cNvSpPr>
            <p:nvPr/>
          </p:nvSpPr>
          <p:spPr bwMode="black">
            <a:xfrm>
              <a:off x="7624859" y="3966887"/>
              <a:ext cx="934942" cy="902560"/>
            </a:xfrm>
            <a:custGeom>
              <a:avLst/>
              <a:gdLst>
                <a:gd name="T0" fmla="*/ 1799 w 2278"/>
                <a:gd name="T1" fmla="*/ 879 h 2201"/>
                <a:gd name="T2" fmla="*/ 1711 w 2278"/>
                <a:gd name="T3" fmla="*/ 335 h 2201"/>
                <a:gd name="T4" fmla="*/ 1363 w 2278"/>
                <a:gd name="T5" fmla="*/ 315 h 2201"/>
                <a:gd name="T6" fmla="*/ 1068 w 2278"/>
                <a:gd name="T7" fmla="*/ 0 h 2201"/>
                <a:gd name="T8" fmla="*/ 810 w 2278"/>
                <a:gd name="T9" fmla="*/ 412 h 2201"/>
                <a:gd name="T10" fmla="*/ 408 w 2278"/>
                <a:gd name="T11" fmla="*/ 325 h 2201"/>
                <a:gd name="T12" fmla="*/ 246 w 2278"/>
                <a:gd name="T13" fmla="*/ 841 h 2201"/>
                <a:gd name="T14" fmla="*/ 0 w 2278"/>
                <a:gd name="T15" fmla="*/ 1138 h 2201"/>
                <a:gd name="T16" fmla="*/ 338 w 2278"/>
                <a:gd name="T17" fmla="*/ 1396 h 2201"/>
                <a:gd name="T18" fmla="*/ 166 w 2278"/>
                <a:gd name="T19" fmla="*/ 1885 h 2201"/>
                <a:gd name="T20" fmla="*/ 769 w 2278"/>
                <a:gd name="T21" fmla="*/ 1966 h 2201"/>
                <a:gd name="T22" fmla="*/ 1053 w 2278"/>
                <a:gd name="T23" fmla="*/ 2200 h 2201"/>
                <a:gd name="T24" fmla="*/ 1081 w 2278"/>
                <a:gd name="T25" fmla="*/ 2201 h 2201"/>
                <a:gd name="T26" fmla="*/ 1184 w 2278"/>
                <a:gd name="T27" fmla="*/ 1949 h 2201"/>
                <a:gd name="T28" fmla="*/ 1666 w 2278"/>
                <a:gd name="T29" fmla="*/ 1872 h 2201"/>
                <a:gd name="T30" fmla="*/ 1874 w 2278"/>
                <a:gd name="T31" fmla="*/ 1743 h 2201"/>
                <a:gd name="T32" fmla="*/ 2060 w 2278"/>
                <a:gd name="T33" fmla="*/ 1273 h 2201"/>
                <a:gd name="T34" fmla="*/ 1940 w 2278"/>
                <a:gd name="T35" fmla="*/ 1369 h 2201"/>
                <a:gd name="T36" fmla="*/ 1385 w 2278"/>
                <a:gd name="T37" fmla="*/ 1279 h 2201"/>
                <a:gd name="T38" fmla="*/ 1837 w 2278"/>
                <a:gd name="T39" fmla="*/ 1733 h 2201"/>
                <a:gd name="T40" fmla="*/ 1302 w 2278"/>
                <a:gd name="T41" fmla="*/ 1393 h 2201"/>
                <a:gd name="T42" fmla="*/ 1433 w 2278"/>
                <a:gd name="T43" fmla="*/ 1759 h 2201"/>
                <a:gd name="T44" fmla="*/ 1193 w 2278"/>
                <a:gd name="T45" fmla="*/ 1461 h 2201"/>
                <a:gd name="T46" fmla="*/ 1156 w 2278"/>
                <a:gd name="T47" fmla="*/ 1924 h 2201"/>
                <a:gd name="T48" fmla="*/ 1053 w 2278"/>
                <a:gd name="T49" fmla="*/ 1484 h 2201"/>
                <a:gd name="T50" fmla="*/ 878 w 2278"/>
                <a:gd name="T51" fmla="*/ 1857 h 2201"/>
                <a:gd name="T52" fmla="*/ 804 w 2278"/>
                <a:gd name="T53" fmla="*/ 1753 h 2201"/>
                <a:gd name="T54" fmla="*/ 438 w 2278"/>
                <a:gd name="T55" fmla="*/ 1789 h 2201"/>
                <a:gd name="T56" fmla="*/ 369 w 2278"/>
                <a:gd name="T57" fmla="*/ 1741 h 2201"/>
                <a:gd name="T58" fmla="*/ 551 w 2278"/>
                <a:gd name="T59" fmla="*/ 1362 h 2201"/>
                <a:gd name="T60" fmla="*/ 447 w 2278"/>
                <a:gd name="T61" fmla="*/ 1287 h 2201"/>
                <a:gd name="T62" fmla="*/ 723 w 2278"/>
                <a:gd name="T63" fmla="*/ 1153 h 2201"/>
                <a:gd name="T64" fmla="*/ 253 w 2278"/>
                <a:gd name="T65" fmla="*/ 1023 h 2201"/>
                <a:gd name="T66" fmla="*/ 745 w 2278"/>
                <a:gd name="T67" fmla="*/ 1014 h 2201"/>
                <a:gd name="T68" fmla="*/ 386 w 2278"/>
                <a:gd name="T69" fmla="*/ 736 h 2201"/>
                <a:gd name="T70" fmla="*/ 813 w 2278"/>
                <a:gd name="T71" fmla="*/ 904 h 2201"/>
                <a:gd name="T72" fmla="*/ 701 w 2278"/>
                <a:gd name="T73" fmla="*/ 530 h 2201"/>
                <a:gd name="T74" fmla="*/ 944 w 2278"/>
                <a:gd name="T75" fmla="*/ 815 h 2201"/>
                <a:gd name="T76" fmla="*/ 996 w 2278"/>
                <a:gd name="T77" fmla="*/ 287 h 2201"/>
                <a:gd name="T78" fmla="*/ 1083 w 2278"/>
                <a:gd name="T79" fmla="*/ 792 h 2201"/>
                <a:gd name="T80" fmla="*/ 1253 w 2278"/>
                <a:gd name="T81" fmla="*/ 424 h 2201"/>
                <a:gd name="T82" fmla="*/ 1331 w 2278"/>
                <a:gd name="T83" fmla="*/ 529 h 2201"/>
                <a:gd name="T84" fmla="*/ 1558 w 2278"/>
                <a:gd name="T85" fmla="*/ 488 h 2201"/>
                <a:gd name="T86" fmla="*/ 1618 w 2278"/>
                <a:gd name="T87" fmla="*/ 610 h 2201"/>
                <a:gd name="T88" fmla="*/ 1586 w 2278"/>
                <a:gd name="T89" fmla="*/ 914 h 2201"/>
                <a:gd name="T90" fmla="*/ 1690 w 2278"/>
                <a:gd name="T91" fmla="*/ 989 h 2201"/>
                <a:gd name="T92" fmla="*/ 1414 w 2278"/>
                <a:gd name="T93" fmla="*/ 1123 h 2201"/>
                <a:gd name="T94" fmla="*/ 2028 w 2278"/>
                <a:gd name="T95" fmla="*/ 1253 h 2201"/>
                <a:gd name="T96" fmla="*/ 1292 w 2278"/>
                <a:gd name="T97" fmla="*/ 936 h 2201"/>
                <a:gd name="T98" fmla="*/ 1083 w 2278"/>
                <a:gd name="T99" fmla="*/ 837 h 2201"/>
                <a:gd name="T100" fmla="*/ 945 w 2278"/>
                <a:gd name="T101" fmla="*/ 863 h 2201"/>
                <a:gd name="T102" fmla="*/ 787 w 2278"/>
                <a:gd name="T103" fmla="*/ 1031 h 2201"/>
                <a:gd name="T104" fmla="*/ 787 w 2278"/>
                <a:gd name="T105" fmla="*/ 1245 h 2201"/>
                <a:gd name="T106" fmla="*/ 945 w 2278"/>
                <a:gd name="T107" fmla="*/ 1412 h 2201"/>
                <a:gd name="T108" fmla="*/ 1083 w 2278"/>
                <a:gd name="T109" fmla="*/ 1439 h 2201"/>
                <a:gd name="T110" fmla="*/ 1292 w 2278"/>
                <a:gd name="T111" fmla="*/ 1340 h 2201"/>
                <a:gd name="T112" fmla="*/ 1370 w 2278"/>
                <a:gd name="T113" fmla="*/ 1138 h 2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278" h="2201">
                  <a:moveTo>
                    <a:pt x="2125" y="983"/>
                  </a:moveTo>
                  <a:cubicBezTo>
                    <a:pt x="2074" y="983"/>
                    <a:pt x="2030" y="1007"/>
                    <a:pt x="2002" y="1045"/>
                  </a:cubicBezTo>
                  <a:cubicBezTo>
                    <a:pt x="1787" y="929"/>
                    <a:pt x="1787" y="929"/>
                    <a:pt x="1787" y="929"/>
                  </a:cubicBezTo>
                  <a:cubicBezTo>
                    <a:pt x="1795" y="914"/>
                    <a:pt x="1799" y="897"/>
                    <a:pt x="1799" y="879"/>
                  </a:cubicBezTo>
                  <a:cubicBezTo>
                    <a:pt x="1799" y="828"/>
                    <a:pt x="1764" y="785"/>
                    <a:pt x="1715" y="773"/>
                  </a:cubicBezTo>
                  <a:cubicBezTo>
                    <a:pt x="1729" y="640"/>
                    <a:pt x="1729" y="640"/>
                    <a:pt x="1729" y="640"/>
                  </a:cubicBezTo>
                  <a:cubicBezTo>
                    <a:pt x="1805" y="630"/>
                    <a:pt x="1863" y="566"/>
                    <a:pt x="1863" y="488"/>
                  </a:cubicBezTo>
                  <a:cubicBezTo>
                    <a:pt x="1863" y="404"/>
                    <a:pt x="1795" y="335"/>
                    <a:pt x="1711" y="335"/>
                  </a:cubicBezTo>
                  <a:cubicBezTo>
                    <a:pt x="1645" y="335"/>
                    <a:pt x="1589" y="377"/>
                    <a:pt x="1567" y="435"/>
                  </a:cubicBezTo>
                  <a:cubicBezTo>
                    <a:pt x="1472" y="427"/>
                    <a:pt x="1472" y="427"/>
                    <a:pt x="1472" y="427"/>
                  </a:cubicBezTo>
                  <a:cubicBezTo>
                    <a:pt x="1472" y="426"/>
                    <a:pt x="1472" y="425"/>
                    <a:pt x="1472" y="424"/>
                  </a:cubicBezTo>
                  <a:cubicBezTo>
                    <a:pt x="1472" y="364"/>
                    <a:pt x="1423" y="315"/>
                    <a:pt x="1363" y="315"/>
                  </a:cubicBezTo>
                  <a:cubicBezTo>
                    <a:pt x="1334" y="315"/>
                    <a:pt x="1309" y="326"/>
                    <a:pt x="1289" y="343"/>
                  </a:cubicBezTo>
                  <a:cubicBezTo>
                    <a:pt x="1187" y="250"/>
                    <a:pt x="1187" y="250"/>
                    <a:pt x="1187" y="250"/>
                  </a:cubicBezTo>
                  <a:cubicBezTo>
                    <a:pt x="1208" y="223"/>
                    <a:pt x="1221" y="190"/>
                    <a:pt x="1221" y="153"/>
                  </a:cubicBezTo>
                  <a:cubicBezTo>
                    <a:pt x="1221" y="69"/>
                    <a:pt x="1153" y="0"/>
                    <a:pt x="1068" y="0"/>
                  </a:cubicBezTo>
                  <a:cubicBezTo>
                    <a:pt x="984" y="0"/>
                    <a:pt x="916" y="69"/>
                    <a:pt x="916" y="153"/>
                  </a:cubicBezTo>
                  <a:cubicBezTo>
                    <a:pt x="916" y="197"/>
                    <a:pt x="935" y="237"/>
                    <a:pt x="965" y="265"/>
                  </a:cubicBezTo>
                  <a:cubicBezTo>
                    <a:pt x="856" y="422"/>
                    <a:pt x="856" y="422"/>
                    <a:pt x="856" y="422"/>
                  </a:cubicBezTo>
                  <a:cubicBezTo>
                    <a:pt x="842" y="416"/>
                    <a:pt x="827" y="412"/>
                    <a:pt x="810" y="412"/>
                  </a:cubicBezTo>
                  <a:cubicBezTo>
                    <a:pt x="760" y="412"/>
                    <a:pt x="717" y="446"/>
                    <a:pt x="705" y="493"/>
                  </a:cubicBezTo>
                  <a:cubicBezTo>
                    <a:pt x="561" y="480"/>
                    <a:pt x="561" y="480"/>
                    <a:pt x="561" y="480"/>
                  </a:cubicBezTo>
                  <a:cubicBezTo>
                    <a:pt x="561" y="480"/>
                    <a:pt x="561" y="479"/>
                    <a:pt x="561" y="478"/>
                  </a:cubicBezTo>
                  <a:cubicBezTo>
                    <a:pt x="561" y="394"/>
                    <a:pt x="493" y="325"/>
                    <a:pt x="408" y="325"/>
                  </a:cubicBezTo>
                  <a:cubicBezTo>
                    <a:pt x="324" y="325"/>
                    <a:pt x="256" y="394"/>
                    <a:pt x="256" y="478"/>
                  </a:cubicBezTo>
                  <a:cubicBezTo>
                    <a:pt x="256" y="546"/>
                    <a:pt x="300" y="603"/>
                    <a:pt x="362" y="623"/>
                  </a:cubicBezTo>
                  <a:cubicBezTo>
                    <a:pt x="348" y="732"/>
                    <a:pt x="348" y="732"/>
                    <a:pt x="348" y="732"/>
                  </a:cubicBezTo>
                  <a:cubicBezTo>
                    <a:pt x="291" y="736"/>
                    <a:pt x="246" y="783"/>
                    <a:pt x="246" y="841"/>
                  </a:cubicBezTo>
                  <a:cubicBezTo>
                    <a:pt x="246" y="873"/>
                    <a:pt x="259" y="901"/>
                    <a:pt x="281" y="921"/>
                  </a:cubicBezTo>
                  <a:cubicBezTo>
                    <a:pt x="221" y="1002"/>
                    <a:pt x="221" y="1002"/>
                    <a:pt x="221" y="1002"/>
                  </a:cubicBezTo>
                  <a:cubicBezTo>
                    <a:pt x="201" y="991"/>
                    <a:pt x="177" y="985"/>
                    <a:pt x="153" y="985"/>
                  </a:cubicBezTo>
                  <a:cubicBezTo>
                    <a:pt x="68" y="985"/>
                    <a:pt x="0" y="1054"/>
                    <a:pt x="0" y="1138"/>
                  </a:cubicBezTo>
                  <a:cubicBezTo>
                    <a:pt x="0" y="1222"/>
                    <a:pt x="68" y="1291"/>
                    <a:pt x="153" y="1291"/>
                  </a:cubicBezTo>
                  <a:cubicBezTo>
                    <a:pt x="190" y="1291"/>
                    <a:pt x="225" y="1277"/>
                    <a:pt x="251" y="1254"/>
                  </a:cubicBezTo>
                  <a:cubicBezTo>
                    <a:pt x="354" y="1339"/>
                    <a:pt x="354" y="1339"/>
                    <a:pt x="354" y="1339"/>
                  </a:cubicBezTo>
                  <a:cubicBezTo>
                    <a:pt x="344" y="1356"/>
                    <a:pt x="338" y="1375"/>
                    <a:pt x="338" y="1396"/>
                  </a:cubicBezTo>
                  <a:cubicBezTo>
                    <a:pt x="338" y="1436"/>
                    <a:pt x="359" y="1471"/>
                    <a:pt x="392" y="1490"/>
                  </a:cubicBezTo>
                  <a:cubicBezTo>
                    <a:pt x="332" y="1733"/>
                    <a:pt x="332" y="1733"/>
                    <a:pt x="332" y="1733"/>
                  </a:cubicBezTo>
                  <a:cubicBezTo>
                    <a:pt x="328" y="1732"/>
                    <a:pt x="323" y="1732"/>
                    <a:pt x="319" y="1732"/>
                  </a:cubicBezTo>
                  <a:cubicBezTo>
                    <a:pt x="235" y="1732"/>
                    <a:pt x="166" y="1800"/>
                    <a:pt x="166" y="1885"/>
                  </a:cubicBezTo>
                  <a:cubicBezTo>
                    <a:pt x="166" y="1969"/>
                    <a:pt x="235" y="2038"/>
                    <a:pt x="319" y="2038"/>
                  </a:cubicBezTo>
                  <a:cubicBezTo>
                    <a:pt x="399" y="2038"/>
                    <a:pt x="464" y="1977"/>
                    <a:pt x="471" y="1899"/>
                  </a:cubicBezTo>
                  <a:cubicBezTo>
                    <a:pt x="664" y="1884"/>
                    <a:pt x="664" y="1884"/>
                    <a:pt x="664" y="1884"/>
                  </a:cubicBezTo>
                  <a:cubicBezTo>
                    <a:pt x="676" y="1931"/>
                    <a:pt x="718" y="1966"/>
                    <a:pt x="769" y="1966"/>
                  </a:cubicBezTo>
                  <a:cubicBezTo>
                    <a:pt x="802" y="1966"/>
                    <a:pt x="832" y="1951"/>
                    <a:pt x="852" y="1928"/>
                  </a:cubicBezTo>
                  <a:cubicBezTo>
                    <a:pt x="931" y="1982"/>
                    <a:pt x="931" y="1982"/>
                    <a:pt x="931" y="1982"/>
                  </a:cubicBezTo>
                  <a:cubicBezTo>
                    <a:pt x="921" y="2002"/>
                    <a:pt x="916" y="2024"/>
                    <a:pt x="916" y="2049"/>
                  </a:cubicBezTo>
                  <a:cubicBezTo>
                    <a:pt x="916" y="2128"/>
                    <a:pt x="976" y="2193"/>
                    <a:pt x="1053" y="2200"/>
                  </a:cubicBezTo>
                  <a:cubicBezTo>
                    <a:pt x="1053" y="2201"/>
                    <a:pt x="1053" y="2201"/>
                    <a:pt x="1053" y="2201"/>
                  </a:cubicBezTo>
                  <a:cubicBezTo>
                    <a:pt x="1056" y="2201"/>
                    <a:pt x="1056" y="2201"/>
                    <a:pt x="1056" y="2201"/>
                  </a:cubicBezTo>
                  <a:cubicBezTo>
                    <a:pt x="1060" y="2201"/>
                    <a:pt x="1064" y="2201"/>
                    <a:pt x="1068" y="2201"/>
                  </a:cubicBezTo>
                  <a:cubicBezTo>
                    <a:pt x="1073" y="2201"/>
                    <a:pt x="1077" y="2201"/>
                    <a:pt x="1081" y="2201"/>
                  </a:cubicBezTo>
                  <a:cubicBezTo>
                    <a:pt x="1083" y="2201"/>
                    <a:pt x="1083" y="2201"/>
                    <a:pt x="1083" y="2201"/>
                  </a:cubicBezTo>
                  <a:cubicBezTo>
                    <a:pt x="1083" y="2201"/>
                    <a:pt x="1083" y="2201"/>
                    <a:pt x="1083" y="2201"/>
                  </a:cubicBezTo>
                  <a:cubicBezTo>
                    <a:pt x="1161" y="2193"/>
                    <a:pt x="1221" y="2128"/>
                    <a:pt x="1221" y="2049"/>
                  </a:cubicBezTo>
                  <a:cubicBezTo>
                    <a:pt x="1221" y="2011"/>
                    <a:pt x="1207" y="1976"/>
                    <a:pt x="1184" y="1949"/>
                  </a:cubicBezTo>
                  <a:cubicBezTo>
                    <a:pt x="1268" y="1853"/>
                    <a:pt x="1268" y="1853"/>
                    <a:pt x="1268" y="1853"/>
                  </a:cubicBezTo>
                  <a:cubicBezTo>
                    <a:pt x="1285" y="1863"/>
                    <a:pt x="1304" y="1869"/>
                    <a:pt x="1324" y="1869"/>
                  </a:cubicBezTo>
                  <a:cubicBezTo>
                    <a:pt x="1364" y="1869"/>
                    <a:pt x="1399" y="1847"/>
                    <a:pt x="1418" y="1815"/>
                  </a:cubicBezTo>
                  <a:cubicBezTo>
                    <a:pt x="1666" y="1872"/>
                    <a:pt x="1666" y="1872"/>
                    <a:pt x="1666" y="1872"/>
                  </a:cubicBezTo>
                  <a:cubicBezTo>
                    <a:pt x="1665" y="1876"/>
                    <a:pt x="1665" y="1880"/>
                    <a:pt x="1665" y="1885"/>
                  </a:cubicBezTo>
                  <a:cubicBezTo>
                    <a:pt x="1665" y="1969"/>
                    <a:pt x="1734" y="2038"/>
                    <a:pt x="1818" y="2038"/>
                  </a:cubicBezTo>
                  <a:cubicBezTo>
                    <a:pt x="1902" y="2038"/>
                    <a:pt x="1971" y="1969"/>
                    <a:pt x="1971" y="1885"/>
                  </a:cubicBezTo>
                  <a:cubicBezTo>
                    <a:pt x="1971" y="1820"/>
                    <a:pt x="1931" y="1765"/>
                    <a:pt x="1874" y="1743"/>
                  </a:cubicBezTo>
                  <a:cubicBezTo>
                    <a:pt x="1893" y="1572"/>
                    <a:pt x="1893" y="1572"/>
                    <a:pt x="1893" y="1572"/>
                  </a:cubicBezTo>
                  <a:cubicBezTo>
                    <a:pt x="1949" y="1567"/>
                    <a:pt x="1994" y="1520"/>
                    <a:pt x="1994" y="1463"/>
                  </a:cubicBezTo>
                  <a:cubicBezTo>
                    <a:pt x="1994" y="1436"/>
                    <a:pt x="1984" y="1412"/>
                    <a:pt x="1969" y="1393"/>
                  </a:cubicBezTo>
                  <a:cubicBezTo>
                    <a:pt x="2060" y="1273"/>
                    <a:pt x="2060" y="1273"/>
                    <a:pt x="2060" y="1273"/>
                  </a:cubicBezTo>
                  <a:cubicBezTo>
                    <a:pt x="2080" y="1283"/>
                    <a:pt x="2102" y="1288"/>
                    <a:pt x="2125" y="1288"/>
                  </a:cubicBezTo>
                  <a:cubicBezTo>
                    <a:pt x="2209" y="1288"/>
                    <a:pt x="2278" y="1220"/>
                    <a:pt x="2278" y="1135"/>
                  </a:cubicBezTo>
                  <a:cubicBezTo>
                    <a:pt x="2278" y="1051"/>
                    <a:pt x="2209" y="983"/>
                    <a:pt x="2125" y="983"/>
                  </a:cubicBezTo>
                  <a:close/>
                  <a:moveTo>
                    <a:pt x="1940" y="1369"/>
                  </a:moveTo>
                  <a:cubicBezTo>
                    <a:pt x="1924" y="1359"/>
                    <a:pt x="1905" y="1353"/>
                    <a:pt x="1884" y="1353"/>
                  </a:cubicBezTo>
                  <a:cubicBezTo>
                    <a:pt x="1838" y="1353"/>
                    <a:pt x="1798" y="1383"/>
                    <a:pt x="1782" y="1424"/>
                  </a:cubicBezTo>
                  <a:cubicBezTo>
                    <a:pt x="1392" y="1262"/>
                    <a:pt x="1392" y="1262"/>
                    <a:pt x="1392" y="1262"/>
                  </a:cubicBezTo>
                  <a:cubicBezTo>
                    <a:pt x="1390" y="1268"/>
                    <a:pt x="1387" y="1273"/>
                    <a:pt x="1385" y="1279"/>
                  </a:cubicBezTo>
                  <a:cubicBezTo>
                    <a:pt x="1777" y="1441"/>
                    <a:pt x="1777" y="1441"/>
                    <a:pt x="1777" y="1441"/>
                  </a:cubicBezTo>
                  <a:cubicBezTo>
                    <a:pt x="1776" y="1448"/>
                    <a:pt x="1775" y="1455"/>
                    <a:pt x="1775" y="1463"/>
                  </a:cubicBezTo>
                  <a:cubicBezTo>
                    <a:pt x="1775" y="1513"/>
                    <a:pt x="1809" y="1555"/>
                    <a:pt x="1855" y="1568"/>
                  </a:cubicBezTo>
                  <a:cubicBezTo>
                    <a:pt x="1837" y="1733"/>
                    <a:pt x="1837" y="1733"/>
                    <a:pt x="1837" y="1733"/>
                  </a:cubicBezTo>
                  <a:cubicBezTo>
                    <a:pt x="1831" y="1733"/>
                    <a:pt x="1825" y="1732"/>
                    <a:pt x="1818" y="1732"/>
                  </a:cubicBezTo>
                  <a:cubicBezTo>
                    <a:pt x="1781" y="1732"/>
                    <a:pt x="1746" y="1746"/>
                    <a:pt x="1720" y="1768"/>
                  </a:cubicBezTo>
                  <a:cubicBezTo>
                    <a:pt x="1324" y="1372"/>
                    <a:pt x="1324" y="1372"/>
                    <a:pt x="1324" y="1372"/>
                  </a:cubicBezTo>
                  <a:cubicBezTo>
                    <a:pt x="1317" y="1379"/>
                    <a:pt x="1310" y="1386"/>
                    <a:pt x="1302" y="1393"/>
                  </a:cubicBezTo>
                  <a:cubicBezTo>
                    <a:pt x="1699" y="1789"/>
                    <a:pt x="1699" y="1789"/>
                    <a:pt x="1699" y="1789"/>
                  </a:cubicBezTo>
                  <a:cubicBezTo>
                    <a:pt x="1688" y="1803"/>
                    <a:pt x="1679" y="1818"/>
                    <a:pt x="1674" y="1835"/>
                  </a:cubicBezTo>
                  <a:cubicBezTo>
                    <a:pt x="1432" y="1779"/>
                    <a:pt x="1432" y="1779"/>
                    <a:pt x="1432" y="1779"/>
                  </a:cubicBezTo>
                  <a:cubicBezTo>
                    <a:pt x="1433" y="1773"/>
                    <a:pt x="1433" y="1766"/>
                    <a:pt x="1433" y="1759"/>
                  </a:cubicBezTo>
                  <a:cubicBezTo>
                    <a:pt x="1433" y="1699"/>
                    <a:pt x="1385" y="1650"/>
                    <a:pt x="1324" y="1650"/>
                  </a:cubicBezTo>
                  <a:cubicBezTo>
                    <a:pt x="1313" y="1650"/>
                    <a:pt x="1302" y="1652"/>
                    <a:pt x="1292" y="1655"/>
                  </a:cubicBezTo>
                  <a:cubicBezTo>
                    <a:pt x="1209" y="1454"/>
                    <a:pt x="1209" y="1454"/>
                    <a:pt x="1209" y="1454"/>
                  </a:cubicBezTo>
                  <a:cubicBezTo>
                    <a:pt x="1204" y="1457"/>
                    <a:pt x="1198" y="1459"/>
                    <a:pt x="1193" y="1461"/>
                  </a:cubicBezTo>
                  <a:cubicBezTo>
                    <a:pt x="1276" y="1662"/>
                    <a:pt x="1276" y="1662"/>
                    <a:pt x="1276" y="1662"/>
                  </a:cubicBezTo>
                  <a:cubicBezTo>
                    <a:pt x="1240" y="1680"/>
                    <a:pt x="1215" y="1717"/>
                    <a:pt x="1215" y="1759"/>
                  </a:cubicBezTo>
                  <a:cubicBezTo>
                    <a:pt x="1215" y="1786"/>
                    <a:pt x="1224" y="1810"/>
                    <a:pt x="1240" y="1828"/>
                  </a:cubicBezTo>
                  <a:cubicBezTo>
                    <a:pt x="1156" y="1924"/>
                    <a:pt x="1156" y="1924"/>
                    <a:pt x="1156" y="1924"/>
                  </a:cubicBezTo>
                  <a:cubicBezTo>
                    <a:pt x="1135" y="1909"/>
                    <a:pt x="1110" y="1899"/>
                    <a:pt x="1083" y="1897"/>
                  </a:cubicBezTo>
                  <a:cubicBezTo>
                    <a:pt x="1083" y="1484"/>
                    <a:pt x="1083" y="1484"/>
                    <a:pt x="1083" y="1484"/>
                  </a:cubicBezTo>
                  <a:cubicBezTo>
                    <a:pt x="1078" y="1484"/>
                    <a:pt x="1073" y="1484"/>
                    <a:pt x="1068" y="1484"/>
                  </a:cubicBezTo>
                  <a:cubicBezTo>
                    <a:pt x="1063" y="1484"/>
                    <a:pt x="1058" y="1484"/>
                    <a:pt x="1053" y="1484"/>
                  </a:cubicBezTo>
                  <a:cubicBezTo>
                    <a:pt x="1053" y="1897"/>
                    <a:pt x="1053" y="1897"/>
                    <a:pt x="1053" y="1897"/>
                  </a:cubicBezTo>
                  <a:cubicBezTo>
                    <a:pt x="1013" y="1901"/>
                    <a:pt x="977" y="1920"/>
                    <a:pt x="952" y="1950"/>
                  </a:cubicBezTo>
                  <a:cubicBezTo>
                    <a:pt x="871" y="1895"/>
                    <a:pt x="871" y="1895"/>
                    <a:pt x="871" y="1895"/>
                  </a:cubicBezTo>
                  <a:cubicBezTo>
                    <a:pt x="876" y="1883"/>
                    <a:pt x="878" y="1870"/>
                    <a:pt x="878" y="1857"/>
                  </a:cubicBezTo>
                  <a:cubicBezTo>
                    <a:pt x="878" y="1815"/>
                    <a:pt x="855" y="1779"/>
                    <a:pt x="820" y="1760"/>
                  </a:cubicBezTo>
                  <a:cubicBezTo>
                    <a:pt x="944" y="1461"/>
                    <a:pt x="944" y="1461"/>
                    <a:pt x="944" y="1461"/>
                  </a:cubicBezTo>
                  <a:cubicBezTo>
                    <a:pt x="939" y="1459"/>
                    <a:pt x="933" y="1457"/>
                    <a:pt x="928" y="1454"/>
                  </a:cubicBezTo>
                  <a:cubicBezTo>
                    <a:pt x="804" y="1753"/>
                    <a:pt x="804" y="1753"/>
                    <a:pt x="804" y="1753"/>
                  </a:cubicBezTo>
                  <a:cubicBezTo>
                    <a:pt x="793" y="1749"/>
                    <a:pt x="781" y="1747"/>
                    <a:pt x="769" y="1747"/>
                  </a:cubicBezTo>
                  <a:cubicBezTo>
                    <a:pt x="712" y="1747"/>
                    <a:pt x="666" y="1791"/>
                    <a:pt x="660" y="1846"/>
                  </a:cubicBezTo>
                  <a:cubicBezTo>
                    <a:pt x="470" y="1861"/>
                    <a:pt x="470" y="1861"/>
                    <a:pt x="470" y="1861"/>
                  </a:cubicBezTo>
                  <a:cubicBezTo>
                    <a:pt x="466" y="1834"/>
                    <a:pt x="454" y="1810"/>
                    <a:pt x="438" y="1789"/>
                  </a:cubicBezTo>
                  <a:cubicBezTo>
                    <a:pt x="835" y="1393"/>
                    <a:pt x="835" y="1393"/>
                    <a:pt x="835" y="1393"/>
                  </a:cubicBezTo>
                  <a:cubicBezTo>
                    <a:pt x="827" y="1386"/>
                    <a:pt x="820" y="1379"/>
                    <a:pt x="813" y="1372"/>
                  </a:cubicBezTo>
                  <a:cubicBezTo>
                    <a:pt x="417" y="1768"/>
                    <a:pt x="417" y="1768"/>
                    <a:pt x="417" y="1768"/>
                  </a:cubicBezTo>
                  <a:cubicBezTo>
                    <a:pt x="403" y="1756"/>
                    <a:pt x="387" y="1747"/>
                    <a:pt x="369" y="1741"/>
                  </a:cubicBezTo>
                  <a:cubicBezTo>
                    <a:pt x="428" y="1504"/>
                    <a:pt x="428" y="1504"/>
                    <a:pt x="428" y="1504"/>
                  </a:cubicBezTo>
                  <a:cubicBezTo>
                    <a:pt x="434" y="1505"/>
                    <a:pt x="440" y="1505"/>
                    <a:pt x="447" y="1505"/>
                  </a:cubicBezTo>
                  <a:cubicBezTo>
                    <a:pt x="507" y="1505"/>
                    <a:pt x="556" y="1457"/>
                    <a:pt x="556" y="1396"/>
                  </a:cubicBezTo>
                  <a:cubicBezTo>
                    <a:pt x="556" y="1384"/>
                    <a:pt x="554" y="1373"/>
                    <a:pt x="551" y="1362"/>
                  </a:cubicBezTo>
                  <a:cubicBezTo>
                    <a:pt x="752" y="1279"/>
                    <a:pt x="752" y="1279"/>
                    <a:pt x="752" y="1279"/>
                  </a:cubicBezTo>
                  <a:cubicBezTo>
                    <a:pt x="750" y="1273"/>
                    <a:pt x="747" y="1268"/>
                    <a:pt x="745" y="1262"/>
                  </a:cubicBezTo>
                  <a:cubicBezTo>
                    <a:pt x="544" y="1345"/>
                    <a:pt x="544" y="1345"/>
                    <a:pt x="544" y="1345"/>
                  </a:cubicBezTo>
                  <a:cubicBezTo>
                    <a:pt x="525" y="1311"/>
                    <a:pt x="489" y="1287"/>
                    <a:pt x="447" y="1287"/>
                  </a:cubicBezTo>
                  <a:cubicBezTo>
                    <a:pt x="421" y="1287"/>
                    <a:pt x="397" y="1296"/>
                    <a:pt x="379" y="1311"/>
                  </a:cubicBezTo>
                  <a:cubicBezTo>
                    <a:pt x="277" y="1226"/>
                    <a:pt x="277" y="1226"/>
                    <a:pt x="277" y="1226"/>
                  </a:cubicBezTo>
                  <a:cubicBezTo>
                    <a:pt x="292" y="1205"/>
                    <a:pt x="302" y="1180"/>
                    <a:pt x="305" y="1153"/>
                  </a:cubicBezTo>
                  <a:cubicBezTo>
                    <a:pt x="723" y="1153"/>
                    <a:pt x="723" y="1153"/>
                    <a:pt x="723" y="1153"/>
                  </a:cubicBezTo>
                  <a:cubicBezTo>
                    <a:pt x="722" y="1148"/>
                    <a:pt x="722" y="1143"/>
                    <a:pt x="722" y="1138"/>
                  </a:cubicBezTo>
                  <a:cubicBezTo>
                    <a:pt x="722" y="1133"/>
                    <a:pt x="722" y="1128"/>
                    <a:pt x="723" y="1123"/>
                  </a:cubicBezTo>
                  <a:cubicBezTo>
                    <a:pt x="305" y="1123"/>
                    <a:pt x="305" y="1123"/>
                    <a:pt x="305" y="1123"/>
                  </a:cubicBezTo>
                  <a:cubicBezTo>
                    <a:pt x="301" y="1083"/>
                    <a:pt x="281" y="1048"/>
                    <a:pt x="253" y="1023"/>
                  </a:cubicBezTo>
                  <a:cubicBezTo>
                    <a:pt x="312" y="942"/>
                    <a:pt x="312" y="942"/>
                    <a:pt x="312" y="942"/>
                  </a:cubicBezTo>
                  <a:cubicBezTo>
                    <a:pt x="325" y="947"/>
                    <a:pt x="340" y="950"/>
                    <a:pt x="355" y="950"/>
                  </a:cubicBezTo>
                  <a:cubicBezTo>
                    <a:pt x="397" y="950"/>
                    <a:pt x="433" y="927"/>
                    <a:pt x="451" y="892"/>
                  </a:cubicBezTo>
                  <a:cubicBezTo>
                    <a:pt x="745" y="1014"/>
                    <a:pt x="745" y="1014"/>
                    <a:pt x="745" y="1014"/>
                  </a:cubicBezTo>
                  <a:cubicBezTo>
                    <a:pt x="747" y="1008"/>
                    <a:pt x="750" y="1003"/>
                    <a:pt x="752" y="997"/>
                  </a:cubicBezTo>
                  <a:cubicBezTo>
                    <a:pt x="458" y="875"/>
                    <a:pt x="458" y="875"/>
                    <a:pt x="458" y="875"/>
                  </a:cubicBezTo>
                  <a:cubicBezTo>
                    <a:pt x="462" y="865"/>
                    <a:pt x="464" y="853"/>
                    <a:pt x="464" y="841"/>
                  </a:cubicBezTo>
                  <a:cubicBezTo>
                    <a:pt x="464" y="792"/>
                    <a:pt x="431" y="750"/>
                    <a:pt x="386" y="736"/>
                  </a:cubicBezTo>
                  <a:cubicBezTo>
                    <a:pt x="399" y="630"/>
                    <a:pt x="399" y="630"/>
                    <a:pt x="399" y="630"/>
                  </a:cubicBezTo>
                  <a:cubicBezTo>
                    <a:pt x="402" y="630"/>
                    <a:pt x="405" y="631"/>
                    <a:pt x="408" y="631"/>
                  </a:cubicBezTo>
                  <a:cubicBezTo>
                    <a:pt x="445" y="631"/>
                    <a:pt x="479" y="618"/>
                    <a:pt x="505" y="596"/>
                  </a:cubicBezTo>
                  <a:cubicBezTo>
                    <a:pt x="813" y="904"/>
                    <a:pt x="813" y="904"/>
                    <a:pt x="813" y="904"/>
                  </a:cubicBezTo>
                  <a:cubicBezTo>
                    <a:pt x="820" y="897"/>
                    <a:pt x="827" y="889"/>
                    <a:pt x="835" y="883"/>
                  </a:cubicBezTo>
                  <a:cubicBezTo>
                    <a:pt x="527" y="575"/>
                    <a:pt x="527" y="575"/>
                    <a:pt x="527" y="575"/>
                  </a:cubicBezTo>
                  <a:cubicBezTo>
                    <a:pt x="540" y="558"/>
                    <a:pt x="550" y="539"/>
                    <a:pt x="556" y="518"/>
                  </a:cubicBezTo>
                  <a:cubicBezTo>
                    <a:pt x="701" y="530"/>
                    <a:pt x="701" y="530"/>
                    <a:pt x="701" y="530"/>
                  </a:cubicBezTo>
                  <a:cubicBezTo>
                    <a:pt x="706" y="587"/>
                    <a:pt x="753" y="631"/>
                    <a:pt x="810" y="631"/>
                  </a:cubicBezTo>
                  <a:cubicBezTo>
                    <a:pt x="823" y="631"/>
                    <a:pt x="835" y="628"/>
                    <a:pt x="846" y="624"/>
                  </a:cubicBezTo>
                  <a:cubicBezTo>
                    <a:pt x="928" y="822"/>
                    <a:pt x="928" y="822"/>
                    <a:pt x="928" y="822"/>
                  </a:cubicBezTo>
                  <a:cubicBezTo>
                    <a:pt x="933" y="819"/>
                    <a:pt x="939" y="817"/>
                    <a:pt x="944" y="815"/>
                  </a:cubicBezTo>
                  <a:cubicBezTo>
                    <a:pt x="863" y="617"/>
                    <a:pt x="863" y="617"/>
                    <a:pt x="863" y="617"/>
                  </a:cubicBezTo>
                  <a:cubicBezTo>
                    <a:pt x="896" y="599"/>
                    <a:pt x="919" y="563"/>
                    <a:pt x="919" y="521"/>
                  </a:cubicBezTo>
                  <a:cubicBezTo>
                    <a:pt x="919" y="491"/>
                    <a:pt x="907" y="464"/>
                    <a:pt x="887" y="444"/>
                  </a:cubicBezTo>
                  <a:cubicBezTo>
                    <a:pt x="996" y="287"/>
                    <a:pt x="996" y="287"/>
                    <a:pt x="996" y="287"/>
                  </a:cubicBezTo>
                  <a:cubicBezTo>
                    <a:pt x="1013" y="297"/>
                    <a:pt x="1033" y="303"/>
                    <a:pt x="1053" y="305"/>
                  </a:cubicBezTo>
                  <a:cubicBezTo>
                    <a:pt x="1053" y="792"/>
                    <a:pt x="1053" y="792"/>
                    <a:pt x="1053" y="792"/>
                  </a:cubicBezTo>
                  <a:cubicBezTo>
                    <a:pt x="1058" y="792"/>
                    <a:pt x="1063" y="792"/>
                    <a:pt x="1068" y="792"/>
                  </a:cubicBezTo>
                  <a:cubicBezTo>
                    <a:pt x="1073" y="792"/>
                    <a:pt x="1078" y="792"/>
                    <a:pt x="1083" y="792"/>
                  </a:cubicBezTo>
                  <a:cubicBezTo>
                    <a:pt x="1083" y="305"/>
                    <a:pt x="1083" y="305"/>
                    <a:pt x="1083" y="305"/>
                  </a:cubicBezTo>
                  <a:cubicBezTo>
                    <a:pt x="1112" y="302"/>
                    <a:pt x="1138" y="292"/>
                    <a:pt x="1159" y="276"/>
                  </a:cubicBezTo>
                  <a:cubicBezTo>
                    <a:pt x="1266" y="373"/>
                    <a:pt x="1266" y="373"/>
                    <a:pt x="1266" y="373"/>
                  </a:cubicBezTo>
                  <a:cubicBezTo>
                    <a:pt x="1258" y="388"/>
                    <a:pt x="1253" y="406"/>
                    <a:pt x="1253" y="424"/>
                  </a:cubicBezTo>
                  <a:cubicBezTo>
                    <a:pt x="1253" y="467"/>
                    <a:pt x="1278" y="504"/>
                    <a:pt x="1314" y="522"/>
                  </a:cubicBezTo>
                  <a:cubicBezTo>
                    <a:pt x="1193" y="815"/>
                    <a:pt x="1193" y="815"/>
                    <a:pt x="1193" y="815"/>
                  </a:cubicBezTo>
                  <a:cubicBezTo>
                    <a:pt x="1198" y="817"/>
                    <a:pt x="1204" y="819"/>
                    <a:pt x="1209" y="822"/>
                  </a:cubicBezTo>
                  <a:cubicBezTo>
                    <a:pt x="1331" y="529"/>
                    <a:pt x="1331" y="529"/>
                    <a:pt x="1331" y="529"/>
                  </a:cubicBezTo>
                  <a:cubicBezTo>
                    <a:pt x="1341" y="532"/>
                    <a:pt x="1351" y="533"/>
                    <a:pt x="1363" y="533"/>
                  </a:cubicBezTo>
                  <a:cubicBezTo>
                    <a:pt x="1409" y="533"/>
                    <a:pt x="1448" y="505"/>
                    <a:pt x="1464" y="464"/>
                  </a:cubicBezTo>
                  <a:cubicBezTo>
                    <a:pt x="1559" y="472"/>
                    <a:pt x="1559" y="472"/>
                    <a:pt x="1559" y="472"/>
                  </a:cubicBezTo>
                  <a:cubicBezTo>
                    <a:pt x="1558" y="477"/>
                    <a:pt x="1558" y="483"/>
                    <a:pt x="1558" y="488"/>
                  </a:cubicBezTo>
                  <a:cubicBezTo>
                    <a:pt x="1558" y="527"/>
                    <a:pt x="1572" y="562"/>
                    <a:pt x="1596" y="589"/>
                  </a:cubicBezTo>
                  <a:cubicBezTo>
                    <a:pt x="1302" y="883"/>
                    <a:pt x="1302" y="883"/>
                    <a:pt x="1302" y="883"/>
                  </a:cubicBezTo>
                  <a:cubicBezTo>
                    <a:pt x="1310" y="889"/>
                    <a:pt x="1317" y="897"/>
                    <a:pt x="1324" y="904"/>
                  </a:cubicBezTo>
                  <a:cubicBezTo>
                    <a:pt x="1618" y="610"/>
                    <a:pt x="1618" y="610"/>
                    <a:pt x="1618" y="610"/>
                  </a:cubicBezTo>
                  <a:cubicBezTo>
                    <a:pt x="1639" y="625"/>
                    <a:pt x="1664" y="636"/>
                    <a:pt x="1691" y="640"/>
                  </a:cubicBezTo>
                  <a:cubicBezTo>
                    <a:pt x="1678" y="771"/>
                    <a:pt x="1678" y="771"/>
                    <a:pt x="1678" y="771"/>
                  </a:cubicBezTo>
                  <a:cubicBezTo>
                    <a:pt x="1623" y="777"/>
                    <a:pt x="1581" y="823"/>
                    <a:pt x="1581" y="879"/>
                  </a:cubicBezTo>
                  <a:cubicBezTo>
                    <a:pt x="1581" y="891"/>
                    <a:pt x="1583" y="903"/>
                    <a:pt x="1586" y="914"/>
                  </a:cubicBezTo>
                  <a:cubicBezTo>
                    <a:pt x="1385" y="997"/>
                    <a:pt x="1385" y="997"/>
                    <a:pt x="1385" y="997"/>
                  </a:cubicBezTo>
                  <a:cubicBezTo>
                    <a:pt x="1387" y="1003"/>
                    <a:pt x="1390" y="1008"/>
                    <a:pt x="1392" y="1014"/>
                  </a:cubicBezTo>
                  <a:cubicBezTo>
                    <a:pt x="1593" y="930"/>
                    <a:pt x="1593" y="930"/>
                    <a:pt x="1593" y="930"/>
                  </a:cubicBezTo>
                  <a:cubicBezTo>
                    <a:pt x="1612" y="965"/>
                    <a:pt x="1648" y="989"/>
                    <a:pt x="1690" y="989"/>
                  </a:cubicBezTo>
                  <a:cubicBezTo>
                    <a:pt x="1719" y="989"/>
                    <a:pt x="1745" y="978"/>
                    <a:pt x="1764" y="960"/>
                  </a:cubicBezTo>
                  <a:cubicBezTo>
                    <a:pt x="1983" y="1078"/>
                    <a:pt x="1983" y="1078"/>
                    <a:pt x="1983" y="1078"/>
                  </a:cubicBezTo>
                  <a:cubicBezTo>
                    <a:pt x="1978" y="1092"/>
                    <a:pt x="1974" y="1107"/>
                    <a:pt x="1973" y="1123"/>
                  </a:cubicBezTo>
                  <a:cubicBezTo>
                    <a:pt x="1414" y="1123"/>
                    <a:pt x="1414" y="1123"/>
                    <a:pt x="1414" y="1123"/>
                  </a:cubicBezTo>
                  <a:cubicBezTo>
                    <a:pt x="1415" y="1128"/>
                    <a:pt x="1415" y="1133"/>
                    <a:pt x="1415" y="1138"/>
                  </a:cubicBezTo>
                  <a:cubicBezTo>
                    <a:pt x="1415" y="1143"/>
                    <a:pt x="1415" y="1148"/>
                    <a:pt x="1414" y="1153"/>
                  </a:cubicBezTo>
                  <a:cubicBezTo>
                    <a:pt x="1973" y="1153"/>
                    <a:pt x="1973" y="1153"/>
                    <a:pt x="1973" y="1153"/>
                  </a:cubicBezTo>
                  <a:cubicBezTo>
                    <a:pt x="1978" y="1193"/>
                    <a:pt x="1998" y="1229"/>
                    <a:pt x="2028" y="1253"/>
                  </a:cubicBezTo>
                  <a:lnTo>
                    <a:pt x="1940" y="1369"/>
                  </a:lnTo>
                  <a:close/>
                  <a:moveTo>
                    <a:pt x="1350" y="1031"/>
                  </a:moveTo>
                  <a:cubicBezTo>
                    <a:pt x="1348" y="1025"/>
                    <a:pt x="1345" y="1020"/>
                    <a:pt x="1343" y="1014"/>
                  </a:cubicBezTo>
                  <a:cubicBezTo>
                    <a:pt x="1330" y="985"/>
                    <a:pt x="1313" y="959"/>
                    <a:pt x="1292" y="936"/>
                  </a:cubicBezTo>
                  <a:cubicBezTo>
                    <a:pt x="1285" y="928"/>
                    <a:pt x="1278" y="921"/>
                    <a:pt x="1270" y="915"/>
                  </a:cubicBezTo>
                  <a:cubicBezTo>
                    <a:pt x="1247" y="894"/>
                    <a:pt x="1221" y="876"/>
                    <a:pt x="1192" y="863"/>
                  </a:cubicBezTo>
                  <a:cubicBezTo>
                    <a:pt x="1186" y="861"/>
                    <a:pt x="1181" y="858"/>
                    <a:pt x="1175" y="856"/>
                  </a:cubicBezTo>
                  <a:cubicBezTo>
                    <a:pt x="1147" y="845"/>
                    <a:pt x="1116" y="839"/>
                    <a:pt x="1083" y="837"/>
                  </a:cubicBezTo>
                  <a:cubicBezTo>
                    <a:pt x="1079" y="837"/>
                    <a:pt x="1073" y="837"/>
                    <a:pt x="1068" y="837"/>
                  </a:cubicBezTo>
                  <a:cubicBezTo>
                    <a:pt x="1063" y="837"/>
                    <a:pt x="1058" y="837"/>
                    <a:pt x="1053" y="837"/>
                  </a:cubicBezTo>
                  <a:cubicBezTo>
                    <a:pt x="1021" y="839"/>
                    <a:pt x="990" y="845"/>
                    <a:pt x="962" y="856"/>
                  </a:cubicBezTo>
                  <a:cubicBezTo>
                    <a:pt x="956" y="858"/>
                    <a:pt x="950" y="861"/>
                    <a:pt x="945" y="863"/>
                  </a:cubicBezTo>
                  <a:cubicBezTo>
                    <a:pt x="916" y="876"/>
                    <a:pt x="890" y="894"/>
                    <a:pt x="866" y="915"/>
                  </a:cubicBezTo>
                  <a:cubicBezTo>
                    <a:pt x="859" y="921"/>
                    <a:pt x="852" y="928"/>
                    <a:pt x="845" y="936"/>
                  </a:cubicBezTo>
                  <a:cubicBezTo>
                    <a:pt x="824" y="959"/>
                    <a:pt x="807" y="985"/>
                    <a:pt x="794" y="1014"/>
                  </a:cubicBezTo>
                  <a:cubicBezTo>
                    <a:pt x="791" y="1020"/>
                    <a:pt x="789" y="1025"/>
                    <a:pt x="787" y="1031"/>
                  </a:cubicBezTo>
                  <a:cubicBezTo>
                    <a:pt x="776" y="1060"/>
                    <a:pt x="769" y="1091"/>
                    <a:pt x="768" y="1123"/>
                  </a:cubicBezTo>
                  <a:cubicBezTo>
                    <a:pt x="767" y="1128"/>
                    <a:pt x="767" y="1133"/>
                    <a:pt x="767" y="1138"/>
                  </a:cubicBezTo>
                  <a:cubicBezTo>
                    <a:pt x="767" y="1143"/>
                    <a:pt x="767" y="1148"/>
                    <a:pt x="768" y="1153"/>
                  </a:cubicBezTo>
                  <a:cubicBezTo>
                    <a:pt x="769" y="1185"/>
                    <a:pt x="776" y="1216"/>
                    <a:pt x="787" y="1245"/>
                  </a:cubicBezTo>
                  <a:cubicBezTo>
                    <a:pt x="789" y="1250"/>
                    <a:pt x="791" y="1256"/>
                    <a:pt x="794" y="1261"/>
                  </a:cubicBezTo>
                  <a:cubicBezTo>
                    <a:pt x="807" y="1290"/>
                    <a:pt x="824" y="1317"/>
                    <a:pt x="845" y="1340"/>
                  </a:cubicBezTo>
                  <a:cubicBezTo>
                    <a:pt x="852" y="1347"/>
                    <a:pt x="859" y="1354"/>
                    <a:pt x="866" y="1361"/>
                  </a:cubicBezTo>
                  <a:cubicBezTo>
                    <a:pt x="890" y="1382"/>
                    <a:pt x="916" y="1399"/>
                    <a:pt x="945" y="1412"/>
                  </a:cubicBezTo>
                  <a:cubicBezTo>
                    <a:pt x="950" y="1415"/>
                    <a:pt x="956" y="1417"/>
                    <a:pt x="962" y="1419"/>
                  </a:cubicBezTo>
                  <a:cubicBezTo>
                    <a:pt x="990" y="1430"/>
                    <a:pt x="1021" y="1437"/>
                    <a:pt x="1053" y="1439"/>
                  </a:cubicBezTo>
                  <a:cubicBezTo>
                    <a:pt x="1058" y="1439"/>
                    <a:pt x="1063" y="1439"/>
                    <a:pt x="1068" y="1439"/>
                  </a:cubicBezTo>
                  <a:cubicBezTo>
                    <a:pt x="1073" y="1439"/>
                    <a:pt x="1079" y="1439"/>
                    <a:pt x="1083" y="1439"/>
                  </a:cubicBezTo>
                  <a:cubicBezTo>
                    <a:pt x="1116" y="1437"/>
                    <a:pt x="1147" y="1430"/>
                    <a:pt x="1175" y="1419"/>
                  </a:cubicBezTo>
                  <a:cubicBezTo>
                    <a:pt x="1181" y="1417"/>
                    <a:pt x="1186" y="1415"/>
                    <a:pt x="1192" y="1412"/>
                  </a:cubicBezTo>
                  <a:cubicBezTo>
                    <a:pt x="1221" y="1399"/>
                    <a:pt x="1247" y="1382"/>
                    <a:pt x="1270" y="1361"/>
                  </a:cubicBezTo>
                  <a:cubicBezTo>
                    <a:pt x="1278" y="1354"/>
                    <a:pt x="1285" y="1347"/>
                    <a:pt x="1292" y="1340"/>
                  </a:cubicBezTo>
                  <a:cubicBezTo>
                    <a:pt x="1313" y="1317"/>
                    <a:pt x="1330" y="1290"/>
                    <a:pt x="1343" y="1261"/>
                  </a:cubicBezTo>
                  <a:cubicBezTo>
                    <a:pt x="1345" y="1256"/>
                    <a:pt x="1348" y="1250"/>
                    <a:pt x="1350" y="1245"/>
                  </a:cubicBezTo>
                  <a:cubicBezTo>
                    <a:pt x="1361" y="1216"/>
                    <a:pt x="1368" y="1185"/>
                    <a:pt x="1369" y="1153"/>
                  </a:cubicBezTo>
                  <a:cubicBezTo>
                    <a:pt x="1369" y="1148"/>
                    <a:pt x="1370" y="1143"/>
                    <a:pt x="1370" y="1138"/>
                  </a:cubicBezTo>
                  <a:cubicBezTo>
                    <a:pt x="1370" y="1133"/>
                    <a:pt x="1369" y="1128"/>
                    <a:pt x="1369" y="1123"/>
                  </a:cubicBezTo>
                  <a:cubicBezTo>
                    <a:pt x="1368" y="1091"/>
                    <a:pt x="1361" y="1060"/>
                    <a:pt x="1350" y="1031"/>
                  </a:cubicBezTo>
                  <a:close/>
                </a:path>
              </a:pathLst>
            </a:custGeom>
            <a:solidFill>
              <a:srgbClr val="FFFFFF"/>
            </a:solidFill>
            <a:ln>
              <a:noFill/>
            </a:ln>
          </p:spPr>
          <p:txBody>
            <a:bodyPr vert="horz" wrap="square" lIns="77413" tIns="38707" rIns="77413" bIns="38707" numCol="1" anchor="t" anchorCtr="0" compatLnSpc="1">
              <a:prstTxWarp prst="textNoShape">
                <a:avLst/>
              </a:prstTxWarp>
            </a:bodyPr>
            <a:lstStyle/>
            <a:p>
              <a:endParaRPr lang="en-US" sz="1411">
                <a:latin typeface="微软雅黑" pitchFamily="34" charset="-122"/>
                <a:ea typeface="微软雅黑" pitchFamily="34" charset="-122"/>
              </a:endParaRPr>
            </a:p>
          </p:txBody>
        </p:sp>
      </p:grpSp>
      <p:pic>
        <p:nvPicPr>
          <p:cNvPr id="79" name="Picture 2"/>
          <p:cNvPicPr>
            <a:picLocks noChangeAspect="1" noChangeArrowheads="1"/>
          </p:cNvPicPr>
          <p:nvPr/>
        </p:nvPicPr>
        <p:blipFill rotWithShape="1">
          <a:blip r:embed="rId9" cstate="print">
            <a:extLst>
              <a:ext uri="{28A0092B-C50C-407E-A947-70E740481C1C}">
                <a14:useLocalDpi xmlns:a14="http://schemas.microsoft.com/office/drawing/2010/main" val="0"/>
              </a:ext>
            </a:extLst>
          </a:blip>
          <a:srcRect/>
          <a:stretch/>
        </p:blipFill>
        <p:spPr bwMode="auto">
          <a:xfrm>
            <a:off x="1049662" y="957032"/>
            <a:ext cx="3495316" cy="343269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98161510"/>
      </p:ext>
    </p:extLst>
  </p:cSld>
  <p:clrMapOvr>
    <a:masterClrMapping/>
  </p:clrMapOvr>
  <p:transition spd="slow" advClick="0" advTm="200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79"/>
                                        </p:tgtEl>
                                        <p:attrNameLst>
                                          <p:attrName>style.visibility</p:attrName>
                                        </p:attrNameLst>
                                      </p:cBhvr>
                                      <p:to>
                                        <p:strVal val="visible"/>
                                      </p:to>
                                    </p:set>
                                    <p:animEffect transition="in" filter="fade">
                                      <p:cBhvr>
                                        <p:cTn id="7" dur="500"/>
                                        <p:tgtEl>
                                          <p:spTgt spid="79"/>
                                        </p:tgtEl>
                                      </p:cBhvr>
                                    </p:animEffect>
                                    <p:anim calcmode="lin" valueType="num">
                                      <p:cBhvr>
                                        <p:cTn id="8" dur="500" fill="hold"/>
                                        <p:tgtEl>
                                          <p:spTgt spid="79"/>
                                        </p:tgtEl>
                                        <p:attrNameLst>
                                          <p:attrName>ppt_x</p:attrName>
                                        </p:attrNameLst>
                                      </p:cBhvr>
                                      <p:tavLst>
                                        <p:tav tm="0">
                                          <p:val>
                                            <p:strVal val="#ppt_x"/>
                                          </p:val>
                                        </p:tav>
                                        <p:tav tm="100000">
                                          <p:val>
                                            <p:strVal val="#ppt_x"/>
                                          </p:val>
                                        </p:tav>
                                      </p:tavLst>
                                    </p:anim>
                                    <p:anim calcmode="lin" valueType="num">
                                      <p:cBhvr>
                                        <p:cTn id="9" dur="500" fill="hold"/>
                                        <p:tgtEl>
                                          <p:spTgt spid="79"/>
                                        </p:tgtEl>
                                        <p:attrNameLst>
                                          <p:attrName>ppt_y</p:attrName>
                                        </p:attrNameLst>
                                      </p:cBhvr>
                                      <p:tavLst>
                                        <p:tav tm="0">
                                          <p:val>
                                            <p:strVal val="#ppt_y+.1"/>
                                          </p:val>
                                        </p:tav>
                                        <p:tav tm="100000">
                                          <p:val>
                                            <p:strVal val="#ppt_y"/>
                                          </p:val>
                                        </p:tav>
                                      </p:tavLst>
                                    </p:anim>
                                  </p:childTnLst>
                                </p:cTn>
                              </p:par>
                              <p:par>
                                <p:cTn id="10" presetID="2" presetClass="entr" presetSubtype="2" decel="100000" fill="hold" nodeType="withEffect">
                                  <p:stCondLst>
                                    <p:cond delay="0"/>
                                  </p:stCondLst>
                                  <p:childTnLst>
                                    <p:set>
                                      <p:cBhvr>
                                        <p:cTn id="11" dur="1" fill="hold">
                                          <p:stCondLst>
                                            <p:cond delay="0"/>
                                          </p:stCondLst>
                                        </p:cTn>
                                        <p:tgtEl>
                                          <p:spTgt spid="67"/>
                                        </p:tgtEl>
                                        <p:attrNameLst>
                                          <p:attrName>style.visibility</p:attrName>
                                        </p:attrNameLst>
                                      </p:cBhvr>
                                      <p:to>
                                        <p:strVal val="visible"/>
                                      </p:to>
                                    </p:set>
                                    <p:anim calcmode="lin" valueType="num">
                                      <p:cBhvr additive="base">
                                        <p:cTn id="12" dur="1000" fill="hold"/>
                                        <p:tgtEl>
                                          <p:spTgt spid="67"/>
                                        </p:tgtEl>
                                        <p:attrNameLst>
                                          <p:attrName>ppt_x</p:attrName>
                                        </p:attrNameLst>
                                      </p:cBhvr>
                                      <p:tavLst>
                                        <p:tav tm="0">
                                          <p:val>
                                            <p:strVal val="1+#ppt_w/2"/>
                                          </p:val>
                                        </p:tav>
                                        <p:tav tm="100000">
                                          <p:val>
                                            <p:strVal val="#ppt_x"/>
                                          </p:val>
                                        </p:tav>
                                      </p:tavLst>
                                    </p:anim>
                                    <p:anim calcmode="lin" valueType="num">
                                      <p:cBhvr additive="base">
                                        <p:cTn id="13" dur="1000" fill="hold"/>
                                        <p:tgtEl>
                                          <p:spTgt spid="67"/>
                                        </p:tgtEl>
                                        <p:attrNameLst>
                                          <p:attrName>ppt_y</p:attrName>
                                        </p:attrNameLst>
                                      </p:cBhvr>
                                      <p:tavLst>
                                        <p:tav tm="0">
                                          <p:val>
                                            <p:strVal val="#ppt_y"/>
                                          </p:val>
                                        </p:tav>
                                        <p:tav tm="100000">
                                          <p:val>
                                            <p:strVal val="#ppt_y"/>
                                          </p:val>
                                        </p:tav>
                                      </p:tavLst>
                                    </p:anim>
                                  </p:childTnLst>
                                </p:cTn>
                              </p:par>
                              <p:par>
                                <p:cTn id="14" presetID="2" presetClass="entr" presetSubtype="2" decel="100000" fill="hold" nodeType="withEffect">
                                  <p:stCondLst>
                                    <p:cond delay="200"/>
                                  </p:stCondLst>
                                  <p:childTnLst>
                                    <p:set>
                                      <p:cBhvr>
                                        <p:cTn id="15" dur="1" fill="hold">
                                          <p:stCondLst>
                                            <p:cond delay="0"/>
                                          </p:stCondLst>
                                        </p:cTn>
                                        <p:tgtEl>
                                          <p:spTgt spid="70"/>
                                        </p:tgtEl>
                                        <p:attrNameLst>
                                          <p:attrName>style.visibility</p:attrName>
                                        </p:attrNameLst>
                                      </p:cBhvr>
                                      <p:to>
                                        <p:strVal val="visible"/>
                                      </p:to>
                                    </p:set>
                                    <p:anim calcmode="lin" valueType="num">
                                      <p:cBhvr additive="base">
                                        <p:cTn id="16" dur="1000" fill="hold"/>
                                        <p:tgtEl>
                                          <p:spTgt spid="70"/>
                                        </p:tgtEl>
                                        <p:attrNameLst>
                                          <p:attrName>ppt_x</p:attrName>
                                        </p:attrNameLst>
                                      </p:cBhvr>
                                      <p:tavLst>
                                        <p:tav tm="0">
                                          <p:val>
                                            <p:strVal val="1+#ppt_w/2"/>
                                          </p:val>
                                        </p:tav>
                                        <p:tav tm="100000">
                                          <p:val>
                                            <p:strVal val="#ppt_x"/>
                                          </p:val>
                                        </p:tav>
                                      </p:tavLst>
                                    </p:anim>
                                    <p:anim calcmode="lin" valueType="num">
                                      <p:cBhvr additive="base">
                                        <p:cTn id="17" dur="1000" fill="hold"/>
                                        <p:tgtEl>
                                          <p:spTgt spid="70"/>
                                        </p:tgtEl>
                                        <p:attrNameLst>
                                          <p:attrName>ppt_y</p:attrName>
                                        </p:attrNameLst>
                                      </p:cBhvr>
                                      <p:tavLst>
                                        <p:tav tm="0">
                                          <p:val>
                                            <p:strVal val="#ppt_y"/>
                                          </p:val>
                                        </p:tav>
                                        <p:tav tm="100000">
                                          <p:val>
                                            <p:strVal val="#ppt_y"/>
                                          </p:val>
                                        </p:tav>
                                      </p:tavLst>
                                    </p:anim>
                                  </p:childTnLst>
                                </p:cTn>
                              </p:par>
                              <p:par>
                                <p:cTn id="18" presetID="2" presetClass="entr" presetSubtype="2" decel="100000" fill="hold" nodeType="withEffect">
                                  <p:stCondLst>
                                    <p:cond delay="400"/>
                                  </p:stCondLst>
                                  <p:childTnLst>
                                    <p:set>
                                      <p:cBhvr>
                                        <p:cTn id="19" dur="1" fill="hold">
                                          <p:stCondLst>
                                            <p:cond delay="0"/>
                                          </p:stCondLst>
                                        </p:cTn>
                                        <p:tgtEl>
                                          <p:spTgt spid="76"/>
                                        </p:tgtEl>
                                        <p:attrNameLst>
                                          <p:attrName>style.visibility</p:attrName>
                                        </p:attrNameLst>
                                      </p:cBhvr>
                                      <p:to>
                                        <p:strVal val="visible"/>
                                      </p:to>
                                    </p:set>
                                    <p:anim calcmode="lin" valueType="num">
                                      <p:cBhvr additive="base">
                                        <p:cTn id="20" dur="1000" fill="hold"/>
                                        <p:tgtEl>
                                          <p:spTgt spid="76"/>
                                        </p:tgtEl>
                                        <p:attrNameLst>
                                          <p:attrName>ppt_x</p:attrName>
                                        </p:attrNameLst>
                                      </p:cBhvr>
                                      <p:tavLst>
                                        <p:tav tm="0">
                                          <p:val>
                                            <p:strVal val="1+#ppt_w/2"/>
                                          </p:val>
                                        </p:tav>
                                        <p:tav tm="100000">
                                          <p:val>
                                            <p:strVal val="#ppt_x"/>
                                          </p:val>
                                        </p:tav>
                                      </p:tavLst>
                                    </p:anim>
                                    <p:anim calcmode="lin" valueType="num">
                                      <p:cBhvr additive="base">
                                        <p:cTn id="21" dur="1000" fill="hold"/>
                                        <p:tgtEl>
                                          <p:spTgt spid="76"/>
                                        </p:tgtEl>
                                        <p:attrNameLst>
                                          <p:attrName>ppt_y</p:attrName>
                                        </p:attrNameLst>
                                      </p:cBhvr>
                                      <p:tavLst>
                                        <p:tav tm="0">
                                          <p:val>
                                            <p:strVal val="#ppt_y"/>
                                          </p:val>
                                        </p:tav>
                                        <p:tav tm="100000">
                                          <p:val>
                                            <p:strVal val="#ppt_y"/>
                                          </p:val>
                                        </p:tav>
                                      </p:tavLst>
                                    </p:anim>
                                  </p:childTnLst>
                                </p:cTn>
                              </p:par>
                              <p:par>
                                <p:cTn id="22" presetID="2" presetClass="entr" presetSubtype="2" decel="100000" fill="hold" nodeType="withEffect">
                                  <p:stCondLst>
                                    <p:cond delay="600"/>
                                  </p:stCondLst>
                                  <p:childTnLst>
                                    <p:set>
                                      <p:cBhvr>
                                        <p:cTn id="23" dur="1" fill="hold">
                                          <p:stCondLst>
                                            <p:cond delay="0"/>
                                          </p:stCondLst>
                                        </p:cTn>
                                        <p:tgtEl>
                                          <p:spTgt spid="73"/>
                                        </p:tgtEl>
                                        <p:attrNameLst>
                                          <p:attrName>style.visibility</p:attrName>
                                        </p:attrNameLst>
                                      </p:cBhvr>
                                      <p:to>
                                        <p:strVal val="visible"/>
                                      </p:to>
                                    </p:set>
                                    <p:anim calcmode="lin" valueType="num">
                                      <p:cBhvr additive="base">
                                        <p:cTn id="24" dur="1000" fill="hold"/>
                                        <p:tgtEl>
                                          <p:spTgt spid="73"/>
                                        </p:tgtEl>
                                        <p:attrNameLst>
                                          <p:attrName>ppt_x</p:attrName>
                                        </p:attrNameLst>
                                      </p:cBhvr>
                                      <p:tavLst>
                                        <p:tav tm="0">
                                          <p:val>
                                            <p:strVal val="1+#ppt_w/2"/>
                                          </p:val>
                                        </p:tav>
                                        <p:tav tm="100000">
                                          <p:val>
                                            <p:strVal val="#ppt_x"/>
                                          </p:val>
                                        </p:tav>
                                      </p:tavLst>
                                    </p:anim>
                                    <p:anim calcmode="lin" valueType="num">
                                      <p:cBhvr additive="base">
                                        <p:cTn id="25" dur="1000" fill="hold"/>
                                        <p:tgtEl>
                                          <p:spTgt spid="7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2" name="组合 31"/>
          <p:cNvGrpSpPr/>
          <p:nvPr/>
        </p:nvGrpSpPr>
        <p:grpSpPr>
          <a:xfrm>
            <a:off x="4962409" y="2639478"/>
            <a:ext cx="1693199" cy="1459655"/>
            <a:chOff x="2469011" y="1147395"/>
            <a:chExt cx="1800200" cy="1551897"/>
          </a:xfrm>
        </p:grpSpPr>
        <p:sp>
          <p:nvSpPr>
            <p:cNvPr id="33" name="六边形 32"/>
            <p:cNvSpPr/>
            <p:nvPr/>
          </p:nvSpPr>
          <p:spPr>
            <a:xfrm>
              <a:off x="2469011" y="1147395"/>
              <a:ext cx="1800200" cy="1551897"/>
            </a:xfrm>
            <a:prstGeom prst="hexagon">
              <a:avLst/>
            </a:prstGeom>
            <a:solidFill>
              <a:schemeClr val="bg1"/>
            </a:solidFill>
            <a:ln>
              <a:noFill/>
            </a:ln>
            <a:effectLst>
              <a:outerShdw blurRad="1524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70"/>
            </a:p>
          </p:txBody>
        </p:sp>
        <p:pic>
          <p:nvPicPr>
            <p:cNvPr id="34" name="Picture 2"/>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2569012" y="1231901"/>
              <a:ext cx="1600197" cy="1382886"/>
            </a:xfrm>
            <a:prstGeom prst="rect">
              <a:avLst/>
            </a:prstGeom>
            <a:noFill/>
            <a:effectLst>
              <a:innerShdw blurRad="50800" dir="13500000">
                <a:prstClr val="black">
                  <a:alpha val="50000"/>
                </a:prstClr>
              </a:innerShdw>
            </a:effectLst>
            <a:extLst>
              <a:ext uri="{909E8E84-426E-40DD-AFC4-6F175D3DCCD1}">
                <a14:hiddenFill xmlns:a14="http://schemas.microsoft.com/office/drawing/2010/main">
                  <a:solidFill>
                    <a:srgbClr val="FFFFFF"/>
                  </a:solidFill>
                </a14:hiddenFill>
              </a:ext>
            </a:extLst>
          </p:spPr>
        </p:pic>
      </p:grpSp>
      <p:grpSp>
        <p:nvGrpSpPr>
          <p:cNvPr id="35" name="组合 34"/>
          <p:cNvGrpSpPr/>
          <p:nvPr/>
        </p:nvGrpSpPr>
        <p:grpSpPr>
          <a:xfrm>
            <a:off x="2177931" y="1111113"/>
            <a:ext cx="1693199" cy="1459655"/>
            <a:chOff x="2469011" y="1147395"/>
            <a:chExt cx="1800200" cy="1551897"/>
          </a:xfrm>
        </p:grpSpPr>
        <p:sp>
          <p:nvSpPr>
            <p:cNvPr id="36" name="六边形 35"/>
            <p:cNvSpPr/>
            <p:nvPr/>
          </p:nvSpPr>
          <p:spPr>
            <a:xfrm>
              <a:off x="2469011" y="1147395"/>
              <a:ext cx="1800200" cy="1551897"/>
            </a:xfrm>
            <a:prstGeom prst="hexagon">
              <a:avLst/>
            </a:prstGeom>
            <a:solidFill>
              <a:schemeClr val="bg1"/>
            </a:solidFill>
            <a:ln>
              <a:noFill/>
            </a:ln>
            <a:effectLst>
              <a:outerShdw blurRad="1524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70"/>
            </a:p>
          </p:txBody>
        </p:sp>
        <p:pic>
          <p:nvPicPr>
            <p:cNvPr id="37" name="Picture 2"/>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2569012" y="1231901"/>
              <a:ext cx="1600197" cy="1382886"/>
            </a:xfrm>
            <a:prstGeom prst="rect">
              <a:avLst/>
            </a:prstGeom>
            <a:noFill/>
            <a:effectLst>
              <a:innerShdw blurRad="50800" dir="13500000">
                <a:prstClr val="black">
                  <a:alpha val="50000"/>
                </a:prstClr>
              </a:innerShdw>
            </a:effectLst>
            <a:extLst>
              <a:ext uri="{909E8E84-426E-40DD-AFC4-6F175D3DCCD1}">
                <a14:hiddenFill xmlns:a14="http://schemas.microsoft.com/office/drawing/2010/main">
                  <a:solidFill>
                    <a:srgbClr val="FFFFFF"/>
                  </a:solidFill>
                </a14:hiddenFill>
              </a:ext>
            </a:extLst>
          </p:spPr>
        </p:pic>
      </p:grpSp>
      <p:grpSp>
        <p:nvGrpSpPr>
          <p:cNvPr id="38" name="组合 37"/>
          <p:cNvGrpSpPr/>
          <p:nvPr/>
        </p:nvGrpSpPr>
        <p:grpSpPr>
          <a:xfrm>
            <a:off x="779234" y="1849321"/>
            <a:ext cx="1693199" cy="1459655"/>
            <a:chOff x="828477" y="1932254"/>
            <a:chExt cx="1800200" cy="1551897"/>
          </a:xfrm>
        </p:grpSpPr>
        <p:grpSp>
          <p:nvGrpSpPr>
            <p:cNvPr id="39" name="组合 38"/>
            <p:cNvGrpSpPr/>
            <p:nvPr/>
          </p:nvGrpSpPr>
          <p:grpSpPr>
            <a:xfrm>
              <a:off x="828477" y="1932254"/>
              <a:ext cx="1800200" cy="1551897"/>
              <a:chOff x="985377" y="1960081"/>
              <a:chExt cx="1800200" cy="1551897"/>
            </a:xfrm>
          </p:grpSpPr>
          <p:sp>
            <p:nvSpPr>
              <p:cNvPr id="41" name="六边形 40"/>
              <p:cNvSpPr/>
              <p:nvPr/>
            </p:nvSpPr>
            <p:spPr>
              <a:xfrm>
                <a:off x="985377" y="1960081"/>
                <a:ext cx="1800200" cy="1551897"/>
              </a:xfrm>
              <a:prstGeom prst="hexagon">
                <a:avLst/>
              </a:prstGeom>
              <a:solidFill>
                <a:schemeClr val="bg1"/>
              </a:solidFill>
              <a:ln>
                <a:noFill/>
              </a:ln>
              <a:effectLst>
                <a:outerShdw blurRad="1524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70"/>
              </a:p>
            </p:txBody>
          </p:sp>
          <p:sp>
            <p:nvSpPr>
              <p:cNvPr id="42" name="六边形 41"/>
              <p:cNvSpPr/>
              <p:nvPr/>
            </p:nvSpPr>
            <p:spPr>
              <a:xfrm>
                <a:off x="1081631" y="2043058"/>
                <a:ext cx="1607692" cy="1385942"/>
              </a:xfrm>
              <a:prstGeom prst="hexagon">
                <a:avLst/>
              </a:prstGeom>
              <a:solidFill>
                <a:schemeClr val="accent4"/>
              </a:solidFill>
              <a:ln>
                <a:noFill/>
              </a:ln>
              <a:effectLst>
                <a:innerShdw blurRad="762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70"/>
              </a:p>
            </p:txBody>
          </p:sp>
        </p:grpSp>
        <p:sp>
          <p:nvSpPr>
            <p:cNvPr id="40" name="TextBox 39"/>
            <p:cNvSpPr txBox="1"/>
            <p:nvPr/>
          </p:nvSpPr>
          <p:spPr>
            <a:xfrm flipH="1">
              <a:off x="1225322" y="2301388"/>
              <a:ext cx="1043315" cy="836745"/>
            </a:xfrm>
            <a:prstGeom prst="rect">
              <a:avLst/>
            </a:prstGeom>
            <a:noFill/>
          </p:spPr>
          <p:txBody>
            <a:bodyPr wrap="square" rtlCol="0">
              <a:spAutoFit/>
            </a:bodyPr>
            <a:lstStyle>
              <a:defPPr>
                <a:defRPr lang="en-US"/>
              </a:defPPr>
              <a:lvl1pPr marR="0" lvl="0" indent="0" algn="ctr" fontAlgn="auto">
                <a:lnSpc>
                  <a:spcPct val="80000"/>
                </a:lnSpc>
                <a:spcBef>
                  <a:spcPts val="0"/>
                </a:spcBef>
                <a:spcAft>
                  <a:spcPts val="0"/>
                </a:spcAft>
                <a:buClrTx/>
                <a:buSzTx/>
                <a:buFontTx/>
                <a:buNone/>
                <a:tabLst/>
                <a:defRPr kumimoji="0" sz="2800" b="0" i="0" u="none" strike="noStrike" kern="0" cap="none" spc="0" normalizeH="0" baseline="0">
                  <a:ln w="18415" cmpd="sng">
                    <a:noFill/>
                    <a:prstDash val="solid"/>
                  </a:ln>
                  <a:solidFill>
                    <a:schemeClr val="bg1"/>
                  </a:solidFill>
                  <a:effectLst>
                    <a:outerShdw blurRad="63500" sx="102000" sy="102000" algn="ctr" rotWithShape="0">
                      <a:prstClr val="black">
                        <a:alpha val="40000"/>
                      </a:prstClr>
                    </a:outerShdw>
                  </a:effectLst>
                  <a:uLnTx/>
                  <a:uFillTx/>
                  <a:latin typeface="Arial Rounded MT Bold" pitchFamily="34" charset="0"/>
                  <a:ea typeface="微软雅黑" pitchFamily="34" charset="-122"/>
                  <a:cs typeface="Times New Roman" pitchFamily="18" charset="0"/>
                </a:defRPr>
              </a:lvl1pPr>
            </a:lstStyle>
            <a:p>
              <a:pPr>
                <a:lnSpc>
                  <a:spcPct val="100000"/>
                </a:lnSpc>
                <a:defRPr/>
              </a:pPr>
              <a:r>
                <a:rPr lang="zh-CN" altLang="en-US" sz="2257" b="1" dirty="0">
                  <a:ln>
                    <a:noFill/>
                  </a:ln>
                  <a:effectLst/>
                </a:rPr>
                <a:t>添加</a:t>
              </a:r>
              <a:endParaRPr lang="en-US" altLang="zh-CN" sz="2257" b="1" dirty="0">
                <a:ln>
                  <a:noFill/>
                </a:ln>
                <a:effectLst/>
              </a:endParaRPr>
            </a:p>
            <a:p>
              <a:pPr>
                <a:lnSpc>
                  <a:spcPct val="100000"/>
                </a:lnSpc>
                <a:defRPr/>
              </a:pPr>
              <a:r>
                <a:rPr lang="zh-CN" altLang="en-US" sz="2257" b="1" dirty="0">
                  <a:ln>
                    <a:noFill/>
                  </a:ln>
                  <a:effectLst/>
                </a:rPr>
                <a:t>文本</a:t>
              </a:r>
            </a:p>
          </p:txBody>
        </p:sp>
      </p:grpSp>
      <p:grpSp>
        <p:nvGrpSpPr>
          <p:cNvPr id="73" name="组合 72"/>
          <p:cNvGrpSpPr/>
          <p:nvPr/>
        </p:nvGrpSpPr>
        <p:grpSpPr>
          <a:xfrm>
            <a:off x="3568574" y="1875494"/>
            <a:ext cx="1693199" cy="1459655"/>
            <a:chOff x="3794088" y="1960081"/>
            <a:chExt cx="1800200" cy="1551897"/>
          </a:xfrm>
        </p:grpSpPr>
        <p:grpSp>
          <p:nvGrpSpPr>
            <p:cNvPr id="74" name="组合 73"/>
            <p:cNvGrpSpPr/>
            <p:nvPr/>
          </p:nvGrpSpPr>
          <p:grpSpPr>
            <a:xfrm>
              <a:off x="3794088" y="1960081"/>
              <a:ext cx="1800200" cy="1551897"/>
              <a:chOff x="985377" y="1960081"/>
              <a:chExt cx="1800200" cy="1551897"/>
            </a:xfrm>
          </p:grpSpPr>
          <p:sp>
            <p:nvSpPr>
              <p:cNvPr id="76" name="六边形 75"/>
              <p:cNvSpPr/>
              <p:nvPr/>
            </p:nvSpPr>
            <p:spPr>
              <a:xfrm>
                <a:off x="985377" y="1960081"/>
                <a:ext cx="1800200" cy="1551897"/>
              </a:xfrm>
              <a:prstGeom prst="hexagon">
                <a:avLst/>
              </a:prstGeom>
              <a:solidFill>
                <a:schemeClr val="bg1"/>
              </a:solidFill>
              <a:ln>
                <a:noFill/>
              </a:ln>
              <a:effectLst>
                <a:outerShdw blurRad="1524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70"/>
              </a:p>
            </p:txBody>
          </p:sp>
          <p:sp>
            <p:nvSpPr>
              <p:cNvPr id="77" name="六边形 76"/>
              <p:cNvSpPr/>
              <p:nvPr/>
            </p:nvSpPr>
            <p:spPr>
              <a:xfrm>
                <a:off x="1081631" y="2043058"/>
                <a:ext cx="1607692" cy="1385942"/>
              </a:xfrm>
              <a:prstGeom prst="hexagon">
                <a:avLst/>
              </a:prstGeom>
              <a:solidFill>
                <a:schemeClr val="bg2"/>
              </a:solidFill>
              <a:ln>
                <a:noFill/>
              </a:ln>
              <a:effectLst>
                <a:innerShdw blurRad="762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70"/>
              </a:p>
            </p:txBody>
          </p:sp>
        </p:grpSp>
        <p:sp>
          <p:nvSpPr>
            <p:cNvPr id="75" name="TextBox 74"/>
            <p:cNvSpPr txBox="1"/>
            <p:nvPr/>
          </p:nvSpPr>
          <p:spPr>
            <a:xfrm flipH="1">
              <a:off x="4172530" y="2301388"/>
              <a:ext cx="1043315" cy="836745"/>
            </a:xfrm>
            <a:prstGeom prst="rect">
              <a:avLst/>
            </a:prstGeom>
            <a:noFill/>
          </p:spPr>
          <p:txBody>
            <a:bodyPr wrap="square" rtlCol="0">
              <a:spAutoFit/>
            </a:bodyPr>
            <a:lstStyle>
              <a:defPPr>
                <a:defRPr lang="en-US"/>
              </a:defPPr>
              <a:lvl1pPr marR="0" lvl="0" indent="0" algn="ctr" fontAlgn="auto">
                <a:lnSpc>
                  <a:spcPct val="80000"/>
                </a:lnSpc>
                <a:spcBef>
                  <a:spcPts val="0"/>
                </a:spcBef>
                <a:spcAft>
                  <a:spcPts val="0"/>
                </a:spcAft>
                <a:buClrTx/>
                <a:buSzTx/>
                <a:buFontTx/>
                <a:buNone/>
                <a:tabLst/>
                <a:defRPr kumimoji="0" sz="2800" b="0" i="0" u="none" strike="noStrike" kern="0" cap="none" spc="0" normalizeH="0" baseline="0">
                  <a:ln w="18415" cmpd="sng">
                    <a:noFill/>
                    <a:prstDash val="solid"/>
                  </a:ln>
                  <a:solidFill>
                    <a:schemeClr val="bg1"/>
                  </a:solidFill>
                  <a:effectLst>
                    <a:outerShdw blurRad="63500" sx="102000" sy="102000" algn="ctr" rotWithShape="0">
                      <a:prstClr val="black">
                        <a:alpha val="40000"/>
                      </a:prstClr>
                    </a:outerShdw>
                  </a:effectLst>
                  <a:uLnTx/>
                  <a:uFillTx/>
                  <a:latin typeface="Arial Rounded MT Bold" pitchFamily="34" charset="0"/>
                  <a:ea typeface="微软雅黑" pitchFamily="34" charset="-122"/>
                  <a:cs typeface="Times New Roman" pitchFamily="18" charset="0"/>
                </a:defRPr>
              </a:lvl1pPr>
            </a:lstStyle>
            <a:p>
              <a:pPr>
                <a:lnSpc>
                  <a:spcPct val="100000"/>
                </a:lnSpc>
                <a:defRPr/>
              </a:pPr>
              <a:r>
                <a:rPr lang="zh-CN" altLang="en-US" sz="2257" b="1" dirty="0">
                  <a:ln>
                    <a:noFill/>
                  </a:ln>
                  <a:effectLst/>
                </a:rPr>
                <a:t>添加</a:t>
              </a:r>
              <a:endParaRPr lang="en-US" altLang="zh-CN" sz="2257" b="1" dirty="0">
                <a:ln>
                  <a:noFill/>
                </a:ln>
                <a:effectLst/>
              </a:endParaRPr>
            </a:p>
            <a:p>
              <a:pPr>
                <a:lnSpc>
                  <a:spcPct val="100000"/>
                </a:lnSpc>
                <a:defRPr/>
              </a:pPr>
              <a:r>
                <a:rPr lang="zh-CN" altLang="en-US" sz="2257" b="1" dirty="0">
                  <a:ln>
                    <a:noFill/>
                  </a:ln>
                  <a:effectLst/>
                </a:rPr>
                <a:t>文本</a:t>
              </a:r>
            </a:p>
          </p:txBody>
        </p:sp>
      </p:grpSp>
      <p:grpSp>
        <p:nvGrpSpPr>
          <p:cNvPr id="78" name="组合 77"/>
          <p:cNvGrpSpPr/>
          <p:nvPr/>
        </p:nvGrpSpPr>
        <p:grpSpPr>
          <a:xfrm>
            <a:off x="6365732" y="1875493"/>
            <a:ext cx="1693199" cy="1459655"/>
            <a:chOff x="6768011" y="1960080"/>
            <a:chExt cx="1800200" cy="1551897"/>
          </a:xfrm>
        </p:grpSpPr>
        <p:grpSp>
          <p:nvGrpSpPr>
            <p:cNvPr id="79" name="组合 78"/>
            <p:cNvGrpSpPr/>
            <p:nvPr/>
          </p:nvGrpSpPr>
          <p:grpSpPr>
            <a:xfrm>
              <a:off x="6768011" y="1960080"/>
              <a:ext cx="1800200" cy="1551897"/>
              <a:chOff x="985377" y="1960081"/>
              <a:chExt cx="1800200" cy="1551897"/>
            </a:xfrm>
          </p:grpSpPr>
          <p:sp>
            <p:nvSpPr>
              <p:cNvPr id="81" name="六边形 80"/>
              <p:cNvSpPr/>
              <p:nvPr/>
            </p:nvSpPr>
            <p:spPr>
              <a:xfrm>
                <a:off x="985377" y="1960081"/>
                <a:ext cx="1800200" cy="1551897"/>
              </a:xfrm>
              <a:prstGeom prst="hexagon">
                <a:avLst/>
              </a:prstGeom>
              <a:solidFill>
                <a:schemeClr val="bg1"/>
              </a:solidFill>
              <a:ln>
                <a:noFill/>
              </a:ln>
              <a:effectLst>
                <a:outerShdw blurRad="1524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70"/>
              </a:p>
            </p:txBody>
          </p:sp>
          <p:sp>
            <p:nvSpPr>
              <p:cNvPr id="82" name="六边形 81"/>
              <p:cNvSpPr/>
              <p:nvPr/>
            </p:nvSpPr>
            <p:spPr>
              <a:xfrm>
                <a:off x="1081631" y="2043058"/>
                <a:ext cx="1607692" cy="1385942"/>
              </a:xfrm>
              <a:prstGeom prst="hexagon">
                <a:avLst/>
              </a:prstGeom>
              <a:solidFill>
                <a:srgbClr val="FF9201"/>
              </a:solidFill>
              <a:ln>
                <a:noFill/>
              </a:ln>
              <a:effectLst>
                <a:innerShdw blurRad="762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70"/>
              </a:p>
            </p:txBody>
          </p:sp>
        </p:grpSp>
        <p:sp>
          <p:nvSpPr>
            <p:cNvPr id="80" name="TextBox 79"/>
            <p:cNvSpPr txBox="1"/>
            <p:nvPr/>
          </p:nvSpPr>
          <p:spPr>
            <a:xfrm flipH="1">
              <a:off x="7146453" y="2301388"/>
              <a:ext cx="1043315" cy="836745"/>
            </a:xfrm>
            <a:prstGeom prst="rect">
              <a:avLst/>
            </a:prstGeom>
            <a:noFill/>
          </p:spPr>
          <p:txBody>
            <a:bodyPr wrap="square" rtlCol="0">
              <a:spAutoFit/>
            </a:bodyPr>
            <a:lstStyle>
              <a:defPPr>
                <a:defRPr lang="en-US"/>
              </a:defPPr>
              <a:lvl1pPr marR="0" lvl="0" indent="0" algn="ctr" fontAlgn="auto">
                <a:lnSpc>
                  <a:spcPct val="80000"/>
                </a:lnSpc>
                <a:spcBef>
                  <a:spcPts val="0"/>
                </a:spcBef>
                <a:spcAft>
                  <a:spcPts val="0"/>
                </a:spcAft>
                <a:buClrTx/>
                <a:buSzTx/>
                <a:buFontTx/>
                <a:buNone/>
                <a:tabLst/>
                <a:defRPr kumimoji="0" sz="2800" b="0" i="0" u="none" strike="noStrike" kern="0" cap="none" spc="0" normalizeH="0" baseline="0">
                  <a:ln w="18415" cmpd="sng">
                    <a:noFill/>
                    <a:prstDash val="solid"/>
                  </a:ln>
                  <a:solidFill>
                    <a:schemeClr val="bg1"/>
                  </a:solidFill>
                  <a:effectLst>
                    <a:outerShdw blurRad="63500" sx="102000" sy="102000" algn="ctr" rotWithShape="0">
                      <a:prstClr val="black">
                        <a:alpha val="40000"/>
                      </a:prstClr>
                    </a:outerShdw>
                  </a:effectLst>
                  <a:uLnTx/>
                  <a:uFillTx/>
                  <a:latin typeface="Arial Rounded MT Bold" pitchFamily="34" charset="0"/>
                  <a:ea typeface="微软雅黑" pitchFamily="34" charset="-122"/>
                  <a:cs typeface="Times New Roman" pitchFamily="18" charset="0"/>
                </a:defRPr>
              </a:lvl1pPr>
            </a:lstStyle>
            <a:p>
              <a:pPr>
                <a:lnSpc>
                  <a:spcPct val="100000"/>
                </a:lnSpc>
                <a:defRPr/>
              </a:pPr>
              <a:r>
                <a:rPr lang="zh-CN" altLang="en-US" sz="2257" b="1" dirty="0">
                  <a:ln>
                    <a:noFill/>
                  </a:ln>
                  <a:effectLst/>
                </a:rPr>
                <a:t>添加</a:t>
              </a:r>
              <a:endParaRPr lang="en-US" altLang="zh-CN" sz="2257" b="1" dirty="0">
                <a:ln>
                  <a:noFill/>
                </a:ln>
                <a:effectLst/>
              </a:endParaRPr>
            </a:p>
            <a:p>
              <a:pPr>
                <a:lnSpc>
                  <a:spcPct val="100000"/>
                </a:lnSpc>
                <a:defRPr/>
              </a:pPr>
              <a:r>
                <a:rPr lang="zh-CN" altLang="en-US" sz="2257" b="1" dirty="0">
                  <a:ln>
                    <a:noFill/>
                  </a:ln>
                  <a:effectLst/>
                </a:rPr>
                <a:t>文本</a:t>
              </a:r>
            </a:p>
          </p:txBody>
        </p:sp>
      </p:grpSp>
      <p:grpSp>
        <p:nvGrpSpPr>
          <p:cNvPr id="83" name="组合 82"/>
          <p:cNvGrpSpPr/>
          <p:nvPr/>
        </p:nvGrpSpPr>
        <p:grpSpPr>
          <a:xfrm>
            <a:off x="4962409" y="1111112"/>
            <a:ext cx="1693199" cy="1459655"/>
            <a:chOff x="5276006" y="1147394"/>
            <a:chExt cx="1800200" cy="1551897"/>
          </a:xfrm>
        </p:grpSpPr>
        <p:grpSp>
          <p:nvGrpSpPr>
            <p:cNvPr id="84" name="组合 83"/>
            <p:cNvGrpSpPr/>
            <p:nvPr/>
          </p:nvGrpSpPr>
          <p:grpSpPr>
            <a:xfrm>
              <a:off x="5276006" y="1147394"/>
              <a:ext cx="1800200" cy="1551897"/>
              <a:chOff x="985377" y="1960081"/>
              <a:chExt cx="1800200" cy="1551897"/>
            </a:xfrm>
          </p:grpSpPr>
          <p:sp>
            <p:nvSpPr>
              <p:cNvPr id="86" name="六边形 85"/>
              <p:cNvSpPr/>
              <p:nvPr/>
            </p:nvSpPr>
            <p:spPr>
              <a:xfrm>
                <a:off x="985377" y="1960081"/>
                <a:ext cx="1800200" cy="1551897"/>
              </a:xfrm>
              <a:prstGeom prst="hexagon">
                <a:avLst/>
              </a:prstGeom>
              <a:solidFill>
                <a:schemeClr val="bg1"/>
              </a:solidFill>
              <a:ln>
                <a:noFill/>
              </a:ln>
              <a:effectLst>
                <a:outerShdw blurRad="1524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70"/>
              </a:p>
            </p:txBody>
          </p:sp>
          <p:sp>
            <p:nvSpPr>
              <p:cNvPr id="87" name="六边形 86"/>
              <p:cNvSpPr/>
              <p:nvPr/>
            </p:nvSpPr>
            <p:spPr>
              <a:xfrm>
                <a:off x="1081631" y="2043058"/>
                <a:ext cx="1607692" cy="1385942"/>
              </a:xfrm>
              <a:prstGeom prst="hexagon">
                <a:avLst/>
              </a:prstGeom>
              <a:solidFill>
                <a:schemeClr val="accent3"/>
              </a:solidFill>
              <a:ln>
                <a:noFill/>
              </a:ln>
              <a:effectLst>
                <a:innerShdw blurRad="762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70"/>
              </a:p>
            </p:txBody>
          </p:sp>
        </p:grpSp>
        <p:sp>
          <p:nvSpPr>
            <p:cNvPr id="85" name="TextBox 84"/>
            <p:cNvSpPr txBox="1"/>
            <p:nvPr/>
          </p:nvSpPr>
          <p:spPr>
            <a:xfrm flipH="1">
              <a:off x="5653013" y="1476201"/>
              <a:ext cx="1043315" cy="836745"/>
            </a:xfrm>
            <a:prstGeom prst="rect">
              <a:avLst/>
            </a:prstGeom>
            <a:noFill/>
          </p:spPr>
          <p:txBody>
            <a:bodyPr wrap="square" rtlCol="0">
              <a:spAutoFit/>
            </a:bodyPr>
            <a:lstStyle>
              <a:defPPr>
                <a:defRPr lang="en-US"/>
              </a:defPPr>
              <a:lvl1pPr marR="0" lvl="0" indent="0" algn="ctr" fontAlgn="auto">
                <a:lnSpc>
                  <a:spcPct val="80000"/>
                </a:lnSpc>
                <a:spcBef>
                  <a:spcPts val="0"/>
                </a:spcBef>
                <a:spcAft>
                  <a:spcPts val="0"/>
                </a:spcAft>
                <a:buClrTx/>
                <a:buSzTx/>
                <a:buFontTx/>
                <a:buNone/>
                <a:tabLst/>
                <a:defRPr kumimoji="0" sz="2800" b="0" i="0" u="none" strike="noStrike" kern="0" cap="none" spc="0" normalizeH="0" baseline="0">
                  <a:ln w="18415" cmpd="sng">
                    <a:noFill/>
                    <a:prstDash val="solid"/>
                  </a:ln>
                  <a:solidFill>
                    <a:schemeClr val="bg1"/>
                  </a:solidFill>
                  <a:effectLst>
                    <a:outerShdw blurRad="63500" sx="102000" sy="102000" algn="ctr" rotWithShape="0">
                      <a:prstClr val="black">
                        <a:alpha val="40000"/>
                      </a:prstClr>
                    </a:outerShdw>
                  </a:effectLst>
                  <a:uLnTx/>
                  <a:uFillTx/>
                  <a:latin typeface="Arial Rounded MT Bold" pitchFamily="34" charset="0"/>
                  <a:ea typeface="微软雅黑" pitchFamily="34" charset="-122"/>
                  <a:cs typeface="Times New Roman" pitchFamily="18" charset="0"/>
                </a:defRPr>
              </a:lvl1pPr>
            </a:lstStyle>
            <a:p>
              <a:pPr>
                <a:lnSpc>
                  <a:spcPct val="100000"/>
                </a:lnSpc>
                <a:defRPr/>
              </a:pPr>
              <a:r>
                <a:rPr lang="zh-CN" altLang="en-US" sz="2257" b="1" dirty="0">
                  <a:ln>
                    <a:noFill/>
                  </a:ln>
                  <a:effectLst/>
                </a:rPr>
                <a:t>添加</a:t>
              </a:r>
              <a:endParaRPr lang="en-US" altLang="zh-CN" sz="2257" b="1" dirty="0">
                <a:ln>
                  <a:noFill/>
                </a:ln>
                <a:effectLst/>
              </a:endParaRPr>
            </a:p>
            <a:p>
              <a:pPr>
                <a:lnSpc>
                  <a:spcPct val="100000"/>
                </a:lnSpc>
                <a:defRPr/>
              </a:pPr>
              <a:r>
                <a:rPr lang="zh-CN" altLang="en-US" sz="2257" b="1" dirty="0">
                  <a:ln>
                    <a:noFill/>
                  </a:ln>
                  <a:effectLst/>
                </a:rPr>
                <a:t>文本</a:t>
              </a:r>
            </a:p>
          </p:txBody>
        </p:sp>
      </p:grpSp>
      <p:sp>
        <p:nvSpPr>
          <p:cNvPr id="88" name="Title 3"/>
          <p:cNvSpPr txBox="1">
            <a:spLocks/>
          </p:cNvSpPr>
          <p:nvPr/>
        </p:nvSpPr>
        <p:spPr>
          <a:xfrm>
            <a:off x="1876516" y="3519942"/>
            <a:ext cx="2670987" cy="234481"/>
          </a:xfrm>
          <a:prstGeom prst="rect">
            <a:avLst/>
          </a:prstGeom>
        </p:spPr>
        <p:txBody>
          <a:bodyPr/>
          <a:lstStyle>
            <a:lvl1pPr algn="ctr" defTabSz="967801" rtl="0" eaLnBrk="1" latinLnBrk="0" hangingPunct="1">
              <a:spcBef>
                <a:spcPct val="0"/>
              </a:spcBef>
              <a:buNone/>
              <a:defRPr sz="4700" kern="1200">
                <a:solidFill>
                  <a:schemeClr val="tx1"/>
                </a:solidFill>
                <a:latin typeface="+mj-lt"/>
                <a:ea typeface="+mj-ea"/>
                <a:cs typeface="+mj-cs"/>
              </a:defRPr>
            </a:lvl1pPr>
          </a:lstStyle>
          <a:p>
            <a:pPr algn="l"/>
            <a:r>
              <a:rPr lang="zh-CN" altLang="en-US" sz="1693" b="1" dirty="0">
                <a:latin typeface="微软雅黑" pitchFamily="34" charset="-122"/>
                <a:ea typeface="微软雅黑" pitchFamily="34" charset="-122"/>
              </a:rPr>
              <a:t>单击填加标题</a:t>
            </a:r>
            <a:endParaRPr lang="en-US" sz="1693" b="1" dirty="0">
              <a:latin typeface="微软雅黑" pitchFamily="34" charset="-122"/>
              <a:ea typeface="微软雅黑" pitchFamily="34" charset="-122"/>
            </a:endParaRPr>
          </a:p>
        </p:txBody>
      </p:sp>
      <p:sp>
        <p:nvSpPr>
          <p:cNvPr id="89" name="Title 3"/>
          <p:cNvSpPr txBox="1">
            <a:spLocks/>
          </p:cNvSpPr>
          <p:nvPr/>
        </p:nvSpPr>
        <p:spPr>
          <a:xfrm>
            <a:off x="1968741" y="3889713"/>
            <a:ext cx="2670987" cy="781945"/>
          </a:xfrm>
          <a:prstGeom prst="rect">
            <a:avLst/>
          </a:prstGeom>
        </p:spPr>
        <p:txBody>
          <a:bodyPr vert="horz" wrap="square" lIns="0" tIns="0" rIns="0" bIns="0" rtlCol="0" anchor="t">
            <a:spAutoFit/>
          </a:bodyPr>
          <a:lstStyle>
            <a:lvl1pPr algn="l" defTabSz="685487" rtl="0" eaLnBrk="1" latinLnBrk="0" hangingPunct="1">
              <a:lnSpc>
                <a:spcPct val="90000"/>
              </a:lnSpc>
              <a:spcBef>
                <a:spcPct val="0"/>
              </a:spcBef>
              <a:buNone/>
              <a:defRPr lang="en-US" sz="3300" b="0" kern="1200" cap="none" spc="-75" baseline="0">
                <a:ln w="3175">
                  <a:noFill/>
                </a:ln>
                <a:gradFill flip="none" rotWithShape="1">
                  <a:gsLst>
                    <a:gs pos="0">
                      <a:schemeClr val="tx1"/>
                    </a:gs>
                    <a:gs pos="86000">
                      <a:schemeClr val="tx1"/>
                    </a:gs>
                  </a:gsLst>
                  <a:lin ang="5400000" scaled="0"/>
                  <a:tileRect/>
                </a:gradFill>
                <a:effectLst/>
                <a:latin typeface="+mj-lt"/>
                <a:ea typeface="+mn-ea"/>
                <a:cs typeface="Arial" charset="0"/>
              </a:defRPr>
            </a:lvl1pPr>
          </a:lstStyle>
          <a:p>
            <a:pPr>
              <a:lnSpc>
                <a:spcPct val="150000"/>
              </a:lnSpc>
            </a:pPr>
            <a:r>
              <a:rPr lang="zh-CN" altLang="en-US" sz="1129" dirty="0">
                <a:solidFill>
                  <a:schemeClr val="tx1"/>
                </a:solidFill>
                <a:latin typeface="微软雅黑" pitchFamily="34" charset="-122"/>
                <a:ea typeface="微软雅黑" pitchFamily="34" charset="-122"/>
              </a:rPr>
              <a:t>单击填加文字内容单击填加文字内容</a:t>
            </a:r>
            <a:endParaRPr lang="en-US" altLang="zh-CN" sz="1129" dirty="0">
              <a:solidFill>
                <a:schemeClr val="tx1"/>
              </a:solidFill>
              <a:latin typeface="微软雅黑" pitchFamily="34" charset="-122"/>
              <a:ea typeface="微软雅黑" pitchFamily="34" charset="-122"/>
            </a:endParaRPr>
          </a:p>
          <a:p>
            <a:pPr>
              <a:lnSpc>
                <a:spcPct val="150000"/>
              </a:lnSpc>
            </a:pPr>
            <a:r>
              <a:rPr lang="zh-CN" altLang="en-US" sz="1129" dirty="0">
                <a:solidFill>
                  <a:schemeClr val="tx1"/>
                </a:solidFill>
                <a:latin typeface="微软雅黑" pitchFamily="34" charset="-122"/>
                <a:ea typeface="微软雅黑" pitchFamily="34" charset="-122"/>
              </a:rPr>
              <a:t>单击填加文字内容单击填加文字内容</a:t>
            </a:r>
          </a:p>
          <a:p>
            <a:pPr>
              <a:lnSpc>
                <a:spcPct val="150000"/>
              </a:lnSpc>
            </a:pPr>
            <a:endParaRPr lang="zh-CN" altLang="en-US" sz="1129" dirty="0">
              <a:solidFill>
                <a:schemeClr val="tx1"/>
              </a:solidFill>
              <a:latin typeface="微软雅黑" pitchFamily="34" charset="-122"/>
              <a:ea typeface="微软雅黑" pitchFamily="34" charset="-122"/>
            </a:endParaRPr>
          </a:p>
        </p:txBody>
      </p:sp>
    </p:spTree>
    <p:extLst>
      <p:ext uri="{BB962C8B-B14F-4D97-AF65-F5344CB8AC3E}">
        <p14:creationId xmlns:p14="http://schemas.microsoft.com/office/powerpoint/2010/main" val="989787882"/>
      </p:ext>
    </p:extLst>
  </p:cSld>
  <p:clrMapOvr>
    <a:masterClrMapping/>
  </p:clrMapOvr>
  <p:transition spd="slow" advClick="0" advTm="200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nodeType="afterEffect">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cBhvr>
                                        <p:cTn id="7" dur="350" fill="hold"/>
                                        <p:tgtEl>
                                          <p:spTgt spid="38"/>
                                        </p:tgtEl>
                                        <p:attrNameLst>
                                          <p:attrName>ppt_w</p:attrName>
                                        </p:attrNameLst>
                                      </p:cBhvr>
                                      <p:tavLst>
                                        <p:tav tm="0">
                                          <p:val>
                                            <p:fltVal val="0"/>
                                          </p:val>
                                        </p:tav>
                                        <p:tav tm="100000">
                                          <p:val>
                                            <p:strVal val="#ppt_w"/>
                                          </p:val>
                                        </p:tav>
                                      </p:tavLst>
                                    </p:anim>
                                    <p:anim calcmode="lin" valueType="num">
                                      <p:cBhvr>
                                        <p:cTn id="8" dur="350" fill="hold"/>
                                        <p:tgtEl>
                                          <p:spTgt spid="38"/>
                                        </p:tgtEl>
                                        <p:attrNameLst>
                                          <p:attrName>ppt_h</p:attrName>
                                        </p:attrNameLst>
                                      </p:cBhvr>
                                      <p:tavLst>
                                        <p:tav tm="0">
                                          <p:val>
                                            <p:fltVal val="0"/>
                                          </p:val>
                                        </p:tav>
                                        <p:tav tm="100000">
                                          <p:val>
                                            <p:strVal val="#ppt_h"/>
                                          </p:val>
                                        </p:tav>
                                      </p:tavLst>
                                    </p:anim>
                                    <p:animEffect transition="in" filter="fade">
                                      <p:cBhvr>
                                        <p:cTn id="9" dur="350"/>
                                        <p:tgtEl>
                                          <p:spTgt spid="38"/>
                                        </p:tgtEl>
                                      </p:cBhvr>
                                    </p:animEffect>
                                    <p:anim calcmode="lin" valueType="num">
                                      <p:cBhvr>
                                        <p:cTn id="10" dur="350" fill="hold"/>
                                        <p:tgtEl>
                                          <p:spTgt spid="38"/>
                                        </p:tgtEl>
                                        <p:attrNameLst>
                                          <p:attrName>ppt_x</p:attrName>
                                        </p:attrNameLst>
                                      </p:cBhvr>
                                      <p:tavLst>
                                        <p:tav tm="0">
                                          <p:val>
                                            <p:fltVal val="0.5"/>
                                          </p:val>
                                        </p:tav>
                                        <p:tav tm="100000">
                                          <p:val>
                                            <p:strVal val="#ppt_x"/>
                                          </p:val>
                                        </p:tav>
                                      </p:tavLst>
                                    </p:anim>
                                    <p:anim calcmode="lin" valueType="num">
                                      <p:cBhvr>
                                        <p:cTn id="11" dur="350" fill="hold"/>
                                        <p:tgtEl>
                                          <p:spTgt spid="38"/>
                                        </p:tgtEl>
                                        <p:attrNameLst>
                                          <p:attrName>ppt_y</p:attrName>
                                        </p:attrNameLst>
                                      </p:cBhvr>
                                      <p:tavLst>
                                        <p:tav tm="0">
                                          <p:val>
                                            <p:fltVal val="0.5"/>
                                          </p:val>
                                        </p:tav>
                                        <p:tav tm="100000">
                                          <p:val>
                                            <p:strVal val="#ppt_y"/>
                                          </p:val>
                                        </p:tav>
                                      </p:tavLst>
                                    </p:anim>
                                  </p:childTnLst>
                                </p:cTn>
                              </p:par>
                            </p:childTnLst>
                          </p:cTn>
                        </p:par>
                        <p:par>
                          <p:cTn id="12" fill="hold">
                            <p:stCondLst>
                              <p:cond delay="350"/>
                            </p:stCondLst>
                            <p:childTnLst>
                              <p:par>
                                <p:cTn id="13" presetID="53" presetClass="entr" presetSubtype="528" fill="hold" nodeType="afterEffect">
                                  <p:stCondLst>
                                    <p:cond delay="0"/>
                                  </p:stCondLst>
                                  <p:childTnLst>
                                    <p:set>
                                      <p:cBhvr>
                                        <p:cTn id="14" dur="1" fill="hold">
                                          <p:stCondLst>
                                            <p:cond delay="0"/>
                                          </p:stCondLst>
                                        </p:cTn>
                                        <p:tgtEl>
                                          <p:spTgt spid="35"/>
                                        </p:tgtEl>
                                        <p:attrNameLst>
                                          <p:attrName>style.visibility</p:attrName>
                                        </p:attrNameLst>
                                      </p:cBhvr>
                                      <p:to>
                                        <p:strVal val="visible"/>
                                      </p:to>
                                    </p:set>
                                    <p:anim calcmode="lin" valueType="num">
                                      <p:cBhvr>
                                        <p:cTn id="15" dur="350" fill="hold"/>
                                        <p:tgtEl>
                                          <p:spTgt spid="35"/>
                                        </p:tgtEl>
                                        <p:attrNameLst>
                                          <p:attrName>ppt_w</p:attrName>
                                        </p:attrNameLst>
                                      </p:cBhvr>
                                      <p:tavLst>
                                        <p:tav tm="0">
                                          <p:val>
                                            <p:fltVal val="0"/>
                                          </p:val>
                                        </p:tav>
                                        <p:tav tm="100000">
                                          <p:val>
                                            <p:strVal val="#ppt_w"/>
                                          </p:val>
                                        </p:tav>
                                      </p:tavLst>
                                    </p:anim>
                                    <p:anim calcmode="lin" valueType="num">
                                      <p:cBhvr>
                                        <p:cTn id="16" dur="350" fill="hold"/>
                                        <p:tgtEl>
                                          <p:spTgt spid="35"/>
                                        </p:tgtEl>
                                        <p:attrNameLst>
                                          <p:attrName>ppt_h</p:attrName>
                                        </p:attrNameLst>
                                      </p:cBhvr>
                                      <p:tavLst>
                                        <p:tav tm="0">
                                          <p:val>
                                            <p:fltVal val="0"/>
                                          </p:val>
                                        </p:tav>
                                        <p:tav tm="100000">
                                          <p:val>
                                            <p:strVal val="#ppt_h"/>
                                          </p:val>
                                        </p:tav>
                                      </p:tavLst>
                                    </p:anim>
                                    <p:animEffect transition="in" filter="fade">
                                      <p:cBhvr>
                                        <p:cTn id="17" dur="350"/>
                                        <p:tgtEl>
                                          <p:spTgt spid="35"/>
                                        </p:tgtEl>
                                      </p:cBhvr>
                                    </p:animEffect>
                                    <p:anim calcmode="lin" valueType="num">
                                      <p:cBhvr>
                                        <p:cTn id="18" dur="350" fill="hold"/>
                                        <p:tgtEl>
                                          <p:spTgt spid="35"/>
                                        </p:tgtEl>
                                        <p:attrNameLst>
                                          <p:attrName>ppt_x</p:attrName>
                                        </p:attrNameLst>
                                      </p:cBhvr>
                                      <p:tavLst>
                                        <p:tav tm="0">
                                          <p:val>
                                            <p:fltVal val="0.5"/>
                                          </p:val>
                                        </p:tav>
                                        <p:tav tm="100000">
                                          <p:val>
                                            <p:strVal val="#ppt_x"/>
                                          </p:val>
                                        </p:tav>
                                      </p:tavLst>
                                    </p:anim>
                                    <p:anim calcmode="lin" valueType="num">
                                      <p:cBhvr>
                                        <p:cTn id="19" dur="350" fill="hold"/>
                                        <p:tgtEl>
                                          <p:spTgt spid="35"/>
                                        </p:tgtEl>
                                        <p:attrNameLst>
                                          <p:attrName>ppt_y</p:attrName>
                                        </p:attrNameLst>
                                      </p:cBhvr>
                                      <p:tavLst>
                                        <p:tav tm="0">
                                          <p:val>
                                            <p:fltVal val="0.5"/>
                                          </p:val>
                                        </p:tav>
                                        <p:tav tm="100000">
                                          <p:val>
                                            <p:strVal val="#ppt_y"/>
                                          </p:val>
                                        </p:tav>
                                      </p:tavLst>
                                    </p:anim>
                                  </p:childTnLst>
                                </p:cTn>
                              </p:par>
                            </p:childTnLst>
                          </p:cTn>
                        </p:par>
                        <p:par>
                          <p:cTn id="20" fill="hold">
                            <p:stCondLst>
                              <p:cond delay="700"/>
                            </p:stCondLst>
                            <p:childTnLst>
                              <p:par>
                                <p:cTn id="21" presetID="53" presetClass="entr" presetSubtype="528" fill="hold" nodeType="afterEffect">
                                  <p:stCondLst>
                                    <p:cond delay="0"/>
                                  </p:stCondLst>
                                  <p:childTnLst>
                                    <p:set>
                                      <p:cBhvr>
                                        <p:cTn id="22" dur="1" fill="hold">
                                          <p:stCondLst>
                                            <p:cond delay="0"/>
                                          </p:stCondLst>
                                        </p:cTn>
                                        <p:tgtEl>
                                          <p:spTgt spid="73"/>
                                        </p:tgtEl>
                                        <p:attrNameLst>
                                          <p:attrName>style.visibility</p:attrName>
                                        </p:attrNameLst>
                                      </p:cBhvr>
                                      <p:to>
                                        <p:strVal val="visible"/>
                                      </p:to>
                                    </p:set>
                                    <p:anim calcmode="lin" valueType="num">
                                      <p:cBhvr>
                                        <p:cTn id="23" dur="350" fill="hold"/>
                                        <p:tgtEl>
                                          <p:spTgt spid="73"/>
                                        </p:tgtEl>
                                        <p:attrNameLst>
                                          <p:attrName>ppt_w</p:attrName>
                                        </p:attrNameLst>
                                      </p:cBhvr>
                                      <p:tavLst>
                                        <p:tav tm="0">
                                          <p:val>
                                            <p:fltVal val="0"/>
                                          </p:val>
                                        </p:tav>
                                        <p:tav tm="100000">
                                          <p:val>
                                            <p:strVal val="#ppt_w"/>
                                          </p:val>
                                        </p:tav>
                                      </p:tavLst>
                                    </p:anim>
                                    <p:anim calcmode="lin" valueType="num">
                                      <p:cBhvr>
                                        <p:cTn id="24" dur="350" fill="hold"/>
                                        <p:tgtEl>
                                          <p:spTgt spid="73"/>
                                        </p:tgtEl>
                                        <p:attrNameLst>
                                          <p:attrName>ppt_h</p:attrName>
                                        </p:attrNameLst>
                                      </p:cBhvr>
                                      <p:tavLst>
                                        <p:tav tm="0">
                                          <p:val>
                                            <p:fltVal val="0"/>
                                          </p:val>
                                        </p:tav>
                                        <p:tav tm="100000">
                                          <p:val>
                                            <p:strVal val="#ppt_h"/>
                                          </p:val>
                                        </p:tav>
                                      </p:tavLst>
                                    </p:anim>
                                    <p:animEffect transition="in" filter="fade">
                                      <p:cBhvr>
                                        <p:cTn id="25" dur="350"/>
                                        <p:tgtEl>
                                          <p:spTgt spid="73"/>
                                        </p:tgtEl>
                                      </p:cBhvr>
                                    </p:animEffect>
                                    <p:anim calcmode="lin" valueType="num">
                                      <p:cBhvr>
                                        <p:cTn id="26" dur="350" fill="hold"/>
                                        <p:tgtEl>
                                          <p:spTgt spid="73"/>
                                        </p:tgtEl>
                                        <p:attrNameLst>
                                          <p:attrName>ppt_x</p:attrName>
                                        </p:attrNameLst>
                                      </p:cBhvr>
                                      <p:tavLst>
                                        <p:tav tm="0">
                                          <p:val>
                                            <p:fltVal val="0.5"/>
                                          </p:val>
                                        </p:tav>
                                        <p:tav tm="100000">
                                          <p:val>
                                            <p:strVal val="#ppt_x"/>
                                          </p:val>
                                        </p:tav>
                                      </p:tavLst>
                                    </p:anim>
                                    <p:anim calcmode="lin" valueType="num">
                                      <p:cBhvr>
                                        <p:cTn id="27" dur="350" fill="hold"/>
                                        <p:tgtEl>
                                          <p:spTgt spid="73"/>
                                        </p:tgtEl>
                                        <p:attrNameLst>
                                          <p:attrName>ppt_y</p:attrName>
                                        </p:attrNameLst>
                                      </p:cBhvr>
                                      <p:tavLst>
                                        <p:tav tm="0">
                                          <p:val>
                                            <p:fltVal val="0.5"/>
                                          </p:val>
                                        </p:tav>
                                        <p:tav tm="100000">
                                          <p:val>
                                            <p:strVal val="#ppt_y"/>
                                          </p:val>
                                        </p:tav>
                                      </p:tavLst>
                                    </p:anim>
                                  </p:childTnLst>
                                </p:cTn>
                              </p:par>
                            </p:childTnLst>
                          </p:cTn>
                        </p:par>
                        <p:par>
                          <p:cTn id="28" fill="hold">
                            <p:stCondLst>
                              <p:cond delay="1050"/>
                            </p:stCondLst>
                            <p:childTnLst>
                              <p:par>
                                <p:cTn id="29" presetID="53" presetClass="entr" presetSubtype="528" fill="hold" nodeType="afterEffect">
                                  <p:stCondLst>
                                    <p:cond delay="0"/>
                                  </p:stCondLst>
                                  <p:childTnLst>
                                    <p:set>
                                      <p:cBhvr>
                                        <p:cTn id="30" dur="1" fill="hold">
                                          <p:stCondLst>
                                            <p:cond delay="0"/>
                                          </p:stCondLst>
                                        </p:cTn>
                                        <p:tgtEl>
                                          <p:spTgt spid="83"/>
                                        </p:tgtEl>
                                        <p:attrNameLst>
                                          <p:attrName>style.visibility</p:attrName>
                                        </p:attrNameLst>
                                      </p:cBhvr>
                                      <p:to>
                                        <p:strVal val="visible"/>
                                      </p:to>
                                    </p:set>
                                    <p:anim calcmode="lin" valueType="num">
                                      <p:cBhvr>
                                        <p:cTn id="31" dur="350" fill="hold"/>
                                        <p:tgtEl>
                                          <p:spTgt spid="83"/>
                                        </p:tgtEl>
                                        <p:attrNameLst>
                                          <p:attrName>ppt_w</p:attrName>
                                        </p:attrNameLst>
                                      </p:cBhvr>
                                      <p:tavLst>
                                        <p:tav tm="0">
                                          <p:val>
                                            <p:fltVal val="0"/>
                                          </p:val>
                                        </p:tav>
                                        <p:tav tm="100000">
                                          <p:val>
                                            <p:strVal val="#ppt_w"/>
                                          </p:val>
                                        </p:tav>
                                      </p:tavLst>
                                    </p:anim>
                                    <p:anim calcmode="lin" valueType="num">
                                      <p:cBhvr>
                                        <p:cTn id="32" dur="350" fill="hold"/>
                                        <p:tgtEl>
                                          <p:spTgt spid="83"/>
                                        </p:tgtEl>
                                        <p:attrNameLst>
                                          <p:attrName>ppt_h</p:attrName>
                                        </p:attrNameLst>
                                      </p:cBhvr>
                                      <p:tavLst>
                                        <p:tav tm="0">
                                          <p:val>
                                            <p:fltVal val="0"/>
                                          </p:val>
                                        </p:tav>
                                        <p:tav tm="100000">
                                          <p:val>
                                            <p:strVal val="#ppt_h"/>
                                          </p:val>
                                        </p:tav>
                                      </p:tavLst>
                                    </p:anim>
                                    <p:animEffect transition="in" filter="fade">
                                      <p:cBhvr>
                                        <p:cTn id="33" dur="350"/>
                                        <p:tgtEl>
                                          <p:spTgt spid="83"/>
                                        </p:tgtEl>
                                      </p:cBhvr>
                                    </p:animEffect>
                                    <p:anim calcmode="lin" valueType="num">
                                      <p:cBhvr>
                                        <p:cTn id="34" dur="350" fill="hold"/>
                                        <p:tgtEl>
                                          <p:spTgt spid="83"/>
                                        </p:tgtEl>
                                        <p:attrNameLst>
                                          <p:attrName>ppt_x</p:attrName>
                                        </p:attrNameLst>
                                      </p:cBhvr>
                                      <p:tavLst>
                                        <p:tav tm="0">
                                          <p:val>
                                            <p:fltVal val="0.5"/>
                                          </p:val>
                                        </p:tav>
                                        <p:tav tm="100000">
                                          <p:val>
                                            <p:strVal val="#ppt_x"/>
                                          </p:val>
                                        </p:tav>
                                      </p:tavLst>
                                    </p:anim>
                                    <p:anim calcmode="lin" valueType="num">
                                      <p:cBhvr>
                                        <p:cTn id="35" dur="350" fill="hold"/>
                                        <p:tgtEl>
                                          <p:spTgt spid="83"/>
                                        </p:tgtEl>
                                        <p:attrNameLst>
                                          <p:attrName>ppt_y</p:attrName>
                                        </p:attrNameLst>
                                      </p:cBhvr>
                                      <p:tavLst>
                                        <p:tav tm="0">
                                          <p:val>
                                            <p:fltVal val="0.5"/>
                                          </p:val>
                                        </p:tav>
                                        <p:tav tm="100000">
                                          <p:val>
                                            <p:strVal val="#ppt_y"/>
                                          </p:val>
                                        </p:tav>
                                      </p:tavLst>
                                    </p:anim>
                                  </p:childTnLst>
                                </p:cTn>
                              </p:par>
                            </p:childTnLst>
                          </p:cTn>
                        </p:par>
                        <p:par>
                          <p:cTn id="36" fill="hold">
                            <p:stCondLst>
                              <p:cond delay="1400"/>
                            </p:stCondLst>
                            <p:childTnLst>
                              <p:par>
                                <p:cTn id="37" presetID="53" presetClass="entr" presetSubtype="528" fill="hold" nodeType="afterEffect">
                                  <p:stCondLst>
                                    <p:cond delay="0"/>
                                  </p:stCondLst>
                                  <p:childTnLst>
                                    <p:set>
                                      <p:cBhvr>
                                        <p:cTn id="38" dur="1" fill="hold">
                                          <p:stCondLst>
                                            <p:cond delay="0"/>
                                          </p:stCondLst>
                                        </p:cTn>
                                        <p:tgtEl>
                                          <p:spTgt spid="32"/>
                                        </p:tgtEl>
                                        <p:attrNameLst>
                                          <p:attrName>style.visibility</p:attrName>
                                        </p:attrNameLst>
                                      </p:cBhvr>
                                      <p:to>
                                        <p:strVal val="visible"/>
                                      </p:to>
                                    </p:set>
                                    <p:anim calcmode="lin" valueType="num">
                                      <p:cBhvr>
                                        <p:cTn id="39" dur="350" fill="hold"/>
                                        <p:tgtEl>
                                          <p:spTgt spid="32"/>
                                        </p:tgtEl>
                                        <p:attrNameLst>
                                          <p:attrName>ppt_w</p:attrName>
                                        </p:attrNameLst>
                                      </p:cBhvr>
                                      <p:tavLst>
                                        <p:tav tm="0">
                                          <p:val>
                                            <p:fltVal val="0"/>
                                          </p:val>
                                        </p:tav>
                                        <p:tav tm="100000">
                                          <p:val>
                                            <p:strVal val="#ppt_w"/>
                                          </p:val>
                                        </p:tav>
                                      </p:tavLst>
                                    </p:anim>
                                    <p:anim calcmode="lin" valueType="num">
                                      <p:cBhvr>
                                        <p:cTn id="40" dur="350" fill="hold"/>
                                        <p:tgtEl>
                                          <p:spTgt spid="32"/>
                                        </p:tgtEl>
                                        <p:attrNameLst>
                                          <p:attrName>ppt_h</p:attrName>
                                        </p:attrNameLst>
                                      </p:cBhvr>
                                      <p:tavLst>
                                        <p:tav tm="0">
                                          <p:val>
                                            <p:fltVal val="0"/>
                                          </p:val>
                                        </p:tav>
                                        <p:tav tm="100000">
                                          <p:val>
                                            <p:strVal val="#ppt_h"/>
                                          </p:val>
                                        </p:tav>
                                      </p:tavLst>
                                    </p:anim>
                                    <p:animEffect transition="in" filter="fade">
                                      <p:cBhvr>
                                        <p:cTn id="41" dur="350"/>
                                        <p:tgtEl>
                                          <p:spTgt spid="32"/>
                                        </p:tgtEl>
                                      </p:cBhvr>
                                    </p:animEffect>
                                    <p:anim calcmode="lin" valueType="num">
                                      <p:cBhvr>
                                        <p:cTn id="42" dur="350" fill="hold"/>
                                        <p:tgtEl>
                                          <p:spTgt spid="32"/>
                                        </p:tgtEl>
                                        <p:attrNameLst>
                                          <p:attrName>ppt_x</p:attrName>
                                        </p:attrNameLst>
                                      </p:cBhvr>
                                      <p:tavLst>
                                        <p:tav tm="0">
                                          <p:val>
                                            <p:fltVal val="0.5"/>
                                          </p:val>
                                        </p:tav>
                                        <p:tav tm="100000">
                                          <p:val>
                                            <p:strVal val="#ppt_x"/>
                                          </p:val>
                                        </p:tav>
                                      </p:tavLst>
                                    </p:anim>
                                    <p:anim calcmode="lin" valueType="num">
                                      <p:cBhvr>
                                        <p:cTn id="43" dur="350" fill="hold"/>
                                        <p:tgtEl>
                                          <p:spTgt spid="32"/>
                                        </p:tgtEl>
                                        <p:attrNameLst>
                                          <p:attrName>ppt_y</p:attrName>
                                        </p:attrNameLst>
                                      </p:cBhvr>
                                      <p:tavLst>
                                        <p:tav tm="0">
                                          <p:val>
                                            <p:fltVal val="0.5"/>
                                          </p:val>
                                        </p:tav>
                                        <p:tav tm="100000">
                                          <p:val>
                                            <p:strVal val="#ppt_y"/>
                                          </p:val>
                                        </p:tav>
                                      </p:tavLst>
                                    </p:anim>
                                  </p:childTnLst>
                                </p:cTn>
                              </p:par>
                            </p:childTnLst>
                          </p:cTn>
                        </p:par>
                        <p:par>
                          <p:cTn id="44" fill="hold">
                            <p:stCondLst>
                              <p:cond delay="1750"/>
                            </p:stCondLst>
                            <p:childTnLst>
                              <p:par>
                                <p:cTn id="45" presetID="53" presetClass="entr" presetSubtype="528" fill="hold" nodeType="afterEffect">
                                  <p:stCondLst>
                                    <p:cond delay="0"/>
                                  </p:stCondLst>
                                  <p:childTnLst>
                                    <p:set>
                                      <p:cBhvr>
                                        <p:cTn id="46" dur="1" fill="hold">
                                          <p:stCondLst>
                                            <p:cond delay="0"/>
                                          </p:stCondLst>
                                        </p:cTn>
                                        <p:tgtEl>
                                          <p:spTgt spid="78"/>
                                        </p:tgtEl>
                                        <p:attrNameLst>
                                          <p:attrName>style.visibility</p:attrName>
                                        </p:attrNameLst>
                                      </p:cBhvr>
                                      <p:to>
                                        <p:strVal val="visible"/>
                                      </p:to>
                                    </p:set>
                                    <p:anim calcmode="lin" valueType="num">
                                      <p:cBhvr>
                                        <p:cTn id="47" dur="350" fill="hold"/>
                                        <p:tgtEl>
                                          <p:spTgt spid="78"/>
                                        </p:tgtEl>
                                        <p:attrNameLst>
                                          <p:attrName>ppt_w</p:attrName>
                                        </p:attrNameLst>
                                      </p:cBhvr>
                                      <p:tavLst>
                                        <p:tav tm="0">
                                          <p:val>
                                            <p:fltVal val="0"/>
                                          </p:val>
                                        </p:tav>
                                        <p:tav tm="100000">
                                          <p:val>
                                            <p:strVal val="#ppt_w"/>
                                          </p:val>
                                        </p:tav>
                                      </p:tavLst>
                                    </p:anim>
                                    <p:anim calcmode="lin" valueType="num">
                                      <p:cBhvr>
                                        <p:cTn id="48" dur="350" fill="hold"/>
                                        <p:tgtEl>
                                          <p:spTgt spid="78"/>
                                        </p:tgtEl>
                                        <p:attrNameLst>
                                          <p:attrName>ppt_h</p:attrName>
                                        </p:attrNameLst>
                                      </p:cBhvr>
                                      <p:tavLst>
                                        <p:tav tm="0">
                                          <p:val>
                                            <p:fltVal val="0"/>
                                          </p:val>
                                        </p:tav>
                                        <p:tav tm="100000">
                                          <p:val>
                                            <p:strVal val="#ppt_h"/>
                                          </p:val>
                                        </p:tav>
                                      </p:tavLst>
                                    </p:anim>
                                    <p:animEffect transition="in" filter="fade">
                                      <p:cBhvr>
                                        <p:cTn id="49" dur="350"/>
                                        <p:tgtEl>
                                          <p:spTgt spid="78"/>
                                        </p:tgtEl>
                                      </p:cBhvr>
                                    </p:animEffect>
                                    <p:anim calcmode="lin" valueType="num">
                                      <p:cBhvr>
                                        <p:cTn id="50" dur="350" fill="hold"/>
                                        <p:tgtEl>
                                          <p:spTgt spid="78"/>
                                        </p:tgtEl>
                                        <p:attrNameLst>
                                          <p:attrName>ppt_x</p:attrName>
                                        </p:attrNameLst>
                                      </p:cBhvr>
                                      <p:tavLst>
                                        <p:tav tm="0">
                                          <p:val>
                                            <p:fltVal val="0.5"/>
                                          </p:val>
                                        </p:tav>
                                        <p:tav tm="100000">
                                          <p:val>
                                            <p:strVal val="#ppt_x"/>
                                          </p:val>
                                        </p:tav>
                                      </p:tavLst>
                                    </p:anim>
                                    <p:anim calcmode="lin" valueType="num">
                                      <p:cBhvr>
                                        <p:cTn id="51" dur="350" fill="hold"/>
                                        <p:tgtEl>
                                          <p:spTgt spid="78"/>
                                        </p:tgtEl>
                                        <p:attrNameLst>
                                          <p:attrName>ppt_y</p:attrName>
                                        </p:attrNameLst>
                                      </p:cBhvr>
                                      <p:tavLst>
                                        <p:tav tm="0">
                                          <p:val>
                                            <p:fltVal val="0.5"/>
                                          </p:val>
                                        </p:tav>
                                        <p:tav tm="100000">
                                          <p:val>
                                            <p:strVal val="#ppt_y"/>
                                          </p:val>
                                        </p:tav>
                                      </p:tavLst>
                                    </p:anim>
                                  </p:childTnLst>
                                </p:cTn>
                              </p:par>
                            </p:childTnLst>
                          </p:cTn>
                        </p:par>
                        <p:par>
                          <p:cTn id="52" fill="hold">
                            <p:stCondLst>
                              <p:cond delay="2100"/>
                            </p:stCondLst>
                            <p:childTnLst>
                              <p:par>
                                <p:cTn id="53" presetID="16" presetClass="entr" presetSubtype="21" fill="hold" grpId="0" nodeType="afterEffect">
                                  <p:stCondLst>
                                    <p:cond delay="0"/>
                                  </p:stCondLst>
                                  <p:childTnLst>
                                    <p:set>
                                      <p:cBhvr>
                                        <p:cTn id="54" dur="1" fill="hold">
                                          <p:stCondLst>
                                            <p:cond delay="0"/>
                                          </p:stCondLst>
                                        </p:cTn>
                                        <p:tgtEl>
                                          <p:spTgt spid="88"/>
                                        </p:tgtEl>
                                        <p:attrNameLst>
                                          <p:attrName>style.visibility</p:attrName>
                                        </p:attrNameLst>
                                      </p:cBhvr>
                                      <p:to>
                                        <p:strVal val="visible"/>
                                      </p:to>
                                    </p:set>
                                    <p:animEffect transition="in" filter="barn(inVertical)">
                                      <p:cBhvr>
                                        <p:cTn id="55" dur="1000"/>
                                        <p:tgtEl>
                                          <p:spTgt spid="88"/>
                                        </p:tgtEl>
                                      </p:cBhvr>
                                    </p:animEffect>
                                  </p:childTnLst>
                                </p:cTn>
                              </p:par>
                            </p:childTnLst>
                          </p:cTn>
                        </p:par>
                        <p:par>
                          <p:cTn id="56" fill="hold">
                            <p:stCondLst>
                              <p:cond delay="3100"/>
                            </p:stCondLst>
                            <p:childTnLst>
                              <p:par>
                                <p:cTn id="57" presetID="10" presetClass="entr" presetSubtype="0" fill="hold" grpId="0" nodeType="afterEffect">
                                  <p:stCondLst>
                                    <p:cond delay="0"/>
                                  </p:stCondLst>
                                  <p:childTnLst>
                                    <p:set>
                                      <p:cBhvr>
                                        <p:cTn id="58" dur="1" fill="hold">
                                          <p:stCondLst>
                                            <p:cond delay="0"/>
                                          </p:stCondLst>
                                        </p:cTn>
                                        <p:tgtEl>
                                          <p:spTgt spid="89"/>
                                        </p:tgtEl>
                                        <p:attrNameLst>
                                          <p:attrName>style.visibility</p:attrName>
                                        </p:attrNameLst>
                                      </p:cBhvr>
                                      <p:to>
                                        <p:strVal val="visible"/>
                                      </p:to>
                                    </p:set>
                                    <p:animEffect transition="in" filter="fade">
                                      <p:cBhvr>
                                        <p:cTn id="59" dur="1000"/>
                                        <p:tgtEl>
                                          <p:spTgt spid="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 grpId="0"/>
      <p:bldP spid="89" grpId="0"/>
    </p:bldLst>
  </p:timing>
  <p:extLst mod="1">
    <p:ext uri="{E180D4A7-C9FB-4DFB-919C-405C955672EB}">
      <p14:showEvtLst xmlns:p14="http://schemas.microsoft.com/office/powerpoint/2010/main">
        <p14:playEvt time="0" objId="30"/>
      </p14:showEvtLst>
    </p:ext>
  </p:extLs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16"/>
          <p:cNvSpPr>
            <a:spLocks noEditPoints="1"/>
          </p:cNvSpPr>
          <p:nvPr/>
        </p:nvSpPr>
        <p:spPr bwMode="auto">
          <a:xfrm>
            <a:off x="6113981" y="1968570"/>
            <a:ext cx="2047602" cy="1905433"/>
          </a:xfrm>
          <a:custGeom>
            <a:avLst/>
            <a:gdLst>
              <a:gd name="T0" fmla="*/ 3 w 179"/>
              <a:gd name="T1" fmla="*/ 165 h 167"/>
              <a:gd name="T2" fmla="*/ 0 w 179"/>
              <a:gd name="T3" fmla="*/ 158 h 167"/>
              <a:gd name="T4" fmla="*/ 8 w 179"/>
              <a:gd name="T5" fmla="*/ 126 h 167"/>
              <a:gd name="T6" fmla="*/ 62 w 179"/>
              <a:gd name="T7" fmla="*/ 92 h 167"/>
              <a:gd name="T8" fmla="*/ 25 w 179"/>
              <a:gd name="T9" fmla="*/ 51 h 167"/>
              <a:gd name="T10" fmla="*/ 35 w 179"/>
              <a:gd name="T11" fmla="*/ 8 h 167"/>
              <a:gd name="T12" fmla="*/ 43 w 179"/>
              <a:gd name="T13" fmla="*/ 1 h 167"/>
              <a:gd name="T14" fmla="*/ 52 w 179"/>
              <a:gd name="T15" fmla="*/ 3 h 167"/>
              <a:gd name="T16" fmla="*/ 171 w 179"/>
              <a:gd name="T17" fmla="*/ 75 h 167"/>
              <a:gd name="T18" fmla="*/ 179 w 179"/>
              <a:gd name="T19" fmla="*/ 88 h 167"/>
              <a:gd name="T20" fmla="*/ 171 w 179"/>
              <a:gd name="T21" fmla="*/ 96 h 167"/>
              <a:gd name="T22" fmla="*/ 10 w 179"/>
              <a:gd name="T23" fmla="*/ 167 h 167"/>
              <a:gd name="T24" fmla="*/ 3 w 179"/>
              <a:gd name="T25" fmla="*/ 165 h 167"/>
              <a:gd name="T26" fmla="*/ 113 w 179"/>
              <a:gd name="T27" fmla="*/ 65 h 167"/>
              <a:gd name="T28" fmla="*/ 100 w 179"/>
              <a:gd name="T29" fmla="*/ 74 h 167"/>
              <a:gd name="T30" fmla="*/ 113 w 179"/>
              <a:gd name="T31" fmla="*/ 84 h 167"/>
              <a:gd name="T32" fmla="*/ 126 w 179"/>
              <a:gd name="T33" fmla="*/ 74 h 167"/>
              <a:gd name="T34" fmla="*/ 113 w 179"/>
              <a:gd name="T35" fmla="*/ 65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79" h="167">
                <a:moveTo>
                  <a:pt x="3" y="165"/>
                </a:moveTo>
                <a:cubicBezTo>
                  <a:pt x="0" y="162"/>
                  <a:pt x="0" y="158"/>
                  <a:pt x="0" y="158"/>
                </a:cubicBezTo>
                <a:cubicBezTo>
                  <a:pt x="8" y="126"/>
                  <a:pt x="8" y="126"/>
                  <a:pt x="8" y="126"/>
                </a:cubicBezTo>
                <a:cubicBezTo>
                  <a:pt x="8" y="126"/>
                  <a:pt x="58" y="115"/>
                  <a:pt x="62" y="92"/>
                </a:cubicBezTo>
                <a:cubicBezTo>
                  <a:pt x="66" y="71"/>
                  <a:pt x="25" y="51"/>
                  <a:pt x="25" y="51"/>
                </a:cubicBezTo>
                <a:cubicBezTo>
                  <a:pt x="35" y="8"/>
                  <a:pt x="35" y="8"/>
                  <a:pt x="35" y="8"/>
                </a:cubicBezTo>
                <a:cubicBezTo>
                  <a:pt x="35" y="8"/>
                  <a:pt x="37" y="3"/>
                  <a:pt x="43" y="1"/>
                </a:cubicBezTo>
                <a:cubicBezTo>
                  <a:pt x="47" y="0"/>
                  <a:pt x="52" y="3"/>
                  <a:pt x="52" y="3"/>
                </a:cubicBezTo>
                <a:cubicBezTo>
                  <a:pt x="171" y="75"/>
                  <a:pt x="171" y="75"/>
                  <a:pt x="171" y="75"/>
                </a:cubicBezTo>
                <a:cubicBezTo>
                  <a:pt x="171" y="75"/>
                  <a:pt x="179" y="80"/>
                  <a:pt x="179" y="88"/>
                </a:cubicBezTo>
                <a:cubicBezTo>
                  <a:pt x="179" y="93"/>
                  <a:pt x="171" y="96"/>
                  <a:pt x="171" y="96"/>
                </a:cubicBezTo>
                <a:cubicBezTo>
                  <a:pt x="10" y="167"/>
                  <a:pt x="10" y="167"/>
                  <a:pt x="10" y="167"/>
                </a:cubicBezTo>
                <a:cubicBezTo>
                  <a:pt x="10" y="167"/>
                  <a:pt x="5" y="167"/>
                  <a:pt x="3" y="165"/>
                </a:cubicBezTo>
                <a:close/>
                <a:moveTo>
                  <a:pt x="113" y="65"/>
                </a:moveTo>
                <a:cubicBezTo>
                  <a:pt x="106" y="65"/>
                  <a:pt x="100" y="69"/>
                  <a:pt x="100" y="74"/>
                </a:cubicBezTo>
                <a:cubicBezTo>
                  <a:pt x="100" y="80"/>
                  <a:pt x="106" y="84"/>
                  <a:pt x="113" y="84"/>
                </a:cubicBezTo>
                <a:cubicBezTo>
                  <a:pt x="120" y="84"/>
                  <a:pt x="126" y="80"/>
                  <a:pt x="126" y="74"/>
                </a:cubicBezTo>
                <a:cubicBezTo>
                  <a:pt x="126" y="69"/>
                  <a:pt x="120" y="65"/>
                  <a:pt x="113" y="65"/>
                </a:cubicBezTo>
                <a:close/>
              </a:path>
            </a:pathLst>
          </a:custGeom>
          <a:solidFill>
            <a:schemeClr val="accent4"/>
          </a:solidFill>
          <a:ln w="3175">
            <a:noFill/>
          </a:ln>
          <a:effectLst>
            <a:innerShdw blurRad="63500" dist="50800" dir="13500000">
              <a:prstClr val="black">
                <a:alpha val="50000"/>
              </a:prstClr>
            </a:innerShdw>
          </a:effectLs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505"/>
          </a:p>
        </p:txBody>
      </p:sp>
      <p:sp>
        <p:nvSpPr>
          <p:cNvPr id="4" name="Freeform 17"/>
          <p:cNvSpPr>
            <a:spLocks/>
          </p:cNvSpPr>
          <p:nvPr/>
        </p:nvSpPr>
        <p:spPr bwMode="auto">
          <a:xfrm>
            <a:off x="5006171" y="2171669"/>
            <a:ext cx="1659870" cy="1634019"/>
          </a:xfrm>
          <a:custGeom>
            <a:avLst/>
            <a:gdLst>
              <a:gd name="T0" fmla="*/ 145 w 145"/>
              <a:gd name="T1" fmla="*/ 74 h 143"/>
              <a:gd name="T2" fmla="*/ 133 w 145"/>
              <a:gd name="T3" fmla="*/ 88 h 143"/>
              <a:gd name="T4" fmla="*/ 8 w 145"/>
              <a:gd name="T5" fmla="*/ 143 h 143"/>
              <a:gd name="T6" fmla="*/ 2 w 145"/>
              <a:gd name="T7" fmla="*/ 141 h 143"/>
              <a:gd name="T8" fmla="*/ 0 w 145"/>
              <a:gd name="T9" fmla="*/ 135 h 143"/>
              <a:gd name="T10" fmla="*/ 6 w 145"/>
              <a:gd name="T11" fmla="*/ 108 h 143"/>
              <a:gd name="T12" fmla="*/ 50 w 145"/>
              <a:gd name="T13" fmla="*/ 73 h 143"/>
              <a:gd name="T14" fmla="*/ 21 w 145"/>
              <a:gd name="T15" fmla="*/ 44 h 143"/>
              <a:gd name="T16" fmla="*/ 29 w 145"/>
              <a:gd name="T17" fmla="*/ 8 h 143"/>
              <a:gd name="T18" fmla="*/ 36 w 145"/>
              <a:gd name="T19" fmla="*/ 1 h 143"/>
              <a:gd name="T20" fmla="*/ 44 w 145"/>
              <a:gd name="T21" fmla="*/ 3 h 143"/>
              <a:gd name="T22" fmla="*/ 138 w 145"/>
              <a:gd name="T23" fmla="*/ 61 h 143"/>
              <a:gd name="T24" fmla="*/ 145 w 145"/>
              <a:gd name="T25" fmla="*/ 74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5" h="143">
                <a:moveTo>
                  <a:pt x="145" y="74"/>
                </a:moveTo>
                <a:cubicBezTo>
                  <a:pt x="145" y="82"/>
                  <a:pt x="133" y="88"/>
                  <a:pt x="133" y="88"/>
                </a:cubicBezTo>
                <a:cubicBezTo>
                  <a:pt x="8" y="143"/>
                  <a:pt x="8" y="143"/>
                  <a:pt x="8" y="143"/>
                </a:cubicBezTo>
                <a:cubicBezTo>
                  <a:pt x="8" y="143"/>
                  <a:pt x="4" y="143"/>
                  <a:pt x="2" y="141"/>
                </a:cubicBezTo>
                <a:cubicBezTo>
                  <a:pt x="0" y="139"/>
                  <a:pt x="0" y="135"/>
                  <a:pt x="0" y="135"/>
                </a:cubicBezTo>
                <a:cubicBezTo>
                  <a:pt x="6" y="108"/>
                  <a:pt x="6" y="108"/>
                  <a:pt x="6" y="108"/>
                </a:cubicBezTo>
                <a:cubicBezTo>
                  <a:pt x="6" y="108"/>
                  <a:pt x="50" y="92"/>
                  <a:pt x="50" y="73"/>
                </a:cubicBezTo>
                <a:cubicBezTo>
                  <a:pt x="49" y="57"/>
                  <a:pt x="21" y="44"/>
                  <a:pt x="21" y="44"/>
                </a:cubicBezTo>
                <a:cubicBezTo>
                  <a:pt x="29" y="8"/>
                  <a:pt x="29" y="8"/>
                  <a:pt x="29" y="8"/>
                </a:cubicBezTo>
                <a:cubicBezTo>
                  <a:pt x="29" y="8"/>
                  <a:pt x="31" y="3"/>
                  <a:pt x="36" y="1"/>
                </a:cubicBezTo>
                <a:cubicBezTo>
                  <a:pt x="40" y="0"/>
                  <a:pt x="44" y="3"/>
                  <a:pt x="44" y="3"/>
                </a:cubicBezTo>
                <a:cubicBezTo>
                  <a:pt x="138" y="61"/>
                  <a:pt x="138" y="61"/>
                  <a:pt x="138" y="61"/>
                </a:cubicBezTo>
                <a:cubicBezTo>
                  <a:pt x="138" y="61"/>
                  <a:pt x="145" y="65"/>
                  <a:pt x="145" y="74"/>
                </a:cubicBezTo>
                <a:close/>
              </a:path>
            </a:pathLst>
          </a:custGeom>
          <a:solidFill>
            <a:schemeClr val="accent3"/>
          </a:solidFill>
          <a:ln w="3175">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505"/>
          </a:p>
        </p:txBody>
      </p:sp>
      <p:sp>
        <p:nvSpPr>
          <p:cNvPr id="5" name="Freeform 18"/>
          <p:cNvSpPr>
            <a:spLocks/>
          </p:cNvSpPr>
          <p:nvPr/>
        </p:nvSpPr>
        <p:spPr bwMode="auto">
          <a:xfrm>
            <a:off x="3975910" y="2321222"/>
            <a:ext cx="1451230" cy="1417996"/>
          </a:xfrm>
          <a:custGeom>
            <a:avLst/>
            <a:gdLst>
              <a:gd name="T0" fmla="*/ 127 w 127"/>
              <a:gd name="T1" fmla="*/ 64 h 124"/>
              <a:gd name="T2" fmla="*/ 117 w 127"/>
              <a:gd name="T3" fmla="*/ 76 h 124"/>
              <a:gd name="T4" fmla="*/ 8 w 127"/>
              <a:gd name="T5" fmla="*/ 124 h 124"/>
              <a:gd name="T6" fmla="*/ 2 w 127"/>
              <a:gd name="T7" fmla="*/ 123 h 124"/>
              <a:gd name="T8" fmla="*/ 1 w 127"/>
              <a:gd name="T9" fmla="*/ 118 h 124"/>
              <a:gd name="T10" fmla="*/ 6 w 127"/>
              <a:gd name="T11" fmla="*/ 94 h 124"/>
              <a:gd name="T12" fmla="*/ 39 w 127"/>
              <a:gd name="T13" fmla="*/ 62 h 124"/>
              <a:gd name="T14" fmla="*/ 19 w 127"/>
              <a:gd name="T15" fmla="*/ 38 h 124"/>
              <a:gd name="T16" fmla="*/ 26 w 127"/>
              <a:gd name="T17" fmla="*/ 6 h 124"/>
              <a:gd name="T18" fmla="*/ 32 w 127"/>
              <a:gd name="T19" fmla="*/ 1 h 124"/>
              <a:gd name="T20" fmla="*/ 39 w 127"/>
              <a:gd name="T21" fmla="*/ 2 h 124"/>
              <a:gd name="T22" fmla="*/ 121 w 127"/>
              <a:gd name="T23" fmla="*/ 52 h 124"/>
              <a:gd name="T24" fmla="*/ 127 w 127"/>
              <a:gd name="T25" fmla="*/ 64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7" h="124">
                <a:moveTo>
                  <a:pt x="127" y="64"/>
                </a:moveTo>
                <a:cubicBezTo>
                  <a:pt x="127" y="71"/>
                  <a:pt x="117" y="76"/>
                  <a:pt x="117" y="76"/>
                </a:cubicBezTo>
                <a:cubicBezTo>
                  <a:pt x="8" y="124"/>
                  <a:pt x="8" y="124"/>
                  <a:pt x="8" y="124"/>
                </a:cubicBezTo>
                <a:cubicBezTo>
                  <a:pt x="8" y="124"/>
                  <a:pt x="4" y="124"/>
                  <a:pt x="2" y="123"/>
                </a:cubicBezTo>
                <a:cubicBezTo>
                  <a:pt x="0" y="121"/>
                  <a:pt x="1" y="118"/>
                  <a:pt x="1" y="118"/>
                </a:cubicBezTo>
                <a:cubicBezTo>
                  <a:pt x="6" y="94"/>
                  <a:pt x="6" y="94"/>
                  <a:pt x="6" y="94"/>
                </a:cubicBezTo>
                <a:cubicBezTo>
                  <a:pt x="6" y="94"/>
                  <a:pt x="39" y="81"/>
                  <a:pt x="39" y="62"/>
                </a:cubicBezTo>
                <a:cubicBezTo>
                  <a:pt x="40" y="48"/>
                  <a:pt x="19" y="38"/>
                  <a:pt x="19" y="38"/>
                </a:cubicBezTo>
                <a:cubicBezTo>
                  <a:pt x="26" y="6"/>
                  <a:pt x="26" y="6"/>
                  <a:pt x="26" y="6"/>
                </a:cubicBezTo>
                <a:cubicBezTo>
                  <a:pt x="26" y="6"/>
                  <a:pt x="28" y="2"/>
                  <a:pt x="32" y="1"/>
                </a:cubicBezTo>
                <a:cubicBezTo>
                  <a:pt x="36" y="0"/>
                  <a:pt x="39" y="2"/>
                  <a:pt x="39" y="2"/>
                </a:cubicBezTo>
                <a:cubicBezTo>
                  <a:pt x="121" y="52"/>
                  <a:pt x="121" y="52"/>
                  <a:pt x="121" y="52"/>
                </a:cubicBezTo>
                <a:cubicBezTo>
                  <a:pt x="121" y="52"/>
                  <a:pt x="127" y="57"/>
                  <a:pt x="127" y="64"/>
                </a:cubicBezTo>
                <a:close/>
              </a:path>
            </a:pathLst>
          </a:custGeom>
          <a:solidFill>
            <a:schemeClr val="accent1"/>
          </a:solidFill>
          <a:ln w="3175">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505"/>
          </a:p>
        </p:txBody>
      </p:sp>
      <p:sp>
        <p:nvSpPr>
          <p:cNvPr id="6" name="Freeform 19"/>
          <p:cNvSpPr>
            <a:spLocks/>
          </p:cNvSpPr>
          <p:nvPr/>
        </p:nvSpPr>
        <p:spPr bwMode="auto">
          <a:xfrm>
            <a:off x="3167207" y="2446774"/>
            <a:ext cx="1152122" cy="1166893"/>
          </a:xfrm>
          <a:custGeom>
            <a:avLst/>
            <a:gdLst>
              <a:gd name="T0" fmla="*/ 15 w 101"/>
              <a:gd name="T1" fmla="*/ 31 h 102"/>
              <a:gd name="T2" fmla="*/ 21 w 101"/>
              <a:gd name="T3" fmla="*/ 5 h 102"/>
              <a:gd name="T4" fmla="*/ 26 w 101"/>
              <a:gd name="T5" fmla="*/ 1 h 102"/>
              <a:gd name="T6" fmla="*/ 32 w 101"/>
              <a:gd name="T7" fmla="*/ 2 h 102"/>
              <a:gd name="T8" fmla="*/ 95 w 101"/>
              <a:gd name="T9" fmla="*/ 41 h 102"/>
              <a:gd name="T10" fmla="*/ 101 w 101"/>
              <a:gd name="T11" fmla="*/ 51 h 102"/>
              <a:gd name="T12" fmla="*/ 94 w 101"/>
              <a:gd name="T13" fmla="*/ 63 h 102"/>
              <a:gd name="T14" fmla="*/ 6 w 101"/>
              <a:gd name="T15" fmla="*/ 102 h 102"/>
              <a:gd name="T16" fmla="*/ 2 w 101"/>
              <a:gd name="T17" fmla="*/ 101 h 102"/>
              <a:gd name="T18" fmla="*/ 0 w 101"/>
              <a:gd name="T19" fmla="*/ 97 h 102"/>
              <a:gd name="T20" fmla="*/ 5 w 101"/>
              <a:gd name="T21" fmla="*/ 77 h 102"/>
              <a:gd name="T22" fmla="*/ 15 w 101"/>
              <a:gd name="T23" fmla="*/ 31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1" h="102">
                <a:moveTo>
                  <a:pt x="15" y="31"/>
                </a:moveTo>
                <a:cubicBezTo>
                  <a:pt x="21" y="5"/>
                  <a:pt x="21" y="5"/>
                  <a:pt x="21" y="5"/>
                </a:cubicBezTo>
                <a:cubicBezTo>
                  <a:pt x="21" y="5"/>
                  <a:pt x="22" y="2"/>
                  <a:pt x="26" y="1"/>
                </a:cubicBezTo>
                <a:cubicBezTo>
                  <a:pt x="29" y="0"/>
                  <a:pt x="32" y="2"/>
                  <a:pt x="32" y="2"/>
                </a:cubicBezTo>
                <a:cubicBezTo>
                  <a:pt x="95" y="41"/>
                  <a:pt x="95" y="41"/>
                  <a:pt x="95" y="41"/>
                </a:cubicBezTo>
                <a:cubicBezTo>
                  <a:pt x="95" y="41"/>
                  <a:pt x="101" y="46"/>
                  <a:pt x="101" y="51"/>
                </a:cubicBezTo>
                <a:cubicBezTo>
                  <a:pt x="101" y="60"/>
                  <a:pt x="94" y="63"/>
                  <a:pt x="94" y="63"/>
                </a:cubicBezTo>
                <a:cubicBezTo>
                  <a:pt x="6" y="102"/>
                  <a:pt x="6" y="102"/>
                  <a:pt x="6" y="102"/>
                </a:cubicBezTo>
                <a:cubicBezTo>
                  <a:pt x="6" y="102"/>
                  <a:pt x="3" y="102"/>
                  <a:pt x="2" y="101"/>
                </a:cubicBezTo>
                <a:cubicBezTo>
                  <a:pt x="0" y="99"/>
                  <a:pt x="0" y="97"/>
                  <a:pt x="0" y="97"/>
                </a:cubicBezTo>
                <a:cubicBezTo>
                  <a:pt x="5" y="77"/>
                  <a:pt x="5" y="77"/>
                  <a:pt x="5" y="77"/>
                </a:cubicBezTo>
                <a:lnTo>
                  <a:pt x="15" y="31"/>
                </a:lnTo>
                <a:close/>
              </a:path>
            </a:pathLst>
          </a:custGeom>
          <a:solidFill>
            <a:schemeClr val="bg2"/>
          </a:solidFill>
          <a:ln w="3175">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505"/>
          </a:p>
        </p:txBody>
      </p:sp>
      <p:grpSp>
        <p:nvGrpSpPr>
          <p:cNvPr id="7" name="组合 19"/>
          <p:cNvGrpSpPr>
            <a:grpSpLocks/>
          </p:cNvGrpSpPr>
          <p:nvPr/>
        </p:nvGrpSpPr>
        <p:grpSpPr bwMode="auto">
          <a:xfrm flipH="1">
            <a:off x="4820222" y="3018196"/>
            <a:ext cx="2901481" cy="1590909"/>
            <a:chOff x="3951201" y="2629963"/>
            <a:chExt cx="2495617" cy="1367320"/>
          </a:xfrm>
        </p:grpSpPr>
        <p:sp>
          <p:nvSpPr>
            <p:cNvPr id="8" name="任意多边形 7"/>
            <p:cNvSpPr/>
            <p:nvPr/>
          </p:nvSpPr>
          <p:spPr>
            <a:xfrm flipV="1">
              <a:off x="3951201" y="2629963"/>
              <a:ext cx="2495617" cy="838691"/>
            </a:xfrm>
            <a:custGeom>
              <a:avLst/>
              <a:gdLst>
                <a:gd name="connsiteX0" fmla="*/ 0 w 1600200"/>
                <a:gd name="connsiteY0" fmla="*/ 552450 h 552450"/>
                <a:gd name="connsiteX1" fmla="*/ 171450 w 1600200"/>
                <a:gd name="connsiteY1" fmla="*/ 0 h 552450"/>
                <a:gd name="connsiteX2" fmla="*/ 1600200 w 1600200"/>
                <a:gd name="connsiteY2" fmla="*/ 0 h 552450"/>
              </a:gdLst>
              <a:ahLst/>
              <a:cxnLst>
                <a:cxn ang="0">
                  <a:pos x="connsiteX0" y="connsiteY0"/>
                </a:cxn>
                <a:cxn ang="0">
                  <a:pos x="connsiteX1" y="connsiteY1"/>
                </a:cxn>
                <a:cxn ang="0">
                  <a:pos x="connsiteX2" y="connsiteY2"/>
                </a:cxn>
              </a:cxnLst>
              <a:rect l="l" t="t" r="r" b="b"/>
              <a:pathLst>
                <a:path w="1600200" h="552450">
                  <a:moveTo>
                    <a:pt x="0" y="552450"/>
                  </a:moveTo>
                  <a:lnTo>
                    <a:pt x="171450" y="0"/>
                  </a:lnTo>
                  <a:lnTo>
                    <a:pt x="1600200" y="0"/>
                  </a:lnTo>
                </a:path>
              </a:pathLst>
            </a:custGeom>
            <a:ln w="19050">
              <a:solidFill>
                <a:srgbClr val="000000"/>
              </a:solidFill>
              <a:prstDash val="sysDot"/>
              <a:headEnd type="oval" w="med" len="med"/>
              <a:tailEnd type="triangle" w="med" len="med"/>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zh-CN" altLang="en-US" sz="1505"/>
            </a:p>
          </p:txBody>
        </p:sp>
        <p:grpSp>
          <p:nvGrpSpPr>
            <p:cNvPr id="9" name="组合 21"/>
            <p:cNvGrpSpPr>
              <a:grpSpLocks/>
            </p:cNvGrpSpPr>
            <p:nvPr/>
          </p:nvGrpSpPr>
          <p:grpSpPr bwMode="auto">
            <a:xfrm>
              <a:off x="4233160" y="3519821"/>
              <a:ext cx="2183610" cy="477462"/>
              <a:chOff x="2290576" y="5039334"/>
              <a:chExt cx="2183610" cy="477462"/>
            </a:xfrm>
          </p:grpSpPr>
          <p:sp>
            <p:nvSpPr>
              <p:cNvPr id="10" name="TextBox 11"/>
              <p:cNvSpPr txBox="1">
                <a:spLocks noChangeArrowheads="1"/>
              </p:cNvSpPr>
              <p:nvPr/>
            </p:nvSpPr>
            <p:spPr bwMode="auto">
              <a:xfrm>
                <a:off x="3327593" y="5039334"/>
                <a:ext cx="1146593" cy="477460"/>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defRPr/>
                </a:pPr>
                <a:r>
                  <a:rPr lang="zh-CN" altLang="en-US" sz="1505" kern="0" dirty="0">
                    <a:solidFill>
                      <a:sysClr val="windowText" lastClr="000000">
                        <a:lumMod val="85000"/>
                        <a:lumOff val="15000"/>
                      </a:sysClr>
                    </a:solidFill>
                    <a:latin typeface="微软雅黑" pitchFamily="34" charset="-122"/>
                    <a:ea typeface="微软雅黑" pitchFamily="34" charset="-122"/>
                  </a:rPr>
                  <a:t>点击添加文本    </a:t>
                </a:r>
                <a:endParaRPr lang="en-US" altLang="zh-CN" sz="1505" kern="0" dirty="0">
                  <a:solidFill>
                    <a:sysClr val="windowText" lastClr="000000">
                      <a:lumMod val="85000"/>
                      <a:lumOff val="15000"/>
                    </a:sysClr>
                  </a:solidFill>
                  <a:latin typeface="微软雅黑" pitchFamily="34" charset="-122"/>
                  <a:ea typeface="微软雅黑" pitchFamily="34" charset="-122"/>
                </a:endParaRPr>
              </a:p>
              <a:p>
                <a:pPr eaLnBrk="1" hangingPunct="1">
                  <a:defRPr/>
                </a:pPr>
                <a:r>
                  <a:rPr lang="zh-CN" altLang="en-US" sz="1505" kern="0" dirty="0">
                    <a:solidFill>
                      <a:sysClr val="windowText" lastClr="000000">
                        <a:lumMod val="85000"/>
                        <a:lumOff val="15000"/>
                      </a:sysClr>
                    </a:solidFill>
                    <a:latin typeface="微软雅黑" pitchFamily="34" charset="-122"/>
                    <a:ea typeface="微软雅黑" pitchFamily="34" charset="-122"/>
                  </a:rPr>
                  <a:t>点击添加文本</a:t>
                </a:r>
                <a:endParaRPr lang="en-US" altLang="zh-CN" sz="1505" kern="0" dirty="0">
                  <a:solidFill>
                    <a:sysClr val="windowText" lastClr="000000">
                      <a:lumMod val="85000"/>
                      <a:lumOff val="15000"/>
                    </a:sysClr>
                  </a:solidFill>
                  <a:latin typeface="微软雅黑" pitchFamily="34" charset="-122"/>
                  <a:ea typeface="微软雅黑" pitchFamily="34" charset="-122"/>
                </a:endParaRPr>
              </a:p>
            </p:txBody>
          </p:sp>
          <p:sp>
            <p:nvSpPr>
              <p:cNvPr id="11" name="TextBox 10"/>
              <p:cNvSpPr txBox="1">
                <a:spLocks noChangeArrowheads="1"/>
              </p:cNvSpPr>
              <p:nvPr/>
            </p:nvSpPr>
            <p:spPr bwMode="auto">
              <a:xfrm>
                <a:off x="2290576" y="5039335"/>
                <a:ext cx="1146593" cy="477461"/>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defRPr/>
                </a:pPr>
                <a:r>
                  <a:rPr lang="zh-CN" altLang="en-US" sz="1505" kern="0" dirty="0">
                    <a:solidFill>
                      <a:sysClr val="windowText" lastClr="000000">
                        <a:lumMod val="85000"/>
                        <a:lumOff val="15000"/>
                      </a:sysClr>
                    </a:solidFill>
                    <a:latin typeface="微软雅黑" pitchFamily="34" charset="-122"/>
                    <a:ea typeface="微软雅黑" pitchFamily="34" charset="-122"/>
                  </a:rPr>
                  <a:t>点击添加文本    </a:t>
                </a:r>
                <a:endParaRPr lang="en-US" altLang="zh-CN" sz="1505" kern="0" dirty="0">
                  <a:solidFill>
                    <a:sysClr val="windowText" lastClr="000000">
                      <a:lumMod val="85000"/>
                      <a:lumOff val="15000"/>
                    </a:sysClr>
                  </a:solidFill>
                  <a:latin typeface="微软雅黑" pitchFamily="34" charset="-122"/>
                  <a:ea typeface="微软雅黑" pitchFamily="34" charset="-122"/>
                </a:endParaRPr>
              </a:p>
              <a:p>
                <a:pPr eaLnBrk="1" hangingPunct="1">
                  <a:defRPr/>
                </a:pPr>
                <a:r>
                  <a:rPr lang="zh-CN" altLang="en-US" sz="1505" kern="0" dirty="0">
                    <a:solidFill>
                      <a:sysClr val="windowText" lastClr="000000">
                        <a:lumMod val="85000"/>
                        <a:lumOff val="15000"/>
                      </a:sysClr>
                    </a:solidFill>
                    <a:latin typeface="微软雅黑" pitchFamily="34" charset="-122"/>
                    <a:ea typeface="微软雅黑" pitchFamily="34" charset="-122"/>
                  </a:rPr>
                  <a:t>点击添加文本</a:t>
                </a:r>
                <a:endParaRPr lang="en-US" altLang="zh-CN" sz="1505" kern="0" dirty="0">
                  <a:solidFill>
                    <a:sysClr val="windowText" lastClr="000000">
                      <a:lumMod val="85000"/>
                      <a:lumOff val="15000"/>
                    </a:sysClr>
                  </a:solidFill>
                  <a:latin typeface="微软雅黑" pitchFamily="34" charset="-122"/>
                  <a:ea typeface="微软雅黑" pitchFamily="34" charset="-122"/>
                </a:endParaRPr>
              </a:p>
            </p:txBody>
          </p:sp>
        </p:grpSp>
      </p:grpSp>
      <p:grpSp>
        <p:nvGrpSpPr>
          <p:cNvPr id="12" name="组合 29"/>
          <p:cNvGrpSpPr>
            <a:grpSpLocks/>
          </p:cNvGrpSpPr>
          <p:nvPr/>
        </p:nvGrpSpPr>
        <p:grpSpPr bwMode="auto">
          <a:xfrm>
            <a:off x="621092" y="2145820"/>
            <a:ext cx="2859995" cy="875170"/>
            <a:chOff x="1579814" y="1583447"/>
            <a:chExt cx="2458346" cy="752172"/>
          </a:xfrm>
        </p:grpSpPr>
        <p:sp>
          <p:nvSpPr>
            <p:cNvPr id="13" name="任意多边形 12"/>
            <p:cNvSpPr/>
            <p:nvPr/>
          </p:nvSpPr>
          <p:spPr>
            <a:xfrm flipH="1">
              <a:off x="1581401" y="2059505"/>
              <a:ext cx="2456759" cy="276114"/>
            </a:xfrm>
            <a:custGeom>
              <a:avLst/>
              <a:gdLst>
                <a:gd name="connsiteX0" fmla="*/ 0 w 1600200"/>
                <a:gd name="connsiteY0" fmla="*/ 552450 h 552450"/>
                <a:gd name="connsiteX1" fmla="*/ 171450 w 1600200"/>
                <a:gd name="connsiteY1" fmla="*/ 0 h 552450"/>
                <a:gd name="connsiteX2" fmla="*/ 1600200 w 1600200"/>
                <a:gd name="connsiteY2" fmla="*/ 0 h 552450"/>
              </a:gdLst>
              <a:ahLst/>
              <a:cxnLst>
                <a:cxn ang="0">
                  <a:pos x="connsiteX0" y="connsiteY0"/>
                </a:cxn>
                <a:cxn ang="0">
                  <a:pos x="connsiteX1" y="connsiteY1"/>
                </a:cxn>
                <a:cxn ang="0">
                  <a:pos x="connsiteX2" y="connsiteY2"/>
                </a:cxn>
              </a:cxnLst>
              <a:rect l="l" t="t" r="r" b="b"/>
              <a:pathLst>
                <a:path w="1600200" h="552450">
                  <a:moveTo>
                    <a:pt x="0" y="552450"/>
                  </a:moveTo>
                  <a:lnTo>
                    <a:pt x="171450" y="0"/>
                  </a:lnTo>
                  <a:lnTo>
                    <a:pt x="1600200" y="0"/>
                  </a:lnTo>
                </a:path>
              </a:pathLst>
            </a:custGeom>
            <a:ln w="19050">
              <a:solidFill>
                <a:srgbClr val="000000"/>
              </a:solidFill>
              <a:prstDash val="sysDot"/>
              <a:headEnd type="oval" w="med" len="med"/>
              <a:tailEnd type="triangle" w="med" len="med"/>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zh-CN" altLang="en-US" sz="1505"/>
            </a:p>
          </p:txBody>
        </p:sp>
        <p:grpSp>
          <p:nvGrpSpPr>
            <p:cNvPr id="14" name="组合 31"/>
            <p:cNvGrpSpPr>
              <a:grpSpLocks/>
            </p:cNvGrpSpPr>
            <p:nvPr/>
          </p:nvGrpSpPr>
          <p:grpSpPr bwMode="auto">
            <a:xfrm>
              <a:off x="1579814" y="1583447"/>
              <a:ext cx="2183786" cy="477461"/>
              <a:chOff x="-362770" y="3102960"/>
              <a:chExt cx="2183786" cy="477461"/>
            </a:xfrm>
          </p:grpSpPr>
          <p:sp>
            <p:nvSpPr>
              <p:cNvPr id="15" name="TextBox 11"/>
              <p:cNvSpPr txBox="1">
                <a:spLocks noChangeArrowheads="1"/>
              </p:cNvSpPr>
              <p:nvPr/>
            </p:nvSpPr>
            <p:spPr bwMode="auto">
              <a:xfrm>
                <a:off x="675163" y="3102960"/>
                <a:ext cx="1145853" cy="477460"/>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defRPr/>
                </a:pPr>
                <a:r>
                  <a:rPr lang="zh-CN" altLang="en-US" sz="1505" kern="0" dirty="0">
                    <a:solidFill>
                      <a:sysClr val="windowText" lastClr="000000">
                        <a:lumMod val="85000"/>
                        <a:lumOff val="15000"/>
                      </a:sysClr>
                    </a:solidFill>
                    <a:latin typeface="微软雅黑" pitchFamily="34" charset="-122"/>
                    <a:ea typeface="微软雅黑" pitchFamily="34" charset="-122"/>
                  </a:rPr>
                  <a:t>点击添加文本    </a:t>
                </a:r>
                <a:endParaRPr lang="en-US" altLang="zh-CN" sz="1505" kern="0" dirty="0">
                  <a:solidFill>
                    <a:sysClr val="windowText" lastClr="000000">
                      <a:lumMod val="85000"/>
                      <a:lumOff val="15000"/>
                    </a:sysClr>
                  </a:solidFill>
                  <a:latin typeface="微软雅黑" pitchFamily="34" charset="-122"/>
                  <a:ea typeface="微软雅黑" pitchFamily="34" charset="-122"/>
                </a:endParaRPr>
              </a:p>
              <a:p>
                <a:pPr eaLnBrk="1" hangingPunct="1">
                  <a:defRPr/>
                </a:pPr>
                <a:r>
                  <a:rPr lang="zh-CN" altLang="en-US" sz="1505" kern="0" dirty="0">
                    <a:solidFill>
                      <a:sysClr val="windowText" lastClr="000000">
                        <a:lumMod val="85000"/>
                        <a:lumOff val="15000"/>
                      </a:sysClr>
                    </a:solidFill>
                    <a:latin typeface="微软雅黑" pitchFamily="34" charset="-122"/>
                    <a:ea typeface="微软雅黑" pitchFamily="34" charset="-122"/>
                  </a:rPr>
                  <a:t>点击添加文本</a:t>
                </a:r>
                <a:endParaRPr lang="en-US" altLang="zh-CN" sz="1505" kern="0" dirty="0">
                  <a:solidFill>
                    <a:sysClr val="windowText" lastClr="000000">
                      <a:lumMod val="85000"/>
                      <a:lumOff val="15000"/>
                    </a:sysClr>
                  </a:solidFill>
                  <a:latin typeface="微软雅黑" pitchFamily="34" charset="-122"/>
                  <a:ea typeface="微软雅黑" pitchFamily="34" charset="-122"/>
                </a:endParaRPr>
              </a:p>
            </p:txBody>
          </p:sp>
          <p:sp>
            <p:nvSpPr>
              <p:cNvPr id="16" name="TextBox 11"/>
              <p:cNvSpPr txBox="1">
                <a:spLocks noChangeArrowheads="1"/>
              </p:cNvSpPr>
              <p:nvPr/>
            </p:nvSpPr>
            <p:spPr bwMode="auto">
              <a:xfrm>
                <a:off x="-362770" y="3102960"/>
                <a:ext cx="1145853" cy="477461"/>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defRPr/>
                </a:pPr>
                <a:r>
                  <a:rPr lang="zh-CN" altLang="en-US" sz="1505" kern="0" dirty="0">
                    <a:solidFill>
                      <a:sysClr val="windowText" lastClr="000000">
                        <a:lumMod val="85000"/>
                        <a:lumOff val="15000"/>
                      </a:sysClr>
                    </a:solidFill>
                    <a:latin typeface="微软雅黑" pitchFamily="34" charset="-122"/>
                    <a:ea typeface="微软雅黑" pitchFamily="34" charset="-122"/>
                  </a:rPr>
                  <a:t>点击添加文本    </a:t>
                </a:r>
                <a:endParaRPr lang="en-US" altLang="zh-CN" sz="1505" kern="0" dirty="0">
                  <a:solidFill>
                    <a:sysClr val="windowText" lastClr="000000">
                      <a:lumMod val="85000"/>
                      <a:lumOff val="15000"/>
                    </a:sysClr>
                  </a:solidFill>
                  <a:latin typeface="微软雅黑" pitchFamily="34" charset="-122"/>
                  <a:ea typeface="微软雅黑" pitchFamily="34" charset="-122"/>
                </a:endParaRPr>
              </a:p>
              <a:p>
                <a:pPr eaLnBrk="1" hangingPunct="1">
                  <a:defRPr/>
                </a:pPr>
                <a:r>
                  <a:rPr lang="zh-CN" altLang="en-US" sz="1505" kern="0" dirty="0">
                    <a:solidFill>
                      <a:sysClr val="windowText" lastClr="000000">
                        <a:lumMod val="85000"/>
                        <a:lumOff val="15000"/>
                      </a:sysClr>
                    </a:solidFill>
                    <a:latin typeface="微软雅黑" pitchFamily="34" charset="-122"/>
                    <a:ea typeface="微软雅黑" pitchFamily="34" charset="-122"/>
                  </a:rPr>
                  <a:t>点击添加文本</a:t>
                </a:r>
                <a:endParaRPr lang="en-US" altLang="zh-CN" sz="1505" kern="0" dirty="0">
                  <a:solidFill>
                    <a:sysClr val="windowText" lastClr="000000">
                      <a:lumMod val="85000"/>
                      <a:lumOff val="15000"/>
                    </a:sysClr>
                  </a:solidFill>
                  <a:latin typeface="微软雅黑" pitchFamily="34" charset="-122"/>
                  <a:ea typeface="微软雅黑" pitchFamily="34" charset="-122"/>
                </a:endParaRPr>
              </a:p>
            </p:txBody>
          </p:sp>
        </p:grpSp>
      </p:grpSp>
      <p:grpSp>
        <p:nvGrpSpPr>
          <p:cNvPr id="17" name="组合 16"/>
          <p:cNvGrpSpPr/>
          <p:nvPr/>
        </p:nvGrpSpPr>
        <p:grpSpPr>
          <a:xfrm>
            <a:off x="5395752" y="1014009"/>
            <a:ext cx="2540577" cy="1678330"/>
            <a:chOff x="6068316" y="1783433"/>
            <a:chExt cx="2701127" cy="1784391"/>
          </a:xfrm>
        </p:grpSpPr>
        <p:grpSp>
          <p:nvGrpSpPr>
            <p:cNvPr id="18" name="组合 26"/>
            <p:cNvGrpSpPr>
              <a:grpSpLocks/>
            </p:cNvGrpSpPr>
            <p:nvPr/>
          </p:nvGrpSpPr>
          <p:grpSpPr bwMode="auto">
            <a:xfrm flipH="1">
              <a:off x="6068316" y="1783433"/>
              <a:ext cx="2701127" cy="590644"/>
              <a:chOff x="-362770" y="3102960"/>
              <a:chExt cx="2183514" cy="477653"/>
            </a:xfrm>
          </p:grpSpPr>
          <p:sp>
            <p:nvSpPr>
              <p:cNvPr id="20" name="TextBox 19"/>
              <p:cNvSpPr txBox="1">
                <a:spLocks noChangeArrowheads="1"/>
              </p:cNvSpPr>
              <p:nvPr/>
            </p:nvSpPr>
            <p:spPr bwMode="auto">
              <a:xfrm>
                <a:off x="675034" y="3102960"/>
                <a:ext cx="1145710" cy="477653"/>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defRPr/>
                </a:pPr>
                <a:r>
                  <a:rPr lang="zh-CN" altLang="en-US" sz="1505" kern="0" dirty="0">
                    <a:solidFill>
                      <a:sysClr val="windowText" lastClr="000000">
                        <a:lumMod val="85000"/>
                        <a:lumOff val="15000"/>
                      </a:sysClr>
                    </a:solidFill>
                    <a:latin typeface="微软雅黑" pitchFamily="34" charset="-122"/>
                    <a:ea typeface="微软雅黑" pitchFamily="34" charset="-122"/>
                  </a:rPr>
                  <a:t>点击添加文本    </a:t>
                </a:r>
                <a:endParaRPr lang="en-US" altLang="zh-CN" sz="1505" kern="0" dirty="0">
                  <a:solidFill>
                    <a:sysClr val="windowText" lastClr="000000">
                      <a:lumMod val="85000"/>
                      <a:lumOff val="15000"/>
                    </a:sysClr>
                  </a:solidFill>
                  <a:latin typeface="微软雅黑" pitchFamily="34" charset="-122"/>
                  <a:ea typeface="微软雅黑" pitchFamily="34" charset="-122"/>
                </a:endParaRPr>
              </a:p>
              <a:p>
                <a:pPr eaLnBrk="1" hangingPunct="1">
                  <a:defRPr/>
                </a:pPr>
                <a:r>
                  <a:rPr lang="zh-CN" altLang="en-US" sz="1505" kern="0" dirty="0">
                    <a:solidFill>
                      <a:sysClr val="windowText" lastClr="000000">
                        <a:lumMod val="85000"/>
                        <a:lumOff val="15000"/>
                      </a:sysClr>
                    </a:solidFill>
                    <a:latin typeface="微软雅黑" pitchFamily="34" charset="-122"/>
                    <a:ea typeface="微软雅黑" pitchFamily="34" charset="-122"/>
                  </a:rPr>
                  <a:t>点击添加文本</a:t>
                </a:r>
                <a:endParaRPr lang="en-US" altLang="zh-CN" sz="1505" kern="0" dirty="0">
                  <a:solidFill>
                    <a:sysClr val="windowText" lastClr="000000">
                      <a:lumMod val="85000"/>
                      <a:lumOff val="15000"/>
                    </a:sysClr>
                  </a:solidFill>
                  <a:latin typeface="微软雅黑" pitchFamily="34" charset="-122"/>
                  <a:ea typeface="微软雅黑" pitchFamily="34" charset="-122"/>
                </a:endParaRPr>
              </a:p>
            </p:txBody>
          </p:sp>
          <p:sp>
            <p:nvSpPr>
              <p:cNvPr id="21" name="TextBox 11"/>
              <p:cNvSpPr txBox="1">
                <a:spLocks noChangeArrowheads="1"/>
              </p:cNvSpPr>
              <p:nvPr/>
            </p:nvSpPr>
            <p:spPr bwMode="auto">
              <a:xfrm>
                <a:off x="-362770" y="3102960"/>
                <a:ext cx="1145710" cy="477653"/>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defRPr/>
                </a:pPr>
                <a:r>
                  <a:rPr lang="zh-CN" altLang="en-US" sz="1505" kern="0" dirty="0">
                    <a:solidFill>
                      <a:sysClr val="windowText" lastClr="000000">
                        <a:lumMod val="85000"/>
                        <a:lumOff val="15000"/>
                      </a:sysClr>
                    </a:solidFill>
                    <a:latin typeface="微软雅黑" pitchFamily="34" charset="-122"/>
                    <a:ea typeface="微软雅黑" pitchFamily="34" charset="-122"/>
                  </a:rPr>
                  <a:t>点击添加文本    </a:t>
                </a:r>
                <a:endParaRPr lang="en-US" altLang="zh-CN" sz="1505" kern="0" dirty="0">
                  <a:solidFill>
                    <a:sysClr val="windowText" lastClr="000000">
                      <a:lumMod val="85000"/>
                      <a:lumOff val="15000"/>
                    </a:sysClr>
                  </a:solidFill>
                  <a:latin typeface="微软雅黑" pitchFamily="34" charset="-122"/>
                  <a:ea typeface="微软雅黑" pitchFamily="34" charset="-122"/>
                </a:endParaRPr>
              </a:p>
              <a:p>
                <a:pPr eaLnBrk="1" hangingPunct="1">
                  <a:defRPr/>
                </a:pPr>
                <a:r>
                  <a:rPr lang="zh-CN" altLang="en-US" sz="1505" kern="0" dirty="0">
                    <a:solidFill>
                      <a:sysClr val="windowText" lastClr="000000">
                        <a:lumMod val="85000"/>
                        <a:lumOff val="15000"/>
                      </a:sysClr>
                    </a:solidFill>
                    <a:latin typeface="微软雅黑" pitchFamily="34" charset="-122"/>
                    <a:ea typeface="微软雅黑" pitchFamily="34" charset="-122"/>
                  </a:rPr>
                  <a:t>点击添加文本</a:t>
                </a:r>
                <a:endParaRPr lang="en-US" altLang="zh-CN" sz="1505" kern="0" dirty="0">
                  <a:solidFill>
                    <a:sysClr val="windowText" lastClr="000000">
                      <a:lumMod val="85000"/>
                      <a:lumOff val="15000"/>
                    </a:sysClr>
                  </a:solidFill>
                  <a:latin typeface="微软雅黑" pitchFamily="34" charset="-122"/>
                  <a:ea typeface="微软雅黑" pitchFamily="34" charset="-122"/>
                </a:endParaRPr>
              </a:p>
            </p:txBody>
          </p:sp>
        </p:grpSp>
        <p:sp>
          <p:nvSpPr>
            <p:cNvPr id="19" name="任意多边形 18"/>
            <p:cNvSpPr/>
            <p:nvPr/>
          </p:nvSpPr>
          <p:spPr>
            <a:xfrm>
              <a:off x="6537479" y="2374303"/>
              <a:ext cx="800916" cy="1193521"/>
            </a:xfrm>
            <a:custGeom>
              <a:avLst/>
              <a:gdLst>
                <a:gd name="connsiteX0" fmla="*/ 0 w 647700"/>
                <a:gd name="connsiteY0" fmla="*/ 965200 h 965200"/>
                <a:gd name="connsiteX1" fmla="*/ 152400 w 647700"/>
                <a:gd name="connsiteY1" fmla="*/ 508000 h 965200"/>
                <a:gd name="connsiteX2" fmla="*/ 647700 w 647700"/>
                <a:gd name="connsiteY2" fmla="*/ 0 h 965200"/>
                <a:gd name="connsiteX0" fmla="*/ 0 w 647700"/>
                <a:gd name="connsiteY0" fmla="*/ 965200 h 965200"/>
                <a:gd name="connsiteX1" fmla="*/ 101600 w 647700"/>
                <a:gd name="connsiteY1" fmla="*/ 520700 h 965200"/>
                <a:gd name="connsiteX2" fmla="*/ 647700 w 647700"/>
                <a:gd name="connsiteY2" fmla="*/ 0 h 965200"/>
              </a:gdLst>
              <a:ahLst/>
              <a:cxnLst>
                <a:cxn ang="0">
                  <a:pos x="connsiteX0" y="connsiteY0"/>
                </a:cxn>
                <a:cxn ang="0">
                  <a:pos x="connsiteX1" y="connsiteY1"/>
                </a:cxn>
                <a:cxn ang="0">
                  <a:pos x="connsiteX2" y="connsiteY2"/>
                </a:cxn>
              </a:cxnLst>
              <a:rect l="l" t="t" r="r" b="b"/>
              <a:pathLst>
                <a:path w="647700" h="965200">
                  <a:moveTo>
                    <a:pt x="0" y="965200"/>
                  </a:moveTo>
                  <a:lnTo>
                    <a:pt x="101600" y="520700"/>
                  </a:lnTo>
                  <a:lnTo>
                    <a:pt x="647700" y="0"/>
                  </a:lnTo>
                </a:path>
              </a:pathLst>
            </a:custGeom>
            <a:ln w="19050">
              <a:solidFill>
                <a:srgbClr val="000000"/>
              </a:solidFill>
              <a:prstDash val="sysDot"/>
              <a:headEnd type="oval" w="med" len="med"/>
              <a:tailEnd type="triangle" w="med" len="med"/>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zh-CN" altLang="en-US" sz="1505"/>
            </a:p>
          </p:txBody>
        </p:sp>
      </p:grpSp>
      <p:grpSp>
        <p:nvGrpSpPr>
          <p:cNvPr id="22" name="组合 21"/>
          <p:cNvGrpSpPr/>
          <p:nvPr/>
        </p:nvGrpSpPr>
        <p:grpSpPr>
          <a:xfrm>
            <a:off x="2648383" y="1030627"/>
            <a:ext cx="2540577" cy="1654327"/>
            <a:chOff x="3147329" y="1801101"/>
            <a:chExt cx="2701127" cy="1758871"/>
          </a:xfrm>
        </p:grpSpPr>
        <p:sp>
          <p:nvSpPr>
            <p:cNvPr id="23" name="任意多边形 22"/>
            <p:cNvSpPr/>
            <p:nvPr/>
          </p:nvSpPr>
          <p:spPr>
            <a:xfrm flipH="1">
              <a:off x="4497893" y="2366451"/>
              <a:ext cx="800916" cy="1193521"/>
            </a:xfrm>
            <a:custGeom>
              <a:avLst/>
              <a:gdLst>
                <a:gd name="connsiteX0" fmla="*/ 0 w 647700"/>
                <a:gd name="connsiteY0" fmla="*/ 965200 h 965200"/>
                <a:gd name="connsiteX1" fmla="*/ 152400 w 647700"/>
                <a:gd name="connsiteY1" fmla="*/ 508000 h 965200"/>
                <a:gd name="connsiteX2" fmla="*/ 647700 w 647700"/>
                <a:gd name="connsiteY2" fmla="*/ 0 h 965200"/>
                <a:gd name="connsiteX0" fmla="*/ 0 w 647700"/>
                <a:gd name="connsiteY0" fmla="*/ 965200 h 965200"/>
                <a:gd name="connsiteX1" fmla="*/ 101600 w 647700"/>
                <a:gd name="connsiteY1" fmla="*/ 520700 h 965200"/>
                <a:gd name="connsiteX2" fmla="*/ 647700 w 647700"/>
                <a:gd name="connsiteY2" fmla="*/ 0 h 965200"/>
              </a:gdLst>
              <a:ahLst/>
              <a:cxnLst>
                <a:cxn ang="0">
                  <a:pos x="connsiteX0" y="connsiteY0"/>
                </a:cxn>
                <a:cxn ang="0">
                  <a:pos x="connsiteX1" y="connsiteY1"/>
                </a:cxn>
                <a:cxn ang="0">
                  <a:pos x="connsiteX2" y="connsiteY2"/>
                </a:cxn>
              </a:cxnLst>
              <a:rect l="l" t="t" r="r" b="b"/>
              <a:pathLst>
                <a:path w="647700" h="965200">
                  <a:moveTo>
                    <a:pt x="0" y="965200"/>
                  </a:moveTo>
                  <a:lnTo>
                    <a:pt x="101600" y="520700"/>
                  </a:lnTo>
                  <a:lnTo>
                    <a:pt x="647700" y="0"/>
                  </a:lnTo>
                </a:path>
              </a:pathLst>
            </a:custGeom>
            <a:ln w="19050">
              <a:solidFill>
                <a:srgbClr val="000000"/>
              </a:solidFill>
              <a:prstDash val="sysDot"/>
              <a:headEnd type="oval" w="med" len="med"/>
              <a:tailEnd type="triangle" w="med" len="med"/>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zh-CN" altLang="en-US" sz="1505"/>
            </a:p>
          </p:txBody>
        </p:sp>
        <p:grpSp>
          <p:nvGrpSpPr>
            <p:cNvPr id="24" name="组合 44"/>
            <p:cNvGrpSpPr>
              <a:grpSpLocks/>
            </p:cNvGrpSpPr>
            <p:nvPr/>
          </p:nvGrpSpPr>
          <p:grpSpPr bwMode="auto">
            <a:xfrm flipH="1">
              <a:off x="3147329" y="1801101"/>
              <a:ext cx="2701127" cy="590644"/>
              <a:chOff x="-362770" y="3102960"/>
              <a:chExt cx="2183514" cy="477653"/>
            </a:xfrm>
          </p:grpSpPr>
          <p:sp>
            <p:nvSpPr>
              <p:cNvPr id="26" name="TextBox 11"/>
              <p:cNvSpPr txBox="1">
                <a:spLocks noChangeArrowheads="1"/>
              </p:cNvSpPr>
              <p:nvPr/>
            </p:nvSpPr>
            <p:spPr bwMode="auto">
              <a:xfrm>
                <a:off x="675034" y="3102960"/>
                <a:ext cx="1145710" cy="477653"/>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defRPr/>
                </a:pPr>
                <a:r>
                  <a:rPr lang="zh-CN" altLang="en-US" sz="1505" kern="0" dirty="0">
                    <a:solidFill>
                      <a:sysClr val="windowText" lastClr="000000">
                        <a:lumMod val="85000"/>
                        <a:lumOff val="15000"/>
                      </a:sysClr>
                    </a:solidFill>
                    <a:latin typeface="微软雅黑" pitchFamily="34" charset="-122"/>
                    <a:ea typeface="微软雅黑" pitchFamily="34" charset="-122"/>
                  </a:rPr>
                  <a:t>点击添加文本    </a:t>
                </a:r>
                <a:endParaRPr lang="en-US" altLang="zh-CN" sz="1505" kern="0" dirty="0">
                  <a:solidFill>
                    <a:sysClr val="windowText" lastClr="000000">
                      <a:lumMod val="85000"/>
                      <a:lumOff val="15000"/>
                    </a:sysClr>
                  </a:solidFill>
                  <a:latin typeface="微软雅黑" pitchFamily="34" charset="-122"/>
                  <a:ea typeface="微软雅黑" pitchFamily="34" charset="-122"/>
                </a:endParaRPr>
              </a:p>
              <a:p>
                <a:pPr eaLnBrk="1" hangingPunct="1">
                  <a:defRPr/>
                </a:pPr>
                <a:r>
                  <a:rPr lang="zh-CN" altLang="en-US" sz="1505" kern="0" dirty="0">
                    <a:solidFill>
                      <a:sysClr val="windowText" lastClr="000000">
                        <a:lumMod val="85000"/>
                        <a:lumOff val="15000"/>
                      </a:sysClr>
                    </a:solidFill>
                    <a:latin typeface="微软雅黑" pitchFamily="34" charset="-122"/>
                    <a:ea typeface="微软雅黑" pitchFamily="34" charset="-122"/>
                  </a:rPr>
                  <a:t>点击添加文本</a:t>
                </a:r>
                <a:endParaRPr lang="en-US" altLang="zh-CN" sz="1505" kern="0" dirty="0">
                  <a:solidFill>
                    <a:sysClr val="windowText" lastClr="000000">
                      <a:lumMod val="85000"/>
                      <a:lumOff val="15000"/>
                    </a:sysClr>
                  </a:solidFill>
                  <a:latin typeface="微软雅黑" pitchFamily="34" charset="-122"/>
                  <a:ea typeface="微软雅黑" pitchFamily="34" charset="-122"/>
                </a:endParaRPr>
              </a:p>
            </p:txBody>
          </p:sp>
          <p:sp>
            <p:nvSpPr>
              <p:cNvPr id="27" name="TextBox 11"/>
              <p:cNvSpPr txBox="1">
                <a:spLocks noChangeArrowheads="1"/>
              </p:cNvSpPr>
              <p:nvPr/>
            </p:nvSpPr>
            <p:spPr bwMode="auto">
              <a:xfrm>
                <a:off x="-362770" y="3102960"/>
                <a:ext cx="1145710" cy="477653"/>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defRPr/>
                </a:pPr>
                <a:r>
                  <a:rPr lang="zh-CN" altLang="en-US" sz="1505" kern="0" dirty="0">
                    <a:solidFill>
                      <a:sysClr val="windowText" lastClr="000000">
                        <a:lumMod val="85000"/>
                        <a:lumOff val="15000"/>
                      </a:sysClr>
                    </a:solidFill>
                    <a:latin typeface="微软雅黑" pitchFamily="34" charset="-122"/>
                    <a:ea typeface="微软雅黑" pitchFamily="34" charset="-122"/>
                  </a:rPr>
                  <a:t>点击添加文本    </a:t>
                </a:r>
                <a:endParaRPr lang="en-US" altLang="zh-CN" sz="1505" kern="0" dirty="0">
                  <a:solidFill>
                    <a:sysClr val="windowText" lastClr="000000">
                      <a:lumMod val="85000"/>
                      <a:lumOff val="15000"/>
                    </a:sysClr>
                  </a:solidFill>
                  <a:latin typeface="微软雅黑" pitchFamily="34" charset="-122"/>
                  <a:ea typeface="微软雅黑" pitchFamily="34" charset="-122"/>
                </a:endParaRPr>
              </a:p>
              <a:p>
                <a:pPr eaLnBrk="1" hangingPunct="1">
                  <a:defRPr/>
                </a:pPr>
                <a:r>
                  <a:rPr lang="zh-CN" altLang="en-US" sz="1505" kern="0" dirty="0">
                    <a:solidFill>
                      <a:sysClr val="windowText" lastClr="000000">
                        <a:lumMod val="85000"/>
                        <a:lumOff val="15000"/>
                      </a:sysClr>
                    </a:solidFill>
                    <a:latin typeface="微软雅黑" pitchFamily="34" charset="-122"/>
                    <a:ea typeface="微软雅黑" pitchFamily="34" charset="-122"/>
                  </a:rPr>
                  <a:t>点击添加文本</a:t>
                </a:r>
                <a:endParaRPr lang="en-US" altLang="zh-CN" sz="1505" kern="0" dirty="0">
                  <a:solidFill>
                    <a:sysClr val="windowText" lastClr="000000">
                      <a:lumMod val="85000"/>
                      <a:lumOff val="15000"/>
                    </a:sysClr>
                  </a:solidFill>
                  <a:latin typeface="微软雅黑" pitchFamily="34" charset="-122"/>
                  <a:ea typeface="微软雅黑" pitchFamily="34" charset="-122"/>
                </a:endParaRPr>
              </a:p>
            </p:txBody>
          </p:sp>
        </p:grpSp>
      </p:grpSp>
    </p:spTree>
    <p:extLst>
      <p:ext uri="{BB962C8B-B14F-4D97-AF65-F5344CB8AC3E}">
        <p14:creationId xmlns:p14="http://schemas.microsoft.com/office/powerpoint/2010/main" val="739044018"/>
      </p:ext>
    </p:extLst>
  </p:cSld>
  <p:clrMapOvr>
    <a:masterClrMapping/>
  </p:clrMapOvr>
  <p:transition spd="slow" advClick="0" advTm="200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0-#ppt_w/2"/>
                                          </p:val>
                                        </p:tav>
                                        <p:tav tm="100000">
                                          <p:val>
                                            <p:strVal val="#ppt_x"/>
                                          </p:val>
                                        </p:tav>
                                      </p:tavLst>
                                    </p:anim>
                                    <p:anim calcmode="lin" valueType="num">
                                      <p:cBhvr additive="base">
                                        <p:cTn id="13" dur="500" fill="hold"/>
                                        <p:tgtEl>
                                          <p:spTgt spid="5"/>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500" fill="hold"/>
                                        <p:tgtEl>
                                          <p:spTgt spid="4"/>
                                        </p:tgtEl>
                                        <p:attrNameLst>
                                          <p:attrName>ppt_x</p:attrName>
                                        </p:attrNameLst>
                                      </p:cBhvr>
                                      <p:tavLst>
                                        <p:tav tm="0">
                                          <p:val>
                                            <p:strVal val="0-#ppt_w/2"/>
                                          </p:val>
                                        </p:tav>
                                        <p:tav tm="100000">
                                          <p:val>
                                            <p:strVal val="#ppt_x"/>
                                          </p:val>
                                        </p:tav>
                                      </p:tavLst>
                                    </p:anim>
                                    <p:anim calcmode="lin" valueType="num">
                                      <p:cBhvr additive="base">
                                        <p:cTn id="18" dur="500" fill="hold"/>
                                        <p:tgtEl>
                                          <p:spTgt spid="4"/>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8" fill="hold" grpId="0" nodeType="afterEffect">
                                  <p:stCondLst>
                                    <p:cond delay="0"/>
                                  </p:stCondLst>
                                  <p:childTnLst>
                                    <p:set>
                                      <p:cBhvr>
                                        <p:cTn id="21" dur="1" fill="hold">
                                          <p:stCondLst>
                                            <p:cond delay="0"/>
                                          </p:stCondLst>
                                        </p:cTn>
                                        <p:tgtEl>
                                          <p:spTgt spid="3"/>
                                        </p:tgtEl>
                                        <p:attrNameLst>
                                          <p:attrName>style.visibility</p:attrName>
                                        </p:attrNameLst>
                                      </p:cBhvr>
                                      <p:to>
                                        <p:strVal val="visible"/>
                                      </p:to>
                                    </p:set>
                                    <p:anim calcmode="lin" valueType="num">
                                      <p:cBhvr additive="base">
                                        <p:cTn id="22" dur="500" fill="hold"/>
                                        <p:tgtEl>
                                          <p:spTgt spid="3"/>
                                        </p:tgtEl>
                                        <p:attrNameLst>
                                          <p:attrName>ppt_x</p:attrName>
                                        </p:attrNameLst>
                                      </p:cBhvr>
                                      <p:tavLst>
                                        <p:tav tm="0">
                                          <p:val>
                                            <p:strVal val="0-#ppt_w/2"/>
                                          </p:val>
                                        </p:tav>
                                        <p:tav tm="100000">
                                          <p:val>
                                            <p:strVal val="#ppt_x"/>
                                          </p:val>
                                        </p:tav>
                                      </p:tavLst>
                                    </p:anim>
                                    <p:anim calcmode="lin" valueType="num">
                                      <p:cBhvr additive="base">
                                        <p:cTn id="23" dur="500" fill="hold"/>
                                        <p:tgtEl>
                                          <p:spTgt spid="3"/>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2" presetClass="entr" presetSubtype="2" fill="hold" nodeType="after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wipe(right)">
                                      <p:cBhvr>
                                        <p:cTn id="27" dur="500"/>
                                        <p:tgtEl>
                                          <p:spTgt spid="12"/>
                                        </p:tgtEl>
                                      </p:cBhvr>
                                    </p:animEffect>
                                  </p:childTnLst>
                                </p:cTn>
                              </p:par>
                            </p:childTnLst>
                          </p:cTn>
                        </p:par>
                        <p:par>
                          <p:cTn id="28" fill="hold">
                            <p:stCondLst>
                              <p:cond delay="2500"/>
                            </p:stCondLst>
                            <p:childTnLst>
                              <p:par>
                                <p:cTn id="29" presetID="22" presetClass="entr" presetSubtype="4" fill="hold" nodeType="afterEffect">
                                  <p:stCondLst>
                                    <p:cond delay="0"/>
                                  </p:stCondLst>
                                  <p:childTnLst>
                                    <p:set>
                                      <p:cBhvr>
                                        <p:cTn id="30" dur="1" fill="hold">
                                          <p:stCondLst>
                                            <p:cond delay="0"/>
                                          </p:stCondLst>
                                        </p:cTn>
                                        <p:tgtEl>
                                          <p:spTgt spid="22"/>
                                        </p:tgtEl>
                                        <p:attrNameLst>
                                          <p:attrName>style.visibility</p:attrName>
                                        </p:attrNameLst>
                                      </p:cBhvr>
                                      <p:to>
                                        <p:strVal val="visible"/>
                                      </p:to>
                                    </p:set>
                                    <p:animEffect transition="in" filter="wipe(down)">
                                      <p:cBhvr>
                                        <p:cTn id="31" dur="500"/>
                                        <p:tgtEl>
                                          <p:spTgt spid="22"/>
                                        </p:tgtEl>
                                      </p:cBhvr>
                                    </p:animEffect>
                                  </p:childTnLst>
                                </p:cTn>
                              </p:par>
                            </p:childTnLst>
                          </p:cTn>
                        </p:par>
                        <p:par>
                          <p:cTn id="32" fill="hold">
                            <p:stCondLst>
                              <p:cond delay="3000"/>
                            </p:stCondLst>
                            <p:childTnLst>
                              <p:par>
                                <p:cTn id="33" presetID="22" presetClass="entr" presetSubtype="4" fill="hold" nodeType="afterEffect">
                                  <p:stCondLst>
                                    <p:cond delay="0"/>
                                  </p:stCondLst>
                                  <p:childTnLst>
                                    <p:set>
                                      <p:cBhvr>
                                        <p:cTn id="34" dur="1" fill="hold">
                                          <p:stCondLst>
                                            <p:cond delay="0"/>
                                          </p:stCondLst>
                                        </p:cTn>
                                        <p:tgtEl>
                                          <p:spTgt spid="17"/>
                                        </p:tgtEl>
                                        <p:attrNameLst>
                                          <p:attrName>style.visibility</p:attrName>
                                        </p:attrNameLst>
                                      </p:cBhvr>
                                      <p:to>
                                        <p:strVal val="visible"/>
                                      </p:to>
                                    </p:set>
                                    <p:animEffect transition="in" filter="wipe(down)">
                                      <p:cBhvr>
                                        <p:cTn id="35" dur="500"/>
                                        <p:tgtEl>
                                          <p:spTgt spid="17"/>
                                        </p:tgtEl>
                                      </p:cBhvr>
                                    </p:animEffect>
                                  </p:childTnLst>
                                </p:cTn>
                              </p:par>
                            </p:childTnLst>
                          </p:cTn>
                        </p:par>
                        <p:par>
                          <p:cTn id="36" fill="hold">
                            <p:stCondLst>
                              <p:cond delay="3500"/>
                            </p:stCondLst>
                            <p:childTnLst>
                              <p:par>
                                <p:cTn id="37" presetID="22" presetClass="entr" presetSubtype="8" fill="hold" nodeType="afterEffect">
                                  <p:stCondLst>
                                    <p:cond delay="0"/>
                                  </p:stCondLst>
                                  <p:childTnLst>
                                    <p:set>
                                      <p:cBhvr>
                                        <p:cTn id="38" dur="1" fill="hold">
                                          <p:stCondLst>
                                            <p:cond delay="0"/>
                                          </p:stCondLst>
                                        </p:cTn>
                                        <p:tgtEl>
                                          <p:spTgt spid="7"/>
                                        </p:tgtEl>
                                        <p:attrNameLst>
                                          <p:attrName>style.visibility</p:attrName>
                                        </p:attrNameLst>
                                      </p:cBhvr>
                                      <p:to>
                                        <p:strVal val="visible"/>
                                      </p:to>
                                    </p:set>
                                    <p:animEffect transition="in" filter="wipe(left)">
                                      <p:cBhvr>
                                        <p:cTn id="3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Lst>
  </p:timing>
  <p:extLst mod="1">
    <p:ext uri="{E180D4A7-C9FB-4DFB-919C-405C955672EB}">
      <p14:showEvtLst xmlns:p14="http://schemas.microsoft.com/office/powerpoint/2010/main">
        <p14:playEvt time="0" objId="30"/>
      </p14:showEvtLst>
    </p:ext>
  </p:extLs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88" y="0"/>
            <a:ext cx="9141112" cy="5143500"/>
          </a:xfrm>
          <a:prstGeom prst="rect">
            <a:avLst/>
          </a:prstGeom>
        </p:spPr>
      </p:pic>
      <p:pic>
        <p:nvPicPr>
          <p:cNvPr id="5" name="图片 4"/>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12700" y="3045259"/>
            <a:ext cx="9156700" cy="2098241"/>
          </a:xfrm>
          <a:prstGeom prst="rect">
            <a:avLst/>
          </a:prstGeom>
        </p:spPr>
      </p:pic>
      <p:pic>
        <p:nvPicPr>
          <p:cNvPr id="4" name="图片 3"/>
          <p:cNvPicPr>
            <a:picLocks noChangeAspect="1"/>
          </p:cNvPicPr>
          <p:nvPr/>
        </p:nvPicPr>
        <p:blipFill rotWithShape="1">
          <a:blip r:embed="rId5" cstate="print">
            <a:extLst>
              <a:ext uri="{28A0092B-C50C-407E-A947-70E740481C1C}">
                <a14:useLocalDpi xmlns:a14="http://schemas.microsoft.com/office/drawing/2010/main" val="0"/>
              </a:ext>
            </a:extLst>
          </a:blip>
          <a:srcRect/>
          <a:stretch/>
        </p:blipFill>
        <p:spPr>
          <a:xfrm>
            <a:off x="-12700" y="2711686"/>
            <a:ext cx="2578100" cy="2431813"/>
          </a:xfrm>
          <a:prstGeom prst="rect">
            <a:avLst/>
          </a:prstGeom>
        </p:spPr>
      </p:pic>
      <p:sp>
        <p:nvSpPr>
          <p:cNvPr id="2" name="燕尾形 1"/>
          <p:cNvSpPr/>
          <p:nvPr/>
        </p:nvSpPr>
        <p:spPr>
          <a:xfrm>
            <a:off x="2590800" y="1747877"/>
            <a:ext cx="719176" cy="892787"/>
          </a:xfrm>
          <a:prstGeom prst="chevron">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 name="文本框 2"/>
          <p:cNvSpPr txBox="1"/>
          <p:nvPr/>
        </p:nvSpPr>
        <p:spPr>
          <a:xfrm>
            <a:off x="3424712" y="1840327"/>
            <a:ext cx="5451542" cy="707886"/>
          </a:xfrm>
          <a:prstGeom prst="rect">
            <a:avLst/>
          </a:prstGeom>
          <a:noFill/>
        </p:spPr>
        <p:txBody>
          <a:bodyPr wrap="square" rtlCol="0">
            <a:spAutoFit/>
          </a:bodyPr>
          <a:lstStyle/>
          <a:p>
            <a:r>
              <a:rPr lang="zh-CN" altLang="en-US" sz="4000" b="1" dirty="0">
                <a:solidFill>
                  <a:srgbClr val="FFFF00"/>
                </a:solidFill>
                <a:latin typeface="微软雅黑" panose="020B0503020204020204" pitchFamily="34" charset="-122"/>
                <a:ea typeface="微软雅黑" panose="020B0503020204020204" pitchFamily="34" charset="-122"/>
              </a:rPr>
              <a:t>单击此处添加文字标题</a:t>
            </a:r>
          </a:p>
        </p:txBody>
      </p:sp>
      <p:sp>
        <p:nvSpPr>
          <p:cNvPr id="11" name="文本框 10"/>
          <p:cNvSpPr txBox="1"/>
          <p:nvPr/>
        </p:nvSpPr>
        <p:spPr>
          <a:xfrm>
            <a:off x="1435925" y="1705992"/>
            <a:ext cx="1397933" cy="1015663"/>
          </a:xfrm>
          <a:prstGeom prst="rect">
            <a:avLst/>
          </a:prstGeom>
          <a:noFill/>
        </p:spPr>
        <p:txBody>
          <a:bodyPr wrap="square" rtlCol="0">
            <a:spAutoFit/>
          </a:bodyPr>
          <a:lstStyle/>
          <a:p>
            <a:r>
              <a:rPr lang="en-US" altLang="zh-CN" sz="6000" b="1" dirty="0">
                <a:solidFill>
                  <a:srgbClr val="FFFF00"/>
                </a:solidFill>
                <a:latin typeface="微软雅黑" panose="020B0503020204020204" pitchFamily="34" charset="-122"/>
                <a:ea typeface="微软雅黑" panose="020B0503020204020204" pitchFamily="34" charset="-122"/>
              </a:rPr>
              <a:t>04</a:t>
            </a:r>
            <a:endParaRPr lang="zh-CN" altLang="en-US" sz="6000" b="1" dirty="0">
              <a:solidFill>
                <a:srgbClr val="FFFF00"/>
              </a:solidFill>
              <a:latin typeface="微软雅黑" panose="020B0503020204020204" pitchFamily="34" charset="-122"/>
              <a:ea typeface="微软雅黑" panose="020B0503020204020204" pitchFamily="34" charset="-122"/>
            </a:endParaRPr>
          </a:p>
        </p:txBody>
      </p:sp>
      <p:sp>
        <p:nvSpPr>
          <p:cNvPr id="21" name="文本框 20"/>
          <p:cNvSpPr txBox="1"/>
          <p:nvPr/>
        </p:nvSpPr>
        <p:spPr>
          <a:xfrm>
            <a:off x="728039" y="524846"/>
            <a:ext cx="2031325" cy="830997"/>
          </a:xfrm>
          <a:prstGeom prst="rect">
            <a:avLst/>
          </a:prstGeom>
          <a:noFill/>
        </p:spPr>
        <p:txBody>
          <a:bodyPr wrap="none" rtlCol="0">
            <a:spAutoFit/>
          </a:bodyPr>
          <a:lstStyle/>
          <a:p>
            <a:r>
              <a:rPr lang="zh-CN" altLang="en-US" sz="4800" b="1" dirty="0">
                <a:solidFill>
                  <a:srgbClr val="FFFF00"/>
                </a:solidFill>
                <a:latin typeface="微软雅黑" panose="020B0503020204020204" pitchFamily="34" charset="-122"/>
                <a:ea typeface="微软雅黑" panose="020B0503020204020204" pitchFamily="34" charset="-122"/>
              </a:rPr>
              <a:t>过渡页</a:t>
            </a:r>
          </a:p>
        </p:txBody>
      </p:sp>
    </p:spTree>
    <p:extLst>
      <p:ext uri="{BB962C8B-B14F-4D97-AF65-F5344CB8AC3E}">
        <p14:creationId xmlns:p14="http://schemas.microsoft.com/office/powerpoint/2010/main" val="2000071476"/>
      </p:ext>
    </p:extLst>
  </p:cSld>
  <p:clrMapOvr>
    <a:masterClrMapping/>
  </p:clrMapOvr>
  <p:transition spd="slow" advClick="0" advTm="200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fade">
                                      <p:cBhvr>
                                        <p:cTn id="13" dur="1000"/>
                                        <p:tgtEl>
                                          <p:spTgt spid="11"/>
                                        </p:tgtEl>
                                      </p:cBhvr>
                                    </p:animEffect>
                                    <p:anim calcmode="lin" valueType="num">
                                      <p:cBhvr>
                                        <p:cTn id="14" dur="1000" fill="hold"/>
                                        <p:tgtEl>
                                          <p:spTgt spid="11"/>
                                        </p:tgtEl>
                                        <p:attrNameLst>
                                          <p:attrName>ppt_x</p:attrName>
                                        </p:attrNameLst>
                                      </p:cBhvr>
                                      <p:tavLst>
                                        <p:tav tm="0">
                                          <p:val>
                                            <p:strVal val="#ppt_x"/>
                                          </p:val>
                                        </p:tav>
                                        <p:tav tm="100000">
                                          <p:val>
                                            <p:strVal val="#ppt_x"/>
                                          </p:val>
                                        </p:tav>
                                      </p:tavLst>
                                    </p:anim>
                                    <p:anim calcmode="lin" valueType="num">
                                      <p:cBhvr>
                                        <p:cTn id="15" dur="1000" fill="hold"/>
                                        <p:tgtEl>
                                          <p:spTgt spid="11"/>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16" presetClass="entr" presetSubtype="26" fill="hold" grpId="0" nodeType="after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barn(inHorizontal)">
                                      <p:cBhvr>
                                        <p:cTn id="19" dur="750"/>
                                        <p:tgtEl>
                                          <p:spTgt spid="2"/>
                                        </p:tgtEl>
                                      </p:cBhvr>
                                    </p:animEffect>
                                  </p:childTnLst>
                                </p:cTn>
                              </p:par>
                            </p:childTnLst>
                          </p:cTn>
                        </p:par>
                        <p:par>
                          <p:cTn id="20" fill="hold">
                            <p:stCondLst>
                              <p:cond delay="2750"/>
                            </p:stCondLst>
                            <p:childTnLst>
                              <p:par>
                                <p:cTn id="21" presetID="22" presetClass="entr" presetSubtype="8" fill="hold" grpId="0" nodeType="after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wipe(left)">
                                      <p:cBhvr>
                                        <p:cTn id="23" dur="75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11" grpId="0"/>
      <p:bldP spid="21"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 name="六边形 98"/>
          <p:cNvSpPr/>
          <p:nvPr/>
        </p:nvSpPr>
        <p:spPr>
          <a:xfrm rot="5400000">
            <a:off x="3512414" y="3032931"/>
            <a:ext cx="794814" cy="685187"/>
          </a:xfrm>
          <a:prstGeom prst="hexagon">
            <a:avLst>
              <a:gd name="adj" fmla="val 30879"/>
              <a:gd name="vf" fmla="val 115470"/>
            </a:avLst>
          </a:prstGeom>
          <a:gradFill flip="none" rotWithShape="1">
            <a:gsLst>
              <a:gs pos="0">
                <a:srgbClr val="FF9201"/>
              </a:gs>
              <a:gs pos="100000">
                <a:schemeClr val="accent2">
                  <a:shade val="100000"/>
                  <a:satMod val="115000"/>
                </a:schemeClr>
              </a:gs>
            </a:gsLst>
            <a:lin ang="5400000" scaled="1"/>
            <a:tileRect/>
          </a:gradFill>
          <a:ln w="38100" cap="flat" cmpd="sng" algn="ctr">
            <a:solidFill>
              <a:schemeClr val="accent2"/>
            </a:solidFill>
            <a:prstDash val="solid"/>
          </a:ln>
          <a:effectLst>
            <a:outerShdw blurRad="393700" dist="38100" dir="5400000" algn="t" rotWithShape="0">
              <a:schemeClr val="tx1">
                <a:alpha val="37000"/>
              </a:schemeClr>
            </a:outerShdw>
          </a:effectLst>
        </p:spPr>
        <p:txBody>
          <a:bodyPr rtlCol="0" anchor="ctr"/>
          <a:lstStyle/>
          <a:p>
            <a:pPr algn="ctr"/>
            <a:endParaRPr lang="zh-CN" altLang="en-US" sz="1270" kern="0">
              <a:solidFill>
                <a:schemeClr val="accent5">
                  <a:lumMod val="50000"/>
                </a:schemeClr>
              </a:solidFill>
              <a:latin typeface="Calibri"/>
            </a:endParaRPr>
          </a:p>
        </p:txBody>
      </p:sp>
      <p:sp>
        <p:nvSpPr>
          <p:cNvPr id="100" name="六边形 99"/>
          <p:cNvSpPr/>
          <p:nvPr/>
        </p:nvSpPr>
        <p:spPr>
          <a:xfrm rot="5400000">
            <a:off x="1423613" y="1278743"/>
            <a:ext cx="1113905" cy="960265"/>
          </a:xfrm>
          <a:prstGeom prst="hexagon">
            <a:avLst>
              <a:gd name="adj" fmla="val 30879"/>
              <a:gd name="vf" fmla="val 115470"/>
            </a:avLst>
          </a:prstGeom>
          <a:gradFill flip="none" rotWithShape="1">
            <a:gsLst>
              <a:gs pos="0">
                <a:schemeClr val="accent4">
                  <a:shade val="30000"/>
                  <a:satMod val="115000"/>
                </a:schemeClr>
              </a:gs>
              <a:gs pos="50000">
                <a:schemeClr val="accent4">
                  <a:shade val="67500"/>
                  <a:satMod val="115000"/>
                </a:schemeClr>
              </a:gs>
              <a:gs pos="100000">
                <a:schemeClr val="accent4">
                  <a:shade val="100000"/>
                  <a:satMod val="115000"/>
                </a:schemeClr>
              </a:gs>
            </a:gsLst>
            <a:lin ang="8100000" scaled="1"/>
            <a:tileRect/>
          </a:gradFill>
          <a:ln w="38100" cap="flat" cmpd="sng" algn="ctr">
            <a:solidFill>
              <a:schemeClr val="accent4"/>
            </a:solidFill>
            <a:prstDash val="solid"/>
          </a:ln>
          <a:effectLst>
            <a:outerShdw blurRad="393700" dist="38100" dir="5400000" algn="t" rotWithShape="0">
              <a:schemeClr val="tx1">
                <a:alpha val="37000"/>
              </a:schemeClr>
            </a:outerShdw>
          </a:effectLst>
        </p:spPr>
        <p:txBody>
          <a:bodyPr rtlCol="0" anchor="ctr"/>
          <a:lstStyle/>
          <a:p>
            <a:pPr algn="ctr"/>
            <a:endParaRPr lang="zh-CN" altLang="en-US" sz="1270" kern="0">
              <a:solidFill>
                <a:schemeClr val="accent5">
                  <a:lumMod val="50000"/>
                </a:schemeClr>
              </a:solidFill>
              <a:latin typeface="Calibri"/>
            </a:endParaRPr>
          </a:p>
        </p:txBody>
      </p:sp>
      <p:sp>
        <p:nvSpPr>
          <p:cNvPr id="101" name="六边形 100"/>
          <p:cNvSpPr/>
          <p:nvPr/>
        </p:nvSpPr>
        <p:spPr>
          <a:xfrm rot="5400000">
            <a:off x="482184" y="2467331"/>
            <a:ext cx="867734" cy="748048"/>
          </a:xfrm>
          <a:prstGeom prst="hexagon">
            <a:avLst>
              <a:gd name="adj" fmla="val 30879"/>
              <a:gd name="vf" fmla="val 115470"/>
            </a:avLst>
          </a:prstGeom>
          <a:gradFill flip="none" rotWithShape="1">
            <a:gsLst>
              <a:gs pos="0">
                <a:schemeClr val="bg2">
                  <a:shade val="30000"/>
                  <a:satMod val="115000"/>
                </a:schemeClr>
              </a:gs>
              <a:gs pos="50000">
                <a:schemeClr val="bg2">
                  <a:shade val="67500"/>
                  <a:satMod val="115000"/>
                </a:schemeClr>
              </a:gs>
              <a:gs pos="100000">
                <a:schemeClr val="bg2">
                  <a:shade val="100000"/>
                  <a:satMod val="115000"/>
                </a:schemeClr>
              </a:gs>
            </a:gsLst>
            <a:lin ang="5400000" scaled="1"/>
            <a:tileRect/>
          </a:gradFill>
          <a:ln w="38100" cap="flat" cmpd="sng" algn="ctr">
            <a:solidFill>
              <a:schemeClr val="bg2"/>
            </a:solidFill>
            <a:prstDash val="solid"/>
          </a:ln>
          <a:effectLst>
            <a:outerShdw blurRad="393700" dist="38100" dir="5400000" algn="t" rotWithShape="0">
              <a:schemeClr val="tx1">
                <a:alpha val="37000"/>
              </a:schemeClr>
            </a:outerShdw>
          </a:effectLst>
        </p:spPr>
        <p:txBody>
          <a:bodyPr rtlCol="0" anchor="ctr"/>
          <a:lstStyle/>
          <a:p>
            <a:pPr algn="ctr"/>
            <a:endParaRPr lang="zh-CN" altLang="en-US" sz="1270" kern="0">
              <a:solidFill>
                <a:schemeClr val="accent5">
                  <a:lumMod val="50000"/>
                </a:schemeClr>
              </a:solidFill>
              <a:latin typeface="Calibri"/>
            </a:endParaRPr>
          </a:p>
        </p:txBody>
      </p:sp>
      <p:grpSp>
        <p:nvGrpSpPr>
          <p:cNvPr id="102" name="组合 101"/>
          <p:cNvGrpSpPr/>
          <p:nvPr/>
        </p:nvGrpSpPr>
        <p:grpSpPr>
          <a:xfrm>
            <a:off x="2637008" y="810823"/>
            <a:ext cx="1167482" cy="1354278"/>
            <a:chOff x="2803652" y="1116161"/>
            <a:chExt cx="1241260" cy="1439861"/>
          </a:xfrm>
        </p:grpSpPr>
        <p:sp>
          <p:nvSpPr>
            <p:cNvPr id="103" name="六边形 102"/>
            <p:cNvSpPr/>
            <p:nvPr/>
          </p:nvSpPr>
          <p:spPr>
            <a:xfrm rot="5400000">
              <a:off x="2704351" y="1215462"/>
              <a:ext cx="1439861" cy="1241260"/>
            </a:xfrm>
            <a:prstGeom prst="hexagon">
              <a:avLst>
                <a:gd name="adj" fmla="val 30879"/>
                <a:gd name="vf" fmla="val 115470"/>
              </a:avLst>
            </a:prstGeom>
            <a:gradFill flip="none" rotWithShape="1">
              <a:gsLst>
                <a:gs pos="6000">
                  <a:sysClr val="window" lastClr="FFFFFF">
                    <a:lumMod val="95000"/>
                    <a:shade val="67500"/>
                    <a:satMod val="115000"/>
                  </a:sysClr>
                </a:gs>
                <a:gs pos="100000">
                  <a:srgbClr val="E4E4E4"/>
                </a:gs>
                <a:gs pos="80000">
                  <a:srgbClr val="F1F1F1"/>
                </a:gs>
                <a:gs pos="43000">
                  <a:sysClr val="window" lastClr="FFFFFF"/>
                </a:gs>
              </a:gsLst>
              <a:lin ang="8100000" scaled="1"/>
              <a:tileRect/>
            </a:gradFill>
            <a:ln w="19050" cap="flat" cmpd="sng" algn="ctr">
              <a:solidFill>
                <a:sysClr val="window" lastClr="FFFFFF"/>
              </a:solidFill>
              <a:prstDash val="solid"/>
            </a:ln>
            <a:effectLst>
              <a:outerShdw blurRad="393700" dist="38100" dir="5400000" algn="t" rotWithShape="0">
                <a:schemeClr val="tx1">
                  <a:alpha val="37000"/>
                </a:schemeClr>
              </a:outerShdw>
            </a:effectLst>
          </p:spPr>
          <p:txBody>
            <a:bodyPr rtlCol="0" anchor="ctr"/>
            <a:lstStyle/>
            <a:p>
              <a:pPr algn="ctr"/>
              <a:endParaRPr lang="zh-CN" altLang="en-US" sz="1270" kern="0">
                <a:solidFill>
                  <a:schemeClr val="accent5">
                    <a:lumMod val="50000"/>
                  </a:schemeClr>
                </a:solidFill>
                <a:latin typeface="Calibri"/>
              </a:endParaRPr>
            </a:p>
          </p:txBody>
        </p:sp>
        <p:sp>
          <p:nvSpPr>
            <p:cNvPr id="104" name="Title 3"/>
            <p:cNvSpPr txBox="1">
              <a:spLocks/>
            </p:cNvSpPr>
            <p:nvPr/>
          </p:nvSpPr>
          <p:spPr>
            <a:xfrm>
              <a:off x="3056114" y="1517664"/>
              <a:ext cx="796699" cy="318577"/>
            </a:xfrm>
            <a:prstGeom prst="rect">
              <a:avLst/>
            </a:prstGeom>
          </p:spPr>
          <p:txBody>
            <a:bodyPr/>
            <a:lstStyle>
              <a:lvl1pPr algn="ctr" defTabSz="967801" rtl="0" eaLnBrk="1" latinLnBrk="0" hangingPunct="1">
                <a:spcBef>
                  <a:spcPct val="0"/>
                </a:spcBef>
                <a:buNone/>
                <a:defRPr sz="4700" kern="1200">
                  <a:solidFill>
                    <a:schemeClr val="tx1"/>
                  </a:solidFill>
                  <a:latin typeface="+mj-lt"/>
                  <a:ea typeface="+mj-ea"/>
                  <a:cs typeface="+mj-cs"/>
                </a:defRPr>
              </a:lvl1pPr>
            </a:lstStyle>
            <a:p>
              <a:pPr algn="l"/>
              <a:r>
                <a:rPr lang="en-US" altLang="zh-CN" sz="3386" b="1" dirty="0">
                  <a:solidFill>
                    <a:schemeClr val="bg2"/>
                  </a:solidFill>
                  <a:effectLst>
                    <a:innerShdw blurRad="63500" dist="50800" dir="13500000">
                      <a:prstClr val="black">
                        <a:alpha val="50000"/>
                      </a:prstClr>
                    </a:innerShdw>
                  </a:effectLst>
                  <a:latin typeface="微软雅黑" pitchFamily="34" charset="-122"/>
                  <a:ea typeface="微软雅黑" pitchFamily="34" charset="-122"/>
                </a:rPr>
                <a:t>01</a:t>
              </a:r>
              <a:endParaRPr lang="en-US" sz="3386" b="1" dirty="0">
                <a:solidFill>
                  <a:schemeClr val="bg2"/>
                </a:solidFill>
                <a:effectLst>
                  <a:innerShdw blurRad="63500" dist="50800" dir="13500000">
                    <a:prstClr val="black">
                      <a:alpha val="50000"/>
                    </a:prstClr>
                  </a:innerShdw>
                </a:effectLst>
                <a:latin typeface="微软雅黑" pitchFamily="34" charset="-122"/>
                <a:ea typeface="微软雅黑" pitchFamily="34" charset="-122"/>
              </a:endParaRPr>
            </a:p>
          </p:txBody>
        </p:sp>
      </p:grpSp>
      <p:grpSp>
        <p:nvGrpSpPr>
          <p:cNvPr id="105" name="组合 104"/>
          <p:cNvGrpSpPr/>
          <p:nvPr/>
        </p:nvGrpSpPr>
        <p:grpSpPr>
          <a:xfrm>
            <a:off x="1980566" y="1966611"/>
            <a:ext cx="1167482" cy="1354278"/>
            <a:chOff x="2105727" y="2344988"/>
            <a:chExt cx="1241260" cy="1439861"/>
          </a:xfrm>
        </p:grpSpPr>
        <p:sp>
          <p:nvSpPr>
            <p:cNvPr id="106" name="六边形 105"/>
            <p:cNvSpPr/>
            <p:nvPr/>
          </p:nvSpPr>
          <p:spPr>
            <a:xfrm rot="5400000">
              <a:off x="2006426" y="2444289"/>
              <a:ext cx="1439861" cy="1241260"/>
            </a:xfrm>
            <a:prstGeom prst="hexagon">
              <a:avLst>
                <a:gd name="adj" fmla="val 30879"/>
                <a:gd name="vf" fmla="val 115470"/>
              </a:avLst>
            </a:prstGeom>
            <a:gradFill flip="none" rotWithShape="1">
              <a:gsLst>
                <a:gs pos="6000">
                  <a:sysClr val="window" lastClr="FFFFFF">
                    <a:lumMod val="95000"/>
                    <a:shade val="67500"/>
                    <a:satMod val="115000"/>
                  </a:sysClr>
                </a:gs>
                <a:gs pos="100000">
                  <a:srgbClr val="E4E4E4"/>
                </a:gs>
                <a:gs pos="80000">
                  <a:srgbClr val="F1F1F1"/>
                </a:gs>
                <a:gs pos="43000">
                  <a:sysClr val="window" lastClr="FFFFFF"/>
                </a:gs>
              </a:gsLst>
              <a:lin ang="8100000" scaled="1"/>
              <a:tileRect/>
            </a:gradFill>
            <a:ln w="19050" cap="flat" cmpd="sng" algn="ctr">
              <a:solidFill>
                <a:sysClr val="window" lastClr="FFFFFF"/>
              </a:solidFill>
              <a:prstDash val="solid"/>
            </a:ln>
            <a:effectLst>
              <a:outerShdw blurRad="393700" dist="38100" dir="5400000" algn="t" rotWithShape="0">
                <a:schemeClr val="tx1">
                  <a:alpha val="37000"/>
                </a:schemeClr>
              </a:outerShdw>
            </a:effectLst>
          </p:spPr>
          <p:txBody>
            <a:bodyPr rtlCol="0" anchor="ctr"/>
            <a:lstStyle/>
            <a:p>
              <a:pPr algn="ctr"/>
              <a:endParaRPr lang="zh-CN" altLang="en-US" sz="1270" kern="0">
                <a:solidFill>
                  <a:schemeClr val="accent5">
                    <a:lumMod val="50000"/>
                  </a:schemeClr>
                </a:solidFill>
                <a:latin typeface="Calibri"/>
              </a:endParaRPr>
            </a:p>
          </p:txBody>
        </p:sp>
        <p:sp>
          <p:nvSpPr>
            <p:cNvPr id="107" name="Title 3"/>
            <p:cNvSpPr txBox="1">
              <a:spLocks/>
            </p:cNvSpPr>
            <p:nvPr/>
          </p:nvSpPr>
          <p:spPr>
            <a:xfrm>
              <a:off x="2343729" y="2746341"/>
              <a:ext cx="796699" cy="318577"/>
            </a:xfrm>
            <a:prstGeom prst="rect">
              <a:avLst/>
            </a:prstGeom>
          </p:spPr>
          <p:txBody>
            <a:bodyPr/>
            <a:lstStyle>
              <a:lvl1pPr algn="ctr" defTabSz="967801" rtl="0" eaLnBrk="1" latinLnBrk="0" hangingPunct="1">
                <a:spcBef>
                  <a:spcPct val="0"/>
                </a:spcBef>
                <a:buNone/>
                <a:defRPr sz="4700" kern="1200">
                  <a:solidFill>
                    <a:schemeClr val="tx1"/>
                  </a:solidFill>
                  <a:latin typeface="+mj-lt"/>
                  <a:ea typeface="+mj-ea"/>
                  <a:cs typeface="+mj-cs"/>
                </a:defRPr>
              </a:lvl1pPr>
            </a:lstStyle>
            <a:p>
              <a:pPr algn="l"/>
              <a:r>
                <a:rPr lang="en-US" altLang="zh-CN" sz="3386" b="1" dirty="0">
                  <a:solidFill>
                    <a:schemeClr val="accent1"/>
                  </a:solidFill>
                  <a:effectLst>
                    <a:innerShdw blurRad="63500" dist="50800" dir="13500000">
                      <a:prstClr val="black">
                        <a:alpha val="50000"/>
                      </a:prstClr>
                    </a:innerShdw>
                  </a:effectLst>
                  <a:latin typeface="微软雅黑" pitchFamily="34" charset="-122"/>
                  <a:ea typeface="微软雅黑" pitchFamily="34" charset="-122"/>
                </a:rPr>
                <a:t>02</a:t>
              </a:r>
              <a:endParaRPr lang="en-US" sz="3386" b="1" dirty="0">
                <a:solidFill>
                  <a:schemeClr val="accent1"/>
                </a:solidFill>
                <a:effectLst>
                  <a:innerShdw blurRad="63500" dist="50800" dir="13500000">
                    <a:prstClr val="black">
                      <a:alpha val="50000"/>
                    </a:prstClr>
                  </a:innerShdw>
                </a:effectLst>
                <a:latin typeface="微软雅黑" pitchFamily="34" charset="-122"/>
                <a:ea typeface="微软雅黑" pitchFamily="34" charset="-122"/>
              </a:endParaRPr>
            </a:p>
          </p:txBody>
        </p:sp>
      </p:grpSp>
      <p:grpSp>
        <p:nvGrpSpPr>
          <p:cNvPr id="108" name="组合 107"/>
          <p:cNvGrpSpPr/>
          <p:nvPr/>
        </p:nvGrpSpPr>
        <p:grpSpPr>
          <a:xfrm>
            <a:off x="2637008" y="3095793"/>
            <a:ext cx="1167482" cy="1354278"/>
            <a:chOff x="2803652" y="3545528"/>
            <a:chExt cx="1241260" cy="1439861"/>
          </a:xfrm>
        </p:grpSpPr>
        <p:sp>
          <p:nvSpPr>
            <p:cNvPr id="109" name="六边形 108"/>
            <p:cNvSpPr/>
            <p:nvPr/>
          </p:nvSpPr>
          <p:spPr>
            <a:xfrm rot="5400000">
              <a:off x="2704351" y="3644829"/>
              <a:ext cx="1439861" cy="1241260"/>
            </a:xfrm>
            <a:prstGeom prst="hexagon">
              <a:avLst>
                <a:gd name="adj" fmla="val 30879"/>
                <a:gd name="vf" fmla="val 115470"/>
              </a:avLst>
            </a:prstGeom>
            <a:gradFill flip="none" rotWithShape="1">
              <a:gsLst>
                <a:gs pos="6000">
                  <a:sysClr val="window" lastClr="FFFFFF">
                    <a:lumMod val="95000"/>
                    <a:shade val="67500"/>
                    <a:satMod val="115000"/>
                  </a:sysClr>
                </a:gs>
                <a:gs pos="100000">
                  <a:srgbClr val="E4E4E4"/>
                </a:gs>
                <a:gs pos="80000">
                  <a:srgbClr val="F1F1F1"/>
                </a:gs>
                <a:gs pos="43000">
                  <a:sysClr val="window" lastClr="FFFFFF"/>
                </a:gs>
              </a:gsLst>
              <a:lin ang="8100000" scaled="1"/>
              <a:tileRect/>
            </a:gradFill>
            <a:ln w="19050" cap="flat" cmpd="sng" algn="ctr">
              <a:solidFill>
                <a:sysClr val="window" lastClr="FFFFFF"/>
              </a:solidFill>
              <a:prstDash val="solid"/>
            </a:ln>
            <a:effectLst>
              <a:outerShdw blurRad="393700" dist="38100" dir="5400000" algn="t" rotWithShape="0">
                <a:schemeClr val="tx1">
                  <a:alpha val="37000"/>
                </a:schemeClr>
              </a:outerShdw>
            </a:effectLst>
          </p:spPr>
          <p:txBody>
            <a:bodyPr rtlCol="0" anchor="ctr"/>
            <a:lstStyle/>
            <a:p>
              <a:pPr algn="ctr"/>
              <a:endParaRPr lang="zh-CN" altLang="en-US" sz="1270" kern="0">
                <a:solidFill>
                  <a:schemeClr val="accent5">
                    <a:lumMod val="50000"/>
                  </a:schemeClr>
                </a:solidFill>
                <a:latin typeface="Calibri"/>
              </a:endParaRPr>
            </a:p>
          </p:txBody>
        </p:sp>
        <p:sp>
          <p:nvSpPr>
            <p:cNvPr id="110" name="Title 3"/>
            <p:cNvSpPr txBox="1">
              <a:spLocks/>
            </p:cNvSpPr>
            <p:nvPr/>
          </p:nvSpPr>
          <p:spPr>
            <a:xfrm>
              <a:off x="3025931" y="3946882"/>
              <a:ext cx="796699" cy="318577"/>
            </a:xfrm>
            <a:prstGeom prst="rect">
              <a:avLst/>
            </a:prstGeom>
          </p:spPr>
          <p:txBody>
            <a:bodyPr/>
            <a:lstStyle>
              <a:lvl1pPr algn="ctr" defTabSz="967801" rtl="0" eaLnBrk="1" latinLnBrk="0" hangingPunct="1">
                <a:spcBef>
                  <a:spcPct val="0"/>
                </a:spcBef>
                <a:buNone/>
                <a:defRPr sz="4700" kern="1200">
                  <a:solidFill>
                    <a:schemeClr val="tx1"/>
                  </a:solidFill>
                  <a:latin typeface="+mj-lt"/>
                  <a:ea typeface="+mj-ea"/>
                  <a:cs typeface="+mj-cs"/>
                </a:defRPr>
              </a:lvl1pPr>
            </a:lstStyle>
            <a:p>
              <a:pPr algn="l"/>
              <a:r>
                <a:rPr lang="en-US" altLang="zh-CN" sz="3386" b="1" dirty="0">
                  <a:solidFill>
                    <a:schemeClr val="accent4"/>
                  </a:solidFill>
                  <a:effectLst>
                    <a:innerShdw blurRad="63500" dist="50800" dir="13500000">
                      <a:prstClr val="black">
                        <a:alpha val="50000"/>
                      </a:prstClr>
                    </a:innerShdw>
                  </a:effectLst>
                  <a:latin typeface="微软雅黑" pitchFamily="34" charset="-122"/>
                  <a:ea typeface="微软雅黑" pitchFamily="34" charset="-122"/>
                </a:rPr>
                <a:t>03</a:t>
              </a:r>
              <a:endParaRPr lang="en-US" sz="3386" b="1" dirty="0">
                <a:solidFill>
                  <a:schemeClr val="accent4"/>
                </a:solidFill>
                <a:effectLst>
                  <a:innerShdw blurRad="63500" dist="50800" dir="13500000">
                    <a:prstClr val="black">
                      <a:alpha val="50000"/>
                    </a:prstClr>
                  </a:innerShdw>
                </a:effectLst>
                <a:latin typeface="微软雅黑" pitchFamily="34" charset="-122"/>
                <a:ea typeface="微软雅黑" pitchFamily="34" charset="-122"/>
              </a:endParaRPr>
            </a:p>
          </p:txBody>
        </p:sp>
      </p:grpSp>
      <p:grpSp>
        <p:nvGrpSpPr>
          <p:cNvPr id="111" name="组合 110"/>
          <p:cNvGrpSpPr/>
          <p:nvPr/>
        </p:nvGrpSpPr>
        <p:grpSpPr>
          <a:xfrm>
            <a:off x="4799681" y="1043959"/>
            <a:ext cx="2184125" cy="348908"/>
            <a:chOff x="1574602" y="3235045"/>
            <a:chExt cx="2322150" cy="370957"/>
          </a:xfrm>
        </p:grpSpPr>
        <p:sp>
          <p:nvSpPr>
            <p:cNvPr id="112" name="五边形 111"/>
            <p:cNvSpPr/>
            <p:nvPr/>
          </p:nvSpPr>
          <p:spPr>
            <a:xfrm>
              <a:off x="1574602" y="3235045"/>
              <a:ext cx="2322150" cy="370957"/>
            </a:xfrm>
            <a:prstGeom prst="homePlate">
              <a:avLst/>
            </a:prstGeom>
            <a:solidFill>
              <a:schemeClr val="bg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70"/>
            </a:p>
          </p:txBody>
        </p:sp>
        <p:sp>
          <p:nvSpPr>
            <p:cNvPr id="113" name="Title 3"/>
            <p:cNvSpPr txBox="1">
              <a:spLocks/>
            </p:cNvSpPr>
            <p:nvPr/>
          </p:nvSpPr>
          <p:spPr>
            <a:xfrm>
              <a:off x="1805999" y="3245856"/>
              <a:ext cx="1947614" cy="318577"/>
            </a:xfrm>
            <a:prstGeom prst="rect">
              <a:avLst/>
            </a:prstGeom>
          </p:spPr>
          <p:txBody>
            <a:bodyPr/>
            <a:lstStyle>
              <a:lvl1pPr algn="ctr" defTabSz="967801" rtl="0" eaLnBrk="1" latinLnBrk="0" hangingPunct="1">
                <a:spcBef>
                  <a:spcPct val="0"/>
                </a:spcBef>
                <a:buNone/>
                <a:defRPr sz="4700" kern="1200">
                  <a:solidFill>
                    <a:schemeClr val="tx1"/>
                  </a:solidFill>
                  <a:latin typeface="+mj-lt"/>
                  <a:ea typeface="+mj-ea"/>
                  <a:cs typeface="+mj-cs"/>
                </a:defRPr>
              </a:lvl1pPr>
            </a:lstStyle>
            <a:p>
              <a:pPr algn="l"/>
              <a:r>
                <a:rPr lang="en-US" altLang="zh-CN" sz="1693" b="1" dirty="0">
                  <a:solidFill>
                    <a:schemeClr val="bg1"/>
                  </a:solidFill>
                  <a:latin typeface="微软雅黑" pitchFamily="34" charset="-122"/>
                  <a:ea typeface="微软雅黑" pitchFamily="34" charset="-122"/>
                </a:rPr>
                <a:t>01</a:t>
              </a:r>
              <a:r>
                <a:rPr lang="zh-CN" altLang="en-US" sz="1693" b="1" dirty="0">
                  <a:solidFill>
                    <a:schemeClr val="bg1"/>
                  </a:solidFill>
                  <a:latin typeface="微软雅黑" pitchFamily="34" charset="-122"/>
                  <a:ea typeface="微软雅黑" pitchFamily="34" charset="-122"/>
                </a:rPr>
                <a:t>单击填加标题</a:t>
              </a:r>
              <a:endParaRPr lang="en-US" sz="1693" b="1" dirty="0">
                <a:solidFill>
                  <a:schemeClr val="bg1"/>
                </a:solidFill>
                <a:latin typeface="微软雅黑" pitchFamily="34" charset="-122"/>
                <a:ea typeface="微软雅黑" pitchFamily="34" charset="-122"/>
              </a:endParaRPr>
            </a:p>
          </p:txBody>
        </p:sp>
      </p:grpSp>
      <p:sp>
        <p:nvSpPr>
          <p:cNvPr id="114" name="TextBox 113"/>
          <p:cNvSpPr txBox="1"/>
          <p:nvPr/>
        </p:nvSpPr>
        <p:spPr>
          <a:xfrm>
            <a:off x="4775184" y="1450327"/>
            <a:ext cx="3318670" cy="590205"/>
          </a:xfrm>
          <a:prstGeom prst="rect">
            <a:avLst/>
          </a:prstGeom>
          <a:noFill/>
        </p:spPr>
        <p:txBody>
          <a:bodyPr wrap="square" lIns="68243" tIns="34121" rIns="68243" bIns="34121" rtlCol="0">
            <a:spAutoFit/>
          </a:bodyPr>
          <a:lstStyle/>
          <a:p>
            <a:pPr>
              <a:lnSpc>
                <a:spcPct val="150000"/>
              </a:lnSpc>
            </a:pPr>
            <a:r>
              <a:rPr lang="zh-CN" altLang="en-US" sz="1129" dirty="0">
                <a:solidFill>
                  <a:schemeClr val="accent6"/>
                </a:solidFill>
                <a:latin typeface="+mn-ea"/>
              </a:rPr>
              <a:t>请输入您的文字  请输入您的文字 请输入您的文字</a:t>
            </a:r>
            <a:endParaRPr lang="en-US" altLang="zh-CN" sz="1129" dirty="0">
              <a:solidFill>
                <a:schemeClr val="accent6"/>
              </a:solidFill>
              <a:latin typeface="+mn-ea"/>
            </a:endParaRPr>
          </a:p>
          <a:p>
            <a:pPr>
              <a:lnSpc>
                <a:spcPct val="150000"/>
              </a:lnSpc>
            </a:pPr>
            <a:r>
              <a:rPr lang="zh-CN" altLang="en-US" sz="1129" dirty="0">
                <a:solidFill>
                  <a:schemeClr val="accent6"/>
                </a:solidFill>
                <a:latin typeface="+mn-ea"/>
              </a:rPr>
              <a:t>请输入您的文字  请输入您的文字 请输入您的文字</a:t>
            </a:r>
            <a:endParaRPr lang="en-US" altLang="zh-CN" sz="1129" dirty="0">
              <a:solidFill>
                <a:schemeClr val="accent6"/>
              </a:solidFill>
              <a:latin typeface="+mn-ea"/>
            </a:endParaRPr>
          </a:p>
        </p:txBody>
      </p:sp>
      <p:grpSp>
        <p:nvGrpSpPr>
          <p:cNvPr id="115" name="组合 114"/>
          <p:cNvGrpSpPr/>
          <p:nvPr/>
        </p:nvGrpSpPr>
        <p:grpSpPr>
          <a:xfrm>
            <a:off x="4799681" y="2165102"/>
            <a:ext cx="2184125" cy="348908"/>
            <a:chOff x="1574602" y="3235045"/>
            <a:chExt cx="2322150" cy="370957"/>
          </a:xfrm>
        </p:grpSpPr>
        <p:sp>
          <p:nvSpPr>
            <p:cNvPr id="116" name="五边形 115"/>
            <p:cNvSpPr/>
            <p:nvPr/>
          </p:nvSpPr>
          <p:spPr>
            <a:xfrm>
              <a:off x="1574602" y="3235045"/>
              <a:ext cx="2322150" cy="370957"/>
            </a:xfrm>
            <a:prstGeom prst="homePlate">
              <a:avLst/>
            </a:prstGeom>
            <a:solidFill>
              <a:schemeClr val="accent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70"/>
            </a:p>
          </p:txBody>
        </p:sp>
        <p:sp>
          <p:nvSpPr>
            <p:cNvPr id="117" name="Title 3"/>
            <p:cNvSpPr txBox="1">
              <a:spLocks/>
            </p:cNvSpPr>
            <p:nvPr/>
          </p:nvSpPr>
          <p:spPr>
            <a:xfrm>
              <a:off x="1805999" y="3245856"/>
              <a:ext cx="1947614" cy="318577"/>
            </a:xfrm>
            <a:prstGeom prst="rect">
              <a:avLst/>
            </a:prstGeom>
          </p:spPr>
          <p:txBody>
            <a:bodyPr/>
            <a:lstStyle>
              <a:lvl1pPr algn="ctr" defTabSz="967801" rtl="0" eaLnBrk="1" latinLnBrk="0" hangingPunct="1">
                <a:spcBef>
                  <a:spcPct val="0"/>
                </a:spcBef>
                <a:buNone/>
                <a:defRPr sz="4700" kern="1200">
                  <a:solidFill>
                    <a:schemeClr val="tx1"/>
                  </a:solidFill>
                  <a:latin typeface="+mj-lt"/>
                  <a:ea typeface="+mj-ea"/>
                  <a:cs typeface="+mj-cs"/>
                </a:defRPr>
              </a:lvl1pPr>
            </a:lstStyle>
            <a:p>
              <a:pPr algn="l"/>
              <a:r>
                <a:rPr lang="en-US" altLang="zh-CN" sz="1693" b="1" dirty="0">
                  <a:solidFill>
                    <a:schemeClr val="bg1"/>
                  </a:solidFill>
                  <a:latin typeface="微软雅黑" pitchFamily="34" charset="-122"/>
                  <a:ea typeface="微软雅黑" pitchFamily="34" charset="-122"/>
                </a:rPr>
                <a:t>02</a:t>
              </a:r>
              <a:r>
                <a:rPr lang="zh-CN" altLang="en-US" sz="1693" b="1" dirty="0">
                  <a:solidFill>
                    <a:schemeClr val="bg1"/>
                  </a:solidFill>
                  <a:latin typeface="微软雅黑" pitchFamily="34" charset="-122"/>
                  <a:ea typeface="微软雅黑" pitchFamily="34" charset="-122"/>
                </a:rPr>
                <a:t>单击填加标题</a:t>
              </a:r>
              <a:endParaRPr lang="en-US" sz="1693" b="1" dirty="0">
                <a:solidFill>
                  <a:schemeClr val="bg1"/>
                </a:solidFill>
                <a:latin typeface="微软雅黑" pitchFamily="34" charset="-122"/>
                <a:ea typeface="微软雅黑" pitchFamily="34" charset="-122"/>
              </a:endParaRPr>
            </a:p>
          </p:txBody>
        </p:sp>
      </p:grpSp>
      <p:sp>
        <p:nvSpPr>
          <p:cNvPr id="118" name="TextBox 117"/>
          <p:cNvSpPr txBox="1"/>
          <p:nvPr/>
        </p:nvSpPr>
        <p:spPr>
          <a:xfrm>
            <a:off x="4775184" y="2571470"/>
            <a:ext cx="3318670" cy="590205"/>
          </a:xfrm>
          <a:prstGeom prst="rect">
            <a:avLst/>
          </a:prstGeom>
          <a:noFill/>
        </p:spPr>
        <p:txBody>
          <a:bodyPr wrap="square" lIns="68243" tIns="34121" rIns="68243" bIns="34121" rtlCol="0">
            <a:spAutoFit/>
          </a:bodyPr>
          <a:lstStyle/>
          <a:p>
            <a:pPr>
              <a:lnSpc>
                <a:spcPct val="150000"/>
              </a:lnSpc>
            </a:pPr>
            <a:r>
              <a:rPr lang="zh-CN" altLang="en-US" sz="1129" dirty="0">
                <a:solidFill>
                  <a:schemeClr val="accent6"/>
                </a:solidFill>
                <a:latin typeface="+mn-ea"/>
              </a:rPr>
              <a:t>请输入您的文字  请输入您的文字 请输入您的文字</a:t>
            </a:r>
            <a:endParaRPr lang="en-US" altLang="zh-CN" sz="1129" dirty="0">
              <a:solidFill>
                <a:schemeClr val="accent6"/>
              </a:solidFill>
              <a:latin typeface="+mn-ea"/>
            </a:endParaRPr>
          </a:p>
          <a:p>
            <a:pPr>
              <a:lnSpc>
                <a:spcPct val="150000"/>
              </a:lnSpc>
            </a:pPr>
            <a:r>
              <a:rPr lang="zh-CN" altLang="en-US" sz="1129" dirty="0">
                <a:solidFill>
                  <a:schemeClr val="accent6"/>
                </a:solidFill>
                <a:latin typeface="+mn-ea"/>
              </a:rPr>
              <a:t>请输入您的文字  请输入您的文字 请输入您的文字</a:t>
            </a:r>
            <a:endParaRPr lang="en-US" altLang="zh-CN" sz="1129" dirty="0">
              <a:solidFill>
                <a:schemeClr val="accent6"/>
              </a:solidFill>
              <a:latin typeface="+mn-ea"/>
            </a:endParaRPr>
          </a:p>
        </p:txBody>
      </p:sp>
      <p:grpSp>
        <p:nvGrpSpPr>
          <p:cNvPr id="119" name="组合 118"/>
          <p:cNvGrpSpPr/>
          <p:nvPr/>
        </p:nvGrpSpPr>
        <p:grpSpPr>
          <a:xfrm>
            <a:off x="4799681" y="3336333"/>
            <a:ext cx="2184125" cy="348908"/>
            <a:chOff x="1574602" y="3235045"/>
            <a:chExt cx="2322150" cy="370957"/>
          </a:xfrm>
        </p:grpSpPr>
        <p:sp>
          <p:nvSpPr>
            <p:cNvPr id="120" name="五边形 119"/>
            <p:cNvSpPr/>
            <p:nvPr/>
          </p:nvSpPr>
          <p:spPr>
            <a:xfrm>
              <a:off x="1574602" y="3235045"/>
              <a:ext cx="2322150" cy="370957"/>
            </a:xfrm>
            <a:prstGeom prst="homePlate">
              <a:avLst/>
            </a:prstGeom>
            <a:solidFill>
              <a:schemeClr val="accent4"/>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70"/>
            </a:p>
          </p:txBody>
        </p:sp>
        <p:sp>
          <p:nvSpPr>
            <p:cNvPr id="121" name="Title 3"/>
            <p:cNvSpPr txBox="1">
              <a:spLocks/>
            </p:cNvSpPr>
            <p:nvPr/>
          </p:nvSpPr>
          <p:spPr>
            <a:xfrm>
              <a:off x="1805999" y="3245856"/>
              <a:ext cx="1947614" cy="318577"/>
            </a:xfrm>
            <a:prstGeom prst="rect">
              <a:avLst/>
            </a:prstGeom>
          </p:spPr>
          <p:txBody>
            <a:bodyPr/>
            <a:lstStyle>
              <a:lvl1pPr algn="ctr" defTabSz="967801" rtl="0" eaLnBrk="1" latinLnBrk="0" hangingPunct="1">
                <a:spcBef>
                  <a:spcPct val="0"/>
                </a:spcBef>
                <a:buNone/>
                <a:defRPr sz="4700" kern="1200">
                  <a:solidFill>
                    <a:schemeClr val="tx1"/>
                  </a:solidFill>
                  <a:latin typeface="+mj-lt"/>
                  <a:ea typeface="+mj-ea"/>
                  <a:cs typeface="+mj-cs"/>
                </a:defRPr>
              </a:lvl1pPr>
            </a:lstStyle>
            <a:p>
              <a:pPr algn="l"/>
              <a:r>
                <a:rPr lang="en-US" altLang="zh-CN" sz="1693" b="1" dirty="0">
                  <a:solidFill>
                    <a:schemeClr val="bg1"/>
                  </a:solidFill>
                  <a:latin typeface="微软雅黑" pitchFamily="34" charset="-122"/>
                  <a:ea typeface="微软雅黑" pitchFamily="34" charset="-122"/>
                </a:rPr>
                <a:t>03</a:t>
              </a:r>
              <a:r>
                <a:rPr lang="zh-CN" altLang="en-US" sz="1693" b="1" dirty="0">
                  <a:solidFill>
                    <a:schemeClr val="bg1"/>
                  </a:solidFill>
                  <a:latin typeface="微软雅黑" pitchFamily="34" charset="-122"/>
                  <a:ea typeface="微软雅黑" pitchFamily="34" charset="-122"/>
                </a:rPr>
                <a:t>单击填加标题</a:t>
              </a:r>
              <a:endParaRPr lang="en-US" sz="1693" b="1" dirty="0">
                <a:solidFill>
                  <a:schemeClr val="bg1"/>
                </a:solidFill>
                <a:latin typeface="微软雅黑" pitchFamily="34" charset="-122"/>
                <a:ea typeface="微软雅黑" pitchFamily="34" charset="-122"/>
              </a:endParaRPr>
            </a:p>
          </p:txBody>
        </p:sp>
      </p:grpSp>
      <p:sp>
        <p:nvSpPr>
          <p:cNvPr id="122" name="TextBox 121"/>
          <p:cNvSpPr txBox="1"/>
          <p:nvPr/>
        </p:nvSpPr>
        <p:spPr>
          <a:xfrm>
            <a:off x="4775184" y="3742701"/>
            <a:ext cx="3318670" cy="590205"/>
          </a:xfrm>
          <a:prstGeom prst="rect">
            <a:avLst/>
          </a:prstGeom>
          <a:noFill/>
        </p:spPr>
        <p:txBody>
          <a:bodyPr wrap="square" lIns="68243" tIns="34121" rIns="68243" bIns="34121" rtlCol="0">
            <a:spAutoFit/>
          </a:bodyPr>
          <a:lstStyle/>
          <a:p>
            <a:pPr>
              <a:lnSpc>
                <a:spcPct val="150000"/>
              </a:lnSpc>
            </a:pPr>
            <a:r>
              <a:rPr lang="zh-CN" altLang="en-US" sz="1129" dirty="0">
                <a:solidFill>
                  <a:schemeClr val="accent6"/>
                </a:solidFill>
                <a:latin typeface="+mn-ea"/>
              </a:rPr>
              <a:t>请输入您的文字  请输入您的文字 请输入您的文字</a:t>
            </a:r>
            <a:endParaRPr lang="en-US" altLang="zh-CN" sz="1129" dirty="0">
              <a:solidFill>
                <a:schemeClr val="accent6"/>
              </a:solidFill>
              <a:latin typeface="+mn-ea"/>
            </a:endParaRPr>
          </a:p>
          <a:p>
            <a:pPr>
              <a:lnSpc>
                <a:spcPct val="150000"/>
              </a:lnSpc>
            </a:pPr>
            <a:r>
              <a:rPr lang="zh-CN" altLang="en-US" sz="1129" dirty="0">
                <a:solidFill>
                  <a:schemeClr val="accent6"/>
                </a:solidFill>
                <a:latin typeface="+mn-ea"/>
              </a:rPr>
              <a:t>请输入您的文字  请输入您的文字 请输入您的文字</a:t>
            </a:r>
            <a:endParaRPr lang="en-US" altLang="zh-CN" sz="1129" dirty="0">
              <a:solidFill>
                <a:schemeClr val="accent6"/>
              </a:solidFill>
              <a:latin typeface="+mn-ea"/>
            </a:endParaRPr>
          </a:p>
        </p:txBody>
      </p:sp>
    </p:spTree>
    <p:extLst>
      <p:ext uri="{BB962C8B-B14F-4D97-AF65-F5344CB8AC3E}">
        <p14:creationId xmlns:p14="http://schemas.microsoft.com/office/powerpoint/2010/main" val="894790322"/>
      </p:ext>
    </p:extLst>
  </p:cSld>
  <p:clrMapOvr>
    <a:masterClrMapping/>
  </p:clrMapOvr>
  <p:transition spd="slow" advClick="0" advTm="2000">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102"/>
                                        </p:tgtEl>
                                        <p:attrNameLst>
                                          <p:attrName>style.visibility</p:attrName>
                                        </p:attrNameLst>
                                      </p:cBhvr>
                                      <p:to>
                                        <p:strVal val="visible"/>
                                      </p:to>
                                    </p:set>
                                    <p:anim calcmode="lin" valueType="num">
                                      <p:cBhvr>
                                        <p:cTn id="7" dur="500" fill="hold"/>
                                        <p:tgtEl>
                                          <p:spTgt spid="102"/>
                                        </p:tgtEl>
                                        <p:attrNameLst>
                                          <p:attrName>ppt_w</p:attrName>
                                        </p:attrNameLst>
                                      </p:cBhvr>
                                      <p:tavLst>
                                        <p:tav tm="0">
                                          <p:val>
                                            <p:fltVal val="0"/>
                                          </p:val>
                                        </p:tav>
                                        <p:tav tm="100000">
                                          <p:val>
                                            <p:strVal val="#ppt_w"/>
                                          </p:val>
                                        </p:tav>
                                      </p:tavLst>
                                    </p:anim>
                                    <p:anim calcmode="lin" valueType="num">
                                      <p:cBhvr>
                                        <p:cTn id="8" dur="500" fill="hold"/>
                                        <p:tgtEl>
                                          <p:spTgt spid="102"/>
                                        </p:tgtEl>
                                        <p:attrNameLst>
                                          <p:attrName>ppt_h</p:attrName>
                                        </p:attrNameLst>
                                      </p:cBhvr>
                                      <p:tavLst>
                                        <p:tav tm="0">
                                          <p:val>
                                            <p:fltVal val="0"/>
                                          </p:val>
                                        </p:tav>
                                        <p:tav tm="100000">
                                          <p:val>
                                            <p:strVal val="#ppt_h"/>
                                          </p:val>
                                        </p:tav>
                                      </p:tavLst>
                                    </p:anim>
                                    <p:anim calcmode="lin" valueType="num">
                                      <p:cBhvr>
                                        <p:cTn id="9" dur="500" fill="hold"/>
                                        <p:tgtEl>
                                          <p:spTgt spid="102"/>
                                        </p:tgtEl>
                                        <p:attrNameLst>
                                          <p:attrName>style.rotation</p:attrName>
                                        </p:attrNameLst>
                                      </p:cBhvr>
                                      <p:tavLst>
                                        <p:tav tm="0">
                                          <p:val>
                                            <p:fltVal val="90"/>
                                          </p:val>
                                        </p:tav>
                                        <p:tav tm="100000">
                                          <p:val>
                                            <p:fltVal val="0"/>
                                          </p:val>
                                        </p:tav>
                                      </p:tavLst>
                                    </p:anim>
                                    <p:animEffect transition="in" filter="fade">
                                      <p:cBhvr>
                                        <p:cTn id="10" dur="500"/>
                                        <p:tgtEl>
                                          <p:spTgt spid="102"/>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105"/>
                                        </p:tgtEl>
                                        <p:attrNameLst>
                                          <p:attrName>style.visibility</p:attrName>
                                        </p:attrNameLst>
                                      </p:cBhvr>
                                      <p:to>
                                        <p:strVal val="visible"/>
                                      </p:to>
                                    </p:set>
                                    <p:anim calcmode="lin" valueType="num">
                                      <p:cBhvr>
                                        <p:cTn id="15" dur="500" fill="hold"/>
                                        <p:tgtEl>
                                          <p:spTgt spid="105"/>
                                        </p:tgtEl>
                                        <p:attrNameLst>
                                          <p:attrName>ppt_w</p:attrName>
                                        </p:attrNameLst>
                                      </p:cBhvr>
                                      <p:tavLst>
                                        <p:tav tm="0">
                                          <p:val>
                                            <p:fltVal val="0"/>
                                          </p:val>
                                        </p:tav>
                                        <p:tav tm="100000">
                                          <p:val>
                                            <p:strVal val="#ppt_w"/>
                                          </p:val>
                                        </p:tav>
                                      </p:tavLst>
                                    </p:anim>
                                    <p:anim calcmode="lin" valueType="num">
                                      <p:cBhvr>
                                        <p:cTn id="16" dur="500" fill="hold"/>
                                        <p:tgtEl>
                                          <p:spTgt spid="105"/>
                                        </p:tgtEl>
                                        <p:attrNameLst>
                                          <p:attrName>ppt_h</p:attrName>
                                        </p:attrNameLst>
                                      </p:cBhvr>
                                      <p:tavLst>
                                        <p:tav tm="0">
                                          <p:val>
                                            <p:fltVal val="0"/>
                                          </p:val>
                                        </p:tav>
                                        <p:tav tm="100000">
                                          <p:val>
                                            <p:strVal val="#ppt_h"/>
                                          </p:val>
                                        </p:tav>
                                      </p:tavLst>
                                    </p:anim>
                                    <p:anim calcmode="lin" valueType="num">
                                      <p:cBhvr>
                                        <p:cTn id="17" dur="500" fill="hold"/>
                                        <p:tgtEl>
                                          <p:spTgt spid="105"/>
                                        </p:tgtEl>
                                        <p:attrNameLst>
                                          <p:attrName>style.rotation</p:attrName>
                                        </p:attrNameLst>
                                      </p:cBhvr>
                                      <p:tavLst>
                                        <p:tav tm="0">
                                          <p:val>
                                            <p:fltVal val="90"/>
                                          </p:val>
                                        </p:tav>
                                        <p:tav tm="100000">
                                          <p:val>
                                            <p:fltVal val="0"/>
                                          </p:val>
                                        </p:tav>
                                      </p:tavLst>
                                    </p:anim>
                                    <p:animEffect transition="in" filter="fade">
                                      <p:cBhvr>
                                        <p:cTn id="18" dur="500"/>
                                        <p:tgtEl>
                                          <p:spTgt spid="105"/>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nodeType="clickEffect">
                                  <p:stCondLst>
                                    <p:cond delay="0"/>
                                  </p:stCondLst>
                                  <p:childTnLst>
                                    <p:set>
                                      <p:cBhvr>
                                        <p:cTn id="22" dur="1" fill="hold">
                                          <p:stCondLst>
                                            <p:cond delay="0"/>
                                          </p:stCondLst>
                                        </p:cTn>
                                        <p:tgtEl>
                                          <p:spTgt spid="108"/>
                                        </p:tgtEl>
                                        <p:attrNameLst>
                                          <p:attrName>style.visibility</p:attrName>
                                        </p:attrNameLst>
                                      </p:cBhvr>
                                      <p:to>
                                        <p:strVal val="visible"/>
                                      </p:to>
                                    </p:set>
                                    <p:anim calcmode="lin" valueType="num">
                                      <p:cBhvr>
                                        <p:cTn id="23" dur="500" fill="hold"/>
                                        <p:tgtEl>
                                          <p:spTgt spid="108"/>
                                        </p:tgtEl>
                                        <p:attrNameLst>
                                          <p:attrName>ppt_w</p:attrName>
                                        </p:attrNameLst>
                                      </p:cBhvr>
                                      <p:tavLst>
                                        <p:tav tm="0">
                                          <p:val>
                                            <p:fltVal val="0"/>
                                          </p:val>
                                        </p:tav>
                                        <p:tav tm="100000">
                                          <p:val>
                                            <p:strVal val="#ppt_w"/>
                                          </p:val>
                                        </p:tav>
                                      </p:tavLst>
                                    </p:anim>
                                    <p:anim calcmode="lin" valueType="num">
                                      <p:cBhvr>
                                        <p:cTn id="24" dur="500" fill="hold"/>
                                        <p:tgtEl>
                                          <p:spTgt spid="108"/>
                                        </p:tgtEl>
                                        <p:attrNameLst>
                                          <p:attrName>ppt_h</p:attrName>
                                        </p:attrNameLst>
                                      </p:cBhvr>
                                      <p:tavLst>
                                        <p:tav tm="0">
                                          <p:val>
                                            <p:fltVal val="0"/>
                                          </p:val>
                                        </p:tav>
                                        <p:tav tm="100000">
                                          <p:val>
                                            <p:strVal val="#ppt_h"/>
                                          </p:val>
                                        </p:tav>
                                      </p:tavLst>
                                    </p:anim>
                                    <p:anim calcmode="lin" valueType="num">
                                      <p:cBhvr>
                                        <p:cTn id="25" dur="500" fill="hold"/>
                                        <p:tgtEl>
                                          <p:spTgt spid="108"/>
                                        </p:tgtEl>
                                        <p:attrNameLst>
                                          <p:attrName>style.rotation</p:attrName>
                                        </p:attrNameLst>
                                      </p:cBhvr>
                                      <p:tavLst>
                                        <p:tav tm="0">
                                          <p:val>
                                            <p:fltVal val="90"/>
                                          </p:val>
                                        </p:tav>
                                        <p:tav tm="100000">
                                          <p:val>
                                            <p:fltVal val="0"/>
                                          </p:val>
                                        </p:tav>
                                      </p:tavLst>
                                    </p:anim>
                                    <p:animEffect transition="in" filter="fade">
                                      <p:cBhvr>
                                        <p:cTn id="26" dur="500"/>
                                        <p:tgtEl>
                                          <p:spTgt spid="108"/>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100"/>
                                        </p:tgtEl>
                                        <p:attrNameLst>
                                          <p:attrName>style.visibility</p:attrName>
                                        </p:attrNameLst>
                                      </p:cBhvr>
                                      <p:to>
                                        <p:strVal val="visible"/>
                                      </p:to>
                                    </p:set>
                                    <p:anim calcmode="lin" valueType="num">
                                      <p:cBhvr>
                                        <p:cTn id="31" dur="500" fill="hold"/>
                                        <p:tgtEl>
                                          <p:spTgt spid="100"/>
                                        </p:tgtEl>
                                        <p:attrNameLst>
                                          <p:attrName>ppt_w</p:attrName>
                                        </p:attrNameLst>
                                      </p:cBhvr>
                                      <p:tavLst>
                                        <p:tav tm="0">
                                          <p:val>
                                            <p:fltVal val="0"/>
                                          </p:val>
                                        </p:tav>
                                        <p:tav tm="100000">
                                          <p:val>
                                            <p:strVal val="#ppt_w"/>
                                          </p:val>
                                        </p:tav>
                                      </p:tavLst>
                                    </p:anim>
                                    <p:anim calcmode="lin" valueType="num">
                                      <p:cBhvr>
                                        <p:cTn id="32" dur="500" fill="hold"/>
                                        <p:tgtEl>
                                          <p:spTgt spid="100"/>
                                        </p:tgtEl>
                                        <p:attrNameLst>
                                          <p:attrName>ppt_h</p:attrName>
                                        </p:attrNameLst>
                                      </p:cBhvr>
                                      <p:tavLst>
                                        <p:tav tm="0">
                                          <p:val>
                                            <p:fltVal val="0"/>
                                          </p:val>
                                        </p:tav>
                                        <p:tav tm="100000">
                                          <p:val>
                                            <p:strVal val="#ppt_h"/>
                                          </p:val>
                                        </p:tav>
                                      </p:tavLst>
                                    </p:anim>
                                    <p:anim calcmode="lin" valueType="num">
                                      <p:cBhvr>
                                        <p:cTn id="33" dur="500" fill="hold"/>
                                        <p:tgtEl>
                                          <p:spTgt spid="100"/>
                                        </p:tgtEl>
                                        <p:attrNameLst>
                                          <p:attrName>style.rotation</p:attrName>
                                        </p:attrNameLst>
                                      </p:cBhvr>
                                      <p:tavLst>
                                        <p:tav tm="0">
                                          <p:val>
                                            <p:fltVal val="90"/>
                                          </p:val>
                                        </p:tav>
                                        <p:tav tm="100000">
                                          <p:val>
                                            <p:fltVal val="0"/>
                                          </p:val>
                                        </p:tav>
                                      </p:tavLst>
                                    </p:anim>
                                    <p:animEffect transition="in" filter="fade">
                                      <p:cBhvr>
                                        <p:cTn id="34" dur="500"/>
                                        <p:tgtEl>
                                          <p:spTgt spid="100"/>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grpId="0" nodeType="clickEffect">
                                  <p:stCondLst>
                                    <p:cond delay="0"/>
                                  </p:stCondLst>
                                  <p:childTnLst>
                                    <p:set>
                                      <p:cBhvr>
                                        <p:cTn id="38" dur="1" fill="hold">
                                          <p:stCondLst>
                                            <p:cond delay="0"/>
                                          </p:stCondLst>
                                        </p:cTn>
                                        <p:tgtEl>
                                          <p:spTgt spid="101"/>
                                        </p:tgtEl>
                                        <p:attrNameLst>
                                          <p:attrName>style.visibility</p:attrName>
                                        </p:attrNameLst>
                                      </p:cBhvr>
                                      <p:to>
                                        <p:strVal val="visible"/>
                                      </p:to>
                                    </p:set>
                                    <p:anim calcmode="lin" valueType="num">
                                      <p:cBhvr>
                                        <p:cTn id="39" dur="500" fill="hold"/>
                                        <p:tgtEl>
                                          <p:spTgt spid="101"/>
                                        </p:tgtEl>
                                        <p:attrNameLst>
                                          <p:attrName>ppt_w</p:attrName>
                                        </p:attrNameLst>
                                      </p:cBhvr>
                                      <p:tavLst>
                                        <p:tav tm="0">
                                          <p:val>
                                            <p:fltVal val="0"/>
                                          </p:val>
                                        </p:tav>
                                        <p:tav tm="100000">
                                          <p:val>
                                            <p:strVal val="#ppt_w"/>
                                          </p:val>
                                        </p:tav>
                                      </p:tavLst>
                                    </p:anim>
                                    <p:anim calcmode="lin" valueType="num">
                                      <p:cBhvr>
                                        <p:cTn id="40" dur="500" fill="hold"/>
                                        <p:tgtEl>
                                          <p:spTgt spid="101"/>
                                        </p:tgtEl>
                                        <p:attrNameLst>
                                          <p:attrName>ppt_h</p:attrName>
                                        </p:attrNameLst>
                                      </p:cBhvr>
                                      <p:tavLst>
                                        <p:tav tm="0">
                                          <p:val>
                                            <p:fltVal val="0"/>
                                          </p:val>
                                        </p:tav>
                                        <p:tav tm="100000">
                                          <p:val>
                                            <p:strVal val="#ppt_h"/>
                                          </p:val>
                                        </p:tav>
                                      </p:tavLst>
                                    </p:anim>
                                    <p:anim calcmode="lin" valueType="num">
                                      <p:cBhvr>
                                        <p:cTn id="41" dur="500" fill="hold"/>
                                        <p:tgtEl>
                                          <p:spTgt spid="101"/>
                                        </p:tgtEl>
                                        <p:attrNameLst>
                                          <p:attrName>style.rotation</p:attrName>
                                        </p:attrNameLst>
                                      </p:cBhvr>
                                      <p:tavLst>
                                        <p:tav tm="0">
                                          <p:val>
                                            <p:fltVal val="90"/>
                                          </p:val>
                                        </p:tav>
                                        <p:tav tm="100000">
                                          <p:val>
                                            <p:fltVal val="0"/>
                                          </p:val>
                                        </p:tav>
                                      </p:tavLst>
                                    </p:anim>
                                    <p:animEffect transition="in" filter="fade">
                                      <p:cBhvr>
                                        <p:cTn id="42" dur="500"/>
                                        <p:tgtEl>
                                          <p:spTgt spid="101"/>
                                        </p:tgtEl>
                                      </p:cBhvr>
                                    </p:animEffect>
                                  </p:childTnLst>
                                </p:cTn>
                              </p:par>
                            </p:childTnLst>
                          </p:cTn>
                        </p:par>
                      </p:childTnLst>
                    </p:cTn>
                  </p:par>
                  <p:par>
                    <p:cTn id="43" fill="hold">
                      <p:stCondLst>
                        <p:cond delay="indefinite"/>
                      </p:stCondLst>
                      <p:childTnLst>
                        <p:par>
                          <p:cTn id="44" fill="hold">
                            <p:stCondLst>
                              <p:cond delay="0"/>
                            </p:stCondLst>
                            <p:childTnLst>
                              <p:par>
                                <p:cTn id="45" presetID="31" presetClass="entr" presetSubtype="0" fill="hold" grpId="0" nodeType="clickEffect">
                                  <p:stCondLst>
                                    <p:cond delay="0"/>
                                  </p:stCondLst>
                                  <p:childTnLst>
                                    <p:set>
                                      <p:cBhvr>
                                        <p:cTn id="46" dur="1" fill="hold">
                                          <p:stCondLst>
                                            <p:cond delay="0"/>
                                          </p:stCondLst>
                                        </p:cTn>
                                        <p:tgtEl>
                                          <p:spTgt spid="99"/>
                                        </p:tgtEl>
                                        <p:attrNameLst>
                                          <p:attrName>style.visibility</p:attrName>
                                        </p:attrNameLst>
                                      </p:cBhvr>
                                      <p:to>
                                        <p:strVal val="visible"/>
                                      </p:to>
                                    </p:set>
                                    <p:anim calcmode="lin" valueType="num">
                                      <p:cBhvr>
                                        <p:cTn id="47" dur="500" fill="hold"/>
                                        <p:tgtEl>
                                          <p:spTgt spid="99"/>
                                        </p:tgtEl>
                                        <p:attrNameLst>
                                          <p:attrName>ppt_w</p:attrName>
                                        </p:attrNameLst>
                                      </p:cBhvr>
                                      <p:tavLst>
                                        <p:tav tm="0">
                                          <p:val>
                                            <p:fltVal val="0"/>
                                          </p:val>
                                        </p:tav>
                                        <p:tav tm="100000">
                                          <p:val>
                                            <p:strVal val="#ppt_w"/>
                                          </p:val>
                                        </p:tav>
                                      </p:tavLst>
                                    </p:anim>
                                    <p:anim calcmode="lin" valueType="num">
                                      <p:cBhvr>
                                        <p:cTn id="48" dur="500" fill="hold"/>
                                        <p:tgtEl>
                                          <p:spTgt spid="99"/>
                                        </p:tgtEl>
                                        <p:attrNameLst>
                                          <p:attrName>ppt_h</p:attrName>
                                        </p:attrNameLst>
                                      </p:cBhvr>
                                      <p:tavLst>
                                        <p:tav tm="0">
                                          <p:val>
                                            <p:fltVal val="0"/>
                                          </p:val>
                                        </p:tav>
                                        <p:tav tm="100000">
                                          <p:val>
                                            <p:strVal val="#ppt_h"/>
                                          </p:val>
                                        </p:tav>
                                      </p:tavLst>
                                    </p:anim>
                                    <p:anim calcmode="lin" valueType="num">
                                      <p:cBhvr>
                                        <p:cTn id="49" dur="500" fill="hold"/>
                                        <p:tgtEl>
                                          <p:spTgt spid="99"/>
                                        </p:tgtEl>
                                        <p:attrNameLst>
                                          <p:attrName>style.rotation</p:attrName>
                                        </p:attrNameLst>
                                      </p:cBhvr>
                                      <p:tavLst>
                                        <p:tav tm="0">
                                          <p:val>
                                            <p:fltVal val="90"/>
                                          </p:val>
                                        </p:tav>
                                        <p:tav tm="100000">
                                          <p:val>
                                            <p:fltVal val="0"/>
                                          </p:val>
                                        </p:tav>
                                      </p:tavLst>
                                    </p:anim>
                                    <p:animEffect transition="in" filter="fade">
                                      <p:cBhvr>
                                        <p:cTn id="50" dur="500"/>
                                        <p:tgtEl>
                                          <p:spTgt spid="99"/>
                                        </p:tgtEl>
                                      </p:cBhvr>
                                    </p:animEffect>
                                  </p:childTnLst>
                                </p:cTn>
                              </p:par>
                            </p:childTnLst>
                          </p:cTn>
                        </p:par>
                        <p:par>
                          <p:cTn id="51" fill="hold">
                            <p:stCondLst>
                              <p:cond delay="500"/>
                            </p:stCondLst>
                            <p:childTnLst>
                              <p:par>
                                <p:cTn id="52" presetID="22" presetClass="entr" presetSubtype="8" fill="hold" nodeType="afterEffect">
                                  <p:stCondLst>
                                    <p:cond delay="0"/>
                                  </p:stCondLst>
                                  <p:childTnLst>
                                    <p:set>
                                      <p:cBhvr>
                                        <p:cTn id="53" dur="1" fill="hold">
                                          <p:stCondLst>
                                            <p:cond delay="0"/>
                                          </p:stCondLst>
                                        </p:cTn>
                                        <p:tgtEl>
                                          <p:spTgt spid="111"/>
                                        </p:tgtEl>
                                        <p:attrNameLst>
                                          <p:attrName>style.visibility</p:attrName>
                                        </p:attrNameLst>
                                      </p:cBhvr>
                                      <p:to>
                                        <p:strVal val="visible"/>
                                      </p:to>
                                    </p:set>
                                    <p:animEffect transition="in" filter="wipe(left)">
                                      <p:cBhvr>
                                        <p:cTn id="54" dur="500"/>
                                        <p:tgtEl>
                                          <p:spTgt spid="111"/>
                                        </p:tgtEl>
                                      </p:cBhvr>
                                    </p:animEffect>
                                  </p:childTnLst>
                                </p:cTn>
                              </p:par>
                            </p:childTnLst>
                          </p:cTn>
                        </p:par>
                        <p:par>
                          <p:cTn id="55" fill="hold">
                            <p:stCondLst>
                              <p:cond delay="1000"/>
                            </p:stCondLst>
                            <p:childTnLst>
                              <p:par>
                                <p:cTn id="56" presetID="22" presetClass="entr" presetSubtype="8" fill="hold" grpId="0" nodeType="afterEffect">
                                  <p:stCondLst>
                                    <p:cond delay="0"/>
                                  </p:stCondLst>
                                  <p:childTnLst>
                                    <p:set>
                                      <p:cBhvr>
                                        <p:cTn id="57" dur="1" fill="hold">
                                          <p:stCondLst>
                                            <p:cond delay="0"/>
                                          </p:stCondLst>
                                        </p:cTn>
                                        <p:tgtEl>
                                          <p:spTgt spid="114"/>
                                        </p:tgtEl>
                                        <p:attrNameLst>
                                          <p:attrName>style.visibility</p:attrName>
                                        </p:attrNameLst>
                                      </p:cBhvr>
                                      <p:to>
                                        <p:strVal val="visible"/>
                                      </p:to>
                                    </p:set>
                                    <p:animEffect transition="in" filter="wipe(left)">
                                      <p:cBhvr>
                                        <p:cTn id="58" dur="500"/>
                                        <p:tgtEl>
                                          <p:spTgt spid="114"/>
                                        </p:tgtEl>
                                      </p:cBhvr>
                                    </p:animEffect>
                                  </p:childTnLst>
                                </p:cTn>
                              </p:par>
                            </p:childTnLst>
                          </p:cTn>
                        </p:par>
                        <p:par>
                          <p:cTn id="59" fill="hold">
                            <p:stCondLst>
                              <p:cond delay="1500"/>
                            </p:stCondLst>
                            <p:childTnLst>
                              <p:par>
                                <p:cTn id="60" presetID="22" presetClass="entr" presetSubtype="8" fill="hold" nodeType="afterEffect">
                                  <p:stCondLst>
                                    <p:cond delay="0"/>
                                  </p:stCondLst>
                                  <p:childTnLst>
                                    <p:set>
                                      <p:cBhvr>
                                        <p:cTn id="61" dur="1" fill="hold">
                                          <p:stCondLst>
                                            <p:cond delay="0"/>
                                          </p:stCondLst>
                                        </p:cTn>
                                        <p:tgtEl>
                                          <p:spTgt spid="115"/>
                                        </p:tgtEl>
                                        <p:attrNameLst>
                                          <p:attrName>style.visibility</p:attrName>
                                        </p:attrNameLst>
                                      </p:cBhvr>
                                      <p:to>
                                        <p:strVal val="visible"/>
                                      </p:to>
                                    </p:set>
                                    <p:animEffect transition="in" filter="wipe(left)">
                                      <p:cBhvr>
                                        <p:cTn id="62" dur="500"/>
                                        <p:tgtEl>
                                          <p:spTgt spid="115"/>
                                        </p:tgtEl>
                                      </p:cBhvr>
                                    </p:animEffect>
                                  </p:childTnLst>
                                </p:cTn>
                              </p:par>
                            </p:childTnLst>
                          </p:cTn>
                        </p:par>
                        <p:par>
                          <p:cTn id="63" fill="hold">
                            <p:stCondLst>
                              <p:cond delay="2000"/>
                            </p:stCondLst>
                            <p:childTnLst>
                              <p:par>
                                <p:cTn id="64" presetID="22" presetClass="entr" presetSubtype="8" fill="hold" grpId="0" nodeType="afterEffect">
                                  <p:stCondLst>
                                    <p:cond delay="0"/>
                                  </p:stCondLst>
                                  <p:childTnLst>
                                    <p:set>
                                      <p:cBhvr>
                                        <p:cTn id="65" dur="1" fill="hold">
                                          <p:stCondLst>
                                            <p:cond delay="0"/>
                                          </p:stCondLst>
                                        </p:cTn>
                                        <p:tgtEl>
                                          <p:spTgt spid="118"/>
                                        </p:tgtEl>
                                        <p:attrNameLst>
                                          <p:attrName>style.visibility</p:attrName>
                                        </p:attrNameLst>
                                      </p:cBhvr>
                                      <p:to>
                                        <p:strVal val="visible"/>
                                      </p:to>
                                    </p:set>
                                    <p:animEffect transition="in" filter="wipe(left)">
                                      <p:cBhvr>
                                        <p:cTn id="66" dur="500"/>
                                        <p:tgtEl>
                                          <p:spTgt spid="118"/>
                                        </p:tgtEl>
                                      </p:cBhvr>
                                    </p:animEffect>
                                  </p:childTnLst>
                                </p:cTn>
                              </p:par>
                            </p:childTnLst>
                          </p:cTn>
                        </p:par>
                        <p:par>
                          <p:cTn id="67" fill="hold">
                            <p:stCondLst>
                              <p:cond delay="2500"/>
                            </p:stCondLst>
                            <p:childTnLst>
                              <p:par>
                                <p:cTn id="68" presetID="22" presetClass="entr" presetSubtype="8" fill="hold" nodeType="afterEffect">
                                  <p:stCondLst>
                                    <p:cond delay="0"/>
                                  </p:stCondLst>
                                  <p:childTnLst>
                                    <p:set>
                                      <p:cBhvr>
                                        <p:cTn id="69" dur="1" fill="hold">
                                          <p:stCondLst>
                                            <p:cond delay="0"/>
                                          </p:stCondLst>
                                        </p:cTn>
                                        <p:tgtEl>
                                          <p:spTgt spid="119"/>
                                        </p:tgtEl>
                                        <p:attrNameLst>
                                          <p:attrName>style.visibility</p:attrName>
                                        </p:attrNameLst>
                                      </p:cBhvr>
                                      <p:to>
                                        <p:strVal val="visible"/>
                                      </p:to>
                                    </p:set>
                                    <p:animEffect transition="in" filter="wipe(left)">
                                      <p:cBhvr>
                                        <p:cTn id="70" dur="500"/>
                                        <p:tgtEl>
                                          <p:spTgt spid="119"/>
                                        </p:tgtEl>
                                      </p:cBhvr>
                                    </p:animEffect>
                                  </p:childTnLst>
                                </p:cTn>
                              </p:par>
                            </p:childTnLst>
                          </p:cTn>
                        </p:par>
                        <p:par>
                          <p:cTn id="71" fill="hold">
                            <p:stCondLst>
                              <p:cond delay="3000"/>
                            </p:stCondLst>
                            <p:childTnLst>
                              <p:par>
                                <p:cTn id="72" presetID="22" presetClass="entr" presetSubtype="8" fill="hold" grpId="0" nodeType="afterEffect">
                                  <p:stCondLst>
                                    <p:cond delay="0"/>
                                  </p:stCondLst>
                                  <p:childTnLst>
                                    <p:set>
                                      <p:cBhvr>
                                        <p:cTn id="73" dur="1" fill="hold">
                                          <p:stCondLst>
                                            <p:cond delay="0"/>
                                          </p:stCondLst>
                                        </p:cTn>
                                        <p:tgtEl>
                                          <p:spTgt spid="122"/>
                                        </p:tgtEl>
                                        <p:attrNameLst>
                                          <p:attrName>style.visibility</p:attrName>
                                        </p:attrNameLst>
                                      </p:cBhvr>
                                      <p:to>
                                        <p:strVal val="visible"/>
                                      </p:to>
                                    </p:set>
                                    <p:animEffect transition="in" filter="wipe(left)">
                                      <p:cBhvr>
                                        <p:cTn id="74" dur="500"/>
                                        <p:tgtEl>
                                          <p:spTgt spid="1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9" grpId="0" animBg="1"/>
      <p:bldP spid="100" grpId="0" animBg="1"/>
      <p:bldP spid="101" grpId="0" animBg="1"/>
      <p:bldP spid="114" grpId="0"/>
      <p:bldP spid="118" grpId="0"/>
      <p:bldP spid="122" grpId="0"/>
    </p:bldLst>
  </p:timing>
  <p:extLst mod="1">
    <p:ext uri="{E180D4A7-C9FB-4DFB-919C-405C955672EB}">
      <p14:showEvtLst xmlns:p14="http://schemas.microsoft.com/office/powerpoint/2010/main">
        <p14:playEvt time="0" objId="30"/>
      </p14:showEvtLst>
    </p:ext>
  </p:extLs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Freeform 2"/>
          <p:cNvSpPr>
            <a:spLocks/>
          </p:cNvSpPr>
          <p:nvPr/>
        </p:nvSpPr>
        <p:spPr bwMode="auto">
          <a:xfrm>
            <a:off x="252303" y="880689"/>
            <a:ext cx="5117382" cy="4381263"/>
          </a:xfrm>
          <a:custGeom>
            <a:avLst/>
            <a:gdLst>
              <a:gd name="T0" fmla="*/ 0 w 3668"/>
              <a:gd name="T1" fmla="*/ 2147483647 h 3785"/>
              <a:gd name="T2" fmla="*/ 2147483647 w 3668"/>
              <a:gd name="T3" fmla="*/ 2147483647 h 3785"/>
              <a:gd name="T4" fmla="*/ 2147483647 w 3668"/>
              <a:gd name="T5" fmla="*/ 2147483647 h 3785"/>
              <a:gd name="T6" fmla="*/ 2147483647 w 3668"/>
              <a:gd name="T7" fmla="*/ 2147483647 h 3785"/>
              <a:gd name="T8" fmla="*/ 2147483647 w 3668"/>
              <a:gd name="T9" fmla="*/ 2147483647 h 3785"/>
              <a:gd name="T10" fmla="*/ 2147483647 w 3668"/>
              <a:gd name="T11" fmla="*/ 2147483647 h 3785"/>
              <a:gd name="T12" fmla="*/ 2147483647 w 3668"/>
              <a:gd name="T13" fmla="*/ 2147483647 h 3785"/>
              <a:gd name="T14" fmla="*/ 2147483647 w 3668"/>
              <a:gd name="T15" fmla="*/ 2147483647 h 3785"/>
              <a:gd name="T16" fmla="*/ 2147483647 w 3668"/>
              <a:gd name="T17" fmla="*/ 2147483647 h 3785"/>
              <a:gd name="T18" fmla="*/ 2147483647 w 3668"/>
              <a:gd name="T19" fmla="*/ 2147483647 h 3785"/>
              <a:gd name="T20" fmla="*/ 2147483647 w 3668"/>
              <a:gd name="T21" fmla="*/ 2147483647 h 3785"/>
              <a:gd name="T22" fmla="*/ 2147483647 w 3668"/>
              <a:gd name="T23" fmla="*/ 2147483647 h 3785"/>
              <a:gd name="T24" fmla="*/ 2147483647 w 3668"/>
              <a:gd name="T25" fmla="*/ 2147483647 h 3785"/>
              <a:gd name="T26" fmla="*/ 2147483647 w 3668"/>
              <a:gd name="T27" fmla="*/ 2147483647 h 3785"/>
              <a:gd name="T28" fmla="*/ 2147483647 w 3668"/>
              <a:gd name="T29" fmla="*/ 0 h 3785"/>
              <a:gd name="T30" fmla="*/ 2147483647 w 3668"/>
              <a:gd name="T31" fmla="*/ 2147483647 h 3785"/>
              <a:gd name="T32" fmla="*/ 2147483647 w 3668"/>
              <a:gd name="T33" fmla="*/ 2147483647 h 3785"/>
              <a:gd name="T34" fmla="*/ 2147483647 w 3668"/>
              <a:gd name="T35" fmla="*/ 2147483647 h 3785"/>
              <a:gd name="T36" fmla="*/ 2147483647 w 3668"/>
              <a:gd name="T37" fmla="*/ 2147483647 h 3785"/>
              <a:gd name="T38" fmla="*/ 2147483647 w 3668"/>
              <a:gd name="T39" fmla="*/ 2147483647 h 3785"/>
              <a:gd name="T40" fmla="*/ 2147483647 w 3668"/>
              <a:gd name="T41" fmla="*/ 2147483647 h 3785"/>
              <a:gd name="T42" fmla="*/ 2147483647 w 3668"/>
              <a:gd name="T43" fmla="*/ 2147483647 h 3785"/>
              <a:gd name="T44" fmla="*/ 2147483647 w 3668"/>
              <a:gd name="T45" fmla="*/ 2147483647 h 3785"/>
              <a:gd name="T46" fmla="*/ 2147483647 w 3668"/>
              <a:gd name="T47" fmla="*/ 2147483647 h 3785"/>
              <a:gd name="T48" fmla="*/ 2147483647 w 3668"/>
              <a:gd name="T49" fmla="*/ 2147483647 h 3785"/>
              <a:gd name="T50" fmla="*/ 2147483647 w 3668"/>
              <a:gd name="T51" fmla="*/ 2147483647 h 3785"/>
              <a:gd name="T52" fmla="*/ 2147483647 w 3668"/>
              <a:gd name="T53" fmla="*/ 2147483647 h 3785"/>
              <a:gd name="T54" fmla="*/ 2147483647 w 3668"/>
              <a:gd name="T55" fmla="*/ 2147483647 h 3785"/>
              <a:gd name="T56" fmla="*/ 0 w 3668"/>
              <a:gd name="T57" fmla="*/ 2147483647 h 3785"/>
              <a:gd name="T58" fmla="*/ 0 w 3668"/>
              <a:gd name="T59" fmla="*/ 2147483647 h 3785"/>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3668"/>
              <a:gd name="T91" fmla="*/ 0 h 3785"/>
              <a:gd name="T92" fmla="*/ 3668 w 3668"/>
              <a:gd name="T93" fmla="*/ 3785 h 3785"/>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3668" h="3785">
                <a:moveTo>
                  <a:pt x="0" y="2742"/>
                </a:moveTo>
                <a:lnTo>
                  <a:pt x="253" y="2556"/>
                </a:lnTo>
                <a:lnTo>
                  <a:pt x="515" y="2395"/>
                </a:lnTo>
                <a:lnTo>
                  <a:pt x="798" y="2223"/>
                </a:lnTo>
                <a:lnTo>
                  <a:pt x="1152" y="2000"/>
                </a:lnTo>
                <a:lnTo>
                  <a:pt x="1587" y="1728"/>
                </a:lnTo>
                <a:lnTo>
                  <a:pt x="1869" y="1525"/>
                </a:lnTo>
                <a:lnTo>
                  <a:pt x="2061" y="1394"/>
                </a:lnTo>
                <a:lnTo>
                  <a:pt x="2324" y="1182"/>
                </a:lnTo>
                <a:lnTo>
                  <a:pt x="2557" y="980"/>
                </a:lnTo>
                <a:lnTo>
                  <a:pt x="2769" y="768"/>
                </a:lnTo>
                <a:lnTo>
                  <a:pt x="2941" y="606"/>
                </a:lnTo>
                <a:lnTo>
                  <a:pt x="3193" y="353"/>
                </a:lnTo>
                <a:lnTo>
                  <a:pt x="3011" y="252"/>
                </a:lnTo>
                <a:lnTo>
                  <a:pt x="3648" y="0"/>
                </a:lnTo>
                <a:lnTo>
                  <a:pt x="3668" y="687"/>
                </a:lnTo>
                <a:lnTo>
                  <a:pt x="3466" y="525"/>
                </a:lnTo>
                <a:lnTo>
                  <a:pt x="3213" y="828"/>
                </a:lnTo>
                <a:lnTo>
                  <a:pt x="2910" y="1202"/>
                </a:lnTo>
                <a:lnTo>
                  <a:pt x="2698" y="1515"/>
                </a:lnTo>
                <a:lnTo>
                  <a:pt x="2597" y="1738"/>
                </a:lnTo>
                <a:lnTo>
                  <a:pt x="2496" y="1970"/>
                </a:lnTo>
                <a:lnTo>
                  <a:pt x="2435" y="2182"/>
                </a:lnTo>
                <a:lnTo>
                  <a:pt x="2375" y="2384"/>
                </a:lnTo>
                <a:lnTo>
                  <a:pt x="2264" y="2779"/>
                </a:lnTo>
                <a:lnTo>
                  <a:pt x="2183" y="3152"/>
                </a:lnTo>
                <a:lnTo>
                  <a:pt x="2122" y="3445"/>
                </a:lnTo>
                <a:lnTo>
                  <a:pt x="2042" y="3785"/>
                </a:lnTo>
                <a:lnTo>
                  <a:pt x="0" y="3785"/>
                </a:lnTo>
                <a:lnTo>
                  <a:pt x="0" y="2742"/>
                </a:lnTo>
                <a:close/>
              </a:path>
            </a:pathLst>
          </a:custGeom>
          <a:gradFill rotWithShape="1">
            <a:gsLst>
              <a:gs pos="0">
                <a:schemeClr val="bg1">
                  <a:lumMod val="75000"/>
                </a:schemeClr>
              </a:gs>
              <a:gs pos="100000">
                <a:srgbClr val="FFFFFF">
                  <a:alpha val="0"/>
                </a:srgbClr>
              </a:gs>
            </a:gsLst>
            <a:lin ang="5400000" scaled="1"/>
          </a:gradFill>
          <a:ln w="9525">
            <a:noFill/>
            <a:round/>
            <a:headEnd/>
            <a:tailEnd/>
          </a:ln>
        </p:spPr>
        <p:txBody>
          <a:bodyPr wrap="none" lIns="78848" tIns="39425" rIns="78848" bIns="39425" anchor="ctr"/>
          <a:lstStyle/>
          <a:p>
            <a:pPr algn="ctr" fontAlgn="base">
              <a:spcBef>
                <a:spcPct val="0"/>
              </a:spcBef>
              <a:spcAft>
                <a:spcPct val="0"/>
              </a:spcAft>
              <a:defRPr/>
            </a:pPr>
            <a:endParaRPr lang="zh-CN" altLang="en-US" sz="1599" b="1" kern="0">
              <a:solidFill>
                <a:srgbClr val="000000"/>
              </a:solidFill>
              <a:latin typeface="微软雅黑" panose="020B0503020204020204" pitchFamily="34" charset="-122"/>
              <a:ea typeface="微软雅黑" panose="020B0503020204020204" pitchFamily="34" charset="-122"/>
            </a:endParaRPr>
          </a:p>
        </p:txBody>
      </p:sp>
      <p:sp>
        <p:nvSpPr>
          <p:cNvPr id="30" name="圆角矩形 29"/>
          <p:cNvSpPr/>
          <p:nvPr/>
        </p:nvSpPr>
        <p:spPr>
          <a:xfrm>
            <a:off x="1691680" y="3567352"/>
            <a:ext cx="1996222" cy="369597"/>
          </a:xfrm>
          <a:prstGeom prst="roundRect">
            <a:avLst/>
          </a:prstGeom>
          <a:solidFill>
            <a:schemeClr val="accent3"/>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8848" tIns="39425" rIns="78848" bIns="39425" rtlCol="0" anchor="ctr"/>
          <a:lstStyle/>
          <a:p>
            <a:pPr algn="ctr"/>
            <a:r>
              <a:rPr lang="en-US" altLang="zh-CN" sz="1599" dirty="0">
                <a:latin typeface="微软雅黑" panose="020B0503020204020204" pitchFamily="34" charset="-122"/>
                <a:ea typeface="微软雅黑" panose="020B0503020204020204" pitchFamily="34" charset="-122"/>
              </a:rPr>
              <a:t>2010</a:t>
            </a:r>
            <a:r>
              <a:rPr lang="zh-CN" altLang="en-US" sz="1599" dirty="0">
                <a:latin typeface="微软雅黑" panose="020B0503020204020204" pitchFamily="34" charset="-122"/>
                <a:ea typeface="微软雅黑" panose="020B0503020204020204" pitchFamily="34" charset="-122"/>
              </a:rPr>
              <a:t>年</a:t>
            </a:r>
            <a:r>
              <a:rPr lang="en-US" altLang="zh-CN" sz="1599" dirty="0">
                <a:latin typeface="微软雅黑" panose="020B0503020204020204" pitchFamily="34" charset="-122"/>
                <a:ea typeface="微软雅黑" panose="020B0503020204020204" pitchFamily="34" charset="-122"/>
              </a:rPr>
              <a:t>4</a:t>
            </a:r>
            <a:r>
              <a:rPr lang="zh-CN" altLang="en-US" sz="1599" dirty="0">
                <a:latin typeface="微软雅黑" panose="020B0503020204020204" pitchFamily="34" charset="-122"/>
                <a:ea typeface="微软雅黑" panose="020B0503020204020204" pitchFamily="34" charset="-122"/>
              </a:rPr>
              <a:t>月</a:t>
            </a:r>
          </a:p>
        </p:txBody>
      </p:sp>
      <p:sp>
        <p:nvSpPr>
          <p:cNvPr id="31" name="圆角矩形 30"/>
          <p:cNvSpPr/>
          <p:nvPr/>
        </p:nvSpPr>
        <p:spPr>
          <a:xfrm>
            <a:off x="2528803" y="2771068"/>
            <a:ext cx="1996222" cy="369597"/>
          </a:xfrm>
          <a:prstGeom prst="roundRect">
            <a:avLst/>
          </a:prstGeom>
          <a:solidFill>
            <a:schemeClr val="accent2"/>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8848" tIns="39425" rIns="78848" bIns="39425" rtlCol="0" anchor="ctr"/>
          <a:lstStyle/>
          <a:p>
            <a:pPr algn="ctr"/>
            <a:r>
              <a:rPr lang="en-US" altLang="zh-CN" sz="1599" dirty="0">
                <a:latin typeface="微软雅黑" panose="020B0503020204020204" pitchFamily="34" charset="-122"/>
                <a:ea typeface="微软雅黑" panose="020B0503020204020204" pitchFamily="34" charset="-122"/>
              </a:rPr>
              <a:t>2011</a:t>
            </a:r>
            <a:r>
              <a:rPr lang="zh-CN" altLang="en-US" sz="1599" dirty="0">
                <a:latin typeface="微软雅黑" panose="020B0503020204020204" pitchFamily="34" charset="-122"/>
                <a:ea typeface="微软雅黑" panose="020B0503020204020204" pitchFamily="34" charset="-122"/>
              </a:rPr>
              <a:t>年</a:t>
            </a:r>
            <a:r>
              <a:rPr lang="en-US" altLang="zh-CN" sz="1599" dirty="0">
                <a:latin typeface="微软雅黑" panose="020B0503020204020204" pitchFamily="34" charset="-122"/>
                <a:ea typeface="微软雅黑" panose="020B0503020204020204" pitchFamily="34" charset="-122"/>
              </a:rPr>
              <a:t>5</a:t>
            </a:r>
            <a:r>
              <a:rPr lang="zh-CN" altLang="en-US" sz="1599" dirty="0">
                <a:latin typeface="微软雅黑" panose="020B0503020204020204" pitchFamily="34" charset="-122"/>
                <a:ea typeface="微软雅黑" panose="020B0503020204020204" pitchFamily="34" charset="-122"/>
              </a:rPr>
              <a:t>月</a:t>
            </a:r>
          </a:p>
        </p:txBody>
      </p:sp>
      <p:sp>
        <p:nvSpPr>
          <p:cNvPr id="32" name="圆角矩形 31"/>
          <p:cNvSpPr/>
          <p:nvPr/>
        </p:nvSpPr>
        <p:spPr>
          <a:xfrm>
            <a:off x="3152622" y="2002835"/>
            <a:ext cx="1996222" cy="369597"/>
          </a:xfrm>
          <a:prstGeom prst="roundRect">
            <a:avLst/>
          </a:pr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8848" tIns="39425" rIns="78848" bIns="39425" rtlCol="0" anchor="ctr"/>
          <a:lstStyle/>
          <a:p>
            <a:pPr algn="ctr"/>
            <a:r>
              <a:rPr lang="en-US" altLang="zh-CN" sz="1599" dirty="0">
                <a:latin typeface="微软雅黑" panose="020B0503020204020204" pitchFamily="34" charset="-122"/>
                <a:ea typeface="微软雅黑" panose="020B0503020204020204" pitchFamily="34" charset="-122"/>
              </a:rPr>
              <a:t>2012</a:t>
            </a:r>
            <a:r>
              <a:rPr lang="zh-CN" altLang="en-US" sz="1599" dirty="0">
                <a:latin typeface="微软雅黑" panose="020B0503020204020204" pitchFamily="34" charset="-122"/>
                <a:ea typeface="微软雅黑" panose="020B0503020204020204" pitchFamily="34" charset="-122"/>
              </a:rPr>
              <a:t>年</a:t>
            </a:r>
            <a:r>
              <a:rPr lang="en-US" altLang="zh-CN" sz="1599" dirty="0">
                <a:latin typeface="微软雅黑" panose="020B0503020204020204" pitchFamily="34" charset="-122"/>
                <a:ea typeface="微软雅黑" panose="020B0503020204020204" pitchFamily="34" charset="-122"/>
              </a:rPr>
              <a:t>6</a:t>
            </a:r>
            <a:r>
              <a:rPr lang="zh-CN" altLang="en-US" sz="1599" dirty="0">
                <a:latin typeface="微软雅黑" panose="020B0503020204020204" pitchFamily="34" charset="-122"/>
                <a:ea typeface="微软雅黑" panose="020B0503020204020204" pitchFamily="34" charset="-122"/>
              </a:rPr>
              <a:t>月</a:t>
            </a:r>
          </a:p>
        </p:txBody>
      </p:sp>
      <p:sp>
        <p:nvSpPr>
          <p:cNvPr id="33" name="圆角矩形 32"/>
          <p:cNvSpPr/>
          <p:nvPr/>
        </p:nvSpPr>
        <p:spPr>
          <a:xfrm>
            <a:off x="3851920" y="1277666"/>
            <a:ext cx="1996222" cy="369597"/>
          </a:xfrm>
          <a:prstGeom prst="roundRect">
            <a:avLst/>
          </a:prstGeom>
          <a:solidFill>
            <a:schemeClr val="bg2"/>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8848" tIns="39425" rIns="78848" bIns="39425" rtlCol="0" anchor="ctr"/>
          <a:lstStyle/>
          <a:p>
            <a:pPr algn="ctr"/>
            <a:r>
              <a:rPr lang="en-US" altLang="zh-CN" sz="1599" dirty="0">
                <a:latin typeface="微软雅黑" panose="020B0503020204020204" pitchFamily="34" charset="-122"/>
                <a:ea typeface="微软雅黑" panose="020B0503020204020204" pitchFamily="34" charset="-122"/>
              </a:rPr>
              <a:t>2013</a:t>
            </a:r>
            <a:r>
              <a:rPr lang="zh-CN" altLang="en-US" sz="1599" dirty="0">
                <a:latin typeface="微软雅黑" panose="020B0503020204020204" pitchFamily="34" charset="-122"/>
                <a:ea typeface="微软雅黑" panose="020B0503020204020204" pitchFamily="34" charset="-122"/>
              </a:rPr>
              <a:t>年</a:t>
            </a:r>
            <a:r>
              <a:rPr lang="en-US" altLang="zh-CN" sz="1599" dirty="0">
                <a:latin typeface="微软雅黑" panose="020B0503020204020204" pitchFamily="34" charset="-122"/>
                <a:ea typeface="微软雅黑" panose="020B0503020204020204" pitchFamily="34" charset="-122"/>
              </a:rPr>
              <a:t>12</a:t>
            </a:r>
            <a:r>
              <a:rPr lang="zh-CN" altLang="en-US" sz="1599" dirty="0">
                <a:latin typeface="微软雅黑" panose="020B0503020204020204" pitchFamily="34" charset="-122"/>
                <a:ea typeface="微软雅黑" panose="020B0503020204020204" pitchFamily="34" charset="-122"/>
              </a:rPr>
              <a:t>月</a:t>
            </a:r>
          </a:p>
        </p:txBody>
      </p:sp>
      <p:sp>
        <p:nvSpPr>
          <p:cNvPr id="34" name="圆角矩形 33"/>
          <p:cNvSpPr/>
          <p:nvPr/>
        </p:nvSpPr>
        <p:spPr>
          <a:xfrm>
            <a:off x="899592" y="4296390"/>
            <a:ext cx="1996222" cy="369597"/>
          </a:xfrm>
          <a:prstGeom prst="roundRect">
            <a:avLst/>
          </a:prstGeom>
          <a:solidFill>
            <a:schemeClr val="accent4"/>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8848" tIns="39425" rIns="78848" bIns="39425" rtlCol="0" anchor="ctr"/>
          <a:lstStyle/>
          <a:p>
            <a:pPr algn="ctr"/>
            <a:r>
              <a:rPr lang="en-US" altLang="zh-CN" sz="1599" dirty="0">
                <a:latin typeface="微软雅黑" panose="020B0503020204020204" pitchFamily="34" charset="-122"/>
                <a:ea typeface="微软雅黑" panose="020B0503020204020204" pitchFamily="34" charset="-122"/>
              </a:rPr>
              <a:t>2009</a:t>
            </a:r>
            <a:r>
              <a:rPr lang="zh-CN" altLang="en-US" sz="1599" dirty="0">
                <a:latin typeface="微软雅黑" panose="020B0503020204020204" pitchFamily="34" charset="-122"/>
                <a:ea typeface="微软雅黑" panose="020B0503020204020204" pitchFamily="34" charset="-122"/>
              </a:rPr>
              <a:t>年</a:t>
            </a:r>
            <a:r>
              <a:rPr lang="en-US" altLang="zh-CN" sz="1599" dirty="0">
                <a:latin typeface="微软雅黑" panose="020B0503020204020204" pitchFamily="34" charset="-122"/>
                <a:ea typeface="微软雅黑" panose="020B0503020204020204" pitchFamily="34" charset="-122"/>
              </a:rPr>
              <a:t>3</a:t>
            </a:r>
            <a:r>
              <a:rPr lang="zh-CN" altLang="en-US" sz="1599" dirty="0">
                <a:latin typeface="微软雅黑" panose="020B0503020204020204" pitchFamily="34" charset="-122"/>
                <a:ea typeface="微软雅黑" panose="020B0503020204020204" pitchFamily="34" charset="-122"/>
              </a:rPr>
              <a:t>月</a:t>
            </a:r>
          </a:p>
        </p:txBody>
      </p:sp>
      <p:sp>
        <p:nvSpPr>
          <p:cNvPr id="35" name="矩形 34"/>
          <p:cNvSpPr/>
          <p:nvPr/>
        </p:nvSpPr>
        <p:spPr>
          <a:xfrm>
            <a:off x="3851921" y="4271769"/>
            <a:ext cx="1980406" cy="513841"/>
          </a:xfrm>
          <a:prstGeom prst="rect">
            <a:avLst/>
          </a:prstGeom>
          <a:ln>
            <a:solidFill>
              <a:schemeClr val="accent4"/>
            </a:solidFill>
            <a:prstDash val="dash"/>
          </a:ln>
        </p:spPr>
        <p:txBody>
          <a:bodyPr wrap="square" lIns="78848" tIns="39425" rIns="78848" bIns="39425">
            <a:spAutoFit/>
          </a:bodyPr>
          <a:lstStyle/>
          <a:p>
            <a:pPr algn="ctr"/>
            <a:r>
              <a:rPr lang="zh-CN" altLang="en-US" sz="1411" dirty="0">
                <a:solidFill>
                  <a:schemeClr val="accent5">
                    <a:lumMod val="50000"/>
                  </a:schemeClr>
                </a:solidFill>
                <a:latin typeface="微软雅黑" panose="020B0503020204020204" pitchFamily="34" charset="-122"/>
                <a:ea typeface="微软雅黑" panose="020B0503020204020204" pitchFamily="34" charset="-122"/>
              </a:rPr>
              <a:t>单击此处添加文本</a:t>
            </a:r>
            <a:endParaRPr lang="en-US" altLang="zh-CN" sz="1411" dirty="0">
              <a:solidFill>
                <a:schemeClr val="accent5">
                  <a:lumMod val="50000"/>
                </a:schemeClr>
              </a:solidFill>
              <a:latin typeface="微软雅黑" panose="020B0503020204020204" pitchFamily="34" charset="-122"/>
              <a:ea typeface="微软雅黑" panose="020B0503020204020204" pitchFamily="34" charset="-122"/>
            </a:endParaRPr>
          </a:p>
          <a:p>
            <a:pPr algn="ctr"/>
            <a:r>
              <a:rPr lang="zh-CN" altLang="en-US" sz="1411" dirty="0">
                <a:solidFill>
                  <a:schemeClr val="accent5">
                    <a:lumMod val="50000"/>
                  </a:schemeClr>
                </a:solidFill>
                <a:latin typeface="微软雅黑" panose="020B0503020204020204" pitchFamily="34" charset="-122"/>
                <a:ea typeface="微软雅黑" panose="020B0503020204020204" pitchFamily="34" charset="-122"/>
              </a:rPr>
              <a:t>单击此处添加文本</a:t>
            </a:r>
          </a:p>
        </p:txBody>
      </p:sp>
      <p:sp>
        <p:nvSpPr>
          <p:cNvPr id="36" name="矩形 35"/>
          <p:cNvSpPr/>
          <p:nvPr/>
        </p:nvSpPr>
        <p:spPr>
          <a:xfrm>
            <a:off x="4379482" y="3489512"/>
            <a:ext cx="1980406" cy="513841"/>
          </a:xfrm>
          <a:prstGeom prst="rect">
            <a:avLst/>
          </a:prstGeom>
          <a:ln>
            <a:solidFill>
              <a:schemeClr val="accent3"/>
            </a:solidFill>
            <a:prstDash val="dash"/>
          </a:ln>
        </p:spPr>
        <p:txBody>
          <a:bodyPr wrap="square" lIns="78848" tIns="39425" rIns="78848" bIns="39425">
            <a:spAutoFit/>
          </a:bodyPr>
          <a:lstStyle/>
          <a:p>
            <a:pPr algn="ctr"/>
            <a:r>
              <a:rPr lang="zh-CN" altLang="en-US" sz="1411" dirty="0">
                <a:solidFill>
                  <a:schemeClr val="accent5">
                    <a:lumMod val="50000"/>
                  </a:schemeClr>
                </a:solidFill>
                <a:latin typeface="微软雅黑" panose="020B0503020204020204" pitchFamily="34" charset="-122"/>
                <a:ea typeface="微软雅黑" panose="020B0503020204020204" pitchFamily="34" charset="-122"/>
              </a:rPr>
              <a:t>单击此处添加文本</a:t>
            </a:r>
            <a:endParaRPr lang="en-US" altLang="zh-CN" sz="1411" dirty="0">
              <a:solidFill>
                <a:schemeClr val="accent5">
                  <a:lumMod val="50000"/>
                </a:schemeClr>
              </a:solidFill>
              <a:latin typeface="微软雅黑" panose="020B0503020204020204" pitchFamily="34" charset="-122"/>
              <a:ea typeface="微软雅黑" panose="020B0503020204020204" pitchFamily="34" charset="-122"/>
            </a:endParaRPr>
          </a:p>
          <a:p>
            <a:pPr algn="ctr"/>
            <a:r>
              <a:rPr lang="zh-CN" altLang="en-US" sz="1411" dirty="0">
                <a:solidFill>
                  <a:schemeClr val="accent5">
                    <a:lumMod val="50000"/>
                  </a:schemeClr>
                </a:solidFill>
                <a:latin typeface="微软雅黑" panose="020B0503020204020204" pitchFamily="34" charset="-122"/>
                <a:ea typeface="微软雅黑" panose="020B0503020204020204" pitchFamily="34" charset="-122"/>
              </a:rPr>
              <a:t>单击此处添加文本</a:t>
            </a:r>
          </a:p>
        </p:txBody>
      </p:sp>
      <p:sp>
        <p:nvSpPr>
          <p:cNvPr id="37" name="矩形 36"/>
          <p:cNvSpPr/>
          <p:nvPr/>
        </p:nvSpPr>
        <p:spPr>
          <a:xfrm>
            <a:off x="4891410" y="2707253"/>
            <a:ext cx="1980406" cy="513841"/>
          </a:xfrm>
          <a:prstGeom prst="rect">
            <a:avLst/>
          </a:prstGeom>
          <a:ln>
            <a:solidFill>
              <a:schemeClr val="accent2"/>
            </a:solidFill>
            <a:prstDash val="dash"/>
          </a:ln>
        </p:spPr>
        <p:txBody>
          <a:bodyPr wrap="square" lIns="78848" tIns="39425" rIns="78848" bIns="39425">
            <a:spAutoFit/>
          </a:bodyPr>
          <a:lstStyle/>
          <a:p>
            <a:pPr algn="ctr"/>
            <a:r>
              <a:rPr lang="zh-CN" altLang="en-US" sz="1411" dirty="0">
                <a:solidFill>
                  <a:schemeClr val="accent5">
                    <a:lumMod val="50000"/>
                  </a:schemeClr>
                </a:solidFill>
                <a:latin typeface="微软雅黑" panose="020B0503020204020204" pitchFamily="34" charset="-122"/>
                <a:ea typeface="微软雅黑" panose="020B0503020204020204" pitchFamily="34" charset="-122"/>
              </a:rPr>
              <a:t>单击此处添加文本</a:t>
            </a:r>
            <a:endParaRPr lang="en-US" altLang="zh-CN" sz="1411" dirty="0">
              <a:solidFill>
                <a:schemeClr val="accent5">
                  <a:lumMod val="50000"/>
                </a:schemeClr>
              </a:solidFill>
              <a:latin typeface="微软雅黑" panose="020B0503020204020204" pitchFamily="34" charset="-122"/>
              <a:ea typeface="微软雅黑" panose="020B0503020204020204" pitchFamily="34" charset="-122"/>
            </a:endParaRPr>
          </a:p>
          <a:p>
            <a:pPr algn="ctr"/>
            <a:r>
              <a:rPr lang="zh-CN" altLang="en-US" sz="1411" dirty="0">
                <a:solidFill>
                  <a:schemeClr val="accent5">
                    <a:lumMod val="50000"/>
                  </a:schemeClr>
                </a:solidFill>
                <a:latin typeface="微软雅黑" panose="020B0503020204020204" pitchFamily="34" charset="-122"/>
                <a:ea typeface="微软雅黑" panose="020B0503020204020204" pitchFamily="34" charset="-122"/>
              </a:rPr>
              <a:t>单击此处添加文本</a:t>
            </a:r>
          </a:p>
        </p:txBody>
      </p:sp>
      <p:sp>
        <p:nvSpPr>
          <p:cNvPr id="38" name="矩形 37"/>
          <p:cNvSpPr/>
          <p:nvPr/>
        </p:nvSpPr>
        <p:spPr>
          <a:xfrm>
            <a:off x="5369685" y="1924995"/>
            <a:ext cx="1980406" cy="513841"/>
          </a:xfrm>
          <a:prstGeom prst="rect">
            <a:avLst/>
          </a:prstGeom>
          <a:ln>
            <a:solidFill>
              <a:schemeClr val="accent1"/>
            </a:solidFill>
            <a:prstDash val="dash"/>
          </a:ln>
        </p:spPr>
        <p:txBody>
          <a:bodyPr wrap="square" lIns="78848" tIns="39425" rIns="78848" bIns="39425">
            <a:spAutoFit/>
          </a:bodyPr>
          <a:lstStyle/>
          <a:p>
            <a:pPr algn="ctr"/>
            <a:r>
              <a:rPr lang="zh-CN" altLang="en-US" sz="1411" dirty="0">
                <a:solidFill>
                  <a:schemeClr val="accent5">
                    <a:lumMod val="50000"/>
                  </a:schemeClr>
                </a:solidFill>
                <a:latin typeface="微软雅黑" panose="020B0503020204020204" pitchFamily="34" charset="-122"/>
                <a:ea typeface="微软雅黑" panose="020B0503020204020204" pitchFamily="34" charset="-122"/>
              </a:rPr>
              <a:t>单击此处添加文本</a:t>
            </a:r>
            <a:endParaRPr lang="en-US" altLang="zh-CN" sz="1411" dirty="0">
              <a:solidFill>
                <a:schemeClr val="accent5">
                  <a:lumMod val="50000"/>
                </a:schemeClr>
              </a:solidFill>
              <a:latin typeface="微软雅黑" panose="020B0503020204020204" pitchFamily="34" charset="-122"/>
              <a:ea typeface="微软雅黑" panose="020B0503020204020204" pitchFamily="34" charset="-122"/>
            </a:endParaRPr>
          </a:p>
          <a:p>
            <a:pPr algn="ctr"/>
            <a:r>
              <a:rPr lang="zh-CN" altLang="en-US" sz="1411" dirty="0">
                <a:solidFill>
                  <a:schemeClr val="accent5">
                    <a:lumMod val="50000"/>
                  </a:schemeClr>
                </a:solidFill>
                <a:latin typeface="微软雅黑" panose="020B0503020204020204" pitchFamily="34" charset="-122"/>
                <a:ea typeface="微软雅黑" panose="020B0503020204020204" pitchFamily="34" charset="-122"/>
              </a:rPr>
              <a:t>单击此处添加文本</a:t>
            </a:r>
          </a:p>
        </p:txBody>
      </p:sp>
      <p:sp>
        <p:nvSpPr>
          <p:cNvPr id="39" name="矩形 38"/>
          <p:cNvSpPr/>
          <p:nvPr/>
        </p:nvSpPr>
        <p:spPr>
          <a:xfrm>
            <a:off x="6119987" y="1213852"/>
            <a:ext cx="1980406" cy="513841"/>
          </a:xfrm>
          <a:prstGeom prst="rect">
            <a:avLst/>
          </a:prstGeom>
          <a:ln>
            <a:solidFill>
              <a:schemeClr val="bg2"/>
            </a:solidFill>
            <a:prstDash val="dash"/>
          </a:ln>
        </p:spPr>
        <p:txBody>
          <a:bodyPr wrap="square" lIns="78848" tIns="39425" rIns="78848" bIns="39425">
            <a:spAutoFit/>
          </a:bodyPr>
          <a:lstStyle/>
          <a:p>
            <a:pPr algn="ctr"/>
            <a:r>
              <a:rPr lang="zh-CN" altLang="en-US" sz="1411" dirty="0">
                <a:solidFill>
                  <a:schemeClr val="accent5">
                    <a:lumMod val="50000"/>
                  </a:schemeClr>
                </a:solidFill>
                <a:latin typeface="微软雅黑" panose="020B0503020204020204" pitchFamily="34" charset="-122"/>
                <a:ea typeface="微软雅黑" panose="020B0503020204020204" pitchFamily="34" charset="-122"/>
              </a:rPr>
              <a:t>单击此处添加文本</a:t>
            </a:r>
            <a:endParaRPr lang="en-US" altLang="zh-CN" sz="1411" dirty="0">
              <a:solidFill>
                <a:schemeClr val="accent5">
                  <a:lumMod val="50000"/>
                </a:schemeClr>
              </a:solidFill>
              <a:latin typeface="微软雅黑" panose="020B0503020204020204" pitchFamily="34" charset="-122"/>
              <a:ea typeface="微软雅黑" panose="020B0503020204020204" pitchFamily="34" charset="-122"/>
            </a:endParaRPr>
          </a:p>
          <a:p>
            <a:pPr algn="ctr"/>
            <a:r>
              <a:rPr lang="zh-CN" altLang="en-US" sz="1411" dirty="0">
                <a:solidFill>
                  <a:schemeClr val="accent5">
                    <a:lumMod val="50000"/>
                  </a:schemeClr>
                </a:solidFill>
                <a:latin typeface="微软雅黑" panose="020B0503020204020204" pitchFamily="34" charset="-122"/>
                <a:ea typeface="微软雅黑" panose="020B0503020204020204" pitchFamily="34" charset="-122"/>
              </a:rPr>
              <a:t>单击此处添加文本</a:t>
            </a:r>
          </a:p>
        </p:txBody>
      </p:sp>
    </p:spTree>
    <p:extLst>
      <p:ext uri="{BB962C8B-B14F-4D97-AF65-F5344CB8AC3E}">
        <p14:creationId xmlns:p14="http://schemas.microsoft.com/office/powerpoint/2010/main" val="2519468431"/>
      </p:ext>
    </p:extLst>
  </p:cSld>
  <p:clrMapOvr>
    <a:masterClrMapping/>
  </p:clrMapOvr>
  <p:transition spd="slow" advClick="0" advTm="200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down)">
                                      <p:cBhvr>
                                        <p:cTn id="7" dur="500"/>
                                        <p:tgtEl>
                                          <p:spTgt spid="29"/>
                                        </p:tgtEl>
                                      </p:cBhvr>
                                    </p:animEffect>
                                  </p:childTnLst>
                                </p:cTn>
                              </p:par>
                              <p:par>
                                <p:cTn id="8" presetID="2" presetClass="entr" presetSubtype="8" fill="hold" grpId="0" nodeType="withEffect">
                                  <p:stCondLst>
                                    <p:cond delay="300"/>
                                  </p:stCondLst>
                                  <p:childTnLst>
                                    <p:set>
                                      <p:cBhvr>
                                        <p:cTn id="9" dur="1" fill="hold">
                                          <p:stCondLst>
                                            <p:cond delay="0"/>
                                          </p:stCondLst>
                                        </p:cTn>
                                        <p:tgtEl>
                                          <p:spTgt spid="34"/>
                                        </p:tgtEl>
                                        <p:attrNameLst>
                                          <p:attrName>style.visibility</p:attrName>
                                        </p:attrNameLst>
                                      </p:cBhvr>
                                      <p:to>
                                        <p:strVal val="visible"/>
                                      </p:to>
                                    </p:set>
                                    <p:anim calcmode="lin" valueType="num">
                                      <p:cBhvr additive="base">
                                        <p:cTn id="10" dur="500" fill="hold"/>
                                        <p:tgtEl>
                                          <p:spTgt spid="34"/>
                                        </p:tgtEl>
                                        <p:attrNameLst>
                                          <p:attrName>ppt_x</p:attrName>
                                        </p:attrNameLst>
                                      </p:cBhvr>
                                      <p:tavLst>
                                        <p:tav tm="0">
                                          <p:val>
                                            <p:strVal val="0-#ppt_w/2"/>
                                          </p:val>
                                        </p:tav>
                                        <p:tav tm="100000">
                                          <p:val>
                                            <p:strVal val="#ppt_x"/>
                                          </p:val>
                                        </p:tav>
                                      </p:tavLst>
                                    </p:anim>
                                    <p:anim calcmode="lin" valueType="num">
                                      <p:cBhvr additive="base">
                                        <p:cTn id="11" dur="500" fill="hold"/>
                                        <p:tgtEl>
                                          <p:spTgt spid="34"/>
                                        </p:tgtEl>
                                        <p:attrNameLst>
                                          <p:attrName>ppt_y</p:attrName>
                                        </p:attrNameLst>
                                      </p:cBhvr>
                                      <p:tavLst>
                                        <p:tav tm="0">
                                          <p:val>
                                            <p:strVal val="#ppt_y"/>
                                          </p:val>
                                        </p:tav>
                                        <p:tav tm="100000">
                                          <p:val>
                                            <p:strVal val="#ppt_y"/>
                                          </p:val>
                                        </p:tav>
                                      </p:tavLst>
                                    </p:anim>
                                  </p:childTnLst>
                                </p:cTn>
                              </p:par>
                              <p:par>
                                <p:cTn id="12" presetID="2" presetClass="entr" presetSubtype="2" fill="hold" grpId="0" nodeType="withEffect">
                                  <p:stCondLst>
                                    <p:cond delay="300"/>
                                  </p:stCondLst>
                                  <p:childTnLst>
                                    <p:set>
                                      <p:cBhvr>
                                        <p:cTn id="13" dur="1" fill="hold">
                                          <p:stCondLst>
                                            <p:cond delay="0"/>
                                          </p:stCondLst>
                                        </p:cTn>
                                        <p:tgtEl>
                                          <p:spTgt spid="35"/>
                                        </p:tgtEl>
                                        <p:attrNameLst>
                                          <p:attrName>style.visibility</p:attrName>
                                        </p:attrNameLst>
                                      </p:cBhvr>
                                      <p:to>
                                        <p:strVal val="visible"/>
                                      </p:to>
                                    </p:set>
                                    <p:anim calcmode="lin" valueType="num">
                                      <p:cBhvr additive="base">
                                        <p:cTn id="14" dur="500" fill="hold"/>
                                        <p:tgtEl>
                                          <p:spTgt spid="35"/>
                                        </p:tgtEl>
                                        <p:attrNameLst>
                                          <p:attrName>ppt_x</p:attrName>
                                        </p:attrNameLst>
                                      </p:cBhvr>
                                      <p:tavLst>
                                        <p:tav tm="0">
                                          <p:val>
                                            <p:strVal val="1+#ppt_w/2"/>
                                          </p:val>
                                        </p:tav>
                                        <p:tav tm="100000">
                                          <p:val>
                                            <p:strVal val="#ppt_x"/>
                                          </p:val>
                                        </p:tav>
                                      </p:tavLst>
                                    </p:anim>
                                    <p:anim calcmode="lin" valueType="num">
                                      <p:cBhvr additive="base">
                                        <p:cTn id="15" dur="500" fill="hold"/>
                                        <p:tgtEl>
                                          <p:spTgt spid="35"/>
                                        </p:tgtEl>
                                        <p:attrNameLst>
                                          <p:attrName>ppt_y</p:attrName>
                                        </p:attrNameLst>
                                      </p:cBhvr>
                                      <p:tavLst>
                                        <p:tav tm="0">
                                          <p:val>
                                            <p:strVal val="#ppt_y"/>
                                          </p:val>
                                        </p:tav>
                                        <p:tav tm="100000">
                                          <p:val>
                                            <p:strVal val="#ppt_y"/>
                                          </p:val>
                                        </p:tav>
                                      </p:tavLst>
                                    </p:anim>
                                  </p:childTnLst>
                                </p:cTn>
                              </p:par>
                              <p:par>
                                <p:cTn id="16" presetID="2" presetClass="entr" presetSubtype="8" fill="hold" grpId="0" nodeType="withEffect">
                                  <p:stCondLst>
                                    <p:cond delay="500"/>
                                  </p:stCondLst>
                                  <p:childTnLst>
                                    <p:set>
                                      <p:cBhvr>
                                        <p:cTn id="17" dur="1" fill="hold">
                                          <p:stCondLst>
                                            <p:cond delay="0"/>
                                          </p:stCondLst>
                                        </p:cTn>
                                        <p:tgtEl>
                                          <p:spTgt spid="30"/>
                                        </p:tgtEl>
                                        <p:attrNameLst>
                                          <p:attrName>style.visibility</p:attrName>
                                        </p:attrNameLst>
                                      </p:cBhvr>
                                      <p:to>
                                        <p:strVal val="visible"/>
                                      </p:to>
                                    </p:set>
                                    <p:anim calcmode="lin" valueType="num">
                                      <p:cBhvr additive="base">
                                        <p:cTn id="18" dur="500" fill="hold"/>
                                        <p:tgtEl>
                                          <p:spTgt spid="30"/>
                                        </p:tgtEl>
                                        <p:attrNameLst>
                                          <p:attrName>ppt_x</p:attrName>
                                        </p:attrNameLst>
                                      </p:cBhvr>
                                      <p:tavLst>
                                        <p:tav tm="0">
                                          <p:val>
                                            <p:strVal val="0-#ppt_w/2"/>
                                          </p:val>
                                        </p:tav>
                                        <p:tav tm="100000">
                                          <p:val>
                                            <p:strVal val="#ppt_x"/>
                                          </p:val>
                                        </p:tav>
                                      </p:tavLst>
                                    </p:anim>
                                    <p:anim calcmode="lin" valueType="num">
                                      <p:cBhvr additive="base">
                                        <p:cTn id="19" dur="500" fill="hold"/>
                                        <p:tgtEl>
                                          <p:spTgt spid="30"/>
                                        </p:tgtEl>
                                        <p:attrNameLst>
                                          <p:attrName>ppt_y</p:attrName>
                                        </p:attrNameLst>
                                      </p:cBhvr>
                                      <p:tavLst>
                                        <p:tav tm="0">
                                          <p:val>
                                            <p:strVal val="#ppt_y"/>
                                          </p:val>
                                        </p:tav>
                                        <p:tav tm="100000">
                                          <p:val>
                                            <p:strVal val="#ppt_y"/>
                                          </p:val>
                                        </p:tav>
                                      </p:tavLst>
                                    </p:anim>
                                  </p:childTnLst>
                                </p:cTn>
                              </p:par>
                              <p:par>
                                <p:cTn id="20" presetID="2" presetClass="entr" presetSubtype="2" fill="hold" grpId="0" nodeType="withEffect">
                                  <p:stCondLst>
                                    <p:cond delay="500"/>
                                  </p:stCondLst>
                                  <p:childTnLst>
                                    <p:set>
                                      <p:cBhvr>
                                        <p:cTn id="21" dur="1" fill="hold">
                                          <p:stCondLst>
                                            <p:cond delay="0"/>
                                          </p:stCondLst>
                                        </p:cTn>
                                        <p:tgtEl>
                                          <p:spTgt spid="36"/>
                                        </p:tgtEl>
                                        <p:attrNameLst>
                                          <p:attrName>style.visibility</p:attrName>
                                        </p:attrNameLst>
                                      </p:cBhvr>
                                      <p:to>
                                        <p:strVal val="visible"/>
                                      </p:to>
                                    </p:set>
                                    <p:anim calcmode="lin" valueType="num">
                                      <p:cBhvr additive="base">
                                        <p:cTn id="22" dur="500" fill="hold"/>
                                        <p:tgtEl>
                                          <p:spTgt spid="36"/>
                                        </p:tgtEl>
                                        <p:attrNameLst>
                                          <p:attrName>ppt_x</p:attrName>
                                        </p:attrNameLst>
                                      </p:cBhvr>
                                      <p:tavLst>
                                        <p:tav tm="0">
                                          <p:val>
                                            <p:strVal val="1+#ppt_w/2"/>
                                          </p:val>
                                        </p:tav>
                                        <p:tav tm="100000">
                                          <p:val>
                                            <p:strVal val="#ppt_x"/>
                                          </p:val>
                                        </p:tav>
                                      </p:tavLst>
                                    </p:anim>
                                    <p:anim calcmode="lin" valueType="num">
                                      <p:cBhvr additive="base">
                                        <p:cTn id="23" dur="500" fill="hold"/>
                                        <p:tgtEl>
                                          <p:spTgt spid="36"/>
                                        </p:tgtEl>
                                        <p:attrNameLst>
                                          <p:attrName>ppt_y</p:attrName>
                                        </p:attrNameLst>
                                      </p:cBhvr>
                                      <p:tavLst>
                                        <p:tav tm="0">
                                          <p:val>
                                            <p:strVal val="#ppt_y"/>
                                          </p:val>
                                        </p:tav>
                                        <p:tav tm="100000">
                                          <p:val>
                                            <p:strVal val="#ppt_y"/>
                                          </p:val>
                                        </p:tav>
                                      </p:tavLst>
                                    </p:anim>
                                  </p:childTnLst>
                                </p:cTn>
                              </p:par>
                              <p:par>
                                <p:cTn id="24" presetID="2" presetClass="entr" presetSubtype="8" fill="hold" grpId="0" nodeType="withEffect">
                                  <p:stCondLst>
                                    <p:cond delay="700"/>
                                  </p:stCondLst>
                                  <p:childTnLst>
                                    <p:set>
                                      <p:cBhvr>
                                        <p:cTn id="25" dur="1" fill="hold">
                                          <p:stCondLst>
                                            <p:cond delay="0"/>
                                          </p:stCondLst>
                                        </p:cTn>
                                        <p:tgtEl>
                                          <p:spTgt spid="31"/>
                                        </p:tgtEl>
                                        <p:attrNameLst>
                                          <p:attrName>style.visibility</p:attrName>
                                        </p:attrNameLst>
                                      </p:cBhvr>
                                      <p:to>
                                        <p:strVal val="visible"/>
                                      </p:to>
                                    </p:set>
                                    <p:anim calcmode="lin" valueType="num">
                                      <p:cBhvr additive="base">
                                        <p:cTn id="26" dur="500" fill="hold"/>
                                        <p:tgtEl>
                                          <p:spTgt spid="31"/>
                                        </p:tgtEl>
                                        <p:attrNameLst>
                                          <p:attrName>ppt_x</p:attrName>
                                        </p:attrNameLst>
                                      </p:cBhvr>
                                      <p:tavLst>
                                        <p:tav tm="0">
                                          <p:val>
                                            <p:strVal val="0-#ppt_w/2"/>
                                          </p:val>
                                        </p:tav>
                                        <p:tav tm="100000">
                                          <p:val>
                                            <p:strVal val="#ppt_x"/>
                                          </p:val>
                                        </p:tav>
                                      </p:tavLst>
                                    </p:anim>
                                    <p:anim calcmode="lin" valueType="num">
                                      <p:cBhvr additive="base">
                                        <p:cTn id="27" dur="500" fill="hold"/>
                                        <p:tgtEl>
                                          <p:spTgt spid="31"/>
                                        </p:tgtEl>
                                        <p:attrNameLst>
                                          <p:attrName>ppt_y</p:attrName>
                                        </p:attrNameLst>
                                      </p:cBhvr>
                                      <p:tavLst>
                                        <p:tav tm="0">
                                          <p:val>
                                            <p:strVal val="#ppt_y"/>
                                          </p:val>
                                        </p:tav>
                                        <p:tav tm="100000">
                                          <p:val>
                                            <p:strVal val="#ppt_y"/>
                                          </p:val>
                                        </p:tav>
                                      </p:tavLst>
                                    </p:anim>
                                  </p:childTnLst>
                                </p:cTn>
                              </p:par>
                              <p:par>
                                <p:cTn id="28" presetID="2" presetClass="entr" presetSubtype="2" fill="hold" grpId="0" nodeType="withEffect">
                                  <p:stCondLst>
                                    <p:cond delay="700"/>
                                  </p:stCondLst>
                                  <p:childTnLst>
                                    <p:set>
                                      <p:cBhvr>
                                        <p:cTn id="29" dur="1" fill="hold">
                                          <p:stCondLst>
                                            <p:cond delay="0"/>
                                          </p:stCondLst>
                                        </p:cTn>
                                        <p:tgtEl>
                                          <p:spTgt spid="37"/>
                                        </p:tgtEl>
                                        <p:attrNameLst>
                                          <p:attrName>style.visibility</p:attrName>
                                        </p:attrNameLst>
                                      </p:cBhvr>
                                      <p:to>
                                        <p:strVal val="visible"/>
                                      </p:to>
                                    </p:set>
                                    <p:anim calcmode="lin" valueType="num">
                                      <p:cBhvr additive="base">
                                        <p:cTn id="30" dur="500" fill="hold"/>
                                        <p:tgtEl>
                                          <p:spTgt spid="37"/>
                                        </p:tgtEl>
                                        <p:attrNameLst>
                                          <p:attrName>ppt_x</p:attrName>
                                        </p:attrNameLst>
                                      </p:cBhvr>
                                      <p:tavLst>
                                        <p:tav tm="0">
                                          <p:val>
                                            <p:strVal val="1+#ppt_w/2"/>
                                          </p:val>
                                        </p:tav>
                                        <p:tav tm="100000">
                                          <p:val>
                                            <p:strVal val="#ppt_x"/>
                                          </p:val>
                                        </p:tav>
                                      </p:tavLst>
                                    </p:anim>
                                    <p:anim calcmode="lin" valueType="num">
                                      <p:cBhvr additive="base">
                                        <p:cTn id="31" dur="500" fill="hold"/>
                                        <p:tgtEl>
                                          <p:spTgt spid="37"/>
                                        </p:tgtEl>
                                        <p:attrNameLst>
                                          <p:attrName>ppt_y</p:attrName>
                                        </p:attrNameLst>
                                      </p:cBhvr>
                                      <p:tavLst>
                                        <p:tav tm="0">
                                          <p:val>
                                            <p:strVal val="#ppt_y"/>
                                          </p:val>
                                        </p:tav>
                                        <p:tav tm="100000">
                                          <p:val>
                                            <p:strVal val="#ppt_y"/>
                                          </p:val>
                                        </p:tav>
                                      </p:tavLst>
                                    </p:anim>
                                  </p:childTnLst>
                                </p:cTn>
                              </p:par>
                              <p:par>
                                <p:cTn id="32" presetID="2" presetClass="entr" presetSubtype="8" fill="hold" grpId="0" nodeType="withEffect">
                                  <p:stCondLst>
                                    <p:cond delay="900"/>
                                  </p:stCondLst>
                                  <p:childTnLst>
                                    <p:set>
                                      <p:cBhvr>
                                        <p:cTn id="33" dur="1" fill="hold">
                                          <p:stCondLst>
                                            <p:cond delay="0"/>
                                          </p:stCondLst>
                                        </p:cTn>
                                        <p:tgtEl>
                                          <p:spTgt spid="32"/>
                                        </p:tgtEl>
                                        <p:attrNameLst>
                                          <p:attrName>style.visibility</p:attrName>
                                        </p:attrNameLst>
                                      </p:cBhvr>
                                      <p:to>
                                        <p:strVal val="visible"/>
                                      </p:to>
                                    </p:set>
                                    <p:anim calcmode="lin" valueType="num">
                                      <p:cBhvr additive="base">
                                        <p:cTn id="34" dur="500" fill="hold"/>
                                        <p:tgtEl>
                                          <p:spTgt spid="32"/>
                                        </p:tgtEl>
                                        <p:attrNameLst>
                                          <p:attrName>ppt_x</p:attrName>
                                        </p:attrNameLst>
                                      </p:cBhvr>
                                      <p:tavLst>
                                        <p:tav tm="0">
                                          <p:val>
                                            <p:strVal val="0-#ppt_w/2"/>
                                          </p:val>
                                        </p:tav>
                                        <p:tav tm="100000">
                                          <p:val>
                                            <p:strVal val="#ppt_x"/>
                                          </p:val>
                                        </p:tav>
                                      </p:tavLst>
                                    </p:anim>
                                    <p:anim calcmode="lin" valueType="num">
                                      <p:cBhvr additive="base">
                                        <p:cTn id="35" dur="500" fill="hold"/>
                                        <p:tgtEl>
                                          <p:spTgt spid="32"/>
                                        </p:tgtEl>
                                        <p:attrNameLst>
                                          <p:attrName>ppt_y</p:attrName>
                                        </p:attrNameLst>
                                      </p:cBhvr>
                                      <p:tavLst>
                                        <p:tav tm="0">
                                          <p:val>
                                            <p:strVal val="#ppt_y"/>
                                          </p:val>
                                        </p:tav>
                                        <p:tav tm="100000">
                                          <p:val>
                                            <p:strVal val="#ppt_y"/>
                                          </p:val>
                                        </p:tav>
                                      </p:tavLst>
                                    </p:anim>
                                  </p:childTnLst>
                                </p:cTn>
                              </p:par>
                              <p:par>
                                <p:cTn id="36" presetID="2" presetClass="entr" presetSubtype="2" fill="hold" grpId="0" nodeType="withEffect">
                                  <p:stCondLst>
                                    <p:cond delay="900"/>
                                  </p:stCondLst>
                                  <p:childTnLst>
                                    <p:set>
                                      <p:cBhvr>
                                        <p:cTn id="37" dur="1" fill="hold">
                                          <p:stCondLst>
                                            <p:cond delay="0"/>
                                          </p:stCondLst>
                                        </p:cTn>
                                        <p:tgtEl>
                                          <p:spTgt spid="38"/>
                                        </p:tgtEl>
                                        <p:attrNameLst>
                                          <p:attrName>style.visibility</p:attrName>
                                        </p:attrNameLst>
                                      </p:cBhvr>
                                      <p:to>
                                        <p:strVal val="visible"/>
                                      </p:to>
                                    </p:set>
                                    <p:anim calcmode="lin" valueType="num">
                                      <p:cBhvr additive="base">
                                        <p:cTn id="38" dur="500" fill="hold"/>
                                        <p:tgtEl>
                                          <p:spTgt spid="38"/>
                                        </p:tgtEl>
                                        <p:attrNameLst>
                                          <p:attrName>ppt_x</p:attrName>
                                        </p:attrNameLst>
                                      </p:cBhvr>
                                      <p:tavLst>
                                        <p:tav tm="0">
                                          <p:val>
                                            <p:strVal val="1+#ppt_w/2"/>
                                          </p:val>
                                        </p:tav>
                                        <p:tav tm="100000">
                                          <p:val>
                                            <p:strVal val="#ppt_x"/>
                                          </p:val>
                                        </p:tav>
                                      </p:tavLst>
                                    </p:anim>
                                    <p:anim calcmode="lin" valueType="num">
                                      <p:cBhvr additive="base">
                                        <p:cTn id="39" dur="500" fill="hold"/>
                                        <p:tgtEl>
                                          <p:spTgt spid="38"/>
                                        </p:tgtEl>
                                        <p:attrNameLst>
                                          <p:attrName>ppt_y</p:attrName>
                                        </p:attrNameLst>
                                      </p:cBhvr>
                                      <p:tavLst>
                                        <p:tav tm="0">
                                          <p:val>
                                            <p:strVal val="#ppt_y"/>
                                          </p:val>
                                        </p:tav>
                                        <p:tav tm="100000">
                                          <p:val>
                                            <p:strVal val="#ppt_y"/>
                                          </p:val>
                                        </p:tav>
                                      </p:tavLst>
                                    </p:anim>
                                  </p:childTnLst>
                                </p:cTn>
                              </p:par>
                              <p:par>
                                <p:cTn id="40" presetID="2" presetClass="entr" presetSubtype="8" fill="hold" grpId="0" nodeType="withEffect">
                                  <p:stCondLst>
                                    <p:cond delay="1200"/>
                                  </p:stCondLst>
                                  <p:childTnLst>
                                    <p:set>
                                      <p:cBhvr>
                                        <p:cTn id="41" dur="1" fill="hold">
                                          <p:stCondLst>
                                            <p:cond delay="0"/>
                                          </p:stCondLst>
                                        </p:cTn>
                                        <p:tgtEl>
                                          <p:spTgt spid="33"/>
                                        </p:tgtEl>
                                        <p:attrNameLst>
                                          <p:attrName>style.visibility</p:attrName>
                                        </p:attrNameLst>
                                      </p:cBhvr>
                                      <p:to>
                                        <p:strVal val="visible"/>
                                      </p:to>
                                    </p:set>
                                    <p:anim calcmode="lin" valueType="num">
                                      <p:cBhvr additive="base">
                                        <p:cTn id="42" dur="500" fill="hold"/>
                                        <p:tgtEl>
                                          <p:spTgt spid="33"/>
                                        </p:tgtEl>
                                        <p:attrNameLst>
                                          <p:attrName>ppt_x</p:attrName>
                                        </p:attrNameLst>
                                      </p:cBhvr>
                                      <p:tavLst>
                                        <p:tav tm="0">
                                          <p:val>
                                            <p:strVal val="0-#ppt_w/2"/>
                                          </p:val>
                                        </p:tav>
                                        <p:tav tm="100000">
                                          <p:val>
                                            <p:strVal val="#ppt_x"/>
                                          </p:val>
                                        </p:tav>
                                      </p:tavLst>
                                    </p:anim>
                                    <p:anim calcmode="lin" valueType="num">
                                      <p:cBhvr additive="base">
                                        <p:cTn id="43" dur="500" fill="hold"/>
                                        <p:tgtEl>
                                          <p:spTgt spid="33"/>
                                        </p:tgtEl>
                                        <p:attrNameLst>
                                          <p:attrName>ppt_y</p:attrName>
                                        </p:attrNameLst>
                                      </p:cBhvr>
                                      <p:tavLst>
                                        <p:tav tm="0">
                                          <p:val>
                                            <p:strVal val="#ppt_y"/>
                                          </p:val>
                                        </p:tav>
                                        <p:tav tm="100000">
                                          <p:val>
                                            <p:strVal val="#ppt_y"/>
                                          </p:val>
                                        </p:tav>
                                      </p:tavLst>
                                    </p:anim>
                                  </p:childTnLst>
                                </p:cTn>
                              </p:par>
                              <p:par>
                                <p:cTn id="44" presetID="2" presetClass="entr" presetSubtype="2" fill="hold" grpId="0" nodeType="withEffect">
                                  <p:stCondLst>
                                    <p:cond delay="1200"/>
                                  </p:stCondLst>
                                  <p:childTnLst>
                                    <p:set>
                                      <p:cBhvr>
                                        <p:cTn id="45" dur="1" fill="hold">
                                          <p:stCondLst>
                                            <p:cond delay="0"/>
                                          </p:stCondLst>
                                        </p:cTn>
                                        <p:tgtEl>
                                          <p:spTgt spid="39"/>
                                        </p:tgtEl>
                                        <p:attrNameLst>
                                          <p:attrName>style.visibility</p:attrName>
                                        </p:attrNameLst>
                                      </p:cBhvr>
                                      <p:to>
                                        <p:strVal val="visible"/>
                                      </p:to>
                                    </p:set>
                                    <p:anim calcmode="lin" valueType="num">
                                      <p:cBhvr additive="base">
                                        <p:cTn id="46" dur="500" fill="hold"/>
                                        <p:tgtEl>
                                          <p:spTgt spid="39"/>
                                        </p:tgtEl>
                                        <p:attrNameLst>
                                          <p:attrName>ppt_x</p:attrName>
                                        </p:attrNameLst>
                                      </p:cBhvr>
                                      <p:tavLst>
                                        <p:tav tm="0">
                                          <p:val>
                                            <p:strVal val="1+#ppt_w/2"/>
                                          </p:val>
                                        </p:tav>
                                        <p:tav tm="100000">
                                          <p:val>
                                            <p:strVal val="#ppt_x"/>
                                          </p:val>
                                        </p:tav>
                                      </p:tavLst>
                                    </p:anim>
                                    <p:anim calcmode="lin" valueType="num">
                                      <p:cBhvr additive="base">
                                        <p:cTn id="47" dur="500" fill="hold"/>
                                        <p:tgtEl>
                                          <p:spTgt spid="3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Lst>
  </p:timing>
  <p:extLst mod="1">
    <p:ext uri="{E180D4A7-C9FB-4DFB-919C-405C955672EB}">
      <p14:showEvtLst xmlns:p14="http://schemas.microsoft.com/office/powerpoint/2010/main">
        <p14:playEvt time="0" objId="30"/>
      </p14:showEvtLst>
    </p:ext>
  </p:extLs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5" name="Group 8"/>
          <p:cNvGrpSpPr>
            <a:grpSpLocks/>
          </p:cNvGrpSpPr>
          <p:nvPr/>
        </p:nvGrpSpPr>
        <p:grpSpPr bwMode="auto">
          <a:xfrm>
            <a:off x="1591969" y="1011595"/>
            <a:ext cx="2233740" cy="1525991"/>
            <a:chOff x="0" y="0"/>
            <a:chExt cx="9801" cy="6692"/>
          </a:xfrm>
          <a:solidFill>
            <a:schemeClr val="bg2"/>
          </a:solidFill>
        </p:grpSpPr>
        <p:sp>
          <p:nvSpPr>
            <p:cNvPr id="36" name="曲线 948"/>
            <p:cNvSpPr>
              <a:spLocks/>
            </p:cNvSpPr>
            <p:nvPr/>
          </p:nvSpPr>
          <p:spPr bwMode="auto">
            <a:xfrm>
              <a:off x="2263" y="0"/>
              <a:ext cx="5780" cy="6693"/>
            </a:xfrm>
            <a:custGeom>
              <a:avLst/>
              <a:gdLst>
                <a:gd name="T0" fmla="*/ 13513 w 21600"/>
                <a:gd name="T1" fmla="*/ 693 h 21600"/>
                <a:gd name="T2" fmla="*/ 15646 w 21600"/>
                <a:gd name="T3" fmla="*/ 2743 h 21600"/>
                <a:gd name="T4" fmla="*/ 16293 w 21600"/>
                <a:gd name="T5" fmla="*/ 5076 h 21600"/>
                <a:gd name="T6" fmla="*/ 14013 w 21600"/>
                <a:gd name="T7" fmla="*/ 10033 h 21600"/>
                <a:gd name="T8" fmla="*/ 15000 w 21600"/>
                <a:gd name="T9" fmla="*/ 12047 h 21600"/>
                <a:gd name="T10" fmla="*/ 18939 w 21600"/>
                <a:gd name="T11" fmla="*/ 12550 h 21600"/>
                <a:gd name="T12" fmla="*/ 20878 w 21600"/>
                <a:gd name="T13" fmla="*/ 15742 h 21600"/>
                <a:gd name="T14" fmla="*/ 21054 w 21600"/>
                <a:gd name="T15" fmla="*/ 19957 h 21600"/>
                <a:gd name="T16" fmla="*/ 9652 w 21600"/>
                <a:gd name="T17" fmla="*/ 21374 h 21600"/>
                <a:gd name="T18" fmla="*/ 455 w 21600"/>
                <a:gd name="T19" fmla="*/ 19563 h 21600"/>
                <a:gd name="T20" fmla="*/ 2201 w 21600"/>
                <a:gd name="T21" fmla="*/ 13225 h 21600"/>
                <a:gd name="T22" fmla="*/ 6270 w 21600"/>
                <a:gd name="T23" fmla="*/ 12189 h 21600"/>
                <a:gd name="T24" fmla="*/ 7447 w 21600"/>
                <a:gd name="T25" fmla="*/ 10075 h 21600"/>
                <a:gd name="T26" fmla="*/ 5239 w 21600"/>
                <a:gd name="T27" fmla="*/ 4682 h 21600"/>
                <a:gd name="T28" fmla="*/ 8512 w 21600"/>
                <a:gd name="T29" fmla="*/ 603 h 21600"/>
                <a:gd name="T30" fmla="*/ 12963 w 21600"/>
                <a:gd name="T31" fmla="*/ 542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1600" h="21600">
                  <a:moveTo>
                    <a:pt x="13513" y="693"/>
                  </a:moveTo>
                  <a:cubicBezTo>
                    <a:pt x="14488" y="1348"/>
                    <a:pt x="15048" y="1452"/>
                    <a:pt x="15646" y="2743"/>
                  </a:cubicBezTo>
                  <a:cubicBezTo>
                    <a:pt x="16244" y="4034"/>
                    <a:pt x="16241" y="4282"/>
                    <a:pt x="16293" y="5076"/>
                  </a:cubicBezTo>
                  <a:cubicBezTo>
                    <a:pt x="16607" y="8768"/>
                    <a:pt x="14540" y="9197"/>
                    <a:pt x="14013" y="10033"/>
                  </a:cubicBezTo>
                  <a:cubicBezTo>
                    <a:pt x="13983" y="10846"/>
                    <a:pt x="14152" y="11627"/>
                    <a:pt x="15000" y="12047"/>
                  </a:cubicBezTo>
                  <a:cubicBezTo>
                    <a:pt x="15852" y="12466"/>
                    <a:pt x="17732" y="11766"/>
                    <a:pt x="18939" y="12550"/>
                  </a:cubicBezTo>
                  <a:cubicBezTo>
                    <a:pt x="20146" y="13335"/>
                    <a:pt x="20280" y="14170"/>
                    <a:pt x="20878" y="15742"/>
                  </a:cubicBezTo>
                  <a:cubicBezTo>
                    <a:pt x="21476" y="17314"/>
                    <a:pt x="21600" y="19224"/>
                    <a:pt x="21054" y="19957"/>
                  </a:cubicBezTo>
                  <a:cubicBezTo>
                    <a:pt x="17698" y="20802"/>
                    <a:pt x="13826" y="21600"/>
                    <a:pt x="9652" y="21374"/>
                  </a:cubicBezTo>
                  <a:cubicBezTo>
                    <a:pt x="5478" y="21309"/>
                    <a:pt x="1401" y="21306"/>
                    <a:pt x="455" y="19563"/>
                  </a:cubicBezTo>
                  <a:cubicBezTo>
                    <a:pt x="0" y="17398"/>
                    <a:pt x="1278" y="14700"/>
                    <a:pt x="2201" y="13225"/>
                  </a:cubicBezTo>
                  <a:cubicBezTo>
                    <a:pt x="3124" y="11750"/>
                    <a:pt x="5422" y="12308"/>
                    <a:pt x="6270" y="12189"/>
                  </a:cubicBezTo>
                  <a:cubicBezTo>
                    <a:pt x="7119" y="12069"/>
                    <a:pt x="7773" y="11634"/>
                    <a:pt x="7447" y="10075"/>
                  </a:cubicBezTo>
                  <a:cubicBezTo>
                    <a:pt x="6147" y="8565"/>
                    <a:pt x="4854" y="6609"/>
                    <a:pt x="5239" y="4682"/>
                  </a:cubicBezTo>
                  <a:cubicBezTo>
                    <a:pt x="5624" y="2756"/>
                    <a:pt x="6917" y="1368"/>
                    <a:pt x="8512" y="603"/>
                  </a:cubicBezTo>
                  <a:cubicBezTo>
                    <a:pt x="10108" y="0"/>
                    <a:pt x="12186" y="258"/>
                    <a:pt x="12963" y="542"/>
                  </a:cubicBezTo>
                </a:path>
              </a:pathLst>
            </a:custGeom>
            <a:grpFill/>
            <a:ln w="3175" cap="flat" cmpd="sng">
              <a:noFill/>
              <a:bevel/>
              <a:headEnd/>
              <a:tailEnd/>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sz="1270"/>
            </a:p>
          </p:txBody>
        </p:sp>
        <p:sp>
          <p:nvSpPr>
            <p:cNvPr id="37" name="曲线 948"/>
            <p:cNvSpPr>
              <a:spLocks/>
            </p:cNvSpPr>
            <p:nvPr/>
          </p:nvSpPr>
          <p:spPr bwMode="auto">
            <a:xfrm>
              <a:off x="0" y="0"/>
              <a:ext cx="3885" cy="4606"/>
            </a:xfrm>
            <a:custGeom>
              <a:avLst/>
              <a:gdLst>
                <a:gd name="T0" fmla="*/ 13877 w 21600"/>
                <a:gd name="T1" fmla="*/ 647 h 21600"/>
                <a:gd name="T2" fmla="*/ 16040 w 21600"/>
                <a:gd name="T3" fmla="*/ 2715 h 21600"/>
                <a:gd name="T4" fmla="*/ 16690 w 21600"/>
                <a:gd name="T5" fmla="*/ 5069 h 21600"/>
                <a:gd name="T6" fmla="*/ 14383 w 21600"/>
                <a:gd name="T7" fmla="*/ 10068 h 21600"/>
                <a:gd name="T8" fmla="*/ 15495 w 21600"/>
                <a:gd name="T9" fmla="*/ 11986 h 21600"/>
                <a:gd name="T10" fmla="*/ 18725 w 21600"/>
                <a:gd name="T11" fmla="*/ 12460 h 21600"/>
                <a:gd name="T12" fmla="*/ 20932 w 21600"/>
                <a:gd name="T13" fmla="*/ 14790 h 21600"/>
                <a:gd name="T14" fmla="*/ 16796 w 21600"/>
                <a:gd name="T15" fmla="*/ 15475 h 21600"/>
                <a:gd name="T16" fmla="*/ 12020 w 21600"/>
                <a:gd name="T17" fmla="*/ 21529 h 21600"/>
                <a:gd name="T18" fmla="*/ 394 w 21600"/>
                <a:gd name="T19" fmla="*/ 19836 h 21600"/>
                <a:gd name="T20" fmla="*/ 2429 w 21600"/>
                <a:gd name="T21" fmla="*/ 13290 h 21600"/>
                <a:gd name="T22" fmla="*/ 6549 w 21600"/>
                <a:gd name="T23" fmla="*/ 12244 h 21600"/>
                <a:gd name="T24" fmla="*/ 7739 w 21600"/>
                <a:gd name="T25" fmla="*/ 10110 h 21600"/>
                <a:gd name="T26" fmla="*/ 5504 w 21600"/>
                <a:gd name="T27" fmla="*/ 4670 h 21600"/>
                <a:gd name="T28" fmla="*/ 8817 w 21600"/>
                <a:gd name="T29" fmla="*/ 553 h 21600"/>
                <a:gd name="T30" fmla="*/ 13321 w 21600"/>
                <a:gd name="T31" fmla="*/ 492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1600" h="21600">
                  <a:moveTo>
                    <a:pt x="13877" y="647"/>
                  </a:moveTo>
                  <a:cubicBezTo>
                    <a:pt x="14867" y="1308"/>
                    <a:pt x="15434" y="1411"/>
                    <a:pt x="16040" y="2715"/>
                  </a:cubicBezTo>
                  <a:cubicBezTo>
                    <a:pt x="16646" y="4018"/>
                    <a:pt x="16640" y="4267"/>
                    <a:pt x="16690" y="5069"/>
                  </a:cubicBezTo>
                  <a:cubicBezTo>
                    <a:pt x="17013" y="8792"/>
                    <a:pt x="14917" y="9229"/>
                    <a:pt x="14383" y="10068"/>
                  </a:cubicBezTo>
                  <a:cubicBezTo>
                    <a:pt x="14355" y="10889"/>
                    <a:pt x="14639" y="11559"/>
                    <a:pt x="15495" y="11986"/>
                  </a:cubicBezTo>
                  <a:cubicBezTo>
                    <a:pt x="16357" y="12408"/>
                    <a:pt x="17902" y="11906"/>
                    <a:pt x="18725" y="12460"/>
                  </a:cubicBezTo>
                  <a:cubicBezTo>
                    <a:pt x="19948" y="13252"/>
                    <a:pt x="20326" y="13205"/>
                    <a:pt x="20932" y="14790"/>
                  </a:cubicBezTo>
                  <a:cubicBezTo>
                    <a:pt x="21600" y="16375"/>
                    <a:pt x="17352" y="14734"/>
                    <a:pt x="16796" y="15475"/>
                  </a:cubicBezTo>
                  <a:cubicBezTo>
                    <a:pt x="13399" y="16328"/>
                    <a:pt x="13365" y="19349"/>
                    <a:pt x="12020" y="21529"/>
                  </a:cubicBezTo>
                  <a:cubicBezTo>
                    <a:pt x="7794" y="21431"/>
                    <a:pt x="1356" y="21600"/>
                    <a:pt x="394" y="19836"/>
                  </a:cubicBezTo>
                  <a:cubicBezTo>
                    <a:pt x="0" y="17651"/>
                    <a:pt x="1495" y="14781"/>
                    <a:pt x="2429" y="13290"/>
                  </a:cubicBezTo>
                  <a:cubicBezTo>
                    <a:pt x="3363" y="11803"/>
                    <a:pt x="5693" y="12366"/>
                    <a:pt x="6549" y="12244"/>
                  </a:cubicBezTo>
                  <a:cubicBezTo>
                    <a:pt x="7405" y="12127"/>
                    <a:pt x="8067" y="11686"/>
                    <a:pt x="7739" y="10110"/>
                  </a:cubicBezTo>
                  <a:cubicBezTo>
                    <a:pt x="6421" y="8591"/>
                    <a:pt x="5115" y="6616"/>
                    <a:pt x="5504" y="4670"/>
                  </a:cubicBezTo>
                  <a:cubicBezTo>
                    <a:pt x="5893" y="2729"/>
                    <a:pt x="7205" y="1327"/>
                    <a:pt x="8817" y="553"/>
                  </a:cubicBezTo>
                  <a:cubicBezTo>
                    <a:pt x="10435" y="0"/>
                    <a:pt x="12537" y="206"/>
                    <a:pt x="13321" y="492"/>
                  </a:cubicBezTo>
                </a:path>
              </a:pathLst>
            </a:custGeom>
            <a:grpFill/>
            <a:ln w="3175" cap="flat" cmpd="sng">
              <a:noFill/>
              <a:bevel/>
              <a:headEnd/>
              <a:tailEnd/>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sz="1270"/>
            </a:p>
          </p:txBody>
        </p:sp>
        <p:sp>
          <p:nvSpPr>
            <p:cNvPr id="38" name="曲线 950"/>
            <p:cNvSpPr>
              <a:spLocks/>
            </p:cNvSpPr>
            <p:nvPr/>
          </p:nvSpPr>
          <p:spPr bwMode="auto">
            <a:xfrm>
              <a:off x="6721" y="290"/>
              <a:ext cx="3080" cy="4121"/>
            </a:xfrm>
            <a:custGeom>
              <a:avLst/>
              <a:gdLst>
                <a:gd name="T0" fmla="*/ 2749 w 21600"/>
                <a:gd name="T1" fmla="*/ 9083 h 21600"/>
                <a:gd name="T2" fmla="*/ 4130 w 21600"/>
                <a:gd name="T3" fmla="*/ 2148 h 21600"/>
                <a:gd name="T4" fmla="*/ 10743 w 21600"/>
                <a:gd name="T5" fmla="*/ 15 h 21600"/>
                <a:gd name="T6" fmla="*/ 15989 w 21600"/>
                <a:gd name="T7" fmla="*/ 1839 h 21600"/>
                <a:gd name="T8" fmla="*/ 17686 w 21600"/>
                <a:gd name="T9" fmla="*/ 5309 h 21600"/>
                <a:gd name="T10" fmla="*/ 17897 w 21600"/>
                <a:gd name="T11" fmla="*/ 8611 h 21600"/>
                <a:gd name="T12" fmla="*/ 16564 w 21600"/>
                <a:gd name="T13" fmla="*/ 9764 h 21600"/>
                <a:gd name="T14" fmla="*/ 14250 w 21600"/>
                <a:gd name="T15" fmla="*/ 10393 h 21600"/>
                <a:gd name="T16" fmla="*/ 13198 w 21600"/>
                <a:gd name="T17" fmla="*/ 12385 h 21600"/>
                <a:gd name="T18" fmla="*/ 14811 w 21600"/>
                <a:gd name="T19" fmla="*/ 13643 h 21600"/>
                <a:gd name="T20" fmla="*/ 18738 w 21600"/>
                <a:gd name="T21" fmla="*/ 14010 h 21600"/>
                <a:gd name="T22" fmla="*/ 20520 w 21600"/>
                <a:gd name="T23" fmla="*/ 14953 h 21600"/>
                <a:gd name="T24" fmla="*/ 21263 w 21600"/>
                <a:gd name="T25" fmla="*/ 17207 h 21600"/>
                <a:gd name="T26" fmla="*/ 21123 w 21600"/>
                <a:gd name="T27" fmla="*/ 20247 h 21600"/>
                <a:gd name="T28" fmla="*/ 9481 w 21600"/>
                <a:gd name="T29" fmla="*/ 21400 h 21600"/>
                <a:gd name="T30" fmla="*/ 5273 w 21600"/>
                <a:gd name="T31" fmla="*/ 16159 h 21600"/>
                <a:gd name="T32" fmla="*/ 855 w 21600"/>
                <a:gd name="T33" fmla="*/ 15635 h 21600"/>
                <a:gd name="T34" fmla="*/ 715 w 21600"/>
                <a:gd name="T35" fmla="*/ 14534 h 21600"/>
                <a:gd name="T36" fmla="*/ 3352 w 21600"/>
                <a:gd name="T37" fmla="*/ 13779 h 21600"/>
                <a:gd name="T38" fmla="*/ 6480 w 21600"/>
                <a:gd name="T39" fmla="*/ 13538 h 21600"/>
                <a:gd name="T40" fmla="*/ 7307 w 21600"/>
                <a:gd name="T41" fmla="*/ 11651 h 21600"/>
                <a:gd name="T42" fmla="*/ 6255 w 21600"/>
                <a:gd name="T43" fmla="*/ 11180 h 21600"/>
                <a:gd name="T44" fmla="*/ 5414 w 21600"/>
                <a:gd name="T45" fmla="*/ 9922 h 21600"/>
                <a:gd name="T46" fmla="*/ 3590 w 21600"/>
                <a:gd name="T47" fmla="*/ 9712 h 21600"/>
                <a:gd name="T48" fmla="*/ 3029 w 21600"/>
                <a:gd name="T49" fmla="*/ 9450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1600" h="21600">
                  <a:moveTo>
                    <a:pt x="2749" y="9083"/>
                  </a:moveTo>
                  <a:cubicBezTo>
                    <a:pt x="2959" y="7605"/>
                    <a:pt x="2531" y="3962"/>
                    <a:pt x="4130" y="2148"/>
                  </a:cubicBezTo>
                  <a:cubicBezTo>
                    <a:pt x="5729" y="372"/>
                    <a:pt x="8485" y="0"/>
                    <a:pt x="10743" y="15"/>
                  </a:cubicBezTo>
                  <a:cubicBezTo>
                    <a:pt x="13002" y="36"/>
                    <a:pt x="14601" y="780"/>
                    <a:pt x="15989" y="1839"/>
                  </a:cubicBezTo>
                  <a:cubicBezTo>
                    <a:pt x="17378" y="2898"/>
                    <a:pt x="17280" y="3915"/>
                    <a:pt x="17686" y="5309"/>
                  </a:cubicBezTo>
                  <a:cubicBezTo>
                    <a:pt x="18121" y="6703"/>
                    <a:pt x="18121" y="7720"/>
                    <a:pt x="17897" y="8611"/>
                  </a:cubicBezTo>
                  <a:cubicBezTo>
                    <a:pt x="17672" y="9502"/>
                    <a:pt x="17294" y="9408"/>
                    <a:pt x="16564" y="9764"/>
                  </a:cubicBezTo>
                  <a:cubicBezTo>
                    <a:pt x="15835" y="10121"/>
                    <a:pt x="14923" y="9869"/>
                    <a:pt x="14250" y="10393"/>
                  </a:cubicBezTo>
                  <a:cubicBezTo>
                    <a:pt x="13577" y="10917"/>
                    <a:pt x="13086" y="11735"/>
                    <a:pt x="13198" y="12385"/>
                  </a:cubicBezTo>
                  <a:cubicBezTo>
                    <a:pt x="13310" y="13035"/>
                    <a:pt x="13703" y="13318"/>
                    <a:pt x="14811" y="13643"/>
                  </a:cubicBezTo>
                  <a:cubicBezTo>
                    <a:pt x="15919" y="13968"/>
                    <a:pt x="17609" y="13748"/>
                    <a:pt x="18738" y="14010"/>
                  </a:cubicBezTo>
                  <a:cubicBezTo>
                    <a:pt x="19874" y="14272"/>
                    <a:pt x="19987" y="14314"/>
                    <a:pt x="20520" y="14953"/>
                  </a:cubicBezTo>
                  <a:cubicBezTo>
                    <a:pt x="20996" y="15593"/>
                    <a:pt x="21137" y="16148"/>
                    <a:pt x="21263" y="17207"/>
                  </a:cubicBezTo>
                  <a:cubicBezTo>
                    <a:pt x="21389" y="18266"/>
                    <a:pt x="21600" y="19786"/>
                    <a:pt x="21123" y="20247"/>
                  </a:cubicBezTo>
                  <a:cubicBezTo>
                    <a:pt x="18766" y="21086"/>
                    <a:pt x="13584" y="21600"/>
                    <a:pt x="9481" y="21400"/>
                  </a:cubicBezTo>
                  <a:cubicBezTo>
                    <a:pt x="8738" y="19587"/>
                    <a:pt x="7020" y="17312"/>
                    <a:pt x="5273" y="16159"/>
                  </a:cubicBezTo>
                  <a:cubicBezTo>
                    <a:pt x="3548" y="15006"/>
                    <a:pt x="1767" y="15960"/>
                    <a:pt x="855" y="15635"/>
                  </a:cubicBezTo>
                  <a:cubicBezTo>
                    <a:pt x="0" y="15310"/>
                    <a:pt x="252" y="14922"/>
                    <a:pt x="715" y="14534"/>
                  </a:cubicBezTo>
                  <a:cubicBezTo>
                    <a:pt x="1178" y="14146"/>
                    <a:pt x="2202" y="13978"/>
                    <a:pt x="3352" y="13779"/>
                  </a:cubicBezTo>
                  <a:cubicBezTo>
                    <a:pt x="4502" y="13580"/>
                    <a:pt x="5638" y="13947"/>
                    <a:pt x="6480" y="13538"/>
                  </a:cubicBezTo>
                  <a:cubicBezTo>
                    <a:pt x="7293" y="13129"/>
                    <a:pt x="7349" y="12123"/>
                    <a:pt x="7307" y="11651"/>
                  </a:cubicBezTo>
                  <a:cubicBezTo>
                    <a:pt x="7265" y="11180"/>
                    <a:pt x="6634" y="11525"/>
                    <a:pt x="6255" y="11180"/>
                  </a:cubicBezTo>
                  <a:cubicBezTo>
                    <a:pt x="5876" y="10834"/>
                    <a:pt x="5947" y="10215"/>
                    <a:pt x="5414" y="9922"/>
                  </a:cubicBezTo>
                  <a:cubicBezTo>
                    <a:pt x="4881" y="9628"/>
                    <a:pt x="4067" y="9806"/>
                    <a:pt x="3590" y="9712"/>
                  </a:cubicBezTo>
                  <a:cubicBezTo>
                    <a:pt x="3113" y="9618"/>
                    <a:pt x="3106" y="9497"/>
                    <a:pt x="3029" y="9450"/>
                  </a:cubicBezTo>
                </a:path>
              </a:pathLst>
            </a:custGeom>
            <a:grpFill/>
            <a:ln w="3175" cap="flat" cmpd="sng">
              <a:noFill/>
              <a:bevel/>
              <a:headEnd/>
              <a:tailEnd/>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sz="1270"/>
            </a:p>
          </p:txBody>
        </p:sp>
      </p:grpSp>
      <p:grpSp>
        <p:nvGrpSpPr>
          <p:cNvPr id="39" name="Group 12"/>
          <p:cNvGrpSpPr>
            <a:grpSpLocks/>
          </p:cNvGrpSpPr>
          <p:nvPr/>
        </p:nvGrpSpPr>
        <p:grpSpPr bwMode="auto">
          <a:xfrm>
            <a:off x="5405453" y="1011595"/>
            <a:ext cx="2233740" cy="1525991"/>
            <a:chOff x="0" y="0"/>
            <a:chExt cx="9801" cy="6692"/>
          </a:xfrm>
          <a:solidFill>
            <a:schemeClr val="accent4"/>
          </a:solidFill>
        </p:grpSpPr>
        <p:sp>
          <p:nvSpPr>
            <p:cNvPr id="40" name="曲线 948"/>
            <p:cNvSpPr>
              <a:spLocks/>
            </p:cNvSpPr>
            <p:nvPr/>
          </p:nvSpPr>
          <p:spPr bwMode="auto">
            <a:xfrm>
              <a:off x="2263" y="0"/>
              <a:ext cx="5780" cy="6693"/>
            </a:xfrm>
            <a:custGeom>
              <a:avLst/>
              <a:gdLst>
                <a:gd name="T0" fmla="*/ 13513 w 21600"/>
                <a:gd name="T1" fmla="*/ 693 h 21600"/>
                <a:gd name="T2" fmla="*/ 15646 w 21600"/>
                <a:gd name="T3" fmla="*/ 2743 h 21600"/>
                <a:gd name="T4" fmla="*/ 16293 w 21600"/>
                <a:gd name="T5" fmla="*/ 5076 h 21600"/>
                <a:gd name="T6" fmla="*/ 14013 w 21600"/>
                <a:gd name="T7" fmla="*/ 10033 h 21600"/>
                <a:gd name="T8" fmla="*/ 15000 w 21600"/>
                <a:gd name="T9" fmla="*/ 12047 h 21600"/>
                <a:gd name="T10" fmla="*/ 18939 w 21600"/>
                <a:gd name="T11" fmla="*/ 12550 h 21600"/>
                <a:gd name="T12" fmla="*/ 20878 w 21600"/>
                <a:gd name="T13" fmla="*/ 15742 h 21600"/>
                <a:gd name="T14" fmla="*/ 21054 w 21600"/>
                <a:gd name="T15" fmla="*/ 19957 h 21600"/>
                <a:gd name="T16" fmla="*/ 9652 w 21600"/>
                <a:gd name="T17" fmla="*/ 21374 h 21600"/>
                <a:gd name="T18" fmla="*/ 455 w 21600"/>
                <a:gd name="T19" fmla="*/ 19563 h 21600"/>
                <a:gd name="T20" fmla="*/ 2201 w 21600"/>
                <a:gd name="T21" fmla="*/ 13225 h 21600"/>
                <a:gd name="T22" fmla="*/ 6270 w 21600"/>
                <a:gd name="T23" fmla="*/ 12189 h 21600"/>
                <a:gd name="T24" fmla="*/ 7447 w 21600"/>
                <a:gd name="T25" fmla="*/ 10075 h 21600"/>
                <a:gd name="T26" fmla="*/ 5239 w 21600"/>
                <a:gd name="T27" fmla="*/ 4682 h 21600"/>
                <a:gd name="T28" fmla="*/ 8512 w 21600"/>
                <a:gd name="T29" fmla="*/ 603 h 21600"/>
                <a:gd name="T30" fmla="*/ 12963 w 21600"/>
                <a:gd name="T31" fmla="*/ 542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1600" h="21600">
                  <a:moveTo>
                    <a:pt x="13513" y="693"/>
                  </a:moveTo>
                  <a:cubicBezTo>
                    <a:pt x="14488" y="1348"/>
                    <a:pt x="15048" y="1452"/>
                    <a:pt x="15646" y="2743"/>
                  </a:cubicBezTo>
                  <a:cubicBezTo>
                    <a:pt x="16244" y="4034"/>
                    <a:pt x="16241" y="4282"/>
                    <a:pt x="16293" y="5076"/>
                  </a:cubicBezTo>
                  <a:cubicBezTo>
                    <a:pt x="16607" y="8768"/>
                    <a:pt x="14540" y="9197"/>
                    <a:pt x="14013" y="10033"/>
                  </a:cubicBezTo>
                  <a:cubicBezTo>
                    <a:pt x="13983" y="10846"/>
                    <a:pt x="14152" y="11627"/>
                    <a:pt x="15000" y="12047"/>
                  </a:cubicBezTo>
                  <a:cubicBezTo>
                    <a:pt x="15852" y="12466"/>
                    <a:pt x="17732" y="11766"/>
                    <a:pt x="18939" y="12550"/>
                  </a:cubicBezTo>
                  <a:cubicBezTo>
                    <a:pt x="20146" y="13335"/>
                    <a:pt x="20280" y="14170"/>
                    <a:pt x="20878" y="15742"/>
                  </a:cubicBezTo>
                  <a:cubicBezTo>
                    <a:pt x="21476" y="17314"/>
                    <a:pt x="21600" y="19224"/>
                    <a:pt x="21054" y="19957"/>
                  </a:cubicBezTo>
                  <a:cubicBezTo>
                    <a:pt x="17698" y="20802"/>
                    <a:pt x="13826" y="21600"/>
                    <a:pt x="9652" y="21374"/>
                  </a:cubicBezTo>
                  <a:cubicBezTo>
                    <a:pt x="5478" y="21309"/>
                    <a:pt x="1401" y="21306"/>
                    <a:pt x="455" y="19563"/>
                  </a:cubicBezTo>
                  <a:cubicBezTo>
                    <a:pt x="0" y="17398"/>
                    <a:pt x="1278" y="14700"/>
                    <a:pt x="2201" y="13225"/>
                  </a:cubicBezTo>
                  <a:cubicBezTo>
                    <a:pt x="3124" y="11750"/>
                    <a:pt x="5422" y="12308"/>
                    <a:pt x="6270" y="12189"/>
                  </a:cubicBezTo>
                  <a:cubicBezTo>
                    <a:pt x="7119" y="12069"/>
                    <a:pt x="7773" y="11634"/>
                    <a:pt x="7447" y="10075"/>
                  </a:cubicBezTo>
                  <a:cubicBezTo>
                    <a:pt x="6147" y="8565"/>
                    <a:pt x="4854" y="6609"/>
                    <a:pt x="5239" y="4682"/>
                  </a:cubicBezTo>
                  <a:cubicBezTo>
                    <a:pt x="5624" y="2756"/>
                    <a:pt x="6917" y="1368"/>
                    <a:pt x="8512" y="603"/>
                  </a:cubicBezTo>
                  <a:cubicBezTo>
                    <a:pt x="10108" y="0"/>
                    <a:pt x="12186" y="258"/>
                    <a:pt x="12963" y="542"/>
                  </a:cubicBezTo>
                </a:path>
              </a:pathLst>
            </a:custGeom>
            <a:grpFill/>
            <a:ln w="3175" cap="flat" cmpd="sng">
              <a:noFill/>
              <a:bevel/>
              <a:headEnd/>
              <a:tailEnd/>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zh-CN" altLang="en-US" sz="1881" b="1">
                <a:solidFill>
                  <a:srgbClr val="F8F8F8"/>
                </a:solidFill>
                <a:ea typeface="微软雅黑" pitchFamily="34" charset="-122"/>
              </a:endParaRPr>
            </a:p>
          </p:txBody>
        </p:sp>
        <p:sp>
          <p:nvSpPr>
            <p:cNvPr id="41" name="曲线 948"/>
            <p:cNvSpPr>
              <a:spLocks/>
            </p:cNvSpPr>
            <p:nvPr/>
          </p:nvSpPr>
          <p:spPr bwMode="auto">
            <a:xfrm>
              <a:off x="0" y="0"/>
              <a:ext cx="3885" cy="4606"/>
            </a:xfrm>
            <a:custGeom>
              <a:avLst/>
              <a:gdLst>
                <a:gd name="T0" fmla="*/ 13877 w 21600"/>
                <a:gd name="T1" fmla="*/ 647 h 21600"/>
                <a:gd name="T2" fmla="*/ 16040 w 21600"/>
                <a:gd name="T3" fmla="*/ 2715 h 21600"/>
                <a:gd name="T4" fmla="*/ 16690 w 21600"/>
                <a:gd name="T5" fmla="*/ 5069 h 21600"/>
                <a:gd name="T6" fmla="*/ 14383 w 21600"/>
                <a:gd name="T7" fmla="*/ 10068 h 21600"/>
                <a:gd name="T8" fmla="*/ 15495 w 21600"/>
                <a:gd name="T9" fmla="*/ 11986 h 21600"/>
                <a:gd name="T10" fmla="*/ 18725 w 21600"/>
                <a:gd name="T11" fmla="*/ 12460 h 21600"/>
                <a:gd name="T12" fmla="*/ 20932 w 21600"/>
                <a:gd name="T13" fmla="*/ 14790 h 21600"/>
                <a:gd name="T14" fmla="*/ 16796 w 21600"/>
                <a:gd name="T15" fmla="*/ 15475 h 21600"/>
                <a:gd name="T16" fmla="*/ 12020 w 21600"/>
                <a:gd name="T17" fmla="*/ 21529 h 21600"/>
                <a:gd name="T18" fmla="*/ 394 w 21600"/>
                <a:gd name="T19" fmla="*/ 19836 h 21600"/>
                <a:gd name="T20" fmla="*/ 2429 w 21600"/>
                <a:gd name="T21" fmla="*/ 13290 h 21600"/>
                <a:gd name="T22" fmla="*/ 6549 w 21600"/>
                <a:gd name="T23" fmla="*/ 12244 h 21600"/>
                <a:gd name="T24" fmla="*/ 7739 w 21600"/>
                <a:gd name="T25" fmla="*/ 10110 h 21600"/>
                <a:gd name="T26" fmla="*/ 5504 w 21600"/>
                <a:gd name="T27" fmla="*/ 4670 h 21600"/>
                <a:gd name="T28" fmla="*/ 8817 w 21600"/>
                <a:gd name="T29" fmla="*/ 553 h 21600"/>
                <a:gd name="T30" fmla="*/ 13321 w 21600"/>
                <a:gd name="T31" fmla="*/ 492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1600" h="21600">
                  <a:moveTo>
                    <a:pt x="13877" y="647"/>
                  </a:moveTo>
                  <a:cubicBezTo>
                    <a:pt x="14867" y="1308"/>
                    <a:pt x="15434" y="1411"/>
                    <a:pt x="16040" y="2715"/>
                  </a:cubicBezTo>
                  <a:cubicBezTo>
                    <a:pt x="16646" y="4018"/>
                    <a:pt x="16640" y="4267"/>
                    <a:pt x="16690" y="5069"/>
                  </a:cubicBezTo>
                  <a:cubicBezTo>
                    <a:pt x="17013" y="8792"/>
                    <a:pt x="14917" y="9229"/>
                    <a:pt x="14383" y="10068"/>
                  </a:cubicBezTo>
                  <a:cubicBezTo>
                    <a:pt x="14355" y="10889"/>
                    <a:pt x="14639" y="11559"/>
                    <a:pt x="15495" y="11986"/>
                  </a:cubicBezTo>
                  <a:cubicBezTo>
                    <a:pt x="16357" y="12408"/>
                    <a:pt x="17902" y="11906"/>
                    <a:pt x="18725" y="12460"/>
                  </a:cubicBezTo>
                  <a:cubicBezTo>
                    <a:pt x="19948" y="13252"/>
                    <a:pt x="20326" y="13205"/>
                    <a:pt x="20932" y="14790"/>
                  </a:cubicBezTo>
                  <a:cubicBezTo>
                    <a:pt x="21600" y="16375"/>
                    <a:pt x="17352" y="14734"/>
                    <a:pt x="16796" y="15475"/>
                  </a:cubicBezTo>
                  <a:cubicBezTo>
                    <a:pt x="13399" y="16328"/>
                    <a:pt x="13365" y="19349"/>
                    <a:pt x="12020" y="21529"/>
                  </a:cubicBezTo>
                  <a:cubicBezTo>
                    <a:pt x="7794" y="21431"/>
                    <a:pt x="1356" y="21600"/>
                    <a:pt x="394" y="19836"/>
                  </a:cubicBezTo>
                  <a:cubicBezTo>
                    <a:pt x="0" y="17651"/>
                    <a:pt x="1495" y="14781"/>
                    <a:pt x="2429" y="13290"/>
                  </a:cubicBezTo>
                  <a:cubicBezTo>
                    <a:pt x="3363" y="11803"/>
                    <a:pt x="5693" y="12366"/>
                    <a:pt x="6549" y="12244"/>
                  </a:cubicBezTo>
                  <a:cubicBezTo>
                    <a:pt x="7405" y="12127"/>
                    <a:pt x="8067" y="11686"/>
                    <a:pt x="7739" y="10110"/>
                  </a:cubicBezTo>
                  <a:cubicBezTo>
                    <a:pt x="6421" y="8591"/>
                    <a:pt x="5115" y="6616"/>
                    <a:pt x="5504" y="4670"/>
                  </a:cubicBezTo>
                  <a:cubicBezTo>
                    <a:pt x="5893" y="2729"/>
                    <a:pt x="7205" y="1327"/>
                    <a:pt x="8817" y="553"/>
                  </a:cubicBezTo>
                  <a:cubicBezTo>
                    <a:pt x="10435" y="0"/>
                    <a:pt x="12537" y="206"/>
                    <a:pt x="13321" y="492"/>
                  </a:cubicBezTo>
                </a:path>
              </a:pathLst>
            </a:custGeom>
            <a:grpFill/>
            <a:ln w="3175" cap="flat" cmpd="sng">
              <a:noFill/>
              <a:bevel/>
              <a:headEnd/>
              <a:tailEnd/>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zh-CN" altLang="en-US" sz="1881" b="1">
                <a:solidFill>
                  <a:srgbClr val="F8F8F8"/>
                </a:solidFill>
                <a:ea typeface="微软雅黑" pitchFamily="34" charset="-122"/>
              </a:endParaRPr>
            </a:p>
          </p:txBody>
        </p:sp>
        <p:sp>
          <p:nvSpPr>
            <p:cNvPr id="42" name="曲线 950"/>
            <p:cNvSpPr>
              <a:spLocks/>
            </p:cNvSpPr>
            <p:nvPr/>
          </p:nvSpPr>
          <p:spPr bwMode="auto">
            <a:xfrm>
              <a:off x="6721" y="290"/>
              <a:ext cx="3080" cy="4121"/>
            </a:xfrm>
            <a:custGeom>
              <a:avLst/>
              <a:gdLst>
                <a:gd name="T0" fmla="*/ 2749 w 21600"/>
                <a:gd name="T1" fmla="*/ 9083 h 21600"/>
                <a:gd name="T2" fmla="*/ 4130 w 21600"/>
                <a:gd name="T3" fmla="*/ 2148 h 21600"/>
                <a:gd name="T4" fmla="*/ 10743 w 21600"/>
                <a:gd name="T5" fmla="*/ 15 h 21600"/>
                <a:gd name="T6" fmla="*/ 15989 w 21600"/>
                <a:gd name="T7" fmla="*/ 1839 h 21600"/>
                <a:gd name="T8" fmla="*/ 17686 w 21600"/>
                <a:gd name="T9" fmla="*/ 5309 h 21600"/>
                <a:gd name="T10" fmla="*/ 17897 w 21600"/>
                <a:gd name="T11" fmla="*/ 8611 h 21600"/>
                <a:gd name="T12" fmla="*/ 16564 w 21600"/>
                <a:gd name="T13" fmla="*/ 9764 h 21600"/>
                <a:gd name="T14" fmla="*/ 14250 w 21600"/>
                <a:gd name="T15" fmla="*/ 10393 h 21600"/>
                <a:gd name="T16" fmla="*/ 13198 w 21600"/>
                <a:gd name="T17" fmla="*/ 12385 h 21600"/>
                <a:gd name="T18" fmla="*/ 14811 w 21600"/>
                <a:gd name="T19" fmla="*/ 13643 h 21600"/>
                <a:gd name="T20" fmla="*/ 18738 w 21600"/>
                <a:gd name="T21" fmla="*/ 14010 h 21600"/>
                <a:gd name="T22" fmla="*/ 20520 w 21600"/>
                <a:gd name="T23" fmla="*/ 14953 h 21600"/>
                <a:gd name="T24" fmla="*/ 21263 w 21600"/>
                <a:gd name="T25" fmla="*/ 17207 h 21600"/>
                <a:gd name="T26" fmla="*/ 21123 w 21600"/>
                <a:gd name="T27" fmla="*/ 20247 h 21600"/>
                <a:gd name="T28" fmla="*/ 9481 w 21600"/>
                <a:gd name="T29" fmla="*/ 21400 h 21600"/>
                <a:gd name="T30" fmla="*/ 5273 w 21600"/>
                <a:gd name="T31" fmla="*/ 16159 h 21600"/>
                <a:gd name="T32" fmla="*/ 855 w 21600"/>
                <a:gd name="T33" fmla="*/ 15635 h 21600"/>
                <a:gd name="T34" fmla="*/ 715 w 21600"/>
                <a:gd name="T35" fmla="*/ 14534 h 21600"/>
                <a:gd name="T36" fmla="*/ 3352 w 21600"/>
                <a:gd name="T37" fmla="*/ 13779 h 21600"/>
                <a:gd name="T38" fmla="*/ 6480 w 21600"/>
                <a:gd name="T39" fmla="*/ 13538 h 21600"/>
                <a:gd name="T40" fmla="*/ 7307 w 21600"/>
                <a:gd name="T41" fmla="*/ 11651 h 21600"/>
                <a:gd name="T42" fmla="*/ 6255 w 21600"/>
                <a:gd name="T43" fmla="*/ 11180 h 21600"/>
                <a:gd name="T44" fmla="*/ 5414 w 21600"/>
                <a:gd name="T45" fmla="*/ 9922 h 21600"/>
                <a:gd name="T46" fmla="*/ 3590 w 21600"/>
                <a:gd name="T47" fmla="*/ 9712 h 21600"/>
                <a:gd name="T48" fmla="*/ 3029 w 21600"/>
                <a:gd name="T49" fmla="*/ 9450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1600" h="21600">
                  <a:moveTo>
                    <a:pt x="2749" y="9083"/>
                  </a:moveTo>
                  <a:cubicBezTo>
                    <a:pt x="2959" y="7605"/>
                    <a:pt x="2531" y="3962"/>
                    <a:pt x="4130" y="2148"/>
                  </a:cubicBezTo>
                  <a:cubicBezTo>
                    <a:pt x="5729" y="372"/>
                    <a:pt x="8485" y="0"/>
                    <a:pt x="10743" y="15"/>
                  </a:cubicBezTo>
                  <a:cubicBezTo>
                    <a:pt x="13002" y="36"/>
                    <a:pt x="14601" y="780"/>
                    <a:pt x="15989" y="1839"/>
                  </a:cubicBezTo>
                  <a:cubicBezTo>
                    <a:pt x="17378" y="2898"/>
                    <a:pt x="17280" y="3915"/>
                    <a:pt x="17686" y="5309"/>
                  </a:cubicBezTo>
                  <a:cubicBezTo>
                    <a:pt x="18121" y="6703"/>
                    <a:pt x="18121" y="7720"/>
                    <a:pt x="17897" y="8611"/>
                  </a:cubicBezTo>
                  <a:cubicBezTo>
                    <a:pt x="17672" y="9502"/>
                    <a:pt x="17294" y="9408"/>
                    <a:pt x="16564" y="9764"/>
                  </a:cubicBezTo>
                  <a:cubicBezTo>
                    <a:pt x="15835" y="10121"/>
                    <a:pt x="14923" y="9869"/>
                    <a:pt x="14250" y="10393"/>
                  </a:cubicBezTo>
                  <a:cubicBezTo>
                    <a:pt x="13577" y="10917"/>
                    <a:pt x="13086" y="11735"/>
                    <a:pt x="13198" y="12385"/>
                  </a:cubicBezTo>
                  <a:cubicBezTo>
                    <a:pt x="13310" y="13035"/>
                    <a:pt x="13703" y="13318"/>
                    <a:pt x="14811" y="13643"/>
                  </a:cubicBezTo>
                  <a:cubicBezTo>
                    <a:pt x="15919" y="13968"/>
                    <a:pt x="17609" y="13748"/>
                    <a:pt x="18738" y="14010"/>
                  </a:cubicBezTo>
                  <a:cubicBezTo>
                    <a:pt x="19874" y="14272"/>
                    <a:pt x="19987" y="14314"/>
                    <a:pt x="20520" y="14953"/>
                  </a:cubicBezTo>
                  <a:cubicBezTo>
                    <a:pt x="20996" y="15593"/>
                    <a:pt x="21137" y="16148"/>
                    <a:pt x="21263" y="17207"/>
                  </a:cubicBezTo>
                  <a:cubicBezTo>
                    <a:pt x="21389" y="18266"/>
                    <a:pt x="21600" y="19786"/>
                    <a:pt x="21123" y="20247"/>
                  </a:cubicBezTo>
                  <a:cubicBezTo>
                    <a:pt x="18766" y="21086"/>
                    <a:pt x="13584" y="21600"/>
                    <a:pt x="9481" y="21400"/>
                  </a:cubicBezTo>
                  <a:cubicBezTo>
                    <a:pt x="8738" y="19587"/>
                    <a:pt x="7020" y="17312"/>
                    <a:pt x="5273" y="16159"/>
                  </a:cubicBezTo>
                  <a:cubicBezTo>
                    <a:pt x="3548" y="15006"/>
                    <a:pt x="1767" y="15960"/>
                    <a:pt x="855" y="15635"/>
                  </a:cubicBezTo>
                  <a:cubicBezTo>
                    <a:pt x="0" y="15310"/>
                    <a:pt x="252" y="14922"/>
                    <a:pt x="715" y="14534"/>
                  </a:cubicBezTo>
                  <a:cubicBezTo>
                    <a:pt x="1178" y="14146"/>
                    <a:pt x="2202" y="13978"/>
                    <a:pt x="3352" y="13779"/>
                  </a:cubicBezTo>
                  <a:cubicBezTo>
                    <a:pt x="4502" y="13580"/>
                    <a:pt x="5638" y="13947"/>
                    <a:pt x="6480" y="13538"/>
                  </a:cubicBezTo>
                  <a:cubicBezTo>
                    <a:pt x="7293" y="13129"/>
                    <a:pt x="7349" y="12123"/>
                    <a:pt x="7307" y="11651"/>
                  </a:cubicBezTo>
                  <a:cubicBezTo>
                    <a:pt x="7265" y="11180"/>
                    <a:pt x="6634" y="11525"/>
                    <a:pt x="6255" y="11180"/>
                  </a:cubicBezTo>
                  <a:cubicBezTo>
                    <a:pt x="5876" y="10834"/>
                    <a:pt x="5947" y="10215"/>
                    <a:pt x="5414" y="9922"/>
                  </a:cubicBezTo>
                  <a:cubicBezTo>
                    <a:pt x="4881" y="9628"/>
                    <a:pt x="4067" y="9806"/>
                    <a:pt x="3590" y="9712"/>
                  </a:cubicBezTo>
                  <a:cubicBezTo>
                    <a:pt x="3113" y="9618"/>
                    <a:pt x="3106" y="9497"/>
                    <a:pt x="3029" y="9450"/>
                  </a:cubicBezTo>
                </a:path>
              </a:pathLst>
            </a:custGeom>
            <a:grpFill/>
            <a:ln w="3175" cap="flat" cmpd="sng">
              <a:noFill/>
              <a:bevel/>
              <a:headEnd/>
              <a:tailEnd/>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zh-CN" altLang="en-US" sz="1881" b="1">
                <a:solidFill>
                  <a:srgbClr val="F8F8F8"/>
                </a:solidFill>
                <a:ea typeface="微软雅黑" pitchFamily="34" charset="-122"/>
              </a:endParaRPr>
            </a:p>
          </p:txBody>
        </p:sp>
      </p:grpSp>
      <p:sp>
        <p:nvSpPr>
          <p:cNvPr id="43" name="Text Box 16"/>
          <p:cNvSpPr txBox="1">
            <a:spLocks noChangeArrowheads="1"/>
          </p:cNvSpPr>
          <p:nvPr/>
        </p:nvSpPr>
        <p:spPr bwMode="auto">
          <a:xfrm>
            <a:off x="1593463" y="2749611"/>
            <a:ext cx="2232246" cy="347380"/>
          </a:xfrm>
          <a:prstGeom prst="rect">
            <a:avLst/>
          </a:prstGeom>
          <a:solidFill>
            <a:schemeClr val="bg2"/>
          </a:solidFill>
          <a:ln w="3175" cap="flat" cmpd="sng">
            <a:noFill/>
            <a:bevel/>
            <a:headEnd/>
            <a:tailEnd/>
          </a:ln>
        </p:spPr>
        <p:txBody>
          <a:bodyPr anchor="ctr"/>
          <a:lstStyle>
            <a:defPPr>
              <a:defRPr lang="zh-CN"/>
            </a:defPPr>
          </a:lstStyle>
          <a:p>
            <a:pPr algn="ctr"/>
            <a:r>
              <a:rPr lang="zh-CN" altLang="en-US" sz="1881" b="1" dirty="0">
                <a:solidFill>
                  <a:srgbClr val="F8F8F8"/>
                </a:solidFill>
                <a:latin typeface="+mn-ea"/>
              </a:rPr>
              <a:t>某某团队</a:t>
            </a:r>
          </a:p>
        </p:txBody>
      </p:sp>
      <p:sp>
        <p:nvSpPr>
          <p:cNvPr id="44" name="Rectangle 17"/>
          <p:cNvSpPr>
            <a:spLocks noChangeArrowheads="1"/>
          </p:cNvSpPr>
          <p:nvPr/>
        </p:nvSpPr>
        <p:spPr bwMode="auto">
          <a:xfrm>
            <a:off x="1593463" y="3155746"/>
            <a:ext cx="2233740" cy="1447843"/>
          </a:xfrm>
          <a:prstGeom prst="rect">
            <a:avLst/>
          </a:prstGeom>
          <a:solidFill>
            <a:schemeClr val="bg2"/>
          </a:solidFill>
          <a:ln>
            <a:noFill/>
          </a:ln>
          <a:effectLst/>
          <a:extLst/>
        </p:spPr>
        <p:txBody>
          <a:bodyPr anchor="ctr"/>
          <a:lstStyle/>
          <a:p>
            <a:endParaRPr lang="zh-CN" altLang="en-US" sz="1270"/>
          </a:p>
        </p:txBody>
      </p:sp>
      <p:sp>
        <p:nvSpPr>
          <p:cNvPr id="45" name="Text Box 18"/>
          <p:cNvSpPr txBox="1">
            <a:spLocks noChangeArrowheads="1"/>
          </p:cNvSpPr>
          <p:nvPr/>
        </p:nvSpPr>
        <p:spPr bwMode="auto">
          <a:xfrm>
            <a:off x="5405453" y="2749611"/>
            <a:ext cx="2233740" cy="376328"/>
          </a:xfrm>
          <a:prstGeom prst="rect">
            <a:avLst/>
          </a:prstGeom>
          <a:solidFill>
            <a:schemeClr val="accent4"/>
          </a:solidFill>
          <a:ln w="3175" cap="flat" cmpd="sng">
            <a:noFill/>
            <a:bevel/>
            <a:headEnd/>
            <a:tailEnd/>
          </a:ln>
        </p:spPr>
        <p:txBody>
          <a:bodyPr anchor="ctr"/>
          <a:lstStyle>
            <a:defPPr>
              <a:defRPr lang="zh-CN"/>
            </a:defPPr>
            <a:lvl1pPr algn="ctr">
              <a:defRPr sz="2000" b="1">
                <a:solidFill>
                  <a:srgbClr val="F8F8F8"/>
                </a:solidFill>
                <a:ea typeface="微软雅黑" pitchFamily="34" charset="-122"/>
              </a:defRPr>
            </a:lvl1pPr>
          </a:lstStyle>
          <a:p>
            <a:r>
              <a:rPr lang="zh-CN" altLang="en-US" sz="1881" dirty="0"/>
              <a:t>某某团队</a:t>
            </a:r>
          </a:p>
        </p:txBody>
      </p:sp>
      <p:sp>
        <p:nvSpPr>
          <p:cNvPr id="46" name="Rectangle 19"/>
          <p:cNvSpPr>
            <a:spLocks noChangeArrowheads="1"/>
          </p:cNvSpPr>
          <p:nvPr/>
        </p:nvSpPr>
        <p:spPr bwMode="auto">
          <a:xfrm>
            <a:off x="5405453" y="3155746"/>
            <a:ext cx="2233740" cy="1447843"/>
          </a:xfrm>
          <a:prstGeom prst="rect">
            <a:avLst/>
          </a:prstGeom>
          <a:solidFill>
            <a:schemeClr val="accent4"/>
          </a:solidFill>
          <a:ln>
            <a:noFill/>
          </a:ln>
          <a:effectLst/>
          <a:extLst/>
        </p:spPr>
        <p:txBody>
          <a:bodyPr anchor="ctr"/>
          <a:lstStyle/>
          <a:p>
            <a:endParaRPr lang="zh-CN" altLang="en-US" sz="1270"/>
          </a:p>
        </p:txBody>
      </p:sp>
      <p:sp>
        <p:nvSpPr>
          <p:cNvPr id="47" name="Text Box 20"/>
          <p:cNvSpPr txBox="1">
            <a:spLocks noChangeArrowheads="1"/>
          </p:cNvSpPr>
          <p:nvPr/>
        </p:nvSpPr>
        <p:spPr bwMode="auto">
          <a:xfrm>
            <a:off x="1759201" y="3290152"/>
            <a:ext cx="1941084" cy="12503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r>
              <a:rPr lang="zh-CN" altLang="en-US" sz="1505" dirty="0">
                <a:solidFill>
                  <a:srgbClr val="F8F8F8"/>
                </a:solidFill>
                <a:latin typeface="+mn-ea"/>
              </a:rPr>
              <a:t>●这里输入您的文字</a:t>
            </a:r>
          </a:p>
          <a:p>
            <a:r>
              <a:rPr lang="zh-CN" altLang="en-US" sz="1505" dirty="0">
                <a:solidFill>
                  <a:srgbClr val="F8F8F8"/>
                </a:solidFill>
                <a:latin typeface="+mn-ea"/>
              </a:rPr>
              <a:t>●这里输入您的文字</a:t>
            </a:r>
          </a:p>
          <a:p>
            <a:r>
              <a:rPr lang="zh-CN" altLang="en-US" sz="1505" dirty="0">
                <a:solidFill>
                  <a:srgbClr val="F8F8F8"/>
                </a:solidFill>
                <a:latin typeface="+mn-ea"/>
              </a:rPr>
              <a:t>●这里输入您的文字</a:t>
            </a:r>
          </a:p>
          <a:p>
            <a:r>
              <a:rPr lang="zh-CN" altLang="en-US" sz="1505" dirty="0">
                <a:solidFill>
                  <a:srgbClr val="F8F8F8"/>
                </a:solidFill>
                <a:latin typeface="+mn-ea"/>
              </a:rPr>
              <a:t>●这里输入您的文字</a:t>
            </a:r>
          </a:p>
          <a:p>
            <a:r>
              <a:rPr lang="zh-CN" altLang="en-US" sz="1505" dirty="0">
                <a:solidFill>
                  <a:srgbClr val="F8F8F8"/>
                </a:solidFill>
                <a:latin typeface="+mn-ea"/>
              </a:rPr>
              <a:t>●这里输入您的文字</a:t>
            </a:r>
            <a:endParaRPr lang="zh-CN" altLang="en-US" sz="1693" dirty="0">
              <a:solidFill>
                <a:srgbClr val="F8F8F8"/>
              </a:solidFill>
              <a:latin typeface="+mn-ea"/>
            </a:endParaRPr>
          </a:p>
        </p:txBody>
      </p:sp>
      <p:sp>
        <p:nvSpPr>
          <p:cNvPr id="48" name="Text Box 21"/>
          <p:cNvSpPr txBox="1">
            <a:spLocks noChangeArrowheads="1"/>
          </p:cNvSpPr>
          <p:nvPr/>
        </p:nvSpPr>
        <p:spPr bwMode="auto">
          <a:xfrm>
            <a:off x="5572685" y="3290152"/>
            <a:ext cx="1941084" cy="12503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r>
              <a:rPr lang="zh-CN" altLang="en-US" sz="1505" dirty="0">
                <a:solidFill>
                  <a:srgbClr val="F8F8F8"/>
                </a:solidFill>
                <a:latin typeface="+mn-ea"/>
              </a:rPr>
              <a:t>●这里输入您的文字</a:t>
            </a:r>
          </a:p>
          <a:p>
            <a:r>
              <a:rPr lang="zh-CN" altLang="en-US" sz="1505" dirty="0">
                <a:solidFill>
                  <a:srgbClr val="F8F8F8"/>
                </a:solidFill>
                <a:latin typeface="+mn-ea"/>
              </a:rPr>
              <a:t>●这里输入您的文字</a:t>
            </a:r>
          </a:p>
          <a:p>
            <a:r>
              <a:rPr lang="zh-CN" altLang="en-US" sz="1505" dirty="0">
                <a:solidFill>
                  <a:srgbClr val="F8F8F8"/>
                </a:solidFill>
                <a:latin typeface="+mn-ea"/>
              </a:rPr>
              <a:t>●这里输入您的文字</a:t>
            </a:r>
          </a:p>
          <a:p>
            <a:r>
              <a:rPr lang="zh-CN" altLang="en-US" sz="1505" dirty="0">
                <a:solidFill>
                  <a:srgbClr val="F8F8F8"/>
                </a:solidFill>
                <a:latin typeface="+mn-ea"/>
              </a:rPr>
              <a:t>●这里输入您的文字</a:t>
            </a:r>
          </a:p>
          <a:p>
            <a:r>
              <a:rPr lang="zh-CN" altLang="en-US" sz="1505" dirty="0">
                <a:solidFill>
                  <a:srgbClr val="F8F8F8"/>
                </a:solidFill>
                <a:latin typeface="+mn-ea"/>
              </a:rPr>
              <a:t>●这里输入您的文字</a:t>
            </a:r>
            <a:endParaRPr lang="zh-CN" altLang="en-US" sz="1693" dirty="0">
              <a:solidFill>
                <a:srgbClr val="F8F8F8"/>
              </a:solidFill>
              <a:latin typeface="+mn-ea"/>
            </a:endParaRPr>
          </a:p>
        </p:txBody>
      </p:sp>
      <p:grpSp>
        <p:nvGrpSpPr>
          <p:cNvPr id="49" name="Group 22"/>
          <p:cNvGrpSpPr>
            <a:grpSpLocks/>
          </p:cNvGrpSpPr>
          <p:nvPr/>
        </p:nvGrpSpPr>
        <p:grpSpPr bwMode="auto">
          <a:xfrm>
            <a:off x="4148228" y="2436052"/>
            <a:ext cx="1015336" cy="1015336"/>
            <a:chOff x="0" y="0"/>
            <a:chExt cx="1700" cy="1700"/>
          </a:xfrm>
          <a:solidFill>
            <a:schemeClr val="accent3"/>
          </a:solidFill>
        </p:grpSpPr>
        <p:sp>
          <p:nvSpPr>
            <p:cNvPr id="50" name="Oval 23"/>
            <p:cNvSpPr>
              <a:spLocks noChangeArrowheads="1"/>
            </p:cNvSpPr>
            <p:nvPr/>
          </p:nvSpPr>
          <p:spPr bwMode="auto">
            <a:xfrm>
              <a:off x="0" y="0"/>
              <a:ext cx="1700" cy="1700"/>
            </a:xfrm>
            <a:prstGeom prst="ellipse">
              <a:avLst/>
            </a:pr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1270"/>
            </a:p>
          </p:txBody>
        </p:sp>
        <p:sp>
          <p:nvSpPr>
            <p:cNvPr id="51" name="WordArt 24"/>
            <p:cNvSpPr>
              <a:spLocks noChangeArrowheads="1" noChangeShapeType="1"/>
            </p:cNvSpPr>
            <p:nvPr/>
          </p:nvSpPr>
          <p:spPr bwMode="auto">
            <a:xfrm>
              <a:off x="215" y="350"/>
              <a:ext cx="1245" cy="950"/>
            </a:xfrm>
            <a:prstGeom prst="rect">
              <a:avLst/>
            </a:prstGeom>
            <a:grpFill/>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a:r>
                <a:rPr lang="en-US" altLang="zh-CN" sz="3386" dirty="0">
                  <a:solidFill>
                    <a:srgbClr val="F8F8F8"/>
                  </a:solidFill>
                  <a:latin typeface="微软雅黑"/>
                  <a:ea typeface="微软雅黑"/>
                </a:rPr>
                <a:t>VS</a:t>
              </a:r>
              <a:endParaRPr lang="zh-CN" altLang="en-US" sz="3386" dirty="0">
                <a:solidFill>
                  <a:srgbClr val="F8F8F8"/>
                </a:solidFill>
                <a:latin typeface="微软雅黑"/>
                <a:ea typeface="微软雅黑"/>
              </a:endParaRPr>
            </a:p>
          </p:txBody>
        </p:sp>
      </p:grpSp>
    </p:spTree>
    <p:extLst>
      <p:ext uri="{BB962C8B-B14F-4D97-AF65-F5344CB8AC3E}">
        <p14:creationId xmlns:p14="http://schemas.microsoft.com/office/powerpoint/2010/main" val="3818177251"/>
      </p:ext>
    </p:extLst>
  </p:cSld>
  <p:clrMapOvr>
    <a:masterClrMapping/>
  </p:clrMapOvr>
  <p:transition spd="slow" advClick="0" advTm="200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additive="base">
                                        <p:cTn id="7" dur="500" fill="hold"/>
                                        <p:tgtEl>
                                          <p:spTgt spid="35"/>
                                        </p:tgtEl>
                                        <p:attrNameLst>
                                          <p:attrName>ppt_x</p:attrName>
                                        </p:attrNameLst>
                                      </p:cBhvr>
                                      <p:tavLst>
                                        <p:tav tm="0">
                                          <p:val>
                                            <p:strVal val="#ppt_x"/>
                                          </p:val>
                                        </p:tav>
                                        <p:tav tm="100000">
                                          <p:val>
                                            <p:strVal val="#ppt_x"/>
                                          </p:val>
                                        </p:tav>
                                      </p:tavLst>
                                    </p:anim>
                                    <p:anim calcmode="lin" valueType="num">
                                      <p:cBhvr additive="base">
                                        <p:cTn id="8" dur="500" fill="hold"/>
                                        <p:tgtEl>
                                          <p:spTgt spid="35"/>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p:stCondLst>
                                    <p:cond delay="200"/>
                                  </p:stCondLst>
                                  <p:childTnLst>
                                    <p:set>
                                      <p:cBhvr>
                                        <p:cTn id="10" dur="1" fill="hold">
                                          <p:stCondLst>
                                            <p:cond delay="0"/>
                                          </p:stCondLst>
                                        </p:cTn>
                                        <p:tgtEl>
                                          <p:spTgt spid="43"/>
                                        </p:tgtEl>
                                        <p:attrNameLst>
                                          <p:attrName>style.visibility</p:attrName>
                                        </p:attrNameLst>
                                      </p:cBhvr>
                                      <p:to>
                                        <p:strVal val="visible"/>
                                      </p:to>
                                    </p:set>
                                    <p:anim calcmode="lin" valueType="num">
                                      <p:cBhvr additive="base">
                                        <p:cTn id="11" dur="500" fill="hold"/>
                                        <p:tgtEl>
                                          <p:spTgt spid="43"/>
                                        </p:tgtEl>
                                        <p:attrNameLst>
                                          <p:attrName>ppt_x</p:attrName>
                                        </p:attrNameLst>
                                      </p:cBhvr>
                                      <p:tavLst>
                                        <p:tav tm="0">
                                          <p:val>
                                            <p:strVal val="#ppt_x"/>
                                          </p:val>
                                        </p:tav>
                                        <p:tav tm="100000">
                                          <p:val>
                                            <p:strVal val="#ppt_x"/>
                                          </p:val>
                                        </p:tav>
                                      </p:tavLst>
                                    </p:anim>
                                    <p:anim calcmode="lin" valueType="num">
                                      <p:cBhvr additive="base">
                                        <p:cTn id="12" dur="500" fill="hold"/>
                                        <p:tgtEl>
                                          <p:spTgt spid="43"/>
                                        </p:tgtEl>
                                        <p:attrNameLst>
                                          <p:attrName>ppt_y</p:attrName>
                                        </p:attrNameLst>
                                      </p:cBhvr>
                                      <p:tavLst>
                                        <p:tav tm="0">
                                          <p:val>
                                            <p:strVal val="0-#ppt_h/2"/>
                                          </p:val>
                                        </p:tav>
                                        <p:tav tm="100000">
                                          <p:val>
                                            <p:strVal val="#ppt_y"/>
                                          </p:val>
                                        </p:tav>
                                      </p:tavLst>
                                    </p:anim>
                                  </p:childTnLst>
                                </p:cTn>
                              </p:par>
                            </p:childTnLst>
                          </p:cTn>
                        </p:par>
                        <p:par>
                          <p:cTn id="13" fill="hold">
                            <p:stCondLst>
                              <p:cond delay="700"/>
                            </p:stCondLst>
                            <p:childTnLst>
                              <p:par>
                                <p:cTn id="14" presetID="22" presetClass="entr" presetSubtype="1" fill="hold" grpId="0" nodeType="afterEffect">
                                  <p:stCondLst>
                                    <p:cond delay="0"/>
                                  </p:stCondLst>
                                  <p:childTnLst>
                                    <p:set>
                                      <p:cBhvr>
                                        <p:cTn id="15" dur="1" fill="hold">
                                          <p:stCondLst>
                                            <p:cond delay="0"/>
                                          </p:stCondLst>
                                        </p:cTn>
                                        <p:tgtEl>
                                          <p:spTgt spid="44"/>
                                        </p:tgtEl>
                                        <p:attrNameLst>
                                          <p:attrName>style.visibility</p:attrName>
                                        </p:attrNameLst>
                                      </p:cBhvr>
                                      <p:to>
                                        <p:strVal val="visible"/>
                                      </p:to>
                                    </p:set>
                                    <p:animEffect transition="in" filter="wipe(up)">
                                      <p:cBhvr>
                                        <p:cTn id="16" dur="500"/>
                                        <p:tgtEl>
                                          <p:spTgt spid="44"/>
                                        </p:tgtEl>
                                      </p:cBhvr>
                                    </p:animEffect>
                                  </p:childTnLst>
                                </p:cTn>
                              </p:par>
                              <p:par>
                                <p:cTn id="17" presetID="2" presetClass="entr" presetSubtype="1" fill="hold" grpId="0" nodeType="withEffect">
                                  <p:stCondLst>
                                    <p:cond delay="600"/>
                                  </p:stCondLst>
                                  <p:childTnLst>
                                    <p:set>
                                      <p:cBhvr>
                                        <p:cTn id="18" dur="1" fill="hold">
                                          <p:stCondLst>
                                            <p:cond delay="0"/>
                                          </p:stCondLst>
                                        </p:cTn>
                                        <p:tgtEl>
                                          <p:spTgt spid="47"/>
                                        </p:tgtEl>
                                        <p:attrNameLst>
                                          <p:attrName>style.visibility</p:attrName>
                                        </p:attrNameLst>
                                      </p:cBhvr>
                                      <p:to>
                                        <p:strVal val="visible"/>
                                      </p:to>
                                    </p:set>
                                    <p:anim calcmode="lin" valueType="num">
                                      <p:cBhvr additive="base">
                                        <p:cTn id="19" dur="500" fill="hold"/>
                                        <p:tgtEl>
                                          <p:spTgt spid="47"/>
                                        </p:tgtEl>
                                        <p:attrNameLst>
                                          <p:attrName>ppt_x</p:attrName>
                                        </p:attrNameLst>
                                      </p:cBhvr>
                                      <p:tavLst>
                                        <p:tav tm="0">
                                          <p:val>
                                            <p:strVal val="#ppt_x"/>
                                          </p:val>
                                        </p:tav>
                                        <p:tav tm="100000">
                                          <p:val>
                                            <p:strVal val="#ppt_x"/>
                                          </p:val>
                                        </p:tav>
                                      </p:tavLst>
                                    </p:anim>
                                    <p:anim calcmode="lin" valueType="num">
                                      <p:cBhvr additive="base">
                                        <p:cTn id="20" dur="500" fill="hold"/>
                                        <p:tgtEl>
                                          <p:spTgt spid="47"/>
                                        </p:tgtEl>
                                        <p:attrNameLst>
                                          <p:attrName>ppt_y</p:attrName>
                                        </p:attrNameLst>
                                      </p:cBhvr>
                                      <p:tavLst>
                                        <p:tav tm="0">
                                          <p:val>
                                            <p:strVal val="0-#ppt_h/2"/>
                                          </p:val>
                                        </p:tav>
                                        <p:tav tm="100000">
                                          <p:val>
                                            <p:strVal val="#ppt_y"/>
                                          </p:val>
                                        </p:tav>
                                      </p:tavLst>
                                    </p:anim>
                                  </p:childTnLst>
                                </p:cTn>
                              </p:par>
                            </p:childTnLst>
                          </p:cTn>
                        </p:par>
                        <p:par>
                          <p:cTn id="21" fill="hold">
                            <p:stCondLst>
                              <p:cond delay="1800"/>
                            </p:stCondLst>
                            <p:childTnLst>
                              <p:par>
                                <p:cTn id="22" presetID="2" presetClass="entr" presetSubtype="4" fill="hold" nodeType="afterEffect">
                                  <p:stCondLst>
                                    <p:cond delay="0"/>
                                  </p:stCondLst>
                                  <p:childTnLst>
                                    <p:set>
                                      <p:cBhvr>
                                        <p:cTn id="23" dur="1" fill="hold">
                                          <p:stCondLst>
                                            <p:cond delay="0"/>
                                          </p:stCondLst>
                                        </p:cTn>
                                        <p:tgtEl>
                                          <p:spTgt spid="39"/>
                                        </p:tgtEl>
                                        <p:attrNameLst>
                                          <p:attrName>style.visibility</p:attrName>
                                        </p:attrNameLst>
                                      </p:cBhvr>
                                      <p:to>
                                        <p:strVal val="visible"/>
                                      </p:to>
                                    </p:set>
                                    <p:anim calcmode="lin" valueType="num">
                                      <p:cBhvr additive="base">
                                        <p:cTn id="24" dur="500" fill="hold"/>
                                        <p:tgtEl>
                                          <p:spTgt spid="39"/>
                                        </p:tgtEl>
                                        <p:attrNameLst>
                                          <p:attrName>ppt_x</p:attrName>
                                        </p:attrNameLst>
                                      </p:cBhvr>
                                      <p:tavLst>
                                        <p:tav tm="0">
                                          <p:val>
                                            <p:strVal val="#ppt_x"/>
                                          </p:val>
                                        </p:tav>
                                        <p:tav tm="100000">
                                          <p:val>
                                            <p:strVal val="#ppt_x"/>
                                          </p:val>
                                        </p:tav>
                                      </p:tavLst>
                                    </p:anim>
                                    <p:anim calcmode="lin" valueType="num">
                                      <p:cBhvr additive="base">
                                        <p:cTn id="25" dur="500" fill="hold"/>
                                        <p:tgtEl>
                                          <p:spTgt spid="39"/>
                                        </p:tgtEl>
                                        <p:attrNameLst>
                                          <p:attrName>ppt_y</p:attrName>
                                        </p:attrNameLst>
                                      </p:cBhvr>
                                      <p:tavLst>
                                        <p:tav tm="0">
                                          <p:val>
                                            <p:strVal val="1+#ppt_h/2"/>
                                          </p:val>
                                        </p:tav>
                                        <p:tav tm="100000">
                                          <p:val>
                                            <p:strVal val="#ppt_y"/>
                                          </p:val>
                                        </p:tav>
                                      </p:tavLst>
                                    </p:anim>
                                  </p:childTnLst>
                                </p:cTn>
                              </p:par>
                              <p:par>
                                <p:cTn id="26" presetID="2" presetClass="entr" presetSubtype="4" fill="hold" grpId="0" nodeType="withEffect">
                                  <p:stCondLst>
                                    <p:cond delay="200"/>
                                  </p:stCondLst>
                                  <p:childTnLst>
                                    <p:set>
                                      <p:cBhvr>
                                        <p:cTn id="27" dur="1" fill="hold">
                                          <p:stCondLst>
                                            <p:cond delay="0"/>
                                          </p:stCondLst>
                                        </p:cTn>
                                        <p:tgtEl>
                                          <p:spTgt spid="45"/>
                                        </p:tgtEl>
                                        <p:attrNameLst>
                                          <p:attrName>style.visibility</p:attrName>
                                        </p:attrNameLst>
                                      </p:cBhvr>
                                      <p:to>
                                        <p:strVal val="visible"/>
                                      </p:to>
                                    </p:set>
                                    <p:anim calcmode="lin" valueType="num">
                                      <p:cBhvr additive="base">
                                        <p:cTn id="28" dur="500" fill="hold"/>
                                        <p:tgtEl>
                                          <p:spTgt spid="45"/>
                                        </p:tgtEl>
                                        <p:attrNameLst>
                                          <p:attrName>ppt_x</p:attrName>
                                        </p:attrNameLst>
                                      </p:cBhvr>
                                      <p:tavLst>
                                        <p:tav tm="0">
                                          <p:val>
                                            <p:strVal val="#ppt_x"/>
                                          </p:val>
                                        </p:tav>
                                        <p:tav tm="100000">
                                          <p:val>
                                            <p:strVal val="#ppt_x"/>
                                          </p:val>
                                        </p:tav>
                                      </p:tavLst>
                                    </p:anim>
                                    <p:anim calcmode="lin" valueType="num">
                                      <p:cBhvr additive="base">
                                        <p:cTn id="29" dur="500" fill="hold"/>
                                        <p:tgtEl>
                                          <p:spTgt spid="45"/>
                                        </p:tgtEl>
                                        <p:attrNameLst>
                                          <p:attrName>ppt_y</p:attrName>
                                        </p:attrNameLst>
                                      </p:cBhvr>
                                      <p:tavLst>
                                        <p:tav tm="0">
                                          <p:val>
                                            <p:strVal val="1+#ppt_h/2"/>
                                          </p:val>
                                        </p:tav>
                                        <p:tav tm="100000">
                                          <p:val>
                                            <p:strVal val="#ppt_y"/>
                                          </p:val>
                                        </p:tav>
                                      </p:tavLst>
                                    </p:anim>
                                  </p:childTnLst>
                                </p:cTn>
                              </p:par>
                            </p:childTnLst>
                          </p:cTn>
                        </p:par>
                        <p:par>
                          <p:cTn id="30" fill="hold">
                            <p:stCondLst>
                              <p:cond delay="2500"/>
                            </p:stCondLst>
                            <p:childTnLst>
                              <p:par>
                                <p:cTn id="31" presetID="22" presetClass="entr" presetSubtype="1" fill="hold" grpId="0" nodeType="afterEffect">
                                  <p:stCondLst>
                                    <p:cond delay="0"/>
                                  </p:stCondLst>
                                  <p:childTnLst>
                                    <p:set>
                                      <p:cBhvr>
                                        <p:cTn id="32" dur="1" fill="hold">
                                          <p:stCondLst>
                                            <p:cond delay="0"/>
                                          </p:stCondLst>
                                        </p:cTn>
                                        <p:tgtEl>
                                          <p:spTgt spid="46"/>
                                        </p:tgtEl>
                                        <p:attrNameLst>
                                          <p:attrName>style.visibility</p:attrName>
                                        </p:attrNameLst>
                                      </p:cBhvr>
                                      <p:to>
                                        <p:strVal val="visible"/>
                                      </p:to>
                                    </p:set>
                                    <p:animEffect transition="in" filter="wipe(up)">
                                      <p:cBhvr>
                                        <p:cTn id="33" dur="500"/>
                                        <p:tgtEl>
                                          <p:spTgt spid="46"/>
                                        </p:tgtEl>
                                      </p:cBhvr>
                                    </p:animEffect>
                                  </p:childTnLst>
                                </p:cTn>
                              </p:par>
                              <p:par>
                                <p:cTn id="34" presetID="2" presetClass="entr" presetSubtype="4" fill="hold" grpId="0" nodeType="withEffect">
                                  <p:stCondLst>
                                    <p:cond delay="600"/>
                                  </p:stCondLst>
                                  <p:childTnLst>
                                    <p:set>
                                      <p:cBhvr>
                                        <p:cTn id="35" dur="1" fill="hold">
                                          <p:stCondLst>
                                            <p:cond delay="0"/>
                                          </p:stCondLst>
                                        </p:cTn>
                                        <p:tgtEl>
                                          <p:spTgt spid="48"/>
                                        </p:tgtEl>
                                        <p:attrNameLst>
                                          <p:attrName>style.visibility</p:attrName>
                                        </p:attrNameLst>
                                      </p:cBhvr>
                                      <p:to>
                                        <p:strVal val="visible"/>
                                      </p:to>
                                    </p:set>
                                    <p:anim calcmode="lin" valueType="num">
                                      <p:cBhvr additive="base">
                                        <p:cTn id="36" dur="500" fill="hold"/>
                                        <p:tgtEl>
                                          <p:spTgt spid="48"/>
                                        </p:tgtEl>
                                        <p:attrNameLst>
                                          <p:attrName>ppt_x</p:attrName>
                                        </p:attrNameLst>
                                      </p:cBhvr>
                                      <p:tavLst>
                                        <p:tav tm="0">
                                          <p:val>
                                            <p:strVal val="#ppt_x"/>
                                          </p:val>
                                        </p:tav>
                                        <p:tav tm="100000">
                                          <p:val>
                                            <p:strVal val="#ppt_x"/>
                                          </p:val>
                                        </p:tav>
                                      </p:tavLst>
                                    </p:anim>
                                    <p:anim calcmode="lin" valueType="num">
                                      <p:cBhvr additive="base">
                                        <p:cTn id="37" dur="500" fill="hold"/>
                                        <p:tgtEl>
                                          <p:spTgt spid="48"/>
                                        </p:tgtEl>
                                        <p:attrNameLst>
                                          <p:attrName>ppt_y</p:attrName>
                                        </p:attrNameLst>
                                      </p:cBhvr>
                                      <p:tavLst>
                                        <p:tav tm="0">
                                          <p:val>
                                            <p:strVal val="1+#ppt_h/2"/>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4" fill="hold" nodeType="clickEffect">
                                  <p:stCondLst>
                                    <p:cond delay="0"/>
                                  </p:stCondLst>
                                  <p:childTnLst>
                                    <p:set>
                                      <p:cBhvr>
                                        <p:cTn id="41" dur="1" fill="hold">
                                          <p:stCondLst>
                                            <p:cond delay="0"/>
                                          </p:stCondLst>
                                        </p:cTn>
                                        <p:tgtEl>
                                          <p:spTgt spid="49"/>
                                        </p:tgtEl>
                                        <p:attrNameLst>
                                          <p:attrName>style.visibility</p:attrName>
                                        </p:attrNameLst>
                                      </p:cBhvr>
                                      <p:to>
                                        <p:strVal val="visible"/>
                                      </p:to>
                                    </p:set>
                                    <p:anim calcmode="lin" valueType="num">
                                      <p:cBhvr additive="base">
                                        <p:cTn id="42" dur="500" fill="hold"/>
                                        <p:tgtEl>
                                          <p:spTgt spid="49"/>
                                        </p:tgtEl>
                                        <p:attrNameLst>
                                          <p:attrName>ppt_x</p:attrName>
                                        </p:attrNameLst>
                                      </p:cBhvr>
                                      <p:tavLst>
                                        <p:tav tm="0">
                                          <p:val>
                                            <p:strVal val="#ppt_x"/>
                                          </p:val>
                                        </p:tav>
                                        <p:tav tm="100000">
                                          <p:val>
                                            <p:strVal val="#ppt_x"/>
                                          </p:val>
                                        </p:tav>
                                      </p:tavLst>
                                    </p:anim>
                                    <p:anim calcmode="lin" valueType="num">
                                      <p:cBhvr additive="base">
                                        <p:cTn id="43" dur="500" fill="hold"/>
                                        <p:tgtEl>
                                          <p:spTgt spid="4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bldLvl="0" animBg="1" autoUpdateAnimBg="0"/>
      <p:bldP spid="44" grpId="0" animBg="1"/>
      <p:bldP spid="45" grpId="0" bldLvl="0" animBg="1" autoUpdateAnimBg="0"/>
      <p:bldP spid="46" grpId="0" animBg="1"/>
      <p:bldP spid="47" grpId="0" bldLvl="0" autoUpdateAnimBg="0"/>
      <p:bldP spid="48" grpId="0" bldLvl="0" autoUpdateAnimBg="0"/>
    </p:bldLst>
  </p:timing>
  <p:extLst mod="1">
    <p:ext uri="{E180D4A7-C9FB-4DFB-919C-405C955672EB}">
      <p14:showEvtLst xmlns:p14="http://schemas.microsoft.com/office/powerpoint/2010/main">
        <p14:playEvt time="0" objId="30"/>
      </p14:showEvtLst>
    </p:ext>
  </p:extLs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4"/>
          <p:cNvSpPr>
            <a:spLocks noChangeArrowheads="1"/>
          </p:cNvSpPr>
          <p:nvPr/>
        </p:nvSpPr>
        <p:spPr bwMode="auto">
          <a:xfrm>
            <a:off x="1063420" y="852817"/>
            <a:ext cx="7504530" cy="3393911"/>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zh-CN" altLang="zh-CN" sz="1270">
              <a:solidFill>
                <a:schemeClr val="bg1"/>
              </a:solidFill>
            </a:endParaRPr>
          </a:p>
        </p:txBody>
      </p:sp>
      <p:sp>
        <p:nvSpPr>
          <p:cNvPr id="4" name="Arc 8"/>
          <p:cNvSpPr>
            <a:spLocks/>
          </p:cNvSpPr>
          <p:nvPr/>
        </p:nvSpPr>
        <p:spPr bwMode="auto">
          <a:xfrm>
            <a:off x="3101559" y="1387362"/>
            <a:ext cx="1494634" cy="2860860"/>
          </a:xfrm>
          <a:custGeom>
            <a:avLst/>
            <a:gdLst>
              <a:gd name="G0" fmla="+- 21600 0 0"/>
              <a:gd name="G1" fmla="+- 21600 0 0"/>
              <a:gd name="G2" fmla="+- 21600 0 0"/>
              <a:gd name="T0" fmla="*/ 0 w 22625"/>
              <a:gd name="T1" fmla="*/ 2 h 43200"/>
              <a:gd name="T2" fmla="*/ 17369 w 22625"/>
              <a:gd name="T3" fmla="*/ 8335 h 43200"/>
              <a:gd name="T4" fmla="*/ 322 w 22625"/>
              <a:gd name="T5" fmla="*/ 21600 h 43200"/>
            </a:gdLst>
            <a:ahLst/>
            <a:cxnLst>
              <a:cxn ang="0">
                <a:pos x="T0" y="T1"/>
              </a:cxn>
              <a:cxn ang="0">
                <a:pos x="T2" y="T3"/>
              </a:cxn>
              <a:cxn ang="0">
                <a:pos x="T4" y="T5"/>
              </a:cxn>
            </a:cxnLst>
            <a:rect l="0" t="0" r="r" b="b"/>
            <a:pathLst>
              <a:path w="22625" h="43200" fill="none" extrusionOk="0">
                <a:moveTo>
                  <a:pt x="22625" y="43175"/>
                </a:moveTo>
                <a:cubicBezTo>
                  <a:pt x="22283" y="43191"/>
                  <a:pt x="21941" y="43199"/>
                  <a:pt x="21600" y="43200"/>
                </a:cubicBezTo>
                <a:cubicBezTo>
                  <a:pt x="9670" y="43200"/>
                  <a:pt x="0" y="33529"/>
                  <a:pt x="0" y="21600"/>
                </a:cubicBezTo>
                <a:cubicBezTo>
                  <a:pt x="-1" y="9737"/>
                  <a:pt x="9566" y="95"/>
                  <a:pt x="21428" y="0"/>
                </a:cubicBezTo>
              </a:path>
              <a:path w="22625" h="43200" stroke="0" extrusionOk="0">
                <a:moveTo>
                  <a:pt x="22625" y="43175"/>
                </a:moveTo>
                <a:cubicBezTo>
                  <a:pt x="22283" y="43191"/>
                  <a:pt x="21941" y="43199"/>
                  <a:pt x="21600" y="43200"/>
                </a:cubicBezTo>
                <a:cubicBezTo>
                  <a:pt x="9670" y="43200"/>
                  <a:pt x="0" y="33529"/>
                  <a:pt x="0" y="21600"/>
                </a:cubicBezTo>
                <a:cubicBezTo>
                  <a:pt x="-1" y="9737"/>
                  <a:pt x="9566" y="95"/>
                  <a:pt x="21428" y="0"/>
                </a:cubicBezTo>
                <a:lnTo>
                  <a:pt x="21600" y="21600"/>
                </a:lnTo>
                <a:close/>
              </a:path>
            </a:pathLst>
          </a:custGeom>
          <a:solidFill>
            <a:schemeClr val="bg2"/>
          </a:solidFill>
          <a:ln w="3175" cap="flat" cmpd="sng">
            <a:noFill/>
            <a:bevel/>
            <a:headEnd/>
            <a:tailEnd/>
          </a:ln>
        </p:spPr>
        <p:txBody>
          <a:bodyPr anchor="ctr"/>
          <a:lstStyle/>
          <a:p>
            <a:pPr algn="ctr"/>
            <a:endParaRPr lang="zh-CN" altLang="en-US" sz="1881" b="1">
              <a:solidFill>
                <a:srgbClr val="F8F8F8"/>
              </a:solidFill>
              <a:ea typeface="微软雅黑" pitchFamily="34" charset="-122"/>
            </a:endParaRPr>
          </a:p>
        </p:txBody>
      </p:sp>
      <p:sp>
        <p:nvSpPr>
          <p:cNvPr id="5" name="Arc 9"/>
          <p:cNvSpPr>
            <a:spLocks/>
          </p:cNvSpPr>
          <p:nvPr/>
        </p:nvSpPr>
        <p:spPr bwMode="auto">
          <a:xfrm>
            <a:off x="4508098" y="1387362"/>
            <a:ext cx="1148226" cy="1430430"/>
          </a:xfrm>
          <a:custGeom>
            <a:avLst/>
            <a:gdLst>
              <a:gd name="G0" fmla="+- 322 0 0"/>
              <a:gd name="G1" fmla="+- 21600 0 0"/>
              <a:gd name="G2" fmla="+- 21600 0 0"/>
              <a:gd name="T0" fmla="*/ 0 w 17369"/>
              <a:gd name="T1" fmla="*/ 2 h 21600"/>
              <a:gd name="T2" fmla="*/ 17369 w 17369"/>
              <a:gd name="T3" fmla="*/ 8335 h 21600"/>
              <a:gd name="T4" fmla="*/ 322 w 17369"/>
              <a:gd name="T5" fmla="*/ 21600 h 21600"/>
            </a:gdLst>
            <a:ahLst/>
            <a:cxnLst>
              <a:cxn ang="0">
                <a:pos x="T0" y="T1"/>
              </a:cxn>
              <a:cxn ang="0">
                <a:pos x="T2" y="T3"/>
              </a:cxn>
              <a:cxn ang="0">
                <a:pos x="T4" y="T5"/>
              </a:cxn>
            </a:cxnLst>
            <a:rect l="0" t="0" r="r" b="b"/>
            <a:pathLst>
              <a:path w="17369" h="21600" fill="none" extrusionOk="0">
                <a:moveTo>
                  <a:pt x="0" y="2"/>
                </a:moveTo>
                <a:cubicBezTo>
                  <a:pt x="107" y="0"/>
                  <a:pt x="214" y="-1"/>
                  <a:pt x="322" y="0"/>
                </a:cubicBezTo>
                <a:cubicBezTo>
                  <a:pt x="6985" y="0"/>
                  <a:pt x="13276" y="3075"/>
                  <a:pt x="17368" y="8335"/>
                </a:cubicBezTo>
              </a:path>
              <a:path w="17369" h="21600" stroke="0" extrusionOk="0">
                <a:moveTo>
                  <a:pt x="0" y="2"/>
                </a:moveTo>
                <a:cubicBezTo>
                  <a:pt x="107" y="0"/>
                  <a:pt x="214" y="-1"/>
                  <a:pt x="322" y="0"/>
                </a:cubicBezTo>
                <a:cubicBezTo>
                  <a:pt x="6985" y="0"/>
                  <a:pt x="13276" y="3075"/>
                  <a:pt x="17368" y="8335"/>
                </a:cubicBezTo>
                <a:lnTo>
                  <a:pt x="322" y="21600"/>
                </a:lnTo>
                <a:close/>
              </a:path>
            </a:pathLst>
          </a:custGeom>
          <a:solidFill>
            <a:schemeClr val="accent4"/>
          </a:solidFill>
          <a:ln w="3175" cap="flat" cmpd="sng">
            <a:noFill/>
            <a:bevel/>
            <a:headEnd/>
            <a:tailEnd/>
          </a:ln>
        </p:spPr>
        <p:txBody>
          <a:bodyPr anchor="ctr"/>
          <a:lstStyle/>
          <a:p>
            <a:endParaRPr lang="zh-CN" altLang="en-US" sz="1270">
              <a:solidFill>
                <a:srgbClr val="F8F8F8"/>
              </a:solidFill>
            </a:endParaRPr>
          </a:p>
        </p:txBody>
      </p:sp>
      <p:sp>
        <p:nvSpPr>
          <p:cNvPr id="6" name="Arc 10"/>
          <p:cNvSpPr>
            <a:spLocks/>
          </p:cNvSpPr>
          <p:nvPr/>
        </p:nvSpPr>
        <p:spPr bwMode="auto">
          <a:xfrm rot="5400000">
            <a:off x="4207977" y="2247412"/>
            <a:ext cx="2088906" cy="1428936"/>
          </a:xfrm>
          <a:custGeom>
            <a:avLst/>
            <a:gdLst>
              <a:gd name="G0" fmla="+- 13537 0 0"/>
              <a:gd name="G1" fmla="+- 21600 0 0"/>
              <a:gd name="G2" fmla="+- 21600 0 0"/>
              <a:gd name="T0" fmla="*/ 0 w 31543"/>
              <a:gd name="T1" fmla="*/ 4768 h 21600"/>
              <a:gd name="T2" fmla="*/ 31543 w 31543"/>
              <a:gd name="T3" fmla="*/ 9670 h 21600"/>
              <a:gd name="T4" fmla="*/ 13537 w 31543"/>
              <a:gd name="T5" fmla="*/ 21600 h 21600"/>
            </a:gdLst>
            <a:ahLst/>
            <a:cxnLst>
              <a:cxn ang="0">
                <a:pos x="T0" y="T1"/>
              </a:cxn>
              <a:cxn ang="0">
                <a:pos x="T2" y="T3"/>
              </a:cxn>
              <a:cxn ang="0">
                <a:pos x="T4" y="T5"/>
              </a:cxn>
            </a:cxnLst>
            <a:rect l="0" t="0" r="r" b="b"/>
            <a:pathLst>
              <a:path w="31543" h="21600" fill="none" extrusionOk="0">
                <a:moveTo>
                  <a:pt x="0" y="4768"/>
                </a:moveTo>
                <a:cubicBezTo>
                  <a:pt x="3837" y="1682"/>
                  <a:pt x="8613" y="-1"/>
                  <a:pt x="13537" y="0"/>
                </a:cubicBezTo>
                <a:cubicBezTo>
                  <a:pt x="20780" y="0"/>
                  <a:pt x="27542" y="3631"/>
                  <a:pt x="31543" y="9669"/>
                </a:cubicBezTo>
              </a:path>
              <a:path w="31543" h="21600" stroke="0" extrusionOk="0">
                <a:moveTo>
                  <a:pt x="0" y="4768"/>
                </a:moveTo>
                <a:cubicBezTo>
                  <a:pt x="3837" y="1682"/>
                  <a:pt x="8613" y="-1"/>
                  <a:pt x="13537" y="0"/>
                </a:cubicBezTo>
                <a:cubicBezTo>
                  <a:pt x="20780" y="0"/>
                  <a:pt x="27542" y="3631"/>
                  <a:pt x="31543" y="9669"/>
                </a:cubicBezTo>
                <a:lnTo>
                  <a:pt x="13537" y="21600"/>
                </a:lnTo>
                <a:close/>
              </a:path>
            </a:pathLst>
          </a:custGeom>
          <a:solidFill>
            <a:schemeClr val="accent1"/>
          </a:solidFill>
          <a:ln w="3175" cap="flat" cmpd="sng">
            <a:noFill/>
            <a:bevel/>
            <a:headEnd/>
            <a:tailEnd/>
          </a:ln>
        </p:spPr>
        <p:txBody>
          <a:bodyPr anchor="ctr"/>
          <a:lstStyle/>
          <a:p>
            <a:pPr algn="ctr"/>
            <a:endParaRPr lang="zh-CN" altLang="en-US" sz="1881" b="1">
              <a:solidFill>
                <a:srgbClr val="F8F8F8"/>
              </a:solidFill>
              <a:ea typeface="微软雅黑" pitchFamily="34" charset="-122"/>
            </a:endParaRPr>
          </a:p>
        </p:txBody>
      </p:sp>
      <p:sp>
        <p:nvSpPr>
          <p:cNvPr id="7" name="Arc 11"/>
          <p:cNvSpPr>
            <a:spLocks/>
          </p:cNvSpPr>
          <p:nvPr/>
        </p:nvSpPr>
        <p:spPr bwMode="auto">
          <a:xfrm rot="9670427">
            <a:off x="4363263" y="2781957"/>
            <a:ext cx="771955" cy="1428936"/>
          </a:xfrm>
          <a:custGeom>
            <a:avLst/>
            <a:gdLst>
              <a:gd name="G0" fmla="+- 5560 0 0"/>
              <a:gd name="G1" fmla="+- 21600 0 0"/>
              <a:gd name="G2" fmla="+- 21600 0 0"/>
              <a:gd name="T0" fmla="*/ 0 w 11660"/>
              <a:gd name="T1" fmla="*/ 728 h 21600"/>
              <a:gd name="T2" fmla="*/ 11660 w 11660"/>
              <a:gd name="T3" fmla="*/ 879 h 21600"/>
              <a:gd name="T4" fmla="*/ 5560 w 11660"/>
              <a:gd name="T5" fmla="*/ 21600 h 21600"/>
            </a:gdLst>
            <a:ahLst/>
            <a:cxnLst>
              <a:cxn ang="0">
                <a:pos x="T0" y="T1"/>
              </a:cxn>
              <a:cxn ang="0">
                <a:pos x="T2" y="T3"/>
              </a:cxn>
              <a:cxn ang="0">
                <a:pos x="T4" y="T5"/>
              </a:cxn>
            </a:cxnLst>
            <a:rect l="0" t="0" r="r" b="b"/>
            <a:pathLst>
              <a:path w="11660" h="21600" fill="none" extrusionOk="0">
                <a:moveTo>
                  <a:pt x="-1" y="727"/>
                </a:moveTo>
                <a:cubicBezTo>
                  <a:pt x="1813" y="244"/>
                  <a:pt x="3682" y="-1"/>
                  <a:pt x="5560" y="0"/>
                </a:cubicBezTo>
                <a:cubicBezTo>
                  <a:pt x="7624" y="0"/>
                  <a:pt x="9679" y="296"/>
                  <a:pt x="11659" y="879"/>
                </a:cubicBezTo>
              </a:path>
              <a:path w="11660" h="21600" stroke="0" extrusionOk="0">
                <a:moveTo>
                  <a:pt x="-1" y="727"/>
                </a:moveTo>
                <a:cubicBezTo>
                  <a:pt x="1813" y="244"/>
                  <a:pt x="3682" y="-1"/>
                  <a:pt x="5560" y="0"/>
                </a:cubicBezTo>
                <a:cubicBezTo>
                  <a:pt x="7624" y="0"/>
                  <a:pt x="9679" y="296"/>
                  <a:pt x="11659" y="879"/>
                </a:cubicBezTo>
                <a:lnTo>
                  <a:pt x="5560" y="21600"/>
                </a:lnTo>
                <a:close/>
              </a:path>
            </a:pathLst>
          </a:custGeom>
          <a:solidFill>
            <a:schemeClr val="accent3"/>
          </a:solidFill>
          <a:ln w="3175" cap="flat" cmpd="sng">
            <a:noFill/>
            <a:bevel/>
            <a:headEnd/>
            <a:tailEnd/>
          </a:ln>
        </p:spPr>
        <p:txBody>
          <a:bodyPr anchor="ctr"/>
          <a:lstStyle/>
          <a:p>
            <a:endParaRPr lang="zh-CN" altLang="en-US" sz="1270">
              <a:solidFill>
                <a:srgbClr val="F8F8F8"/>
              </a:solidFill>
            </a:endParaRPr>
          </a:p>
        </p:txBody>
      </p:sp>
      <p:sp>
        <p:nvSpPr>
          <p:cNvPr id="8" name="Oval 12"/>
          <p:cNvSpPr>
            <a:spLocks noChangeArrowheads="1"/>
          </p:cNvSpPr>
          <p:nvPr/>
        </p:nvSpPr>
        <p:spPr bwMode="auto">
          <a:xfrm>
            <a:off x="4045225" y="2339986"/>
            <a:ext cx="973528" cy="973528"/>
          </a:xfrm>
          <a:prstGeom prst="ellipse">
            <a:avLst/>
          </a:prstGeom>
          <a:solidFill>
            <a:srgbClr val="F8F8F8"/>
          </a:solidFill>
          <a:ln>
            <a:noFill/>
          </a:ln>
          <a:effectLst/>
          <a:extLst/>
        </p:spPr>
        <p:txBody>
          <a:bodyPr wrap="none" anchor="ctr"/>
          <a:lstStyle/>
          <a:p>
            <a:endParaRPr lang="zh-CN" altLang="en-US" sz="1270"/>
          </a:p>
        </p:txBody>
      </p:sp>
      <p:sp>
        <p:nvSpPr>
          <p:cNvPr id="9" name="Text Box 13"/>
          <p:cNvSpPr txBox="1">
            <a:spLocks noChangeArrowheads="1"/>
          </p:cNvSpPr>
          <p:nvPr/>
        </p:nvSpPr>
        <p:spPr bwMode="auto">
          <a:xfrm>
            <a:off x="3132915" y="2599794"/>
            <a:ext cx="845118" cy="287771"/>
          </a:xfrm>
          <a:prstGeom prst="rect">
            <a:avLst/>
          </a:prstGeom>
          <a:noFill/>
          <a:ln>
            <a:noFill/>
          </a:ln>
          <a:effectLst/>
          <a:extLst>
            <a:ext uri="{909E8E84-426E-40DD-AFC4-6F175D3DCCD1}">
              <a14:hiddenFill xmlns:a14="http://schemas.microsoft.com/office/drawing/2010/main">
                <a:gradFill rotWithShape="1">
                  <a:gsLst>
                    <a:gs pos="0">
                      <a:schemeClr val="accent2"/>
                    </a:gs>
                    <a:gs pos="100000">
                      <a:schemeClr val="accent2">
                        <a:gamma/>
                        <a:tint val="73725"/>
                        <a:invGamma/>
                      </a:schemeClr>
                    </a:gs>
                  </a:gsLst>
                  <a:lin ang="5400000" scaled="1"/>
                </a:gra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0" hangingPunct="0">
              <a:spcBef>
                <a:spcPct val="50000"/>
              </a:spcBef>
            </a:pPr>
            <a:r>
              <a:rPr lang="en-US" sz="1270">
                <a:solidFill>
                  <a:srgbClr val="F8F8F8"/>
                </a:solidFill>
                <a:latin typeface="微软雅黑" pitchFamily="34" charset="-122"/>
                <a:ea typeface="微软雅黑" pitchFamily="34" charset="-122"/>
              </a:rPr>
              <a:t>50%</a:t>
            </a:r>
          </a:p>
        </p:txBody>
      </p:sp>
      <p:sp>
        <p:nvSpPr>
          <p:cNvPr id="10" name="Text Box 14"/>
          <p:cNvSpPr txBox="1">
            <a:spLocks noChangeArrowheads="1"/>
          </p:cNvSpPr>
          <p:nvPr/>
        </p:nvSpPr>
        <p:spPr bwMode="auto">
          <a:xfrm>
            <a:off x="5018753" y="2768518"/>
            <a:ext cx="833173" cy="287771"/>
          </a:xfrm>
          <a:prstGeom prst="rect">
            <a:avLst/>
          </a:prstGeom>
          <a:noFill/>
          <a:ln>
            <a:noFill/>
          </a:ln>
          <a:effectLst/>
          <a:extLst>
            <a:ext uri="{909E8E84-426E-40DD-AFC4-6F175D3DCCD1}">
              <a14:hiddenFill xmlns:a14="http://schemas.microsoft.com/office/drawing/2010/main">
                <a:gradFill rotWithShape="1">
                  <a:gsLst>
                    <a:gs pos="0">
                      <a:schemeClr val="accent2"/>
                    </a:gs>
                    <a:gs pos="100000">
                      <a:schemeClr val="accent2">
                        <a:gamma/>
                        <a:tint val="73725"/>
                        <a:invGamma/>
                      </a:schemeClr>
                    </a:gs>
                  </a:gsLst>
                  <a:lin ang="5400000" scaled="1"/>
                </a:gra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0" hangingPunct="0">
              <a:spcBef>
                <a:spcPct val="50000"/>
              </a:spcBef>
            </a:pPr>
            <a:r>
              <a:rPr lang="en-US" sz="1270" dirty="0">
                <a:solidFill>
                  <a:srgbClr val="F8F8F8"/>
                </a:solidFill>
                <a:latin typeface="微软雅黑" pitchFamily="34" charset="-122"/>
                <a:ea typeface="微软雅黑" pitchFamily="34" charset="-122"/>
              </a:rPr>
              <a:t>24%</a:t>
            </a:r>
          </a:p>
        </p:txBody>
      </p:sp>
      <p:sp>
        <p:nvSpPr>
          <p:cNvPr id="11" name="Text Box 15"/>
          <p:cNvSpPr txBox="1">
            <a:spLocks noChangeArrowheads="1"/>
          </p:cNvSpPr>
          <p:nvPr/>
        </p:nvSpPr>
        <p:spPr bwMode="auto">
          <a:xfrm>
            <a:off x="4561852" y="1775579"/>
            <a:ext cx="656982" cy="287771"/>
          </a:xfrm>
          <a:prstGeom prst="rect">
            <a:avLst/>
          </a:prstGeom>
          <a:noFill/>
          <a:ln>
            <a:noFill/>
          </a:ln>
          <a:effectLst/>
          <a:extLst>
            <a:ext uri="{909E8E84-426E-40DD-AFC4-6F175D3DCCD1}">
              <a14:hiddenFill xmlns:a14="http://schemas.microsoft.com/office/drawing/2010/main">
                <a:gradFill rotWithShape="1">
                  <a:gsLst>
                    <a:gs pos="0">
                      <a:schemeClr val="accent2"/>
                    </a:gs>
                    <a:gs pos="100000">
                      <a:schemeClr val="accent2">
                        <a:gamma/>
                        <a:tint val="73725"/>
                        <a:invGamma/>
                      </a:schemeClr>
                    </a:gs>
                  </a:gsLst>
                  <a:lin ang="5400000" scaled="1"/>
                </a:gra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0" hangingPunct="0">
              <a:spcBef>
                <a:spcPct val="50000"/>
              </a:spcBef>
            </a:pPr>
            <a:r>
              <a:rPr lang="en-US" sz="1270">
                <a:solidFill>
                  <a:srgbClr val="F8F8F8"/>
                </a:solidFill>
                <a:latin typeface="微软雅黑" pitchFamily="34" charset="-122"/>
                <a:ea typeface="微软雅黑" pitchFamily="34" charset="-122"/>
              </a:rPr>
              <a:t>16%</a:t>
            </a:r>
          </a:p>
        </p:txBody>
      </p:sp>
      <p:sp>
        <p:nvSpPr>
          <p:cNvPr id="12" name="Text Box 16"/>
          <p:cNvSpPr txBox="1">
            <a:spLocks noChangeArrowheads="1"/>
          </p:cNvSpPr>
          <p:nvPr/>
        </p:nvSpPr>
        <p:spPr bwMode="auto">
          <a:xfrm>
            <a:off x="4560358" y="3621102"/>
            <a:ext cx="656982" cy="287771"/>
          </a:xfrm>
          <a:prstGeom prst="rect">
            <a:avLst/>
          </a:prstGeom>
          <a:noFill/>
          <a:ln>
            <a:noFill/>
          </a:ln>
          <a:effectLst/>
          <a:extLst>
            <a:ext uri="{909E8E84-426E-40DD-AFC4-6F175D3DCCD1}">
              <a14:hiddenFill xmlns:a14="http://schemas.microsoft.com/office/drawing/2010/main">
                <a:gradFill rotWithShape="1">
                  <a:gsLst>
                    <a:gs pos="0">
                      <a:schemeClr val="accent2"/>
                    </a:gs>
                    <a:gs pos="100000">
                      <a:schemeClr val="accent2">
                        <a:gamma/>
                        <a:tint val="73725"/>
                        <a:invGamma/>
                      </a:schemeClr>
                    </a:gs>
                  </a:gsLst>
                  <a:lin ang="5400000" scaled="1"/>
                </a:gra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0" hangingPunct="0">
              <a:spcBef>
                <a:spcPct val="50000"/>
              </a:spcBef>
            </a:pPr>
            <a:r>
              <a:rPr lang="en-US" sz="1270" dirty="0">
                <a:solidFill>
                  <a:srgbClr val="F8F8F8"/>
                </a:solidFill>
                <a:latin typeface="微软雅黑" pitchFamily="34" charset="-122"/>
                <a:ea typeface="微软雅黑" pitchFamily="34" charset="-122"/>
              </a:rPr>
              <a:t>10%</a:t>
            </a:r>
          </a:p>
        </p:txBody>
      </p:sp>
      <p:grpSp>
        <p:nvGrpSpPr>
          <p:cNvPr id="13" name="Group 17"/>
          <p:cNvGrpSpPr>
            <a:grpSpLocks/>
          </p:cNvGrpSpPr>
          <p:nvPr/>
        </p:nvGrpSpPr>
        <p:grpSpPr bwMode="auto">
          <a:xfrm>
            <a:off x="5598092" y="1118596"/>
            <a:ext cx="2583732" cy="907830"/>
            <a:chOff x="0" y="0"/>
            <a:chExt cx="4325" cy="1520"/>
          </a:xfrm>
        </p:grpSpPr>
        <p:sp>
          <p:nvSpPr>
            <p:cNvPr id="14" name="AutoShape 18"/>
            <p:cNvSpPr>
              <a:spLocks noChangeArrowheads="1"/>
            </p:cNvSpPr>
            <p:nvPr/>
          </p:nvSpPr>
          <p:spPr bwMode="auto">
            <a:xfrm>
              <a:off x="950" y="0"/>
              <a:ext cx="3375" cy="1520"/>
            </a:xfrm>
            <a:prstGeom prst="roundRect">
              <a:avLst>
                <a:gd name="adj" fmla="val 16667"/>
              </a:avLst>
            </a:prstGeom>
            <a:noFill/>
            <a:ln w="3175" cap="flat" cmpd="sng">
              <a:solidFill>
                <a:schemeClr val="accent6">
                  <a:lumMod val="75000"/>
                  <a:lumOff val="25000"/>
                </a:schemeClr>
              </a:solidFill>
              <a:prstDash val="dash"/>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17961" dir="2700000" algn="ctr" rotWithShape="0">
                      <a:schemeClr val="bg2">
                        <a:gamma/>
                        <a:shade val="60000"/>
                        <a:invGamma/>
                      </a:schemeClr>
                    </a:outerShdw>
                  </a:effectLst>
                </a14:hiddenEffects>
              </a:ext>
            </a:extLst>
          </p:spPr>
          <p:txBody>
            <a:bodyPr wrap="none" anchor="ctr"/>
            <a:lstStyle/>
            <a:p>
              <a:endParaRPr lang="zh-CN" altLang="en-US" sz="1270">
                <a:solidFill>
                  <a:schemeClr val="accent6">
                    <a:lumMod val="75000"/>
                    <a:lumOff val="25000"/>
                  </a:schemeClr>
                </a:solidFill>
              </a:endParaRPr>
            </a:p>
          </p:txBody>
        </p:sp>
        <p:sp>
          <p:nvSpPr>
            <p:cNvPr id="15" name="AutoShape 19"/>
            <p:cNvSpPr>
              <a:spLocks noChangeArrowheads="1"/>
            </p:cNvSpPr>
            <p:nvPr/>
          </p:nvSpPr>
          <p:spPr bwMode="auto">
            <a:xfrm>
              <a:off x="155" y="417"/>
              <a:ext cx="1510" cy="715"/>
            </a:xfrm>
            <a:prstGeom prst="roundRect">
              <a:avLst>
                <a:gd name="adj" fmla="val 16667"/>
              </a:avLst>
            </a:prstGeom>
            <a:solidFill>
              <a:srgbClr val="FFFFFF"/>
            </a:solidFill>
            <a:ln w="3175" cap="flat" cmpd="sng">
              <a:solidFill>
                <a:schemeClr val="accent6">
                  <a:lumMod val="75000"/>
                  <a:lumOff val="25000"/>
                </a:schemeClr>
              </a:solidFill>
              <a:prstDash val="dash"/>
              <a:miter lim="800000"/>
              <a:headEnd/>
              <a:tailEnd/>
            </a:ln>
            <a:effectLst/>
            <a:extLst>
              <a:ext uri="{AF507438-7753-43E0-B8FC-AC1667EBCBE1}">
                <a14:hiddenEffects xmlns:a14="http://schemas.microsoft.com/office/drawing/2010/main">
                  <a:effectLst>
                    <a:outerShdw dist="17961" dir="2700000" algn="ctr" rotWithShape="0">
                      <a:schemeClr val="bg2">
                        <a:gamma/>
                        <a:shade val="60000"/>
                        <a:invGamma/>
                      </a:schemeClr>
                    </a:outerShdw>
                  </a:effectLst>
                </a14:hiddenEffects>
              </a:ext>
            </a:extLst>
          </p:spPr>
          <p:txBody>
            <a:bodyPr wrap="none" anchor="ctr"/>
            <a:lstStyle/>
            <a:p>
              <a:endParaRPr lang="zh-CN" altLang="en-US" sz="1270">
                <a:solidFill>
                  <a:schemeClr val="accent6">
                    <a:lumMod val="75000"/>
                    <a:lumOff val="25000"/>
                  </a:schemeClr>
                </a:solidFill>
              </a:endParaRPr>
            </a:p>
          </p:txBody>
        </p:sp>
        <p:sp>
          <p:nvSpPr>
            <p:cNvPr id="16" name="Arc 20"/>
            <p:cNvSpPr>
              <a:spLocks/>
            </p:cNvSpPr>
            <p:nvPr/>
          </p:nvSpPr>
          <p:spPr bwMode="auto">
            <a:xfrm>
              <a:off x="1142" y="480"/>
              <a:ext cx="430" cy="547"/>
            </a:xfrm>
            <a:custGeom>
              <a:avLst/>
              <a:gdLst>
                <a:gd name="G0" fmla="+- 0 0 0"/>
                <a:gd name="G1" fmla="+- 21600 0 0"/>
                <a:gd name="G2" fmla="+- 21600 0 0"/>
                <a:gd name="T0" fmla="*/ 0 w 17047"/>
                <a:gd name="T1" fmla="*/ 0 h 21600"/>
                <a:gd name="T2" fmla="*/ 17047 w 17047"/>
                <a:gd name="T3" fmla="*/ 8335 h 21600"/>
                <a:gd name="T4" fmla="*/ 0 w 17047"/>
                <a:gd name="T5" fmla="*/ 21600 h 21600"/>
              </a:gdLst>
              <a:ahLst/>
              <a:cxnLst>
                <a:cxn ang="0">
                  <a:pos x="T0" y="T1"/>
                </a:cxn>
                <a:cxn ang="0">
                  <a:pos x="T2" y="T3"/>
                </a:cxn>
                <a:cxn ang="0">
                  <a:pos x="T4" y="T5"/>
                </a:cxn>
              </a:cxnLst>
              <a:rect l="0" t="0" r="r" b="b"/>
              <a:pathLst>
                <a:path w="17047" h="21600" fill="none" extrusionOk="0">
                  <a:moveTo>
                    <a:pt x="-1" y="0"/>
                  </a:moveTo>
                  <a:cubicBezTo>
                    <a:pt x="6663" y="0"/>
                    <a:pt x="12954" y="3075"/>
                    <a:pt x="17046" y="8335"/>
                  </a:cubicBezTo>
                </a:path>
                <a:path w="17047" h="21600" stroke="0" extrusionOk="0">
                  <a:moveTo>
                    <a:pt x="-1" y="0"/>
                  </a:moveTo>
                  <a:cubicBezTo>
                    <a:pt x="6663" y="0"/>
                    <a:pt x="12954" y="3075"/>
                    <a:pt x="17046" y="8335"/>
                  </a:cubicBezTo>
                  <a:lnTo>
                    <a:pt x="0" y="21600"/>
                  </a:lnTo>
                  <a:close/>
                </a:path>
              </a:pathLst>
            </a:custGeom>
            <a:solidFill>
              <a:schemeClr val="accent4"/>
            </a:solidFill>
            <a:ln>
              <a:noFill/>
            </a:ln>
            <a:effectLst>
              <a:outerShdw dist="38100" algn="ctr" rotWithShape="0">
                <a:srgbClr val="C0C0C0">
                  <a:alpha val="50000"/>
                </a:srgbClr>
              </a:outerShdw>
            </a:effectLst>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zh-CN" altLang="en-US" sz="1270">
                <a:solidFill>
                  <a:schemeClr val="accent6">
                    <a:lumMod val="75000"/>
                    <a:lumOff val="25000"/>
                  </a:schemeClr>
                </a:solidFill>
              </a:endParaRPr>
            </a:p>
          </p:txBody>
        </p:sp>
        <p:sp>
          <p:nvSpPr>
            <p:cNvPr id="17" name="Text Box 21"/>
            <p:cNvSpPr txBox="1">
              <a:spLocks noChangeArrowheads="1"/>
            </p:cNvSpPr>
            <p:nvPr/>
          </p:nvSpPr>
          <p:spPr bwMode="auto">
            <a:xfrm>
              <a:off x="0" y="487"/>
              <a:ext cx="1290" cy="542"/>
            </a:xfrm>
            <a:prstGeom prst="rect">
              <a:avLst/>
            </a:prstGeom>
            <a:noFill/>
            <a:ln>
              <a:noFill/>
            </a:ln>
            <a:effectLst/>
            <a:extLst>
              <a:ext uri="{909E8E84-426E-40DD-AFC4-6F175D3DCCD1}">
                <a14:hiddenFill xmlns:a14="http://schemas.microsoft.com/office/drawing/2010/main">
                  <a:gradFill rotWithShape="1">
                    <a:gsLst>
                      <a:gs pos="0">
                        <a:schemeClr val="accent2"/>
                      </a:gs>
                      <a:gs pos="100000">
                        <a:schemeClr val="accent2">
                          <a:gamma/>
                          <a:tint val="73725"/>
                          <a:invGamma/>
                        </a:schemeClr>
                      </a:gs>
                    </a:gsLst>
                    <a:lin ang="5400000" scaled="1"/>
                  </a:gra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0" hangingPunct="0">
                <a:spcBef>
                  <a:spcPct val="50000"/>
                </a:spcBef>
              </a:pPr>
              <a:r>
                <a:rPr lang="en-US" sz="1505" dirty="0">
                  <a:solidFill>
                    <a:schemeClr val="accent6">
                      <a:lumMod val="75000"/>
                      <a:lumOff val="25000"/>
                    </a:schemeClr>
                  </a:solidFill>
                  <a:latin typeface="微软雅黑" pitchFamily="34" charset="-122"/>
                  <a:ea typeface="微软雅黑" pitchFamily="34" charset="-122"/>
                </a:rPr>
                <a:t>16%</a:t>
              </a:r>
            </a:p>
          </p:txBody>
        </p:sp>
        <p:sp>
          <p:nvSpPr>
            <p:cNvPr id="18" name="Rectangle 22"/>
            <p:cNvSpPr>
              <a:spLocks noChangeArrowheads="1"/>
            </p:cNvSpPr>
            <p:nvPr/>
          </p:nvSpPr>
          <p:spPr bwMode="auto">
            <a:xfrm>
              <a:off x="1682" y="35"/>
              <a:ext cx="2518" cy="591"/>
            </a:xfrm>
            <a:prstGeom prst="rect">
              <a:avLst/>
            </a:prstGeom>
            <a:noFill/>
            <a:ln>
              <a:noFill/>
            </a:ln>
            <a:effectLst/>
            <a:extLst>
              <a:ext uri="{909E8E84-426E-40DD-AFC4-6F175D3DCCD1}">
                <a14:hiddenFill xmlns:a14="http://schemas.microsoft.com/office/drawing/2010/main">
                  <a:gradFill rotWithShape="1">
                    <a:gsLst>
                      <a:gs pos="0">
                        <a:schemeClr val="accent2"/>
                      </a:gs>
                      <a:gs pos="100000">
                        <a:schemeClr val="accent2">
                          <a:gamma/>
                          <a:tint val="73725"/>
                          <a:invGamma/>
                        </a:schemeClr>
                      </a:gs>
                    </a:gsLst>
                    <a:lin ang="5400000" scaled="1"/>
                  </a:gra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eaLnBrk="0" hangingPunct="0"/>
              <a:r>
                <a:rPr lang="zh-CN" altLang="en-US" sz="1693" b="1" dirty="0">
                  <a:solidFill>
                    <a:schemeClr val="accent6">
                      <a:lumMod val="75000"/>
                      <a:lumOff val="25000"/>
                    </a:schemeClr>
                  </a:solidFill>
                  <a:latin typeface="微软雅黑" pitchFamily="34" charset="-122"/>
                  <a:ea typeface="微软雅黑" pitchFamily="34" charset="-122"/>
                </a:rPr>
                <a:t>区域二</a:t>
              </a:r>
            </a:p>
          </p:txBody>
        </p:sp>
        <p:sp>
          <p:nvSpPr>
            <p:cNvPr id="19" name="Text Box 23"/>
            <p:cNvSpPr txBox="1">
              <a:spLocks noChangeArrowheads="1"/>
            </p:cNvSpPr>
            <p:nvPr/>
          </p:nvSpPr>
          <p:spPr bwMode="auto">
            <a:xfrm>
              <a:off x="1590" y="612"/>
              <a:ext cx="2710" cy="83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r>
                <a:rPr lang="zh-CN" altLang="en-US" sz="1317">
                  <a:solidFill>
                    <a:schemeClr val="accent6">
                      <a:lumMod val="75000"/>
                      <a:lumOff val="25000"/>
                    </a:schemeClr>
                  </a:solidFill>
                  <a:latin typeface="微软雅黑" pitchFamily="34" charset="-122"/>
                  <a:ea typeface="微软雅黑" pitchFamily="34" charset="-122"/>
                </a:rPr>
                <a:t>请输入您的文字请输入您的文字</a:t>
              </a:r>
            </a:p>
          </p:txBody>
        </p:sp>
      </p:grpSp>
      <p:grpSp>
        <p:nvGrpSpPr>
          <p:cNvPr id="20" name="Group 24"/>
          <p:cNvGrpSpPr>
            <a:grpSpLocks/>
          </p:cNvGrpSpPr>
          <p:nvPr/>
        </p:nvGrpSpPr>
        <p:grpSpPr bwMode="auto">
          <a:xfrm>
            <a:off x="5589133" y="3628567"/>
            <a:ext cx="2577163" cy="935304"/>
            <a:chOff x="0" y="0"/>
            <a:chExt cx="4315" cy="1565"/>
          </a:xfrm>
        </p:grpSpPr>
        <p:sp>
          <p:nvSpPr>
            <p:cNvPr id="21" name="AutoShape 25"/>
            <p:cNvSpPr>
              <a:spLocks noChangeArrowheads="1"/>
            </p:cNvSpPr>
            <p:nvPr/>
          </p:nvSpPr>
          <p:spPr bwMode="auto">
            <a:xfrm>
              <a:off x="940" y="0"/>
              <a:ext cx="3375" cy="1565"/>
            </a:xfrm>
            <a:prstGeom prst="roundRect">
              <a:avLst>
                <a:gd name="adj" fmla="val 16667"/>
              </a:avLst>
            </a:prstGeom>
            <a:noFill/>
            <a:ln w="3175" cap="flat" cmpd="sng">
              <a:solidFill>
                <a:schemeClr val="accent6">
                  <a:lumMod val="75000"/>
                  <a:lumOff val="25000"/>
                </a:schemeClr>
              </a:solidFill>
              <a:prstDash val="dash"/>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17961" dir="2700000" algn="ctr" rotWithShape="0">
                      <a:schemeClr val="bg2">
                        <a:gamma/>
                        <a:shade val="60000"/>
                        <a:invGamma/>
                      </a:schemeClr>
                    </a:outerShdw>
                  </a:effectLst>
                </a14:hiddenEffects>
              </a:ext>
            </a:extLst>
          </p:spPr>
          <p:txBody>
            <a:bodyPr wrap="none" anchor="ctr"/>
            <a:lstStyle/>
            <a:p>
              <a:endParaRPr lang="zh-CN" altLang="en-US" sz="1270">
                <a:solidFill>
                  <a:schemeClr val="accent6">
                    <a:lumMod val="75000"/>
                    <a:lumOff val="25000"/>
                  </a:schemeClr>
                </a:solidFill>
              </a:endParaRPr>
            </a:p>
          </p:txBody>
        </p:sp>
        <p:sp>
          <p:nvSpPr>
            <p:cNvPr id="22" name="AutoShape 26"/>
            <p:cNvSpPr>
              <a:spLocks noChangeArrowheads="1"/>
            </p:cNvSpPr>
            <p:nvPr/>
          </p:nvSpPr>
          <p:spPr bwMode="auto">
            <a:xfrm>
              <a:off x="142" y="473"/>
              <a:ext cx="1513" cy="715"/>
            </a:xfrm>
            <a:prstGeom prst="roundRect">
              <a:avLst>
                <a:gd name="adj" fmla="val 16667"/>
              </a:avLst>
            </a:prstGeom>
            <a:solidFill>
              <a:srgbClr val="FFFFFF"/>
            </a:solidFill>
            <a:ln w="3175" cap="flat" cmpd="sng">
              <a:solidFill>
                <a:schemeClr val="accent6">
                  <a:lumMod val="75000"/>
                  <a:lumOff val="25000"/>
                </a:schemeClr>
              </a:solidFill>
              <a:prstDash val="dash"/>
              <a:miter lim="800000"/>
              <a:headEnd/>
              <a:tailEnd/>
            </a:ln>
            <a:effectLst/>
            <a:extLst>
              <a:ext uri="{AF507438-7753-43E0-B8FC-AC1667EBCBE1}">
                <a14:hiddenEffects xmlns:a14="http://schemas.microsoft.com/office/drawing/2010/main">
                  <a:effectLst>
                    <a:outerShdw dist="17961" dir="2700000" algn="ctr" rotWithShape="0">
                      <a:schemeClr val="bg2">
                        <a:gamma/>
                        <a:shade val="60000"/>
                        <a:invGamma/>
                      </a:schemeClr>
                    </a:outerShdw>
                  </a:effectLst>
                </a14:hiddenEffects>
              </a:ext>
            </a:extLst>
          </p:spPr>
          <p:txBody>
            <a:bodyPr wrap="none" anchor="ctr"/>
            <a:lstStyle/>
            <a:p>
              <a:endParaRPr lang="zh-CN" altLang="en-US" sz="1270">
                <a:solidFill>
                  <a:schemeClr val="accent6">
                    <a:lumMod val="75000"/>
                    <a:lumOff val="25000"/>
                  </a:schemeClr>
                </a:solidFill>
              </a:endParaRPr>
            </a:p>
          </p:txBody>
        </p:sp>
        <p:sp>
          <p:nvSpPr>
            <p:cNvPr id="23" name="Arc 27"/>
            <p:cNvSpPr>
              <a:spLocks/>
            </p:cNvSpPr>
            <p:nvPr/>
          </p:nvSpPr>
          <p:spPr bwMode="auto">
            <a:xfrm rot="5400000">
              <a:off x="987" y="601"/>
              <a:ext cx="575" cy="400"/>
            </a:xfrm>
            <a:custGeom>
              <a:avLst/>
              <a:gdLst>
                <a:gd name="G0" fmla="+- 13148 0 0"/>
                <a:gd name="G1" fmla="+- 21600 0 0"/>
                <a:gd name="G2" fmla="+- 21600 0 0"/>
                <a:gd name="T0" fmla="*/ 0 w 31154"/>
                <a:gd name="T1" fmla="*/ 4462 h 21600"/>
                <a:gd name="T2" fmla="*/ 31154 w 31154"/>
                <a:gd name="T3" fmla="*/ 9670 h 21600"/>
                <a:gd name="T4" fmla="*/ 13148 w 31154"/>
                <a:gd name="T5" fmla="*/ 21600 h 21600"/>
              </a:gdLst>
              <a:ahLst/>
              <a:cxnLst>
                <a:cxn ang="0">
                  <a:pos x="T0" y="T1"/>
                </a:cxn>
                <a:cxn ang="0">
                  <a:pos x="T2" y="T3"/>
                </a:cxn>
                <a:cxn ang="0">
                  <a:pos x="T4" y="T5"/>
                </a:cxn>
              </a:cxnLst>
              <a:rect l="0" t="0" r="r" b="b"/>
              <a:pathLst>
                <a:path w="31154" h="21600" fill="none" extrusionOk="0">
                  <a:moveTo>
                    <a:pt x="0" y="4462"/>
                  </a:moveTo>
                  <a:cubicBezTo>
                    <a:pt x="3772" y="1568"/>
                    <a:pt x="8393" y="-1"/>
                    <a:pt x="13148" y="0"/>
                  </a:cubicBezTo>
                  <a:cubicBezTo>
                    <a:pt x="20391" y="0"/>
                    <a:pt x="27153" y="3631"/>
                    <a:pt x="31154" y="9669"/>
                  </a:cubicBezTo>
                </a:path>
                <a:path w="31154" h="21600" stroke="0" extrusionOk="0">
                  <a:moveTo>
                    <a:pt x="0" y="4462"/>
                  </a:moveTo>
                  <a:cubicBezTo>
                    <a:pt x="3772" y="1568"/>
                    <a:pt x="8393" y="-1"/>
                    <a:pt x="13148" y="0"/>
                  </a:cubicBezTo>
                  <a:cubicBezTo>
                    <a:pt x="20391" y="0"/>
                    <a:pt x="27153" y="3631"/>
                    <a:pt x="31154" y="9669"/>
                  </a:cubicBezTo>
                  <a:lnTo>
                    <a:pt x="13148" y="21600"/>
                  </a:lnTo>
                  <a:close/>
                </a:path>
              </a:pathLst>
            </a:custGeom>
            <a:solidFill>
              <a:schemeClr val="accent1"/>
            </a:solidFill>
            <a:ln>
              <a:noFill/>
            </a:ln>
            <a:effectLst>
              <a:outerShdw dist="56796" dir="1593903" algn="ctr" rotWithShape="0">
                <a:srgbClr val="C0C0C0">
                  <a:alpha val="50000"/>
                </a:srgbClr>
              </a:outerShdw>
            </a:effectLst>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zh-CN" altLang="en-US" sz="1270">
                <a:solidFill>
                  <a:schemeClr val="accent6">
                    <a:lumMod val="75000"/>
                    <a:lumOff val="25000"/>
                  </a:schemeClr>
                </a:solidFill>
              </a:endParaRPr>
            </a:p>
          </p:txBody>
        </p:sp>
        <p:sp>
          <p:nvSpPr>
            <p:cNvPr id="24" name="Text Box 28"/>
            <p:cNvSpPr txBox="1">
              <a:spLocks noChangeArrowheads="1"/>
            </p:cNvSpPr>
            <p:nvPr/>
          </p:nvSpPr>
          <p:spPr bwMode="auto">
            <a:xfrm>
              <a:off x="0" y="535"/>
              <a:ext cx="1290" cy="542"/>
            </a:xfrm>
            <a:prstGeom prst="rect">
              <a:avLst/>
            </a:prstGeom>
            <a:noFill/>
            <a:ln>
              <a:noFill/>
            </a:ln>
            <a:effectLst/>
            <a:extLst>
              <a:ext uri="{909E8E84-426E-40DD-AFC4-6F175D3DCCD1}">
                <a14:hiddenFill xmlns:a14="http://schemas.microsoft.com/office/drawing/2010/main">
                  <a:gradFill rotWithShape="1">
                    <a:gsLst>
                      <a:gs pos="0">
                        <a:schemeClr val="accent2"/>
                      </a:gs>
                      <a:gs pos="100000">
                        <a:schemeClr val="accent2">
                          <a:gamma/>
                          <a:tint val="73725"/>
                          <a:invGamma/>
                        </a:schemeClr>
                      </a:gs>
                    </a:gsLst>
                    <a:lin ang="5400000" scaled="1"/>
                  </a:gra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0" hangingPunct="0">
                <a:spcBef>
                  <a:spcPct val="50000"/>
                </a:spcBef>
              </a:pPr>
              <a:r>
                <a:rPr lang="en-US" sz="1505">
                  <a:solidFill>
                    <a:schemeClr val="accent6">
                      <a:lumMod val="75000"/>
                      <a:lumOff val="25000"/>
                    </a:schemeClr>
                  </a:solidFill>
                  <a:latin typeface="微软雅黑" pitchFamily="34" charset="-122"/>
                  <a:ea typeface="微软雅黑" pitchFamily="34" charset="-122"/>
                </a:rPr>
                <a:t>24%</a:t>
              </a:r>
            </a:p>
          </p:txBody>
        </p:sp>
        <p:sp>
          <p:nvSpPr>
            <p:cNvPr id="26" name="Rectangle 29"/>
            <p:cNvSpPr>
              <a:spLocks noChangeArrowheads="1"/>
            </p:cNvSpPr>
            <p:nvPr/>
          </p:nvSpPr>
          <p:spPr bwMode="auto">
            <a:xfrm>
              <a:off x="1645" y="58"/>
              <a:ext cx="2545" cy="590"/>
            </a:xfrm>
            <a:prstGeom prst="rect">
              <a:avLst/>
            </a:prstGeom>
            <a:noFill/>
            <a:ln>
              <a:noFill/>
            </a:ln>
            <a:effectLst/>
            <a:extLst>
              <a:ext uri="{909E8E84-426E-40DD-AFC4-6F175D3DCCD1}">
                <a14:hiddenFill xmlns:a14="http://schemas.microsoft.com/office/drawing/2010/main">
                  <a:gradFill rotWithShape="1">
                    <a:gsLst>
                      <a:gs pos="0">
                        <a:schemeClr val="accent2"/>
                      </a:gs>
                      <a:gs pos="100000">
                        <a:schemeClr val="accent2">
                          <a:gamma/>
                          <a:tint val="73725"/>
                          <a:invGamma/>
                        </a:schemeClr>
                      </a:gs>
                    </a:gsLst>
                    <a:lin ang="5400000" scaled="1"/>
                  </a:gra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eaLnBrk="0" hangingPunct="0"/>
              <a:r>
                <a:rPr lang="zh-CN" altLang="en-US" sz="1693" b="1" dirty="0">
                  <a:solidFill>
                    <a:schemeClr val="accent6">
                      <a:lumMod val="75000"/>
                      <a:lumOff val="25000"/>
                    </a:schemeClr>
                  </a:solidFill>
                  <a:ea typeface="微软雅黑" pitchFamily="34" charset="-122"/>
                </a:rPr>
                <a:t>区域三</a:t>
              </a:r>
              <a:endParaRPr lang="en-US" sz="1129" b="1" dirty="0">
                <a:solidFill>
                  <a:schemeClr val="accent6">
                    <a:lumMod val="75000"/>
                    <a:lumOff val="25000"/>
                  </a:schemeClr>
                </a:solidFill>
              </a:endParaRPr>
            </a:p>
          </p:txBody>
        </p:sp>
        <p:sp>
          <p:nvSpPr>
            <p:cNvPr id="27" name="Text Box 30"/>
            <p:cNvSpPr txBox="1">
              <a:spLocks noChangeArrowheads="1"/>
            </p:cNvSpPr>
            <p:nvPr/>
          </p:nvSpPr>
          <p:spPr bwMode="auto">
            <a:xfrm>
              <a:off x="1605" y="650"/>
              <a:ext cx="2710" cy="83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r>
                <a:rPr lang="zh-CN" altLang="en-US" sz="1317">
                  <a:solidFill>
                    <a:schemeClr val="accent6">
                      <a:lumMod val="75000"/>
                      <a:lumOff val="25000"/>
                    </a:schemeClr>
                  </a:solidFill>
                  <a:latin typeface="微软雅黑" pitchFamily="34" charset="-122"/>
                  <a:ea typeface="微软雅黑" pitchFamily="34" charset="-122"/>
                </a:rPr>
                <a:t>请输入您的文字请输入您的文字</a:t>
              </a:r>
            </a:p>
          </p:txBody>
        </p:sp>
      </p:grpSp>
      <p:grpSp>
        <p:nvGrpSpPr>
          <p:cNvPr id="28" name="Group 31"/>
          <p:cNvGrpSpPr>
            <a:grpSpLocks/>
          </p:cNvGrpSpPr>
          <p:nvPr/>
        </p:nvGrpSpPr>
        <p:grpSpPr bwMode="auto">
          <a:xfrm>
            <a:off x="836462" y="3630061"/>
            <a:ext cx="2593588" cy="973528"/>
            <a:chOff x="0" y="0"/>
            <a:chExt cx="4343" cy="1630"/>
          </a:xfrm>
        </p:grpSpPr>
        <p:sp>
          <p:nvSpPr>
            <p:cNvPr id="29" name="AutoShape 32"/>
            <p:cNvSpPr>
              <a:spLocks noChangeArrowheads="1"/>
            </p:cNvSpPr>
            <p:nvPr/>
          </p:nvSpPr>
          <p:spPr bwMode="auto">
            <a:xfrm>
              <a:off x="0" y="0"/>
              <a:ext cx="3375" cy="1630"/>
            </a:xfrm>
            <a:prstGeom prst="roundRect">
              <a:avLst>
                <a:gd name="adj" fmla="val 16667"/>
              </a:avLst>
            </a:prstGeom>
            <a:noFill/>
            <a:ln w="3175" cap="flat" cmpd="sng">
              <a:solidFill>
                <a:schemeClr val="accent6">
                  <a:lumMod val="75000"/>
                  <a:lumOff val="25000"/>
                </a:schemeClr>
              </a:solidFill>
              <a:prstDash val="dash"/>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17961" dir="2700000" algn="ctr" rotWithShape="0">
                      <a:schemeClr val="bg2">
                        <a:gamma/>
                        <a:shade val="60000"/>
                        <a:invGamma/>
                      </a:schemeClr>
                    </a:outerShdw>
                  </a:effectLst>
                </a14:hiddenEffects>
              </a:ext>
            </a:extLst>
          </p:spPr>
          <p:txBody>
            <a:bodyPr wrap="none" anchor="ctr"/>
            <a:lstStyle/>
            <a:p>
              <a:endParaRPr lang="zh-CN" altLang="en-US" sz="1270">
                <a:solidFill>
                  <a:schemeClr val="accent6">
                    <a:lumMod val="75000"/>
                    <a:lumOff val="25000"/>
                  </a:schemeClr>
                </a:solidFill>
              </a:endParaRPr>
            </a:p>
          </p:txBody>
        </p:sp>
        <p:sp>
          <p:nvSpPr>
            <p:cNvPr id="30" name="AutoShape 33"/>
            <p:cNvSpPr>
              <a:spLocks noChangeArrowheads="1"/>
            </p:cNvSpPr>
            <p:nvPr/>
          </p:nvSpPr>
          <p:spPr bwMode="auto">
            <a:xfrm>
              <a:off x="2775" y="450"/>
              <a:ext cx="1568" cy="717"/>
            </a:xfrm>
            <a:prstGeom prst="roundRect">
              <a:avLst>
                <a:gd name="adj" fmla="val 16667"/>
              </a:avLst>
            </a:prstGeom>
            <a:solidFill>
              <a:srgbClr val="FFFFFF"/>
            </a:solidFill>
            <a:ln w="3175" cap="flat" cmpd="sng">
              <a:solidFill>
                <a:schemeClr val="accent6">
                  <a:lumMod val="75000"/>
                  <a:lumOff val="25000"/>
                </a:schemeClr>
              </a:solidFill>
              <a:prstDash val="dash"/>
              <a:miter lim="800000"/>
              <a:headEnd/>
              <a:tailEnd/>
            </a:ln>
            <a:effectLst/>
            <a:extLst>
              <a:ext uri="{AF507438-7753-43E0-B8FC-AC1667EBCBE1}">
                <a14:hiddenEffects xmlns:a14="http://schemas.microsoft.com/office/drawing/2010/main">
                  <a:effectLst>
                    <a:outerShdw dist="17961" dir="2700000" algn="ctr" rotWithShape="0">
                      <a:schemeClr val="bg2">
                        <a:gamma/>
                        <a:shade val="60000"/>
                        <a:invGamma/>
                      </a:schemeClr>
                    </a:outerShdw>
                  </a:effectLst>
                </a14:hiddenEffects>
              </a:ext>
            </a:extLst>
          </p:spPr>
          <p:txBody>
            <a:bodyPr wrap="none" anchor="ctr"/>
            <a:lstStyle/>
            <a:p>
              <a:endParaRPr lang="zh-CN" altLang="en-US" sz="1270">
                <a:solidFill>
                  <a:schemeClr val="accent6">
                    <a:lumMod val="75000"/>
                    <a:lumOff val="25000"/>
                  </a:schemeClr>
                </a:solidFill>
              </a:endParaRPr>
            </a:p>
          </p:txBody>
        </p:sp>
        <p:sp>
          <p:nvSpPr>
            <p:cNvPr id="31" name="Arc 34"/>
            <p:cNvSpPr>
              <a:spLocks/>
            </p:cNvSpPr>
            <p:nvPr/>
          </p:nvSpPr>
          <p:spPr bwMode="auto">
            <a:xfrm rot="9670427">
              <a:off x="3800" y="492"/>
              <a:ext cx="325" cy="560"/>
            </a:xfrm>
            <a:custGeom>
              <a:avLst/>
              <a:gdLst>
                <a:gd name="G0" fmla="+- 5560 0 0"/>
                <a:gd name="G1" fmla="+- 21600 0 0"/>
                <a:gd name="G2" fmla="+- 21600 0 0"/>
                <a:gd name="T0" fmla="*/ 0 w 11660"/>
                <a:gd name="T1" fmla="*/ 728 h 21600"/>
                <a:gd name="T2" fmla="*/ 11660 w 11660"/>
                <a:gd name="T3" fmla="*/ 879 h 21600"/>
                <a:gd name="T4" fmla="*/ 5560 w 11660"/>
                <a:gd name="T5" fmla="*/ 21600 h 21600"/>
              </a:gdLst>
              <a:ahLst/>
              <a:cxnLst>
                <a:cxn ang="0">
                  <a:pos x="T0" y="T1"/>
                </a:cxn>
                <a:cxn ang="0">
                  <a:pos x="T2" y="T3"/>
                </a:cxn>
                <a:cxn ang="0">
                  <a:pos x="T4" y="T5"/>
                </a:cxn>
              </a:cxnLst>
              <a:rect l="0" t="0" r="r" b="b"/>
              <a:pathLst>
                <a:path w="11660" h="21600" fill="none" extrusionOk="0">
                  <a:moveTo>
                    <a:pt x="-1" y="727"/>
                  </a:moveTo>
                  <a:cubicBezTo>
                    <a:pt x="1813" y="244"/>
                    <a:pt x="3682" y="-1"/>
                    <a:pt x="5560" y="0"/>
                  </a:cubicBezTo>
                  <a:cubicBezTo>
                    <a:pt x="7624" y="0"/>
                    <a:pt x="9679" y="296"/>
                    <a:pt x="11659" y="879"/>
                  </a:cubicBezTo>
                </a:path>
                <a:path w="11660" h="21600" stroke="0" extrusionOk="0">
                  <a:moveTo>
                    <a:pt x="-1" y="727"/>
                  </a:moveTo>
                  <a:cubicBezTo>
                    <a:pt x="1813" y="244"/>
                    <a:pt x="3682" y="-1"/>
                    <a:pt x="5560" y="0"/>
                  </a:cubicBezTo>
                  <a:cubicBezTo>
                    <a:pt x="7624" y="0"/>
                    <a:pt x="9679" y="296"/>
                    <a:pt x="11659" y="879"/>
                  </a:cubicBezTo>
                  <a:lnTo>
                    <a:pt x="5560" y="21600"/>
                  </a:lnTo>
                  <a:close/>
                </a:path>
              </a:pathLst>
            </a:custGeom>
            <a:solidFill>
              <a:schemeClr val="accent3"/>
            </a:solidFill>
            <a:ln w="9525" cap="flat" cmpd="sng">
              <a:solidFill>
                <a:schemeClr val="bg2"/>
              </a:solidFill>
              <a:miter lim="800000"/>
              <a:headEnd/>
              <a:tailEnd/>
            </a:ln>
            <a:effectLst>
              <a:outerShdw dist="52363" dir="842175" algn="ctr" rotWithShape="0">
                <a:srgbClr val="C0C0C0">
                  <a:alpha val="50000"/>
                </a:srgbClr>
              </a:outerShdw>
            </a:effectLst>
          </p:spPr>
          <p:txBody>
            <a:bodyPr wrap="none" anchor="ctr"/>
            <a:lstStyle/>
            <a:p>
              <a:endParaRPr lang="zh-CN" altLang="en-US" sz="1270">
                <a:solidFill>
                  <a:schemeClr val="accent6">
                    <a:lumMod val="75000"/>
                    <a:lumOff val="25000"/>
                  </a:schemeClr>
                </a:solidFill>
              </a:endParaRPr>
            </a:p>
          </p:txBody>
        </p:sp>
        <p:sp>
          <p:nvSpPr>
            <p:cNvPr id="32" name="Text Box 35"/>
            <p:cNvSpPr txBox="1">
              <a:spLocks noChangeArrowheads="1"/>
            </p:cNvSpPr>
            <p:nvPr/>
          </p:nvSpPr>
          <p:spPr bwMode="auto">
            <a:xfrm>
              <a:off x="2820" y="522"/>
              <a:ext cx="980" cy="542"/>
            </a:xfrm>
            <a:prstGeom prst="rect">
              <a:avLst/>
            </a:prstGeom>
            <a:noFill/>
            <a:ln>
              <a:noFill/>
            </a:ln>
            <a:effectLst/>
            <a:extLst>
              <a:ext uri="{909E8E84-426E-40DD-AFC4-6F175D3DCCD1}">
                <a14:hiddenFill xmlns:a14="http://schemas.microsoft.com/office/drawing/2010/main">
                  <a:gradFill rotWithShape="1">
                    <a:gsLst>
                      <a:gs pos="0">
                        <a:schemeClr val="accent2"/>
                      </a:gs>
                      <a:gs pos="100000">
                        <a:schemeClr val="accent2">
                          <a:gamma/>
                          <a:tint val="73725"/>
                          <a:invGamma/>
                        </a:schemeClr>
                      </a:gs>
                    </a:gsLst>
                    <a:lin ang="5400000" scaled="1"/>
                  </a:gra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0" hangingPunct="0">
                <a:spcBef>
                  <a:spcPct val="50000"/>
                </a:spcBef>
              </a:pPr>
              <a:r>
                <a:rPr lang="en-US" sz="1505" b="1">
                  <a:solidFill>
                    <a:schemeClr val="accent6">
                      <a:lumMod val="75000"/>
                      <a:lumOff val="25000"/>
                    </a:schemeClr>
                  </a:solidFill>
                </a:rPr>
                <a:t>10%</a:t>
              </a:r>
            </a:p>
          </p:txBody>
        </p:sp>
        <p:sp>
          <p:nvSpPr>
            <p:cNvPr id="33" name="Rectangle 36"/>
            <p:cNvSpPr>
              <a:spLocks noChangeArrowheads="1"/>
            </p:cNvSpPr>
            <p:nvPr/>
          </p:nvSpPr>
          <p:spPr bwMode="auto">
            <a:xfrm>
              <a:off x="95" y="115"/>
              <a:ext cx="3033" cy="591"/>
            </a:xfrm>
            <a:prstGeom prst="rect">
              <a:avLst/>
            </a:prstGeom>
            <a:noFill/>
            <a:ln>
              <a:noFill/>
            </a:ln>
            <a:effectLst/>
            <a:extLst>
              <a:ext uri="{909E8E84-426E-40DD-AFC4-6F175D3DCCD1}">
                <a14:hiddenFill xmlns:a14="http://schemas.microsoft.com/office/drawing/2010/main">
                  <a:gradFill rotWithShape="1">
                    <a:gsLst>
                      <a:gs pos="0">
                        <a:schemeClr val="accent2"/>
                      </a:gs>
                      <a:gs pos="100000">
                        <a:schemeClr val="accent2">
                          <a:gamma/>
                          <a:tint val="73725"/>
                          <a:invGamma/>
                        </a:schemeClr>
                      </a:gs>
                    </a:gsLst>
                    <a:lin ang="5400000" scaled="1"/>
                  </a:gra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r>
                <a:rPr lang="zh-CN" altLang="en-US" sz="1693" b="1" dirty="0">
                  <a:solidFill>
                    <a:schemeClr val="accent6">
                      <a:lumMod val="75000"/>
                      <a:lumOff val="25000"/>
                    </a:schemeClr>
                  </a:solidFill>
                  <a:latin typeface="微软雅黑" pitchFamily="34" charset="-122"/>
                  <a:ea typeface="微软雅黑" pitchFamily="34" charset="-122"/>
                </a:rPr>
                <a:t>区域四</a:t>
              </a:r>
              <a:endParaRPr lang="en-US" sz="941" b="1" dirty="0">
                <a:solidFill>
                  <a:schemeClr val="accent6">
                    <a:lumMod val="75000"/>
                    <a:lumOff val="25000"/>
                  </a:schemeClr>
                </a:solidFill>
              </a:endParaRPr>
            </a:p>
          </p:txBody>
        </p:sp>
        <p:sp>
          <p:nvSpPr>
            <p:cNvPr id="34" name="Text Box 37"/>
            <p:cNvSpPr txBox="1">
              <a:spLocks noChangeArrowheads="1"/>
            </p:cNvSpPr>
            <p:nvPr/>
          </p:nvSpPr>
          <p:spPr bwMode="auto">
            <a:xfrm>
              <a:off x="113" y="647"/>
              <a:ext cx="2710" cy="83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r>
                <a:rPr lang="zh-CN" altLang="en-US" sz="1317">
                  <a:solidFill>
                    <a:schemeClr val="accent6">
                      <a:lumMod val="75000"/>
                      <a:lumOff val="25000"/>
                    </a:schemeClr>
                  </a:solidFill>
                  <a:latin typeface="微软雅黑" pitchFamily="34" charset="-122"/>
                  <a:ea typeface="微软雅黑" pitchFamily="34" charset="-122"/>
                </a:rPr>
                <a:t>请输入您的文字请输入您的文字</a:t>
              </a:r>
            </a:p>
          </p:txBody>
        </p:sp>
      </p:grpSp>
      <p:grpSp>
        <p:nvGrpSpPr>
          <p:cNvPr id="35" name="Group 38"/>
          <p:cNvGrpSpPr>
            <a:grpSpLocks/>
          </p:cNvGrpSpPr>
          <p:nvPr/>
        </p:nvGrpSpPr>
        <p:grpSpPr bwMode="auto">
          <a:xfrm>
            <a:off x="882751" y="1096199"/>
            <a:ext cx="2599559" cy="929331"/>
            <a:chOff x="0" y="0"/>
            <a:chExt cx="4352" cy="1555"/>
          </a:xfrm>
        </p:grpSpPr>
        <p:sp>
          <p:nvSpPr>
            <p:cNvPr id="36" name="AutoShape 39"/>
            <p:cNvSpPr>
              <a:spLocks noChangeArrowheads="1"/>
            </p:cNvSpPr>
            <p:nvPr/>
          </p:nvSpPr>
          <p:spPr bwMode="auto">
            <a:xfrm>
              <a:off x="0" y="0"/>
              <a:ext cx="3375" cy="1555"/>
            </a:xfrm>
            <a:prstGeom prst="roundRect">
              <a:avLst>
                <a:gd name="adj" fmla="val 16667"/>
              </a:avLst>
            </a:prstGeom>
            <a:noFill/>
            <a:ln w="3175" cap="flat" cmpd="sng">
              <a:solidFill>
                <a:schemeClr val="accent6">
                  <a:lumMod val="75000"/>
                  <a:lumOff val="25000"/>
                </a:schemeClr>
              </a:solidFill>
              <a:prstDash val="dash"/>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17961" dir="2700000" algn="ctr" rotWithShape="0">
                      <a:schemeClr val="bg2">
                        <a:gamma/>
                        <a:shade val="60000"/>
                        <a:invGamma/>
                      </a:schemeClr>
                    </a:outerShdw>
                  </a:effectLst>
                </a14:hiddenEffects>
              </a:ext>
            </a:extLst>
          </p:spPr>
          <p:txBody>
            <a:bodyPr wrap="none" anchor="ctr"/>
            <a:lstStyle/>
            <a:p>
              <a:endParaRPr lang="zh-CN" altLang="en-US" sz="1270">
                <a:solidFill>
                  <a:schemeClr val="accent6">
                    <a:lumMod val="75000"/>
                    <a:lumOff val="25000"/>
                  </a:schemeClr>
                </a:solidFill>
              </a:endParaRPr>
            </a:p>
          </p:txBody>
        </p:sp>
        <p:sp>
          <p:nvSpPr>
            <p:cNvPr id="37" name="AutoShape 40"/>
            <p:cNvSpPr>
              <a:spLocks noChangeArrowheads="1"/>
            </p:cNvSpPr>
            <p:nvPr/>
          </p:nvSpPr>
          <p:spPr bwMode="auto">
            <a:xfrm>
              <a:off x="2742" y="403"/>
              <a:ext cx="1610" cy="770"/>
            </a:xfrm>
            <a:prstGeom prst="roundRect">
              <a:avLst>
                <a:gd name="adj" fmla="val 16667"/>
              </a:avLst>
            </a:prstGeom>
            <a:solidFill>
              <a:srgbClr val="FFFFFF"/>
            </a:solidFill>
            <a:ln w="3175" cap="flat" cmpd="sng">
              <a:solidFill>
                <a:schemeClr val="accent6">
                  <a:lumMod val="75000"/>
                  <a:lumOff val="25000"/>
                </a:schemeClr>
              </a:solidFill>
              <a:prstDash val="dash"/>
              <a:miter lim="800000"/>
              <a:headEnd/>
              <a:tailEnd/>
            </a:ln>
            <a:effectLst/>
            <a:extLst>
              <a:ext uri="{AF507438-7753-43E0-B8FC-AC1667EBCBE1}">
                <a14:hiddenEffects xmlns:a14="http://schemas.microsoft.com/office/drawing/2010/main">
                  <a:effectLst>
                    <a:outerShdw dist="17961" dir="2700000" algn="ctr" rotWithShape="0">
                      <a:schemeClr val="bg2">
                        <a:gamma/>
                        <a:shade val="60000"/>
                        <a:invGamma/>
                      </a:schemeClr>
                    </a:outerShdw>
                  </a:effectLst>
                </a14:hiddenEffects>
              </a:ext>
            </a:extLst>
          </p:spPr>
          <p:txBody>
            <a:bodyPr wrap="none" anchor="ctr"/>
            <a:lstStyle/>
            <a:p>
              <a:endParaRPr lang="zh-CN" altLang="en-US" sz="1270">
                <a:solidFill>
                  <a:schemeClr val="accent6">
                    <a:lumMod val="75000"/>
                    <a:lumOff val="25000"/>
                  </a:schemeClr>
                </a:solidFill>
              </a:endParaRPr>
            </a:p>
          </p:txBody>
        </p:sp>
        <p:sp>
          <p:nvSpPr>
            <p:cNvPr id="38" name="Arc 41"/>
            <p:cNvSpPr>
              <a:spLocks/>
            </p:cNvSpPr>
            <p:nvPr/>
          </p:nvSpPr>
          <p:spPr bwMode="auto">
            <a:xfrm rot="5400000" flipH="1" flipV="1">
              <a:off x="3610" y="610"/>
              <a:ext cx="660" cy="340"/>
            </a:xfrm>
            <a:custGeom>
              <a:avLst/>
              <a:gdLst>
                <a:gd name="G0" fmla="+- 21600 0 0"/>
                <a:gd name="G1" fmla="+- 21600 0 0"/>
                <a:gd name="G2" fmla="+- 21600 0 0"/>
                <a:gd name="T0" fmla="*/ 8 w 43200"/>
                <a:gd name="T1" fmla="*/ 22192 h 22192"/>
                <a:gd name="T2" fmla="*/ 43199 w 43200"/>
                <a:gd name="T3" fmla="*/ 21801 h 22192"/>
                <a:gd name="T4" fmla="*/ 21600 w 43200"/>
                <a:gd name="T5" fmla="*/ 21600 h 22192"/>
              </a:gdLst>
              <a:ahLst/>
              <a:cxnLst>
                <a:cxn ang="0">
                  <a:pos x="T0" y="T1"/>
                </a:cxn>
                <a:cxn ang="0">
                  <a:pos x="T2" y="T3"/>
                </a:cxn>
                <a:cxn ang="0">
                  <a:pos x="T4" y="T5"/>
                </a:cxn>
              </a:cxnLst>
              <a:rect l="0" t="0" r="r" b="b"/>
              <a:pathLst>
                <a:path w="43200" h="22192" fill="none" extrusionOk="0">
                  <a:moveTo>
                    <a:pt x="8" y="22191"/>
                  </a:moveTo>
                  <a:cubicBezTo>
                    <a:pt x="2" y="21994"/>
                    <a:pt x="0" y="21797"/>
                    <a:pt x="0" y="21600"/>
                  </a:cubicBezTo>
                  <a:cubicBezTo>
                    <a:pt x="0" y="9670"/>
                    <a:pt x="9670" y="0"/>
                    <a:pt x="21600" y="0"/>
                  </a:cubicBezTo>
                  <a:cubicBezTo>
                    <a:pt x="33529" y="0"/>
                    <a:pt x="43200" y="9670"/>
                    <a:pt x="43200" y="21600"/>
                  </a:cubicBezTo>
                  <a:cubicBezTo>
                    <a:pt x="43200" y="21667"/>
                    <a:pt x="43199" y="21734"/>
                    <a:pt x="43199" y="21801"/>
                  </a:cubicBezTo>
                </a:path>
                <a:path w="43200" h="22192" stroke="0" extrusionOk="0">
                  <a:moveTo>
                    <a:pt x="8" y="22191"/>
                  </a:moveTo>
                  <a:cubicBezTo>
                    <a:pt x="2" y="21994"/>
                    <a:pt x="0" y="21797"/>
                    <a:pt x="0" y="21600"/>
                  </a:cubicBezTo>
                  <a:cubicBezTo>
                    <a:pt x="0" y="9670"/>
                    <a:pt x="9670" y="0"/>
                    <a:pt x="21600" y="0"/>
                  </a:cubicBezTo>
                  <a:cubicBezTo>
                    <a:pt x="33529" y="0"/>
                    <a:pt x="43200" y="9670"/>
                    <a:pt x="43200" y="21600"/>
                  </a:cubicBezTo>
                  <a:cubicBezTo>
                    <a:pt x="43200" y="21667"/>
                    <a:pt x="43199" y="21734"/>
                    <a:pt x="43199" y="21801"/>
                  </a:cubicBezTo>
                  <a:lnTo>
                    <a:pt x="21600" y="21600"/>
                  </a:lnTo>
                  <a:close/>
                </a:path>
              </a:pathLst>
            </a:custGeom>
            <a:solidFill>
              <a:schemeClr val="bg2"/>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56796" dir="3806097" algn="ctr" rotWithShape="0">
                      <a:srgbClr val="C0C0C0">
                        <a:alpha val="50000"/>
                      </a:srgbClr>
                    </a:outerShdw>
                  </a:effectLst>
                </a14:hiddenEffects>
              </a:ext>
            </a:extLst>
          </p:spPr>
          <p:txBody>
            <a:bodyPr wrap="none" anchor="ctr"/>
            <a:lstStyle/>
            <a:p>
              <a:endParaRPr lang="zh-CN" altLang="en-US" sz="1270">
                <a:solidFill>
                  <a:schemeClr val="accent6">
                    <a:lumMod val="75000"/>
                    <a:lumOff val="25000"/>
                  </a:schemeClr>
                </a:solidFill>
              </a:endParaRPr>
            </a:p>
          </p:txBody>
        </p:sp>
        <p:sp>
          <p:nvSpPr>
            <p:cNvPr id="39" name="Text Box 42"/>
            <p:cNvSpPr txBox="1">
              <a:spLocks noChangeArrowheads="1"/>
            </p:cNvSpPr>
            <p:nvPr/>
          </p:nvSpPr>
          <p:spPr bwMode="auto">
            <a:xfrm>
              <a:off x="2742" y="545"/>
              <a:ext cx="1028" cy="542"/>
            </a:xfrm>
            <a:prstGeom prst="rect">
              <a:avLst/>
            </a:prstGeom>
            <a:noFill/>
            <a:ln>
              <a:noFill/>
            </a:ln>
            <a:effectLst/>
            <a:extLst>
              <a:ext uri="{909E8E84-426E-40DD-AFC4-6F175D3DCCD1}">
                <a14:hiddenFill xmlns:a14="http://schemas.microsoft.com/office/drawing/2010/main">
                  <a:gradFill rotWithShape="1">
                    <a:gsLst>
                      <a:gs pos="0">
                        <a:schemeClr val="accent2"/>
                      </a:gs>
                      <a:gs pos="100000">
                        <a:schemeClr val="accent2">
                          <a:gamma/>
                          <a:tint val="73725"/>
                          <a:invGamma/>
                        </a:schemeClr>
                      </a:gs>
                    </a:gsLst>
                    <a:lin ang="5400000" scaled="1"/>
                  </a:gra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0" hangingPunct="0">
                <a:spcBef>
                  <a:spcPct val="50000"/>
                </a:spcBef>
              </a:pPr>
              <a:r>
                <a:rPr lang="en-US" sz="1505">
                  <a:solidFill>
                    <a:schemeClr val="accent6">
                      <a:lumMod val="75000"/>
                      <a:lumOff val="25000"/>
                    </a:schemeClr>
                  </a:solidFill>
                  <a:latin typeface="微软雅黑" pitchFamily="34" charset="-122"/>
                  <a:ea typeface="微软雅黑" pitchFamily="34" charset="-122"/>
                </a:rPr>
                <a:t>50%</a:t>
              </a:r>
            </a:p>
          </p:txBody>
        </p:sp>
        <p:sp>
          <p:nvSpPr>
            <p:cNvPr id="40" name="Rectangle 43"/>
            <p:cNvSpPr>
              <a:spLocks noChangeArrowheads="1"/>
            </p:cNvSpPr>
            <p:nvPr/>
          </p:nvSpPr>
          <p:spPr bwMode="auto">
            <a:xfrm>
              <a:off x="107" y="73"/>
              <a:ext cx="2750" cy="590"/>
            </a:xfrm>
            <a:prstGeom prst="rect">
              <a:avLst/>
            </a:prstGeom>
            <a:noFill/>
            <a:ln>
              <a:noFill/>
            </a:ln>
            <a:effectLst/>
            <a:extLst>
              <a:ext uri="{909E8E84-426E-40DD-AFC4-6F175D3DCCD1}">
                <a14:hiddenFill xmlns:a14="http://schemas.microsoft.com/office/drawing/2010/main">
                  <a:gradFill rotWithShape="1">
                    <a:gsLst>
                      <a:gs pos="0">
                        <a:schemeClr val="accent2"/>
                      </a:gs>
                      <a:gs pos="100000">
                        <a:schemeClr val="accent2">
                          <a:gamma/>
                          <a:tint val="73725"/>
                          <a:invGamma/>
                        </a:schemeClr>
                      </a:gs>
                    </a:gsLst>
                    <a:lin ang="5400000" scaled="1"/>
                  </a:gra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r>
                <a:rPr lang="zh-CN" altLang="en-US" sz="1693" b="1" dirty="0">
                  <a:solidFill>
                    <a:schemeClr val="accent6">
                      <a:lumMod val="75000"/>
                      <a:lumOff val="25000"/>
                    </a:schemeClr>
                  </a:solidFill>
                  <a:latin typeface="微软雅黑" pitchFamily="34" charset="-122"/>
                  <a:ea typeface="微软雅黑" pitchFamily="34" charset="-122"/>
                </a:rPr>
                <a:t>区域一</a:t>
              </a:r>
              <a:endParaRPr lang="en-US" sz="1129" b="1" dirty="0">
                <a:solidFill>
                  <a:schemeClr val="accent6">
                    <a:lumMod val="75000"/>
                    <a:lumOff val="25000"/>
                  </a:schemeClr>
                </a:solidFill>
              </a:endParaRPr>
            </a:p>
          </p:txBody>
        </p:sp>
        <p:sp>
          <p:nvSpPr>
            <p:cNvPr id="41" name="Text Box 44"/>
            <p:cNvSpPr txBox="1">
              <a:spLocks noChangeArrowheads="1"/>
            </p:cNvSpPr>
            <p:nvPr/>
          </p:nvSpPr>
          <p:spPr bwMode="auto">
            <a:xfrm>
              <a:off x="35" y="545"/>
              <a:ext cx="2710" cy="83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r>
                <a:rPr lang="zh-CN" altLang="en-US" sz="1317">
                  <a:solidFill>
                    <a:schemeClr val="accent6">
                      <a:lumMod val="75000"/>
                      <a:lumOff val="25000"/>
                    </a:schemeClr>
                  </a:solidFill>
                  <a:latin typeface="微软雅黑" pitchFamily="34" charset="-122"/>
                  <a:ea typeface="微软雅黑" pitchFamily="34" charset="-122"/>
                </a:rPr>
                <a:t>请输入您的文字请输入您的文字</a:t>
              </a:r>
            </a:p>
          </p:txBody>
        </p:sp>
      </p:grpSp>
    </p:spTree>
    <p:extLst>
      <p:ext uri="{BB962C8B-B14F-4D97-AF65-F5344CB8AC3E}">
        <p14:creationId xmlns:p14="http://schemas.microsoft.com/office/powerpoint/2010/main" val="359530817"/>
      </p:ext>
    </p:extLst>
  </p:cSld>
  <p:clrMapOvr>
    <a:masterClrMapping/>
  </p:clrMapOvr>
  <p:transition spd="slow" advClick="0" advTm="200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strips(downLeft)">
                                      <p:cBhvr>
                                        <p:cTn id="7" dur="500"/>
                                        <p:tgtEl>
                                          <p:spTgt spid="4"/>
                                        </p:tgtEl>
                                      </p:cBhvr>
                                    </p:animEffect>
                                  </p:childTnLst>
                                </p:cTn>
                              </p:par>
                              <p:par>
                                <p:cTn id="8" presetID="18" presetClass="entr" presetSubtype="12"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strips(downLeft)">
                                      <p:cBhvr>
                                        <p:cTn id="10" dur="500"/>
                                        <p:tgtEl>
                                          <p:spTgt spid="5"/>
                                        </p:tgtEl>
                                      </p:cBhvr>
                                    </p:animEffect>
                                  </p:childTnLst>
                                </p:cTn>
                              </p:par>
                              <p:par>
                                <p:cTn id="11" presetID="18" presetClass="entr" presetSubtype="12"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strips(downLeft)">
                                      <p:cBhvr>
                                        <p:cTn id="13" dur="500"/>
                                        <p:tgtEl>
                                          <p:spTgt spid="6"/>
                                        </p:tgtEl>
                                      </p:cBhvr>
                                    </p:animEffect>
                                  </p:childTnLst>
                                </p:cTn>
                              </p:par>
                              <p:par>
                                <p:cTn id="14" presetID="18" presetClass="entr" presetSubtype="12" fill="hold" grpId="0"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strips(downLeft)">
                                      <p:cBhvr>
                                        <p:cTn id="16" dur="500"/>
                                        <p:tgtEl>
                                          <p:spTgt spid="7"/>
                                        </p:tgtEl>
                                      </p:cBhvr>
                                    </p:animEffect>
                                  </p:childTnLst>
                                </p:cTn>
                              </p:par>
                            </p:childTnLst>
                          </p:cTn>
                        </p:par>
                        <p:par>
                          <p:cTn id="17" fill="hold">
                            <p:stCondLst>
                              <p:cond delay="500"/>
                            </p:stCondLst>
                            <p:childTnLst>
                              <p:par>
                                <p:cTn id="18" presetID="41" presetClass="entr" presetSubtype="0" fill="hold" grpId="0" nodeType="afterEffect">
                                  <p:stCondLst>
                                    <p:cond delay="0"/>
                                  </p:stCondLst>
                                  <p:iterate type="lt">
                                    <p:tmPct val="10000"/>
                                  </p:iterate>
                                  <p:childTnLst>
                                    <p:set>
                                      <p:cBhvr>
                                        <p:cTn id="19" dur="1" fill="hold">
                                          <p:stCondLst>
                                            <p:cond delay="0"/>
                                          </p:stCondLst>
                                        </p:cTn>
                                        <p:tgtEl>
                                          <p:spTgt spid="10"/>
                                        </p:tgtEl>
                                        <p:attrNameLst>
                                          <p:attrName>style.visibility</p:attrName>
                                        </p:attrNameLst>
                                      </p:cBhvr>
                                      <p:to>
                                        <p:strVal val="visible"/>
                                      </p:to>
                                    </p:set>
                                    <p:anim calcmode="lin" valueType="num">
                                      <p:cBhvr>
                                        <p:cTn id="20" dur="500" fill="hold"/>
                                        <p:tgtEl>
                                          <p:spTgt spid="10"/>
                                        </p:tgtEl>
                                        <p:attrNameLst>
                                          <p:attrName>ppt_x</p:attrName>
                                        </p:attrNameLst>
                                      </p:cBhvr>
                                      <p:tavLst>
                                        <p:tav tm="0">
                                          <p:val>
                                            <p:strVal val="#ppt_x"/>
                                          </p:val>
                                        </p:tav>
                                        <p:tav tm="50000">
                                          <p:val>
                                            <p:strVal val="#ppt_x+.1"/>
                                          </p:val>
                                        </p:tav>
                                        <p:tav tm="100000">
                                          <p:val>
                                            <p:strVal val="#ppt_x"/>
                                          </p:val>
                                        </p:tav>
                                      </p:tavLst>
                                    </p:anim>
                                    <p:anim calcmode="lin" valueType="num">
                                      <p:cBhvr>
                                        <p:cTn id="21" dur="500" fill="hold"/>
                                        <p:tgtEl>
                                          <p:spTgt spid="10"/>
                                        </p:tgtEl>
                                        <p:attrNameLst>
                                          <p:attrName>ppt_y</p:attrName>
                                        </p:attrNameLst>
                                      </p:cBhvr>
                                      <p:tavLst>
                                        <p:tav tm="0">
                                          <p:val>
                                            <p:strVal val="#ppt_y"/>
                                          </p:val>
                                        </p:tav>
                                        <p:tav tm="100000">
                                          <p:val>
                                            <p:strVal val="#ppt_y"/>
                                          </p:val>
                                        </p:tav>
                                      </p:tavLst>
                                    </p:anim>
                                    <p:anim calcmode="lin" valueType="num">
                                      <p:cBhvr>
                                        <p:cTn id="22" dur="500" fill="hold"/>
                                        <p:tgtEl>
                                          <p:spTgt spid="10"/>
                                        </p:tgtEl>
                                        <p:attrNameLst>
                                          <p:attrName>ppt_h</p:attrName>
                                        </p:attrNameLst>
                                      </p:cBhvr>
                                      <p:tavLst>
                                        <p:tav tm="0">
                                          <p:val>
                                            <p:strVal val="#ppt_h/10"/>
                                          </p:val>
                                        </p:tav>
                                        <p:tav tm="50000">
                                          <p:val>
                                            <p:strVal val="#ppt_h+.01"/>
                                          </p:val>
                                        </p:tav>
                                        <p:tav tm="100000">
                                          <p:val>
                                            <p:strVal val="#ppt_h"/>
                                          </p:val>
                                        </p:tav>
                                      </p:tavLst>
                                    </p:anim>
                                    <p:anim calcmode="lin" valueType="num">
                                      <p:cBhvr>
                                        <p:cTn id="23" dur="500" fill="hold"/>
                                        <p:tgtEl>
                                          <p:spTgt spid="10"/>
                                        </p:tgtEl>
                                        <p:attrNameLst>
                                          <p:attrName>ppt_w</p:attrName>
                                        </p:attrNameLst>
                                      </p:cBhvr>
                                      <p:tavLst>
                                        <p:tav tm="0">
                                          <p:val>
                                            <p:strVal val="#ppt_w/10"/>
                                          </p:val>
                                        </p:tav>
                                        <p:tav tm="50000">
                                          <p:val>
                                            <p:strVal val="#ppt_w+.01"/>
                                          </p:val>
                                        </p:tav>
                                        <p:tav tm="100000">
                                          <p:val>
                                            <p:strVal val="#ppt_w"/>
                                          </p:val>
                                        </p:tav>
                                      </p:tavLst>
                                    </p:anim>
                                    <p:animEffect transition="in" filter="fade">
                                      <p:cBhvr>
                                        <p:cTn id="24" dur="500"/>
                                        <p:tgtEl>
                                          <p:spTgt spid="10"/>
                                        </p:tgtEl>
                                      </p:cBhvr>
                                    </p:animEffect>
                                  </p:childTnLst>
                                </p:cTn>
                              </p:par>
                              <p:par>
                                <p:cTn id="25" presetID="41" presetClass="entr" presetSubtype="0" fill="hold" grpId="0" nodeType="withEffect">
                                  <p:stCondLst>
                                    <p:cond delay="0"/>
                                  </p:stCondLst>
                                  <p:iterate type="lt">
                                    <p:tmPct val="10000"/>
                                  </p:iterate>
                                  <p:childTnLst>
                                    <p:set>
                                      <p:cBhvr>
                                        <p:cTn id="26" dur="1" fill="hold">
                                          <p:stCondLst>
                                            <p:cond delay="0"/>
                                          </p:stCondLst>
                                        </p:cTn>
                                        <p:tgtEl>
                                          <p:spTgt spid="12"/>
                                        </p:tgtEl>
                                        <p:attrNameLst>
                                          <p:attrName>style.visibility</p:attrName>
                                        </p:attrNameLst>
                                      </p:cBhvr>
                                      <p:to>
                                        <p:strVal val="visible"/>
                                      </p:to>
                                    </p:set>
                                    <p:anim calcmode="lin" valueType="num">
                                      <p:cBhvr>
                                        <p:cTn id="27" dur="500" fill="hold"/>
                                        <p:tgtEl>
                                          <p:spTgt spid="12"/>
                                        </p:tgtEl>
                                        <p:attrNameLst>
                                          <p:attrName>ppt_x</p:attrName>
                                        </p:attrNameLst>
                                      </p:cBhvr>
                                      <p:tavLst>
                                        <p:tav tm="0">
                                          <p:val>
                                            <p:strVal val="#ppt_x"/>
                                          </p:val>
                                        </p:tav>
                                        <p:tav tm="50000">
                                          <p:val>
                                            <p:strVal val="#ppt_x+.1"/>
                                          </p:val>
                                        </p:tav>
                                        <p:tav tm="100000">
                                          <p:val>
                                            <p:strVal val="#ppt_x"/>
                                          </p:val>
                                        </p:tav>
                                      </p:tavLst>
                                    </p:anim>
                                    <p:anim calcmode="lin" valueType="num">
                                      <p:cBhvr>
                                        <p:cTn id="28" dur="500" fill="hold"/>
                                        <p:tgtEl>
                                          <p:spTgt spid="12"/>
                                        </p:tgtEl>
                                        <p:attrNameLst>
                                          <p:attrName>ppt_y</p:attrName>
                                        </p:attrNameLst>
                                      </p:cBhvr>
                                      <p:tavLst>
                                        <p:tav tm="0">
                                          <p:val>
                                            <p:strVal val="#ppt_y"/>
                                          </p:val>
                                        </p:tav>
                                        <p:tav tm="100000">
                                          <p:val>
                                            <p:strVal val="#ppt_y"/>
                                          </p:val>
                                        </p:tav>
                                      </p:tavLst>
                                    </p:anim>
                                    <p:anim calcmode="lin" valueType="num">
                                      <p:cBhvr>
                                        <p:cTn id="29" dur="500" fill="hold"/>
                                        <p:tgtEl>
                                          <p:spTgt spid="12"/>
                                        </p:tgtEl>
                                        <p:attrNameLst>
                                          <p:attrName>ppt_h</p:attrName>
                                        </p:attrNameLst>
                                      </p:cBhvr>
                                      <p:tavLst>
                                        <p:tav tm="0">
                                          <p:val>
                                            <p:strVal val="#ppt_h/10"/>
                                          </p:val>
                                        </p:tav>
                                        <p:tav tm="50000">
                                          <p:val>
                                            <p:strVal val="#ppt_h+.01"/>
                                          </p:val>
                                        </p:tav>
                                        <p:tav tm="100000">
                                          <p:val>
                                            <p:strVal val="#ppt_h"/>
                                          </p:val>
                                        </p:tav>
                                      </p:tavLst>
                                    </p:anim>
                                    <p:anim calcmode="lin" valueType="num">
                                      <p:cBhvr>
                                        <p:cTn id="30" dur="500" fill="hold"/>
                                        <p:tgtEl>
                                          <p:spTgt spid="12"/>
                                        </p:tgtEl>
                                        <p:attrNameLst>
                                          <p:attrName>ppt_w</p:attrName>
                                        </p:attrNameLst>
                                      </p:cBhvr>
                                      <p:tavLst>
                                        <p:tav tm="0">
                                          <p:val>
                                            <p:strVal val="#ppt_w/10"/>
                                          </p:val>
                                        </p:tav>
                                        <p:tav tm="50000">
                                          <p:val>
                                            <p:strVal val="#ppt_w+.01"/>
                                          </p:val>
                                        </p:tav>
                                        <p:tav tm="100000">
                                          <p:val>
                                            <p:strVal val="#ppt_w"/>
                                          </p:val>
                                        </p:tav>
                                      </p:tavLst>
                                    </p:anim>
                                    <p:animEffect transition="in" filter="fade">
                                      <p:cBhvr>
                                        <p:cTn id="31" dur="500"/>
                                        <p:tgtEl>
                                          <p:spTgt spid="12"/>
                                        </p:tgtEl>
                                      </p:cBhvr>
                                    </p:animEffect>
                                  </p:childTnLst>
                                </p:cTn>
                              </p:par>
                              <p:par>
                                <p:cTn id="32" presetID="41" presetClass="entr" presetSubtype="0" fill="hold" grpId="0" nodeType="withEffect">
                                  <p:stCondLst>
                                    <p:cond delay="0"/>
                                  </p:stCondLst>
                                  <p:iterate type="lt">
                                    <p:tmPct val="10000"/>
                                  </p:iterate>
                                  <p:childTnLst>
                                    <p:set>
                                      <p:cBhvr>
                                        <p:cTn id="33" dur="1" fill="hold">
                                          <p:stCondLst>
                                            <p:cond delay="0"/>
                                          </p:stCondLst>
                                        </p:cTn>
                                        <p:tgtEl>
                                          <p:spTgt spid="11"/>
                                        </p:tgtEl>
                                        <p:attrNameLst>
                                          <p:attrName>style.visibility</p:attrName>
                                        </p:attrNameLst>
                                      </p:cBhvr>
                                      <p:to>
                                        <p:strVal val="visible"/>
                                      </p:to>
                                    </p:set>
                                    <p:anim calcmode="lin" valueType="num">
                                      <p:cBhvr>
                                        <p:cTn id="34" dur="500" fill="hold"/>
                                        <p:tgtEl>
                                          <p:spTgt spid="11"/>
                                        </p:tgtEl>
                                        <p:attrNameLst>
                                          <p:attrName>ppt_x</p:attrName>
                                        </p:attrNameLst>
                                      </p:cBhvr>
                                      <p:tavLst>
                                        <p:tav tm="0">
                                          <p:val>
                                            <p:strVal val="#ppt_x"/>
                                          </p:val>
                                        </p:tav>
                                        <p:tav tm="50000">
                                          <p:val>
                                            <p:strVal val="#ppt_x+.1"/>
                                          </p:val>
                                        </p:tav>
                                        <p:tav tm="100000">
                                          <p:val>
                                            <p:strVal val="#ppt_x"/>
                                          </p:val>
                                        </p:tav>
                                      </p:tavLst>
                                    </p:anim>
                                    <p:anim calcmode="lin" valueType="num">
                                      <p:cBhvr>
                                        <p:cTn id="35" dur="500" fill="hold"/>
                                        <p:tgtEl>
                                          <p:spTgt spid="11"/>
                                        </p:tgtEl>
                                        <p:attrNameLst>
                                          <p:attrName>ppt_y</p:attrName>
                                        </p:attrNameLst>
                                      </p:cBhvr>
                                      <p:tavLst>
                                        <p:tav tm="0">
                                          <p:val>
                                            <p:strVal val="#ppt_y"/>
                                          </p:val>
                                        </p:tav>
                                        <p:tav tm="100000">
                                          <p:val>
                                            <p:strVal val="#ppt_y"/>
                                          </p:val>
                                        </p:tav>
                                      </p:tavLst>
                                    </p:anim>
                                    <p:anim calcmode="lin" valueType="num">
                                      <p:cBhvr>
                                        <p:cTn id="36" dur="500" fill="hold"/>
                                        <p:tgtEl>
                                          <p:spTgt spid="11"/>
                                        </p:tgtEl>
                                        <p:attrNameLst>
                                          <p:attrName>ppt_h</p:attrName>
                                        </p:attrNameLst>
                                      </p:cBhvr>
                                      <p:tavLst>
                                        <p:tav tm="0">
                                          <p:val>
                                            <p:strVal val="#ppt_h/10"/>
                                          </p:val>
                                        </p:tav>
                                        <p:tav tm="50000">
                                          <p:val>
                                            <p:strVal val="#ppt_h+.01"/>
                                          </p:val>
                                        </p:tav>
                                        <p:tav tm="100000">
                                          <p:val>
                                            <p:strVal val="#ppt_h"/>
                                          </p:val>
                                        </p:tav>
                                      </p:tavLst>
                                    </p:anim>
                                    <p:anim calcmode="lin" valueType="num">
                                      <p:cBhvr>
                                        <p:cTn id="37" dur="500" fill="hold"/>
                                        <p:tgtEl>
                                          <p:spTgt spid="11"/>
                                        </p:tgtEl>
                                        <p:attrNameLst>
                                          <p:attrName>ppt_w</p:attrName>
                                        </p:attrNameLst>
                                      </p:cBhvr>
                                      <p:tavLst>
                                        <p:tav tm="0">
                                          <p:val>
                                            <p:strVal val="#ppt_w/10"/>
                                          </p:val>
                                        </p:tav>
                                        <p:tav tm="50000">
                                          <p:val>
                                            <p:strVal val="#ppt_w+.01"/>
                                          </p:val>
                                        </p:tav>
                                        <p:tav tm="100000">
                                          <p:val>
                                            <p:strVal val="#ppt_w"/>
                                          </p:val>
                                        </p:tav>
                                      </p:tavLst>
                                    </p:anim>
                                    <p:animEffect transition="in" filter="fade">
                                      <p:cBhvr>
                                        <p:cTn id="38" dur="500"/>
                                        <p:tgtEl>
                                          <p:spTgt spid="11"/>
                                        </p:tgtEl>
                                      </p:cBhvr>
                                    </p:animEffect>
                                  </p:childTnLst>
                                </p:cTn>
                              </p:par>
                              <p:par>
                                <p:cTn id="39" presetID="41" presetClass="entr" presetSubtype="0" fill="hold" grpId="0" nodeType="withEffect">
                                  <p:stCondLst>
                                    <p:cond delay="0"/>
                                  </p:stCondLst>
                                  <p:iterate type="lt">
                                    <p:tmPct val="10000"/>
                                  </p:iterate>
                                  <p:childTnLst>
                                    <p:set>
                                      <p:cBhvr>
                                        <p:cTn id="40" dur="1" fill="hold">
                                          <p:stCondLst>
                                            <p:cond delay="0"/>
                                          </p:stCondLst>
                                        </p:cTn>
                                        <p:tgtEl>
                                          <p:spTgt spid="9"/>
                                        </p:tgtEl>
                                        <p:attrNameLst>
                                          <p:attrName>style.visibility</p:attrName>
                                        </p:attrNameLst>
                                      </p:cBhvr>
                                      <p:to>
                                        <p:strVal val="visible"/>
                                      </p:to>
                                    </p:set>
                                    <p:anim calcmode="lin" valueType="num">
                                      <p:cBhvr>
                                        <p:cTn id="41" dur="5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42" dur="500" fill="hold"/>
                                        <p:tgtEl>
                                          <p:spTgt spid="9"/>
                                        </p:tgtEl>
                                        <p:attrNameLst>
                                          <p:attrName>ppt_y</p:attrName>
                                        </p:attrNameLst>
                                      </p:cBhvr>
                                      <p:tavLst>
                                        <p:tav tm="0">
                                          <p:val>
                                            <p:strVal val="#ppt_y"/>
                                          </p:val>
                                        </p:tav>
                                        <p:tav tm="100000">
                                          <p:val>
                                            <p:strVal val="#ppt_y"/>
                                          </p:val>
                                        </p:tav>
                                      </p:tavLst>
                                    </p:anim>
                                    <p:anim calcmode="lin" valueType="num">
                                      <p:cBhvr>
                                        <p:cTn id="43" dur="5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44" dur="5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45" dur="500"/>
                                        <p:tgtEl>
                                          <p:spTgt spid="9"/>
                                        </p:tgtEl>
                                      </p:cBhvr>
                                    </p:animEffect>
                                  </p:childTnLst>
                                </p:cTn>
                              </p:par>
                            </p:childTnLst>
                          </p:cTn>
                        </p:par>
                        <p:par>
                          <p:cTn id="46" fill="hold">
                            <p:stCondLst>
                              <p:cond delay="1100"/>
                            </p:stCondLst>
                            <p:childTnLst>
                              <p:par>
                                <p:cTn id="47" presetID="2" presetClass="entr" presetSubtype="2" fill="hold" nodeType="afterEffect">
                                  <p:stCondLst>
                                    <p:cond delay="0"/>
                                  </p:stCondLst>
                                  <p:childTnLst>
                                    <p:set>
                                      <p:cBhvr>
                                        <p:cTn id="48" dur="1" fill="hold">
                                          <p:stCondLst>
                                            <p:cond delay="0"/>
                                          </p:stCondLst>
                                        </p:cTn>
                                        <p:tgtEl>
                                          <p:spTgt spid="20"/>
                                        </p:tgtEl>
                                        <p:attrNameLst>
                                          <p:attrName>style.visibility</p:attrName>
                                        </p:attrNameLst>
                                      </p:cBhvr>
                                      <p:to>
                                        <p:strVal val="visible"/>
                                      </p:to>
                                    </p:set>
                                    <p:anim calcmode="lin" valueType="num">
                                      <p:cBhvr additive="base">
                                        <p:cTn id="49" dur="500" fill="hold"/>
                                        <p:tgtEl>
                                          <p:spTgt spid="20"/>
                                        </p:tgtEl>
                                        <p:attrNameLst>
                                          <p:attrName>ppt_x</p:attrName>
                                        </p:attrNameLst>
                                      </p:cBhvr>
                                      <p:tavLst>
                                        <p:tav tm="0">
                                          <p:val>
                                            <p:strVal val="1+#ppt_w/2"/>
                                          </p:val>
                                        </p:tav>
                                        <p:tav tm="100000">
                                          <p:val>
                                            <p:strVal val="#ppt_x"/>
                                          </p:val>
                                        </p:tav>
                                      </p:tavLst>
                                    </p:anim>
                                    <p:anim calcmode="lin" valueType="num">
                                      <p:cBhvr additive="base">
                                        <p:cTn id="50" dur="500" fill="hold"/>
                                        <p:tgtEl>
                                          <p:spTgt spid="20"/>
                                        </p:tgtEl>
                                        <p:attrNameLst>
                                          <p:attrName>ppt_y</p:attrName>
                                        </p:attrNameLst>
                                      </p:cBhvr>
                                      <p:tavLst>
                                        <p:tav tm="0">
                                          <p:val>
                                            <p:strVal val="#ppt_y"/>
                                          </p:val>
                                        </p:tav>
                                        <p:tav tm="100000">
                                          <p:val>
                                            <p:strVal val="#ppt_y"/>
                                          </p:val>
                                        </p:tav>
                                      </p:tavLst>
                                    </p:anim>
                                  </p:childTnLst>
                                </p:cTn>
                              </p:par>
                            </p:childTnLst>
                          </p:cTn>
                        </p:par>
                        <p:par>
                          <p:cTn id="51" fill="hold">
                            <p:stCondLst>
                              <p:cond delay="1600"/>
                            </p:stCondLst>
                            <p:childTnLst>
                              <p:par>
                                <p:cTn id="52" presetID="2" presetClass="entr" presetSubtype="2" fill="hold" nodeType="afterEffect">
                                  <p:stCondLst>
                                    <p:cond delay="0"/>
                                  </p:stCondLst>
                                  <p:childTnLst>
                                    <p:set>
                                      <p:cBhvr>
                                        <p:cTn id="53" dur="1" fill="hold">
                                          <p:stCondLst>
                                            <p:cond delay="0"/>
                                          </p:stCondLst>
                                        </p:cTn>
                                        <p:tgtEl>
                                          <p:spTgt spid="13"/>
                                        </p:tgtEl>
                                        <p:attrNameLst>
                                          <p:attrName>style.visibility</p:attrName>
                                        </p:attrNameLst>
                                      </p:cBhvr>
                                      <p:to>
                                        <p:strVal val="visible"/>
                                      </p:to>
                                    </p:set>
                                    <p:anim calcmode="lin" valueType="num">
                                      <p:cBhvr additive="base">
                                        <p:cTn id="54" dur="500" fill="hold"/>
                                        <p:tgtEl>
                                          <p:spTgt spid="13"/>
                                        </p:tgtEl>
                                        <p:attrNameLst>
                                          <p:attrName>ppt_x</p:attrName>
                                        </p:attrNameLst>
                                      </p:cBhvr>
                                      <p:tavLst>
                                        <p:tav tm="0">
                                          <p:val>
                                            <p:strVal val="1+#ppt_w/2"/>
                                          </p:val>
                                        </p:tav>
                                        <p:tav tm="100000">
                                          <p:val>
                                            <p:strVal val="#ppt_x"/>
                                          </p:val>
                                        </p:tav>
                                      </p:tavLst>
                                    </p:anim>
                                    <p:anim calcmode="lin" valueType="num">
                                      <p:cBhvr additive="base">
                                        <p:cTn id="55" dur="500" fill="hold"/>
                                        <p:tgtEl>
                                          <p:spTgt spid="13"/>
                                        </p:tgtEl>
                                        <p:attrNameLst>
                                          <p:attrName>ppt_y</p:attrName>
                                        </p:attrNameLst>
                                      </p:cBhvr>
                                      <p:tavLst>
                                        <p:tav tm="0">
                                          <p:val>
                                            <p:strVal val="#ppt_y"/>
                                          </p:val>
                                        </p:tav>
                                        <p:tav tm="100000">
                                          <p:val>
                                            <p:strVal val="#ppt_y"/>
                                          </p:val>
                                        </p:tav>
                                      </p:tavLst>
                                    </p:anim>
                                  </p:childTnLst>
                                </p:cTn>
                              </p:par>
                            </p:childTnLst>
                          </p:cTn>
                        </p:par>
                        <p:par>
                          <p:cTn id="56" fill="hold">
                            <p:stCondLst>
                              <p:cond delay="2100"/>
                            </p:stCondLst>
                            <p:childTnLst>
                              <p:par>
                                <p:cTn id="57" presetID="2" presetClass="entr" presetSubtype="8" fill="hold" nodeType="afterEffect">
                                  <p:stCondLst>
                                    <p:cond delay="0"/>
                                  </p:stCondLst>
                                  <p:childTnLst>
                                    <p:set>
                                      <p:cBhvr>
                                        <p:cTn id="58" dur="1" fill="hold">
                                          <p:stCondLst>
                                            <p:cond delay="0"/>
                                          </p:stCondLst>
                                        </p:cTn>
                                        <p:tgtEl>
                                          <p:spTgt spid="35"/>
                                        </p:tgtEl>
                                        <p:attrNameLst>
                                          <p:attrName>style.visibility</p:attrName>
                                        </p:attrNameLst>
                                      </p:cBhvr>
                                      <p:to>
                                        <p:strVal val="visible"/>
                                      </p:to>
                                    </p:set>
                                    <p:anim calcmode="lin" valueType="num">
                                      <p:cBhvr additive="base">
                                        <p:cTn id="59" dur="500" fill="hold"/>
                                        <p:tgtEl>
                                          <p:spTgt spid="35"/>
                                        </p:tgtEl>
                                        <p:attrNameLst>
                                          <p:attrName>ppt_x</p:attrName>
                                        </p:attrNameLst>
                                      </p:cBhvr>
                                      <p:tavLst>
                                        <p:tav tm="0">
                                          <p:val>
                                            <p:strVal val="0-#ppt_w/2"/>
                                          </p:val>
                                        </p:tav>
                                        <p:tav tm="100000">
                                          <p:val>
                                            <p:strVal val="#ppt_x"/>
                                          </p:val>
                                        </p:tav>
                                      </p:tavLst>
                                    </p:anim>
                                    <p:anim calcmode="lin" valueType="num">
                                      <p:cBhvr additive="base">
                                        <p:cTn id="60" dur="500" fill="hold"/>
                                        <p:tgtEl>
                                          <p:spTgt spid="35"/>
                                        </p:tgtEl>
                                        <p:attrNameLst>
                                          <p:attrName>ppt_y</p:attrName>
                                        </p:attrNameLst>
                                      </p:cBhvr>
                                      <p:tavLst>
                                        <p:tav tm="0">
                                          <p:val>
                                            <p:strVal val="#ppt_y"/>
                                          </p:val>
                                        </p:tav>
                                        <p:tav tm="100000">
                                          <p:val>
                                            <p:strVal val="#ppt_y"/>
                                          </p:val>
                                        </p:tav>
                                      </p:tavLst>
                                    </p:anim>
                                  </p:childTnLst>
                                </p:cTn>
                              </p:par>
                            </p:childTnLst>
                          </p:cTn>
                        </p:par>
                        <p:par>
                          <p:cTn id="61" fill="hold">
                            <p:stCondLst>
                              <p:cond delay="2600"/>
                            </p:stCondLst>
                            <p:childTnLst>
                              <p:par>
                                <p:cTn id="62" presetID="2" presetClass="entr" presetSubtype="8" fill="hold" nodeType="afterEffect">
                                  <p:stCondLst>
                                    <p:cond delay="0"/>
                                  </p:stCondLst>
                                  <p:childTnLst>
                                    <p:set>
                                      <p:cBhvr>
                                        <p:cTn id="63" dur="1" fill="hold">
                                          <p:stCondLst>
                                            <p:cond delay="0"/>
                                          </p:stCondLst>
                                        </p:cTn>
                                        <p:tgtEl>
                                          <p:spTgt spid="28"/>
                                        </p:tgtEl>
                                        <p:attrNameLst>
                                          <p:attrName>style.visibility</p:attrName>
                                        </p:attrNameLst>
                                      </p:cBhvr>
                                      <p:to>
                                        <p:strVal val="visible"/>
                                      </p:to>
                                    </p:set>
                                    <p:anim calcmode="lin" valueType="num">
                                      <p:cBhvr additive="base">
                                        <p:cTn id="64" dur="500" fill="hold"/>
                                        <p:tgtEl>
                                          <p:spTgt spid="28"/>
                                        </p:tgtEl>
                                        <p:attrNameLst>
                                          <p:attrName>ppt_x</p:attrName>
                                        </p:attrNameLst>
                                      </p:cBhvr>
                                      <p:tavLst>
                                        <p:tav tm="0">
                                          <p:val>
                                            <p:strVal val="0-#ppt_w/2"/>
                                          </p:val>
                                        </p:tav>
                                        <p:tav tm="100000">
                                          <p:val>
                                            <p:strVal val="#ppt_x"/>
                                          </p:val>
                                        </p:tav>
                                      </p:tavLst>
                                    </p:anim>
                                    <p:anim calcmode="lin" valueType="num">
                                      <p:cBhvr additive="base">
                                        <p:cTn id="65" dur="500" fill="hold"/>
                                        <p:tgtEl>
                                          <p:spTgt spid="2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9" grpId="0" bldLvl="0" autoUpdateAnimBg="0"/>
      <p:bldP spid="10" grpId="0" bldLvl="0" autoUpdateAnimBg="0"/>
      <p:bldP spid="11" grpId="0" bldLvl="0" autoUpdateAnimBg="0"/>
      <p:bldP spid="12" grpId="0" bldLvl="0" autoUpdateAnimBg="0"/>
    </p:bldLst>
  </p:timing>
  <p:extLst mod="1">
    <p:ext uri="{E180D4A7-C9FB-4DFB-919C-405C955672EB}">
      <p14:showEvtLst xmlns:p14="http://schemas.microsoft.com/office/powerpoint/2010/main">
        <p14:playEvt time="0" objId="30"/>
      </p14:showEvtLst>
    </p:ext>
  </p:extLs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 name="组合 25"/>
          <p:cNvGrpSpPr/>
          <p:nvPr/>
        </p:nvGrpSpPr>
        <p:grpSpPr>
          <a:xfrm>
            <a:off x="4051644" y="539911"/>
            <a:ext cx="2552195" cy="2438208"/>
            <a:chOff x="3792217" y="1160192"/>
            <a:chExt cx="2713480" cy="2592289"/>
          </a:xfrm>
        </p:grpSpPr>
        <p:grpSp>
          <p:nvGrpSpPr>
            <p:cNvPr id="27" name="组合 26"/>
            <p:cNvGrpSpPr/>
            <p:nvPr/>
          </p:nvGrpSpPr>
          <p:grpSpPr>
            <a:xfrm>
              <a:off x="3852813" y="1160192"/>
              <a:ext cx="2592288" cy="2592289"/>
              <a:chOff x="3091333" y="1182834"/>
              <a:chExt cx="3298687" cy="3298688"/>
            </a:xfrm>
          </p:grpSpPr>
          <p:sp>
            <p:nvSpPr>
              <p:cNvPr id="29" name="椭圆 28"/>
              <p:cNvSpPr/>
              <p:nvPr/>
            </p:nvSpPr>
            <p:spPr>
              <a:xfrm>
                <a:off x="3453163" y="1539455"/>
                <a:ext cx="2585448" cy="258544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70"/>
              </a:p>
            </p:txBody>
          </p:sp>
          <p:grpSp>
            <p:nvGrpSpPr>
              <p:cNvPr id="30" name="组合 29"/>
              <p:cNvGrpSpPr/>
              <p:nvPr/>
            </p:nvGrpSpPr>
            <p:grpSpPr>
              <a:xfrm>
                <a:off x="3091333" y="1182834"/>
                <a:ext cx="3298687" cy="3298688"/>
                <a:chOff x="2555776" y="915566"/>
                <a:chExt cx="1944216" cy="1944216"/>
              </a:xfrm>
              <a:effectLst>
                <a:outerShdw blurRad="63500" dist="50800" dir="8100000" algn="tr" rotWithShape="0">
                  <a:prstClr val="black">
                    <a:alpha val="35000"/>
                  </a:prstClr>
                </a:outerShdw>
              </a:effectLst>
            </p:grpSpPr>
            <p:sp>
              <p:nvSpPr>
                <p:cNvPr id="31" name="同心圆 30"/>
                <p:cNvSpPr/>
                <p:nvPr/>
              </p:nvSpPr>
              <p:spPr>
                <a:xfrm>
                  <a:off x="2555776" y="915566"/>
                  <a:ext cx="1944216" cy="1944216"/>
                </a:xfrm>
                <a:prstGeom prst="donut">
                  <a:avLst>
                    <a:gd name="adj" fmla="val 10097"/>
                  </a:avLst>
                </a:prstGeom>
                <a:gradFill flip="none" rotWithShape="1">
                  <a:gsLst>
                    <a:gs pos="0">
                      <a:schemeClr val="bg1"/>
                    </a:gs>
                    <a:gs pos="100000">
                      <a:schemeClr val="bg1">
                        <a:lumMod val="85000"/>
                      </a:schemeClr>
                    </a:gs>
                  </a:gsLst>
                  <a:lin ang="81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70">
                    <a:solidFill>
                      <a:schemeClr val="tx1"/>
                    </a:solidFill>
                  </a:endParaRPr>
                </a:p>
              </p:txBody>
            </p:sp>
            <p:sp>
              <p:nvSpPr>
                <p:cNvPr id="32" name="同心圆 31"/>
                <p:cNvSpPr/>
                <p:nvPr/>
              </p:nvSpPr>
              <p:spPr>
                <a:xfrm>
                  <a:off x="2614636" y="974427"/>
                  <a:ext cx="1826499" cy="1826497"/>
                </a:xfrm>
                <a:prstGeom prst="donut">
                  <a:avLst>
                    <a:gd name="adj" fmla="val 8132"/>
                  </a:avLst>
                </a:prstGeom>
                <a:gradFill flip="none" rotWithShape="1">
                  <a:gsLst>
                    <a:gs pos="0">
                      <a:schemeClr val="bg1"/>
                    </a:gs>
                    <a:gs pos="100000">
                      <a:schemeClr val="bg1">
                        <a:lumMod val="85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70">
                    <a:solidFill>
                      <a:schemeClr val="tx1"/>
                    </a:solidFill>
                  </a:endParaRPr>
                </a:p>
              </p:txBody>
            </p:sp>
          </p:grpSp>
        </p:grpSp>
        <p:sp>
          <p:nvSpPr>
            <p:cNvPr id="28" name="矩形 27"/>
            <p:cNvSpPr/>
            <p:nvPr/>
          </p:nvSpPr>
          <p:spPr>
            <a:xfrm>
              <a:off x="3792217" y="1695707"/>
              <a:ext cx="2713480" cy="1298407"/>
            </a:xfrm>
            <a:prstGeom prst="rect">
              <a:avLst/>
            </a:prstGeom>
          </p:spPr>
          <p:txBody>
            <a:bodyPr wrap="square">
              <a:spAutoFit/>
            </a:bodyPr>
            <a:lstStyle/>
            <a:p>
              <a:pPr algn="ctr">
                <a:lnSpc>
                  <a:spcPct val="130000"/>
                </a:lnSpc>
              </a:pPr>
              <a:r>
                <a:rPr lang="zh-CN" altLang="en-US" sz="3386" b="1" dirty="0">
                  <a:solidFill>
                    <a:srgbClr val="F8F8F8"/>
                  </a:solidFill>
                  <a:latin typeface="微软雅黑" pitchFamily="34" charset="-122"/>
                  <a:ea typeface="微软雅黑" pitchFamily="34" charset="-122"/>
                </a:rPr>
                <a:t>① </a:t>
              </a:r>
              <a:endParaRPr lang="en-US" altLang="zh-CN" sz="3386" b="1" dirty="0">
                <a:solidFill>
                  <a:srgbClr val="F8F8F8"/>
                </a:solidFill>
                <a:latin typeface="微软雅黑" pitchFamily="34" charset="-122"/>
                <a:ea typeface="微软雅黑" pitchFamily="34" charset="-122"/>
              </a:endParaRPr>
            </a:p>
            <a:p>
              <a:pPr algn="ctr">
                <a:lnSpc>
                  <a:spcPct val="130000"/>
                </a:lnSpc>
              </a:pPr>
              <a:r>
                <a:rPr lang="zh-CN" altLang="en-US" sz="2257" b="1" dirty="0">
                  <a:solidFill>
                    <a:srgbClr val="F8F8F8"/>
                  </a:solidFill>
                  <a:latin typeface="微软雅黑" pitchFamily="34" charset="-122"/>
                  <a:ea typeface="微软雅黑" pitchFamily="34" charset="-122"/>
                </a:rPr>
                <a:t>您的标题</a:t>
              </a:r>
              <a:endParaRPr lang="zh-CN" altLang="en-US" sz="2257" b="1" dirty="0">
                <a:solidFill>
                  <a:srgbClr val="F8F8F8"/>
                </a:solidFill>
              </a:endParaRPr>
            </a:p>
          </p:txBody>
        </p:sp>
      </p:grpSp>
      <p:grpSp>
        <p:nvGrpSpPr>
          <p:cNvPr id="33" name="组合 32"/>
          <p:cNvGrpSpPr/>
          <p:nvPr/>
        </p:nvGrpSpPr>
        <p:grpSpPr>
          <a:xfrm>
            <a:off x="2935682" y="2259425"/>
            <a:ext cx="2053419" cy="1961708"/>
            <a:chOff x="3792217" y="1160192"/>
            <a:chExt cx="2713479" cy="2592289"/>
          </a:xfrm>
        </p:grpSpPr>
        <p:grpSp>
          <p:nvGrpSpPr>
            <p:cNvPr id="34" name="组合 33"/>
            <p:cNvGrpSpPr/>
            <p:nvPr/>
          </p:nvGrpSpPr>
          <p:grpSpPr>
            <a:xfrm>
              <a:off x="3852813" y="1160192"/>
              <a:ext cx="2592288" cy="2592289"/>
              <a:chOff x="3091333" y="1182834"/>
              <a:chExt cx="3298687" cy="3298688"/>
            </a:xfrm>
          </p:grpSpPr>
          <p:sp>
            <p:nvSpPr>
              <p:cNvPr id="36" name="椭圆 35"/>
              <p:cNvSpPr/>
              <p:nvPr/>
            </p:nvSpPr>
            <p:spPr>
              <a:xfrm>
                <a:off x="3453163" y="1539455"/>
                <a:ext cx="2585448" cy="2585448"/>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70">
                  <a:solidFill>
                    <a:schemeClr val="accent4"/>
                  </a:solidFill>
                </a:endParaRPr>
              </a:p>
            </p:txBody>
          </p:sp>
          <p:grpSp>
            <p:nvGrpSpPr>
              <p:cNvPr id="37" name="组合 36"/>
              <p:cNvGrpSpPr/>
              <p:nvPr/>
            </p:nvGrpSpPr>
            <p:grpSpPr>
              <a:xfrm>
                <a:off x="3091333" y="1182834"/>
                <a:ext cx="3298687" cy="3298688"/>
                <a:chOff x="2555776" y="915566"/>
                <a:chExt cx="1944216" cy="1944216"/>
              </a:xfrm>
              <a:effectLst>
                <a:outerShdw blurRad="63500" dist="50800" dir="8100000" algn="tr" rotWithShape="0">
                  <a:prstClr val="black">
                    <a:alpha val="35000"/>
                  </a:prstClr>
                </a:outerShdw>
              </a:effectLst>
            </p:grpSpPr>
            <p:sp>
              <p:nvSpPr>
                <p:cNvPr id="38" name="同心圆 37"/>
                <p:cNvSpPr/>
                <p:nvPr/>
              </p:nvSpPr>
              <p:spPr>
                <a:xfrm>
                  <a:off x="2555776" y="915566"/>
                  <a:ext cx="1944216" cy="1944216"/>
                </a:xfrm>
                <a:prstGeom prst="donut">
                  <a:avLst>
                    <a:gd name="adj" fmla="val 10097"/>
                  </a:avLst>
                </a:prstGeom>
                <a:gradFill flip="none" rotWithShape="1">
                  <a:gsLst>
                    <a:gs pos="0">
                      <a:schemeClr val="bg1"/>
                    </a:gs>
                    <a:gs pos="100000">
                      <a:schemeClr val="bg1">
                        <a:lumMod val="85000"/>
                      </a:schemeClr>
                    </a:gs>
                  </a:gsLst>
                  <a:lin ang="81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70">
                    <a:solidFill>
                      <a:schemeClr val="tx1"/>
                    </a:solidFill>
                  </a:endParaRPr>
                </a:p>
              </p:txBody>
            </p:sp>
            <p:sp>
              <p:nvSpPr>
                <p:cNvPr id="39" name="同心圆 38"/>
                <p:cNvSpPr/>
                <p:nvPr/>
              </p:nvSpPr>
              <p:spPr>
                <a:xfrm>
                  <a:off x="2614636" y="974427"/>
                  <a:ext cx="1826499" cy="1826497"/>
                </a:xfrm>
                <a:prstGeom prst="donut">
                  <a:avLst>
                    <a:gd name="adj" fmla="val 8132"/>
                  </a:avLst>
                </a:prstGeom>
                <a:gradFill flip="none" rotWithShape="1">
                  <a:gsLst>
                    <a:gs pos="0">
                      <a:schemeClr val="bg1"/>
                    </a:gs>
                    <a:gs pos="100000">
                      <a:schemeClr val="bg1">
                        <a:lumMod val="85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70">
                    <a:solidFill>
                      <a:schemeClr val="tx1"/>
                    </a:solidFill>
                  </a:endParaRPr>
                </a:p>
              </p:txBody>
            </p:sp>
          </p:grpSp>
        </p:grpSp>
        <p:sp>
          <p:nvSpPr>
            <p:cNvPr id="35" name="矩形 34"/>
            <p:cNvSpPr/>
            <p:nvPr/>
          </p:nvSpPr>
          <p:spPr>
            <a:xfrm>
              <a:off x="3792217" y="1695708"/>
              <a:ext cx="2713479" cy="1265969"/>
            </a:xfrm>
            <a:prstGeom prst="rect">
              <a:avLst/>
            </a:prstGeom>
          </p:spPr>
          <p:txBody>
            <a:bodyPr wrap="square">
              <a:spAutoFit/>
            </a:bodyPr>
            <a:lstStyle/>
            <a:p>
              <a:pPr algn="ctr">
                <a:lnSpc>
                  <a:spcPct val="130000"/>
                </a:lnSpc>
              </a:pPr>
              <a:r>
                <a:rPr lang="zh-CN" altLang="en-US" sz="2634" b="1" dirty="0">
                  <a:solidFill>
                    <a:srgbClr val="F8F8F8"/>
                  </a:solidFill>
                  <a:latin typeface="微软雅黑" pitchFamily="34" charset="-122"/>
                  <a:ea typeface="微软雅黑" pitchFamily="34" charset="-122"/>
                </a:rPr>
                <a:t>② </a:t>
              </a:r>
              <a:endParaRPr lang="en-US" altLang="zh-CN" sz="2634" b="1" dirty="0">
                <a:solidFill>
                  <a:srgbClr val="F8F8F8"/>
                </a:solidFill>
                <a:latin typeface="微软雅黑" pitchFamily="34" charset="-122"/>
                <a:ea typeface="微软雅黑" pitchFamily="34" charset="-122"/>
              </a:endParaRPr>
            </a:p>
            <a:p>
              <a:pPr algn="ctr">
                <a:lnSpc>
                  <a:spcPct val="130000"/>
                </a:lnSpc>
              </a:pPr>
              <a:r>
                <a:rPr lang="zh-CN" altLang="en-US" sz="1693" b="1" dirty="0">
                  <a:solidFill>
                    <a:srgbClr val="F8F8F8"/>
                  </a:solidFill>
                  <a:latin typeface="微软雅黑" pitchFamily="34" charset="-122"/>
                  <a:ea typeface="微软雅黑" pitchFamily="34" charset="-122"/>
                </a:rPr>
                <a:t>您的标题</a:t>
              </a:r>
              <a:endParaRPr lang="zh-CN" altLang="en-US" sz="1693" b="1" dirty="0">
                <a:solidFill>
                  <a:srgbClr val="F8F8F8"/>
                </a:solidFill>
              </a:endParaRPr>
            </a:p>
          </p:txBody>
        </p:sp>
      </p:grpSp>
      <p:grpSp>
        <p:nvGrpSpPr>
          <p:cNvPr id="40" name="组合 39"/>
          <p:cNvGrpSpPr/>
          <p:nvPr/>
        </p:nvGrpSpPr>
        <p:grpSpPr>
          <a:xfrm>
            <a:off x="2680847" y="955913"/>
            <a:ext cx="1695236" cy="1619522"/>
            <a:chOff x="3792217" y="1160192"/>
            <a:chExt cx="2713479" cy="2592289"/>
          </a:xfrm>
        </p:grpSpPr>
        <p:grpSp>
          <p:nvGrpSpPr>
            <p:cNvPr id="63" name="组合 62"/>
            <p:cNvGrpSpPr/>
            <p:nvPr/>
          </p:nvGrpSpPr>
          <p:grpSpPr>
            <a:xfrm>
              <a:off x="3852813" y="1160192"/>
              <a:ext cx="2592288" cy="2592289"/>
              <a:chOff x="3091333" y="1182834"/>
              <a:chExt cx="3298687" cy="3298688"/>
            </a:xfrm>
          </p:grpSpPr>
          <p:sp>
            <p:nvSpPr>
              <p:cNvPr id="65" name="椭圆 64"/>
              <p:cNvSpPr/>
              <p:nvPr/>
            </p:nvSpPr>
            <p:spPr>
              <a:xfrm>
                <a:off x="3453163" y="1539455"/>
                <a:ext cx="2585448" cy="2585448"/>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70"/>
              </a:p>
            </p:txBody>
          </p:sp>
          <p:grpSp>
            <p:nvGrpSpPr>
              <p:cNvPr id="66" name="组合 65"/>
              <p:cNvGrpSpPr/>
              <p:nvPr/>
            </p:nvGrpSpPr>
            <p:grpSpPr>
              <a:xfrm>
                <a:off x="3091333" y="1182834"/>
                <a:ext cx="3298687" cy="3298688"/>
                <a:chOff x="2555776" y="915566"/>
                <a:chExt cx="1944216" cy="1944216"/>
              </a:xfrm>
              <a:effectLst>
                <a:outerShdw blurRad="63500" dist="50800" dir="8100000" algn="tr" rotWithShape="0">
                  <a:prstClr val="black">
                    <a:alpha val="35000"/>
                  </a:prstClr>
                </a:outerShdw>
              </a:effectLst>
            </p:grpSpPr>
            <p:sp>
              <p:nvSpPr>
                <p:cNvPr id="67" name="同心圆 66"/>
                <p:cNvSpPr/>
                <p:nvPr/>
              </p:nvSpPr>
              <p:spPr>
                <a:xfrm>
                  <a:off x="2555776" y="915566"/>
                  <a:ext cx="1944216" cy="1944216"/>
                </a:xfrm>
                <a:prstGeom prst="donut">
                  <a:avLst>
                    <a:gd name="adj" fmla="val 10097"/>
                  </a:avLst>
                </a:prstGeom>
                <a:gradFill flip="none" rotWithShape="1">
                  <a:gsLst>
                    <a:gs pos="0">
                      <a:schemeClr val="bg1"/>
                    </a:gs>
                    <a:gs pos="100000">
                      <a:schemeClr val="bg1">
                        <a:lumMod val="85000"/>
                      </a:schemeClr>
                    </a:gs>
                  </a:gsLst>
                  <a:lin ang="81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70">
                    <a:solidFill>
                      <a:schemeClr val="tx1"/>
                    </a:solidFill>
                  </a:endParaRPr>
                </a:p>
              </p:txBody>
            </p:sp>
            <p:sp>
              <p:nvSpPr>
                <p:cNvPr id="68" name="同心圆 67"/>
                <p:cNvSpPr/>
                <p:nvPr/>
              </p:nvSpPr>
              <p:spPr>
                <a:xfrm>
                  <a:off x="2614636" y="974427"/>
                  <a:ext cx="1826500" cy="1826497"/>
                </a:xfrm>
                <a:prstGeom prst="donut">
                  <a:avLst>
                    <a:gd name="adj" fmla="val 8132"/>
                  </a:avLst>
                </a:prstGeom>
                <a:gradFill flip="none" rotWithShape="1">
                  <a:gsLst>
                    <a:gs pos="0">
                      <a:schemeClr val="bg1"/>
                    </a:gs>
                    <a:gs pos="100000">
                      <a:schemeClr val="bg1">
                        <a:lumMod val="85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70">
                    <a:solidFill>
                      <a:schemeClr val="tx1"/>
                    </a:solidFill>
                  </a:endParaRPr>
                </a:p>
              </p:txBody>
            </p:sp>
          </p:grpSp>
        </p:grpSp>
        <p:sp>
          <p:nvSpPr>
            <p:cNvPr id="64" name="矩形 63"/>
            <p:cNvSpPr/>
            <p:nvPr/>
          </p:nvSpPr>
          <p:spPr>
            <a:xfrm>
              <a:off x="3792217" y="1512117"/>
              <a:ext cx="2713479" cy="1533454"/>
            </a:xfrm>
            <a:prstGeom prst="rect">
              <a:avLst/>
            </a:prstGeom>
          </p:spPr>
          <p:txBody>
            <a:bodyPr wrap="square">
              <a:spAutoFit/>
            </a:bodyPr>
            <a:lstStyle/>
            <a:p>
              <a:pPr algn="ctr">
                <a:lnSpc>
                  <a:spcPct val="130000"/>
                </a:lnSpc>
              </a:pPr>
              <a:r>
                <a:rPr lang="zh-CN" altLang="en-US" sz="2634" b="1" dirty="0">
                  <a:solidFill>
                    <a:srgbClr val="F8F8F8"/>
                  </a:solidFill>
                  <a:latin typeface="微软雅黑" panose="020B0503020204020204" pitchFamily="34" charset="-122"/>
                  <a:ea typeface="微软雅黑" panose="020B0503020204020204" pitchFamily="34" charset="-122"/>
                </a:rPr>
                <a:t>③ </a:t>
              </a:r>
              <a:endParaRPr lang="en-US" altLang="zh-CN" sz="2634" b="1" dirty="0">
                <a:solidFill>
                  <a:srgbClr val="F8F8F8"/>
                </a:solidFill>
                <a:latin typeface="微软雅黑" pitchFamily="34" charset="-122"/>
                <a:ea typeface="微软雅黑" pitchFamily="34" charset="-122"/>
              </a:endParaRPr>
            </a:p>
            <a:p>
              <a:pPr algn="ctr">
                <a:lnSpc>
                  <a:spcPct val="130000"/>
                </a:lnSpc>
              </a:pPr>
              <a:r>
                <a:rPr lang="zh-CN" altLang="en-US" sz="1693" b="1" dirty="0">
                  <a:solidFill>
                    <a:srgbClr val="F8F8F8"/>
                  </a:solidFill>
                  <a:latin typeface="微软雅黑" pitchFamily="34" charset="-122"/>
                  <a:ea typeface="微软雅黑" pitchFamily="34" charset="-122"/>
                </a:rPr>
                <a:t>您的标题</a:t>
              </a:r>
              <a:endParaRPr lang="zh-CN" altLang="en-US" sz="1693" b="1" dirty="0">
                <a:solidFill>
                  <a:srgbClr val="F8F8F8"/>
                </a:solidFill>
              </a:endParaRPr>
            </a:p>
          </p:txBody>
        </p:sp>
      </p:grpSp>
      <p:sp>
        <p:nvSpPr>
          <p:cNvPr id="69" name="矩形 68"/>
          <p:cNvSpPr/>
          <p:nvPr/>
        </p:nvSpPr>
        <p:spPr>
          <a:xfrm>
            <a:off x="4996637" y="3519942"/>
            <a:ext cx="3164946" cy="1146276"/>
          </a:xfrm>
          <a:prstGeom prst="rect">
            <a:avLst/>
          </a:prstGeom>
        </p:spPr>
        <p:txBody>
          <a:bodyPr wrap="square">
            <a:spAutoFit/>
          </a:bodyPr>
          <a:lstStyle/>
          <a:p>
            <a:pPr>
              <a:lnSpc>
                <a:spcPct val="130000"/>
              </a:lnSpc>
            </a:pPr>
            <a:r>
              <a:rPr lang="zh-CN" altLang="en-US" sz="1693" dirty="0">
                <a:solidFill>
                  <a:schemeClr val="accent4"/>
                </a:solidFill>
                <a:latin typeface="微软雅黑" pitchFamily="34" charset="-122"/>
                <a:ea typeface="微软雅黑" pitchFamily="34" charset="-122"/>
              </a:rPr>
              <a:t>单击填加标题</a:t>
            </a:r>
            <a:endParaRPr lang="en-US" altLang="zh-CN" sz="1693" dirty="0">
              <a:solidFill>
                <a:schemeClr val="accent4"/>
              </a:solidFill>
              <a:latin typeface="微软雅黑" pitchFamily="34" charset="-122"/>
              <a:ea typeface="微软雅黑" pitchFamily="34" charset="-122"/>
            </a:endParaRPr>
          </a:p>
          <a:p>
            <a:pPr>
              <a:lnSpc>
                <a:spcPct val="130000"/>
              </a:lnSpc>
            </a:pPr>
            <a:r>
              <a:rPr lang="zh-CN" altLang="en-US" sz="1129" dirty="0">
                <a:solidFill>
                  <a:schemeClr val="tx1">
                    <a:lumMod val="85000"/>
                    <a:lumOff val="15000"/>
                  </a:schemeClr>
                </a:solidFill>
                <a:latin typeface="微软雅黑" pitchFamily="34" charset="-122"/>
                <a:ea typeface="微软雅黑" pitchFamily="34" charset="-122"/>
              </a:rPr>
              <a:t>这里输入文字这里输入文字这里输入文字这里输入文字这里输入文字这里输入文字</a:t>
            </a:r>
          </a:p>
          <a:p>
            <a:pPr>
              <a:lnSpc>
                <a:spcPct val="130000"/>
              </a:lnSpc>
            </a:pPr>
            <a:endParaRPr lang="zh-CN" altLang="en-US" sz="1317" dirty="0">
              <a:solidFill>
                <a:schemeClr val="tx1">
                  <a:lumMod val="85000"/>
                  <a:lumOff val="15000"/>
                </a:schemeClr>
              </a:solidFill>
              <a:latin typeface="微软雅黑" pitchFamily="34" charset="-122"/>
              <a:ea typeface="微软雅黑" pitchFamily="34" charset="-122"/>
            </a:endParaRPr>
          </a:p>
        </p:txBody>
      </p:sp>
      <p:sp>
        <p:nvSpPr>
          <p:cNvPr id="70" name="矩形 69"/>
          <p:cNvSpPr/>
          <p:nvPr/>
        </p:nvSpPr>
        <p:spPr>
          <a:xfrm>
            <a:off x="6603840" y="1190360"/>
            <a:ext cx="2302751" cy="1372171"/>
          </a:xfrm>
          <a:prstGeom prst="rect">
            <a:avLst/>
          </a:prstGeom>
        </p:spPr>
        <p:txBody>
          <a:bodyPr wrap="square">
            <a:spAutoFit/>
          </a:bodyPr>
          <a:lstStyle/>
          <a:p>
            <a:pPr>
              <a:lnSpc>
                <a:spcPct val="130000"/>
              </a:lnSpc>
            </a:pPr>
            <a:r>
              <a:rPr lang="zh-CN" altLang="en-US" sz="1693" dirty="0">
                <a:solidFill>
                  <a:schemeClr val="accent1"/>
                </a:solidFill>
                <a:latin typeface="微软雅黑" pitchFamily="34" charset="-122"/>
                <a:ea typeface="微软雅黑" pitchFamily="34" charset="-122"/>
              </a:rPr>
              <a:t>单击填加标题</a:t>
            </a:r>
            <a:endParaRPr lang="en-US" altLang="zh-CN" sz="1693" dirty="0">
              <a:solidFill>
                <a:schemeClr val="accent1"/>
              </a:solidFill>
              <a:latin typeface="微软雅黑" pitchFamily="34" charset="-122"/>
              <a:ea typeface="微软雅黑" pitchFamily="34" charset="-122"/>
            </a:endParaRPr>
          </a:p>
          <a:p>
            <a:pPr>
              <a:lnSpc>
                <a:spcPct val="130000"/>
              </a:lnSpc>
            </a:pPr>
            <a:r>
              <a:rPr lang="zh-CN" altLang="en-US" sz="1129" dirty="0">
                <a:solidFill>
                  <a:schemeClr val="tx1">
                    <a:lumMod val="85000"/>
                    <a:lumOff val="15000"/>
                  </a:schemeClr>
                </a:solidFill>
                <a:latin typeface="微软雅黑" pitchFamily="34" charset="-122"/>
                <a:ea typeface="微软雅黑" pitchFamily="34" charset="-122"/>
              </a:rPr>
              <a:t>这里输入文字这里输入文字这里输入文字这里输入文字这里输入文字这里输入文字</a:t>
            </a:r>
          </a:p>
          <a:p>
            <a:pPr>
              <a:lnSpc>
                <a:spcPct val="130000"/>
              </a:lnSpc>
            </a:pPr>
            <a:endParaRPr lang="zh-CN" altLang="en-US" sz="1317" dirty="0">
              <a:solidFill>
                <a:schemeClr val="tx1">
                  <a:lumMod val="85000"/>
                  <a:lumOff val="15000"/>
                </a:schemeClr>
              </a:solidFill>
              <a:latin typeface="微软雅黑" pitchFamily="34" charset="-122"/>
              <a:ea typeface="微软雅黑" pitchFamily="34" charset="-122"/>
            </a:endParaRPr>
          </a:p>
        </p:txBody>
      </p:sp>
      <p:sp>
        <p:nvSpPr>
          <p:cNvPr id="71" name="矩形 70"/>
          <p:cNvSpPr/>
          <p:nvPr/>
        </p:nvSpPr>
        <p:spPr>
          <a:xfrm>
            <a:off x="508322" y="1950399"/>
            <a:ext cx="2302751" cy="1372171"/>
          </a:xfrm>
          <a:prstGeom prst="rect">
            <a:avLst/>
          </a:prstGeom>
        </p:spPr>
        <p:txBody>
          <a:bodyPr wrap="square">
            <a:spAutoFit/>
          </a:bodyPr>
          <a:lstStyle/>
          <a:p>
            <a:pPr>
              <a:lnSpc>
                <a:spcPct val="130000"/>
              </a:lnSpc>
            </a:pPr>
            <a:r>
              <a:rPr lang="zh-CN" altLang="en-US" sz="1693" dirty="0">
                <a:solidFill>
                  <a:schemeClr val="bg2"/>
                </a:solidFill>
                <a:latin typeface="微软雅黑" pitchFamily="34" charset="-122"/>
                <a:ea typeface="微软雅黑" pitchFamily="34" charset="-122"/>
              </a:rPr>
              <a:t>单击填加标题</a:t>
            </a:r>
            <a:endParaRPr lang="en-US" altLang="zh-CN" sz="1693" dirty="0">
              <a:solidFill>
                <a:schemeClr val="bg2"/>
              </a:solidFill>
              <a:latin typeface="微软雅黑" pitchFamily="34" charset="-122"/>
              <a:ea typeface="微软雅黑" pitchFamily="34" charset="-122"/>
            </a:endParaRPr>
          </a:p>
          <a:p>
            <a:pPr>
              <a:lnSpc>
                <a:spcPct val="130000"/>
              </a:lnSpc>
            </a:pPr>
            <a:r>
              <a:rPr lang="zh-CN" altLang="en-US" sz="1129" dirty="0">
                <a:solidFill>
                  <a:schemeClr val="tx1">
                    <a:lumMod val="85000"/>
                    <a:lumOff val="15000"/>
                  </a:schemeClr>
                </a:solidFill>
                <a:latin typeface="微软雅黑" pitchFamily="34" charset="-122"/>
                <a:ea typeface="微软雅黑" pitchFamily="34" charset="-122"/>
              </a:rPr>
              <a:t>这里输入文字这里输入文字这里输入文字这里输入文字这里输入文字这里输入文字</a:t>
            </a:r>
          </a:p>
          <a:p>
            <a:pPr>
              <a:lnSpc>
                <a:spcPct val="130000"/>
              </a:lnSpc>
            </a:pPr>
            <a:endParaRPr lang="zh-CN" altLang="en-US" sz="1317" dirty="0">
              <a:solidFill>
                <a:schemeClr val="tx1">
                  <a:lumMod val="85000"/>
                  <a:lumOff val="15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2043632602"/>
      </p:ext>
    </p:extLst>
  </p:cSld>
  <p:clrMapOvr>
    <a:masterClrMapping/>
  </p:clrMapOvr>
  <p:transition spd="slow" advClick="0" advTm="200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6" fill="hold" nodeType="after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p:cTn id="7" dur="500" fill="hold"/>
                                        <p:tgtEl>
                                          <p:spTgt spid="26"/>
                                        </p:tgtEl>
                                        <p:attrNameLst>
                                          <p:attrName>ppt_w</p:attrName>
                                        </p:attrNameLst>
                                      </p:cBhvr>
                                      <p:tavLst>
                                        <p:tav tm="0">
                                          <p:val>
                                            <p:strVal val="(6*min(max(#ppt_w*#ppt_h,.3),1)-7.4)/-.7*#ppt_w"/>
                                          </p:val>
                                        </p:tav>
                                        <p:tav tm="100000">
                                          <p:val>
                                            <p:strVal val="#ppt_w"/>
                                          </p:val>
                                        </p:tav>
                                      </p:tavLst>
                                    </p:anim>
                                    <p:anim calcmode="lin" valueType="num">
                                      <p:cBhvr>
                                        <p:cTn id="8" dur="500" fill="hold"/>
                                        <p:tgtEl>
                                          <p:spTgt spid="26"/>
                                        </p:tgtEl>
                                        <p:attrNameLst>
                                          <p:attrName>ppt_h</p:attrName>
                                        </p:attrNameLst>
                                      </p:cBhvr>
                                      <p:tavLst>
                                        <p:tav tm="0">
                                          <p:val>
                                            <p:strVal val="(6*min(max(#ppt_w*#ppt_h,.3),1)-7.4)/-.7*#ppt_h"/>
                                          </p:val>
                                        </p:tav>
                                        <p:tav tm="100000">
                                          <p:val>
                                            <p:strVal val="#ppt_h"/>
                                          </p:val>
                                        </p:tav>
                                      </p:tavLst>
                                    </p:anim>
                                    <p:anim calcmode="lin" valueType="num">
                                      <p:cBhvr>
                                        <p:cTn id="9" dur="500" fill="hold"/>
                                        <p:tgtEl>
                                          <p:spTgt spid="26"/>
                                        </p:tgtEl>
                                        <p:attrNameLst>
                                          <p:attrName>ppt_x</p:attrName>
                                        </p:attrNameLst>
                                      </p:cBhvr>
                                      <p:tavLst>
                                        <p:tav tm="0">
                                          <p:val>
                                            <p:fltVal val="0.5"/>
                                          </p:val>
                                        </p:tav>
                                        <p:tav tm="100000">
                                          <p:val>
                                            <p:strVal val="#ppt_x"/>
                                          </p:val>
                                        </p:tav>
                                      </p:tavLst>
                                    </p:anim>
                                    <p:anim calcmode="lin" valueType="num">
                                      <p:cBhvr>
                                        <p:cTn id="10" dur="500" fill="hold"/>
                                        <p:tgtEl>
                                          <p:spTgt spid="26"/>
                                        </p:tgtEl>
                                        <p:attrNameLst>
                                          <p:attrName>ppt_y</p:attrName>
                                        </p:attrNameLst>
                                      </p:cBhvr>
                                      <p:tavLst>
                                        <p:tav tm="0">
                                          <p:val>
                                            <p:strVal val="1+(6*min(max(#ppt_w*#ppt_h,.3),1)-7.4)/-.7*#ppt_h/2"/>
                                          </p:val>
                                        </p:tav>
                                        <p:tav tm="100000">
                                          <p:val>
                                            <p:strVal val="#ppt_y"/>
                                          </p:val>
                                        </p:tav>
                                      </p:tavLst>
                                    </p:anim>
                                  </p:childTnLst>
                                </p:cTn>
                              </p:par>
                            </p:childTnLst>
                          </p:cTn>
                        </p:par>
                        <p:par>
                          <p:cTn id="11" fill="hold">
                            <p:stCondLst>
                              <p:cond delay="500"/>
                            </p:stCondLst>
                            <p:childTnLst>
                              <p:par>
                                <p:cTn id="12" presetID="23" presetClass="entr" presetSubtype="36" fill="hold" nodeType="afterEffect">
                                  <p:stCondLst>
                                    <p:cond delay="0"/>
                                  </p:stCondLst>
                                  <p:childTnLst>
                                    <p:set>
                                      <p:cBhvr>
                                        <p:cTn id="13" dur="1" fill="hold">
                                          <p:stCondLst>
                                            <p:cond delay="0"/>
                                          </p:stCondLst>
                                        </p:cTn>
                                        <p:tgtEl>
                                          <p:spTgt spid="33"/>
                                        </p:tgtEl>
                                        <p:attrNameLst>
                                          <p:attrName>style.visibility</p:attrName>
                                        </p:attrNameLst>
                                      </p:cBhvr>
                                      <p:to>
                                        <p:strVal val="visible"/>
                                      </p:to>
                                    </p:set>
                                    <p:anim calcmode="lin" valueType="num">
                                      <p:cBhvr>
                                        <p:cTn id="14" dur="500" fill="hold"/>
                                        <p:tgtEl>
                                          <p:spTgt spid="33"/>
                                        </p:tgtEl>
                                        <p:attrNameLst>
                                          <p:attrName>ppt_w</p:attrName>
                                        </p:attrNameLst>
                                      </p:cBhvr>
                                      <p:tavLst>
                                        <p:tav tm="0">
                                          <p:val>
                                            <p:strVal val="(6*min(max(#ppt_w*#ppt_h,.3),1)-7.4)/-.7*#ppt_w"/>
                                          </p:val>
                                        </p:tav>
                                        <p:tav tm="100000">
                                          <p:val>
                                            <p:strVal val="#ppt_w"/>
                                          </p:val>
                                        </p:tav>
                                      </p:tavLst>
                                    </p:anim>
                                    <p:anim calcmode="lin" valueType="num">
                                      <p:cBhvr>
                                        <p:cTn id="15" dur="500" fill="hold"/>
                                        <p:tgtEl>
                                          <p:spTgt spid="33"/>
                                        </p:tgtEl>
                                        <p:attrNameLst>
                                          <p:attrName>ppt_h</p:attrName>
                                        </p:attrNameLst>
                                      </p:cBhvr>
                                      <p:tavLst>
                                        <p:tav tm="0">
                                          <p:val>
                                            <p:strVal val="(6*min(max(#ppt_w*#ppt_h,.3),1)-7.4)/-.7*#ppt_h"/>
                                          </p:val>
                                        </p:tav>
                                        <p:tav tm="100000">
                                          <p:val>
                                            <p:strVal val="#ppt_h"/>
                                          </p:val>
                                        </p:tav>
                                      </p:tavLst>
                                    </p:anim>
                                    <p:anim calcmode="lin" valueType="num">
                                      <p:cBhvr>
                                        <p:cTn id="16" dur="500" fill="hold"/>
                                        <p:tgtEl>
                                          <p:spTgt spid="33"/>
                                        </p:tgtEl>
                                        <p:attrNameLst>
                                          <p:attrName>ppt_x</p:attrName>
                                        </p:attrNameLst>
                                      </p:cBhvr>
                                      <p:tavLst>
                                        <p:tav tm="0">
                                          <p:val>
                                            <p:fltVal val="0.5"/>
                                          </p:val>
                                        </p:tav>
                                        <p:tav tm="100000">
                                          <p:val>
                                            <p:strVal val="#ppt_x"/>
                                          </p:val>
                                        </p:tav>
                                      </p:tavLst>
                                    </p:anim>
                                    <p:anim calcmode="lin" valueType="num">
                                      <p:cBhvr>
                                        <p:cTn id="17" dur="500" fill="hold"/>
                                        <p:tgtEl>
                                          <p:spTgt spid="33"/>
                                        </p:tgtEl>
                                        <p:attrNameLst>
                                          <p:attrName>ppt_y</p:attrName>
                                        </p:attrNameLst>
                                      </p:cBhvr>
                                      <p:tavLst>
                                        <p:tav tm="0">
                                          <p:val>
                                            <p:strVal val="1+(6*min(max(#ppt_w*#ppt_h,.3),1)-7.4)/-.7*#ppt_h/2"/>
                                          </p:val>
                                        </p:tav>
                                        <p:tav tm="100000">
                                          <p:val>
                                            <p:strVal val="#ppt_y"/>
                                          </p:val>
                                        </p:tav>
                                      </p:tavLst>
                                    </p:anim>
                                  </p:childTnLst>
                                </p:cTn>
                              </p:par>
                            </p:childTnLst>
                          </p:cTn>
                        </p:par>
                        <p:par>
                          <p:cTn id="18" fill="hold">
                            <p:stCondLst>
                              <p:cond delay="1000"/>
                            </p:stCondLst>
                            <p:childTnLst>
                              <p:par>
                                <p:cTn id="19" presetID="23" presetClass="entr" presetSubtype="36" fill="hold" nodeType="afterEffect">
                                  <p:stCondLst>
                                    <p:cond delay="0"/>
                                  </p:stCondLst>
                                  <p:childTnLst>
                                    <p:set>
                                      <p:cBhvr>
                                        <p:cTn id="20" dur="1" fill="hold">
                                          <p:stCondLst>
                                            <p:cond delay="0"/>
                                          </p:stCondLst>
                                        </p:cTn>
                                        <p:tgtEl>
                                          <p:spTgt spid="40"/>
                                        </p:tgtEl>
                                        <p:attrNameLst>
                                          <p:attrName>style.visibility</p:attrName>
                                        </p:attrNameLst>
                                      </p:cBhvr>
                                      <p:to>
                                        <p:strVal val="visible"/>
                                      </p:to>
                                    </p:set>
                                    <p:anim calcmode="lin" valueType="num">
                                      <p:cBhvr>
                                        <p:cTn id="21" dur="500" fill="hold"/>
                                        <p:tgtEl>
                                          <p:spTgt spid="40"/>
                                        </p:tgtEl>
                                        <p:attrNameLst>
                                          <p:attrName>ppt_w</p:attrName>
                                        </p:attrNameLst>
                                      </p:cBhvr>
                                      <p:tavLst>
                                        <p:tav tm="0">
                                          <p:val>
                                            <p:strVal val="(6*min(max(#ppt_w*#ppt_h,.3),1)-7.4)/-.7*#ppt_w"/>
                                          </p:val>
                                        </p:tav>
                                        <p:tav tm="100000">
                                          <p:val>
                                            <p:strVal val="#ppt_w"/>
                                          </p:val>
                                        </p:tav>
                                      </p:tavLst>
                                    </p:anim>
                                    <p:anim calcmode="lin" valueType="num">
                                      <p:cBhvr>
                                        <p:cTn id="22" dur="500" fill="hold"/>
                                        <p:tgtEl>
                                          <p:spTgt spid="40"/>
                                        </p:tgtEl>
                                        <p:attrNameLst>
                                          <p:attrName>ppt_h</p:attrName>
                                        </p:attrNameLst>
                                      </p:cBhvr>
                                      <p:tavLst>
                                        <p:tav tm="0">
                                          <p:val>
                                            <p:strVal val="(6*min(max(#ppt_w*#ppt_h,.3),1)-7.4)/-.7*#ppt_h"/>
                                          </p:val>
                                        </p:tav>
                                        <p:tav tm="100000">
                                          <p:val>
                                            <p:strVal val="#ppt_h"/>
                                          </p:val>
                                        </p:tav>
                                      </p:tavLst>
                                    </p:anim>
                                    <p:anim calcmode="lin" valueType="num">
                                      <p:cBhvr>
                                        <p:cTn id="23" dur="500" fill="hold"/>
                                        <p:tgtEl>
                                          <p:spTgt spid="40"/>
                                        </p:tgtEl>
                                        <p:attrNameLst>
                                          <p:attrName>ppt_x</p:attrName>
                                        </p:attrNameLst>
                                      </p:cBhvr>
                                      <p:tavLst>
                                        <p:tav tm="0">
                                          <p:val>
                                            <p:fltVal val="0.5"/>
                                          </p:val>
                                        </p:tav>
                                        <p:tav tm="100000">
                                          <p:val>
                                            <p:strVal val="#ppt_x"/>
                                          </p:val>
                                        </p:tav>
                                      </p:tavLst>
                                    </p:anim>
                                    <p:anim calcmode="lin" valueType="num">
                                      <p:cBhvr>
                                        <p:cTn id="24" dur="500" fill="hold"/>
                                        <p:tgtEl>
                                          <p:spTgt spid="40"/>
                                        </p:tgtEl>
                                        <p:attrNameLst>
                                          <p:attrName>ppt_y</p:attrName>
                                        </p:attrNameLst>
                                      </p:cBhvr>
                                      <p:tavLst>
                                        <p:tav tm="0">
                                          <p:val>
                                            <p:strVal val="1+(6*min(max(#ppt_w*#ppt_h,.3),1)-7.4)/-.7*#ppt_h/2"/>
                                          </p:val>
                                        </p:tav>
                                        <p:tav tm="100000">
                                          <p:val>
                                            <p:strVal val="#ppt_y"/>
                                          </p:val>
                                        </p:tav>
                                      </p:tavLst>
                                    </p:anim>
                                  </p:childTnLst>
                                </p:cTn>
                              </p:par>
                            </p:childTnLst>
                          </p:cTn>
                        </p:par>
                        <p:par>
                          <p:cTn id="25" fill="hold">
                            <p:stCondLst>
                              <p:cond delay="1500"/>
                            </p:stCondLst>
                            <p:childTnLst>
                              <p:par>
                                <p:cTn id="26" presetID="2" presetClass="entr" presetSubtype="6" decel="100000" fill="hold" grpId="0" nodeType="afterEffect">
                                  <p:stCondLst>
                                    <p:cond delay="0"/>
                                  </p:stCondLst>
                                  <p:childTnLst>
                                    <p:set>
                                      <p:cBhvr>
                                        <p:cTn id="27" dur="1" fill="hold">
                                          <p:stCondLst>
                                            <p:cond delay="0"/>
                                          </p:stCondLst>
                                        </p:cTn>
                                        <p:tgtEl>
                                          <p:spTgt spid="69"/>
                                        </p:tgtEl>
                                        <p:attrNameLst>
                                          <p:attrName>style.visibility</p:attrName>
                                        </p:attrNameLst>
                                      </p:cBhvr>
                                      <p:to>
                                        <p:strVal val="visible"/>
                                      </p:to>
                                    </p:set>
                                    <p:anim calcmode="lin" valueType="num">
                                      <p:cBhvr additive="base">
                                        <p:cTn id="28" dur="500" fill="hold"/>
                                        <p:tgtEl>
                                          <p:spTgt spid="69"/>
                                        </p:tgtEl>
                                        <p:attrNameLst>
                                          <p:attrName>ppt_x</p:attrName>
                                        </p:attrNameLst>
                                      </p:cBhvr>
                                      <p:tavLst>
                                        <p:tav tm="0">
                                          <p:val>
                                            <p:strVal val="1+#ppt_w/2"/>
                                          </p:val>
                                        </p:tav>
                                        <p:tav tm="100000">
                                          <p:val>
                                            <p:strVal val="#ppt_x"/>
                                          </p:val>
                                        </p:tav>
                                      </p:tavLst>
                                    </p:anim>
                                    <p:anim calcmode="lin" valueType="num">
                                      <p:cBhvr additive="base">
                                        <p:cTn id="29" dur="500" fill="hold"/>
                                        <p:tgtEl>
                                          <p:spTgt spid="69"/>
                                        </p:tgtEl>
                                        <p:attrNameLst>
                                          <p:attrName>ppt_y</p:attrName>
                                        </p:attrNameLst>
                                      </p:cBhvr>
                                      <p:tavLst>
                                        <p:tav tm="0">
                                          <p:val>
                                            <p:strVal val="1+#ppt_h/2"/>
                                          </p:val>
                                        </p:tav>
                                        <p:tav tm="100000">
                                          <p:val>
                                            <p:strVal val="#ppt_y"/>
                                          </p:val>
                                        </p:tav>
                                      </p:tavLst>
                                    </p:anim>
                                  </p:childTnLst>
                                </p:cTn>
                              </p:par>
                              <p:par>
                                <p:cTn id="30" presetID="2" presetClass="entr" presetSubtype="2" decel="100000" fill="hold" grpId="0" nodeType="withEffect">
                                  <p:stCondLst>
                                    <p:cond delay="0"/>
                                  </p:stCondLst>
                                  <p:childTnLst>
                                    <p:set>
                                      <p:cBhvr>
                                        <p:cTn id="31" dur="1" fill="hold">
                                          <p:stCondLst>
                                            <p:cond delay="0"/>
                                          </p:stCondLst>
                                        </p:cTn>
                                        <p:tgtEl>
                                          <p:spTgt spid="70"/>
                                        </p:tgtEl>
                                        <p:attrNameLst>
                                          <p:attrName>style.visibility</p:attrName>
                                        </p:attrNameLst>
                                      </p:cBhvr>
                                      <p:to>
                                        <p:strVal val="visible"/>
                                      </p:to>
                                    </p:set>
                                    <p:anim calcmode="lin" valueType="num">
                                      <p:cBhvr additive="base">
                                        <p:cTn id="32" dur="500" fill="hold"/>
                                        <p:tgtEl>
                                          <p:spTgt spid="70"/>
                                        </p:tgtEl>
                                        <p:attrNameLst>
                                          <p:attrName>ppt_x</p:attrName>
                                        </p:attrNameLst>
                                      </p:cBhvr>
                                      <p:tavLst>
                                        <p:tav tm="0">
                                          <p:val>
                                            <p:strVal val="1+#ppt_w/2"/>
                                          </p:val>
                                        </p:tav>
                                        <p:tav tm="100000">
                                          <p:val>
                                            <p:strVal val="#ppt_x"/>
                                          </p:val>
                                        </p:tav>
                                      </p:tavLst>
                                    </p:anim>
                                    <p:anim calcmode="lin" valueType="num">
                                      <p:cBhvr additive="base">
                                        <p:cTn id="33" dur="500" fill="hold"/>
                                        <p:tgtEl>
                                          <p:spTgt spid="70"/>
                                        </p:tgtEl>
                                        <p:attrNameLst>
                                          <p:attrName>ppt_y</p:attrName>
                                        </p:attrNameLst>
                                      </p:cBhvr>
                                      <p:tavLst>
                                        <p:tav tm="0">
                                          <p:val>
                                            <p:strVal val="#ppt_y"/>
                                          </p:val>
                                        </p:tav>
                                        <p:tav tm="100000">
                                          <p:val>
                                            <p:strVal val="#ppt_y"/>
                                          </p:val>
                                        </p:tav>
                                      </p:tavLst>
                                    </p:anim>
                                  </p:childTnLst>
                                </p:cTn>
                              </p:par>
                              <p:par>
                                <p:cTn id="34" presetID="2" presetClass="entr" presetSubtype="8" decel="100000" fill="hold" grpId="0" nodeType="withEffect">
                                  <p:stCondLst>
                                    <p:cond delay="0"/>
                                  </p:stCondLst>
                                  <p:childTnLst>
                                    <p:set>
                                      <p:cBhvr>
                                        <p:cTn id="35" dur="1" fill="hold">
                                          <p:stCondLst>
                                            <p:cond delay="0"/>
                                          </p:stCondLst>
                                        </p:cTn>
                                        <p:tgtEl>
                                          <p:spTgt spid="71"/>
                                        </p:tgtEl>
                                        <p:attrNameLst>
                                          <p:attrName>style.visibility</p:attrName>
                                        </p:attrNameLst>
                                      </p:cBhvr>
                                      <p:to>
                                        <p:strVal val="visible"/>
                                      </p:to>
                                    </p:set>
                                    <p:anim calcmode="lin" valueType="num">
                                      <p:cBhvr additive="base">
                                        <p:cTn id="36" dur="500" fill="hold"/>
                                        <p:tgtEl>
                                          <p:spTgt spid="71"/>
                                        </p:tgtEl>
                                        <p:attrNameLst>
                                          <p:attrName>ppt_x</p:attrName>
                                        </p:attrNameLst>
                                      </p:cBhvr>
                                      <p:tavLst>
                                        <p:tav tm="0">
                                          <p:val>
                                            <p:strVal val="0-#ppt_w/2"/>
                                          </p:val>
                                        </p:tav>
                                        <p:tav tm="100000">
                                          <p:val>
                                            <p:strVal val="#ppt_x"/>
                                          </p:val>
                                        </p:tav>
                                      </p:tavLst>
                                    </p:anim>
                                    <p:anim calcmode="lin" valueType="num">
                                      <p:cBhvr additive="base">
                                        <p:cTn id="37" dur="500" fill="hold"/>
                                        <p:tgtEl>
                                          <p:spTgt spid="7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 grpId="0"/>
      <p:bldP spid="70" grpId="0"/>
      <p:bldP spid="71" grpId="0"/>
    </p:bldLst>
  </p:timing>
  <p:extLst mod="1">
    <p:ext uri="{E180D4A7-C9FB-4DFB-919C-405C955672EB}">
      <p14:showEvtLst xmlns:p14="http://schemas.microsoft.com/office/powerpoint/2010/main">
        <p14:playEvt time="0" objId="30"/>
      </p14:showEvtLst>
    </p:ext>
  </p:extLs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88" y="0"/>
            <a:ext cx="9141112" cy="5143500"/>
          </a:xfrm>
          <a:prstGeom prst="rect">
            <a:avLst/>
          </a:prstGeom>
        </p:spPr>
      </p:pic>
      <p:pic>
        <p:nvPicPr>
          <p:cNvPr id="5" name="图片 4"/>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12700" y="3045259"/>
            <a:ext cx="9156700" cy="2098241"/>
          </a:xfrm>
          <a:prstGeom prst="rect">
            <a:avLst/>
          </a:prstGeom>
        </p:spPr>
      </p:pic>
      <p:pic>
        <p:nvPicPr>
          <p:cNvPr id="4" name="图片 3"/>
          <p:cNvPicPr>
            <a:picLocks noChangeAspect="1"/>
          </p:cNvPicPr>
          <p:nvPr/>
        </p:nvPicPr>
        <p:blipFill rotWithShape="1">
          <a:blip r:embed="rId5" cstate="print">
            <a:extLst>
              <a:ext uri="{28A0092B-C50C-407E-A947-70E740481C1C}">
                <a14:useLocalDpi xmlns:a14="http://schemas.microsoft.com/office/drawing/2010/main" val="0"/>
              </a:ext>
            </a:extLst>
          </a:blip>
          <a:srcRect/>
          <a:stretch/>
        </p:blipFill>
        <p:spPr>
          <a:xfrm>
            <a:off x="-12700" y="1429894"/>
            <a:ext cx="3937000" cy="3713606"/>
          </a:xfrm>
          <a:prstGeom prst="rect">
            <a:avLst/>
          </a:prstGeom>
        </p:spPr>
      </p:pic>
      <p:sp>
        <p:nvSpPr>
          <p:cNvPr id="9" name="文本框 8"/>
          <p:cNvSpPr txBox="1"/>
          <p:nvPr/>
        </p:nvSpPr>
        <p:spPr>
          <a:xfrm>
            <a:off x="3826339" y="998009"/>
            <a:ext cx="4350159" cy="1049241"/>
          </a:xfrm>
          <a:custGeom>
            <a:avLst/>
            <a:gdLst/>
            <a:ahLst/>
            <a:cxnLst/>
            <a:rect l="l" t="t" r="r" b="b"/>
            <a:pathLst>
              <a:path w="4022683" h="970255">
                <a:moveTo>
                  <a:pt x="2662085" y="748075"/>
                </a:moveTo>
                <a:lnTo>
                  <a:pt x="2902610" y="748075"/>
                </a:lnTo>
                <a:lnTo>
                  <a:pt x="2995355" y="965159"/>
                </a:lnTo>
                <a:lnTo>
                  <a:pt x="2752791" y="965159"/>
                </a:lnTo>
                <a:close/>
                <a:moveTo>
                  <a:pt x="2139248" y="748075"/>
                </a:moveTo>
                <a:lnTo>
                  <a:pt x="2380792" y="748075"/>
                </a:lnTo>
                <a:lnTo>
                  <a:pt x="2290086" y="965159"/>
                </a:lnTo>
                <a:lnTo>
                  <a:pt x="2047522" y="965159"/>
                </a:lnTo>
                <a:close/>
                <a:moveTo>
                  <a:pt x="1370790" y="562585"/>
                </a:moveTo>
                <a:lnTo>
                  <a:pt x="1631699" y="562585"/>
                </a:lnTo>
                <a:lnTo>
                  <a:pt x="1631699" y="608448"/>
                </a:lnTo>
                <a:lnTo>
                  <a:pt x="1982295" y="608448"/>
                </a:lnTo>
                <a:lnTo>
                  <a:pt x="1982295" y="685905"/>
                </a:lnTo>
                <a:lnTo>
                  <a:pt x="1698965" y="685905"/>
                </a:lnTo>
                <a:lnTo>
                  <a:pt x="1949682" y="897894"/>
                </a:lnTo>
                <a:lnTo>
                  <a:pt x="1982295" y="897894"/>
                </a:lnTo>
                <a:lnTo>
                  <a:pt x="1982295" y="967197"/>
                </a:lnTo>
                <a:lnTo>
                  <a:pt x="1728521" y="967197"/>
                </a:lnTo>
                <a:lnTo>
                  <a:pt x="1501245" y="777631"/>
                </a:lnTo>
                <a:lnTo>
                  <a:pt x="1276007" y="967197"/>
                </a:lnTo>
                <a:lnTo>
                  <a:pt x="1021213" y="967197"/>
                </a:lnTo>
                <a:lnTo>
                  <a:pt x="1021213" y="897894"/>
                </a:lnTo>
                <a:lnTo>
                  <a:pt x="1054846" y="897894"/>
                </a:lnTo>
                <a:lnTo>
                  <a:pt x="1303525" y="685905"/>
                </a:lnTo>
                <a:lnTo>
                  <a:pt x="1021213" y="685905"/>
                </a:lnTo>
                <a:lnTo>
                  <a:pt x="1021213" y="608448"/>
                </a:lnTo>
                <a:lnTo>
                  <a:pt x="1370790" y="608448"/>
                </a:lnTo>
                <a:close/>
                <a:moveTo>
                  <a:pt x="2745657" y="466782"/>
                </a:moveTo>
                <a:lnTo>
                  <a:pt x="2745657" y="642081"/>
                </a:lnTo>
                <a:lnTo>
                  <a:pt x="2792539" y="642081"/>
                </a:lnTo>
                <a:lnTo>
                  <a:pt x="2792539" y="466782"/>
                </a:lnTo>
                <a:close/>
                <a:moveTo>
                  <a:pt x="2493921" y="466782"/>
                </a:moveTo>
                <a:lnTo>
                  <a:pt x="2493921" y="642081"/>
                </a:lnTo>
                <a:lnTo>
                  <a:pt x="2547937" y="642081"/>
                </a:lnTo>
                <a:lnTo>
                  <a:pt x="2547937" y="466782"/>
                </a:lnTo>
                <a:close/>
                <a:moveTo>
                  <a:pt x="2249319" y="466782"/>
                </a:moveTo>
                <a:lnTo>
                  <a:pt x="2249319" y="642081"/>
                </a:lnTo>
                <a:lnTo>
                  <a:pt x="2296201" y="642081"/>
                </a:lnTo>
                <a:lnTo>
                  <a:pt x="2296201" y="466782"/>
                </a:lnTo>
                <a:close/>
                <a:moveTo>
                  <a:pt x="13249" y="435188"/>
                </a:moveTo>
                <a:lnTo>
                  <a:pt x="458629" y="435188"/>
                </a:lnTo>
                <a:lnTo>
                  <a:pt x="458629" y="872414"/>
                </a:lnTo>
                <a:cubicBezTo>
                  <a:pt x="457907" y="899635"/>
                  <a:pt x="448394" y="922396"/>
                  <a:pt x="430092" y="940699"/>
                </a:cubicBezTo>
                <a:cubicBezTo>
                  <a:pt x="411789" y="959002"/>
                  <a:pt x="389027" y="968514"/>
                  <a:pt x="361807" y="969236"/>
                </a:cubicBezTo>
                <a:lnTo>
                  <a:pt x="229314" y="969236"/>
                </a:lnTo>
                <a:lnTo>
                  <a:pt x="229314" y="891778"/>
                </a:lnTo>
                <a:lnTo>
                  <a:pt x="255813" y="891778"/>
                </a:lnTo>
                <a:cubicBezTo>
                  <a:pt x="264136" y="891609"/>
                  <a:pt x="270930" y="888891"/>
                  <a:pt x="276196" y="883625"/>
                </a:cubicBezTo>
                <a:cubicBezTo>
                  <a:pt x="281462" y="878359"/>
                  <a:pt x="284180" y="871565"/>
                  <a:pt x="284350" y="863242"/>
                </a:cubicBezTo>
                <a:lnTo>
                  <a:pt x="284350" y="512645"/>
                </a:lnTo>
                <a:lnTo>
                  <a:pt x="217084" y="512645"/>
                </a:lnTo>
                <a:lnTo>
                  <a:pt x="171221" y="969236"/>
                </a:lnTo>
                <a:lnTo>
                  <a:pt x="2038" y="969236"/>
                </a:lnTo>
                <a:lnTo>
                  <a:pt x="47901" y="512645"/>
                </a:lnTo>
                <a:lnTo>
                  <a:pt x="13249" y="512645"/>
                </a:lnTo>
                <a:close/>
                <a:moveTo>
                  <a:pt x="3425447" y="364865"/>
                </a:moveTo>
                <a:lnTo>
                  <a:pt x="3515134" y="364865"/>
                </a:lnTo>
                <a:lnTo>
                  <a:pt x="3515134" y="970255"/>
                </a:lnTo>
                <a:lnTo>
                  <a:pt x="3425447" y="970255"/>
                </a:lnTo>
                <a:close/>
                <a:moveTo>
                  <a:pt x="622716" y="277216"/>
                </a:moveTo>
                <a:lnTo>
                  <a:pt x="622716" y="688963"/>
                </a:lnTo>
                <a:lnTo>
                  <a:pt x="645138" y="644119"/>
                </a:lnTo>
                <a:lnTo>
                  <a:pt x="645138" y="353654"/>
                </a:lnTo>
                <a:lnTo>
                  <a:pt x="804129" y="353654"/>
                </a:lnTo>
                <a:lnTo>
                  <a:pt x="804129" y="644119"/>
                </a:lnTo>
                <a:lnTo>
                  <a:pt x="827570" y="694059"/>
                </a:lnTo>
                <a:lnTo>
                  <a:pt x="827570" y="277216"/>
                </a:lnTo>
                <a:close/>
                <a:moveTo>
                  <a:pt x="1046692" y="253775"/>
                </a:moveTo>
                <a:lnTo>
                  <a:pt x="1199569" y="253775"/>
                </a:lnTo>
                <a:lnTo>
                  <a:pt x="1172051" y="546278"/>
                </a:lnTo>
                <a:lnTo>
                  <a:pt x="1020194" y="546278"/>
                </a:lnTo>
                <a:close/>
                <a:moveTo>
                  <a:pt x="2745657" y="214027"/>
                </a:moveTo>
                <a:lnTo>
                  <a:pt x="2745657" y="389325"/>
                </a:lnTo>
                <a:lnTo>
                  <a:pt x="2792539" y="389325"/>
                </a:lnTo>
                <a:lnTo>
                  <a:pt x="2792539" y="214027"/>
                </a:lnTo>
                <a:close/>
                <a:moveTo>
                  <a:pt x="2493921" y="214027"/>
                </a:moveTo>
                <a:lnTo>
                  <a:pt x="2493921" y="389325"/>
                </a:lnTo>
                <a:lnTo>
                  <a:pt x="2547937" y="389325"/>
                </a:lnTo>
                <a:lnTo>
                  <a:pt x="2547937" y="214027"/>
                </a:lnTo>
                <a:close/>
                <a:moveTo>
                  <a:pt x="2249319" y="214027"/>
                </a:moveTo>
                <a:lnTo>
                  <a:pt x="2249319" y="389325"/>
                </a:lnTo>
                <a:lnTo>
                  <a:pt x="2296201" y="389325"/>
                </a:lnTo>
                <a:lnTo>
                  <a:pt x="2296201" y="214027"/>
                </a:lnTo>
                <a:close/>
                <a:moveTo>
                  <a:pt x="1653102" y="142685"/>
                </a:moveTo>
                <a:lnTo>
                  <a:pt x="1623546" y="229315"/>
                </a:lnTo>
                <a:lnTo>
                  <a:pt x="1666351" y="229315"/>
                </a:lnTo>
                <a:lnTo>
                  <a:pt x="1706099" y="359769"/>
                </a:lnTo>
                <a:lnTo>
                  <a:pt x="1774384" y="142685"/>
                </a:lnTo>
                <a:close/>
                <a:moveTo>
                  <a:pt x="1020194" y="23441"/>
                </a:moveTo>
                <a:lnTo>
                  <a:pt x="1172051" y="23441"/>
                </a:lnTo>
                <a:lnTo>
                  <a:pt x="1199569" y="223200"/>
                </a:lnTo>
                <a:lnTo>
                  <a:pt x="1046692" y="223200"/>
                </a:lnTo>
                <a:close/>
                <a:moveTo>
                  <a:pt x="491242" y="14269"/>
                </a:moveTo>
                <a:lnTo>
                  <a:pt x="965159" y="14269"/>
                </a:lnTo>
                <a:lnTo>
                  <a:pt x="965159" y="91726"/>
                </a:lnTo>
                <a:lnTo>
                  <a:pt x="845915" y="91726"/>
                </a:lnTo>
                <a:lnTo>
                  <a:pt x="823493" y="203835"/>
                </a:lnTo>
                <a:lnTo>
                  <a:pt x="957005" y="203835"/>
                </a:lnTo>
                <a:lnTo>
                  <a:pt x="957005" y="725653"/>
                </a:lnTo>
                <a:lnTo>
                  <a:pt x="842858" y="725653"/>
                </a:lnTo>
                <a:lnTo>
                  <a:pt x="957005" y="967197"/>
                </a:lnTo>
                <a:lnTo>
                  <a:pt x="777630" y="967197"/>
                </a:lnTo>
                <a:lnTo>
                  <a:pt x="724633" y="848973"/>
                </a:lnTo>
                <a:lnTo>
                  <a:pt x="666540" y="967197"/>
                </a:lnTo>
                <a:lnTo>
                  <a:pt x="484108" y="967197"/>
                </a:lnTo>
                <a:lnTo>
                  <a:pt x="604371" y="725653"/>
                </a:lnTo>
                <a:lnTo>
                  <a:pt x="499396" y="725653"/>
                </a:lnTo>
                <a:lnTo>
                  <a:pt x="499396" y="203835"/>
                </a:lnTo>
                <a:lnTo>
                  <a:pt x="613543" y="203835"/>
                </a:lnTo>
                <a:lnTo>
                  <a:pt x="636984" y="91726"/>
                </a:lnTo>
                <a:lnTo>
                  <a:pt x="491242" y="91726"/>
                </a:lnTo>
                <a:close/>
                <a:moveTo>
                  <a:pt x="1522647" y="6115"/>
                </a:moveTo>
                <a:lnTo>
                  <a:pt x="1701003" y="6115"/>
                </a:lnTo>
                <a:lnTo>
                  <a:pt x="1683677" y="55036"/>
                </a:lnTo>
                <a:lnTo>
                  <a:pt x="1983314" y="55036"/>
                </a:lnTo>
                <a:lnTo>
                  <a:pt x="1855917" y="466782"/>
                </a:lnTo>
                <a:cubicBezTo>
                  <a:pt x="1847955" y="489990"/>
                  <a:pt x="1835343" y="508293"/>
                  <a:pt x="1818081" y="521691"/>
                </a:cubicBezTo>
                <a:cubicBezTo>
                  <a:pt x="1800818" y="535088"/>
                  <a:pt x="1780817" y="541925"/>
                  <a:pt x="1758077" y="542201"/>
                </a:cubicBezTo>
                <a:lnTo>
                  <a:pt x="1472708" y="542201"/>
                </a:lnTo>
                <a:lnTo>
                  <a:pt x="1472708" y="455572"/>
                </a:lnTo>
                <a:lnTo>
                  <a:pt x="1639853" y="455572"/>
                </a:lnTo>
                <a:cubicBezTo>
                  <a:pt x="1651276" y="455402"/>
                  <a:pt x="1661298" y="451920"/>
                  <a:pt x="1669918" y="445125"/>
                </a:cubicBezTo>
                <a:cubicBezTo>
                  <a:pt x="1678538" y="438331"/>
                  <a:pt x="1684484" y="429243"/>
                  <a:pt x="1687754" y="417862"/>
                </a:cubicBezTo>
                <a:lnTo>
                  <a:pt x="1690811" y="407670"/>
                </a:lnTo>
                <a:lnTo>
                  <a:pt x="1547107" y="407670"/>
                </a:lnTo>
                <a:lnTo>
                  <a:pt x="1505321" y="274158"/>
                </a:lnTo>
                <a:lnTo>
                  <a:pt x="1429902" y="274158"/>
                </a:lnTo>
                <a:close/>
                <a:moveTo>
                  <a:pt x="1223010" y="6115"/>
                </a:moveTo>
                <a:lnTo>
                  <a:pt x="1410538" y="6115"/>
                </a:lnTo>
                <a:lnTo>
                  <a:pt x="1410538" y="546278"/>
                </a:lnTo>
                <a:lnTo>
                  <a:pt x="1223010" y="546278"/>
                </a:lnTo>
                <a:close/>
                <a:moveTo>
                  <a:pt x="3599726" y="5096"/>
                </a:moveTo>
                <a:lnTo>
                  <a:pt x="3832098" y="5096"/>
                </a:lnTo>
                <a:lnTo>
                  <a:pt x="3832098" y="889740"/>
                </a:lnTo>
                <a:lnTo>
                  <a:pt x="4022683" y="889740"/>
                </a:lnTo>
                <a:lnTo>
                  <a:pt x="4022683" y="966178"/>
                </a:lnTo>
                <a:lnTo>
                  <a:pt x="3599726" y="966178"/>
                </a:lnTo>
                <a:close/>
                <a:moveTo>
                  <a:pt x="259889" y="4077"/>
                </a:moveTo>
                <a:lnTo>
                  <a:pt x="430092" y="4077"/>
                </a:lnTo>
                <a:lnTo>
                  <a:pt x="472897" y="404613"/>
                </a:lnTo>
                <a:lnTo>
                  <a:pt x="302695" y="404613"/>
                </a:lnTo>
                <a:close/>
                <a:moveTo>
                  <a:pt x="42805" y="4077"/>
                </a:moveTo>
                <a:lnTo>
                  <a:pt x="211988" y="4077"/>
                </a:lnTo>
                <a:lnTo>
                  <a:pt x="169183" y="404613"/>
                </a:lnTo>
                <a:lnTo>
                  <a:pt x="0" y="404613"/>
                </a:lnTo>
                <a:close/>
                <a:moveTo>
                  <a:pt x="2296201" y="3058"/>
                </a:moveTo>
                <a:lnTo>
                  <a:pt x="2493921" y="3058"/>
                </a:lnTo>
                <a:lnTo>
                  <a:pt x="2493921" y="136570"/>
                </a:lnTo>
                <a:lnTo>
                  <a:pt x="2547937" y="136570"/>
                </a:lnTo>
                <a:lnTo>
                  <a:pt x="2547937" y="3058"/>
                </a:lnTo>
                <a:lnTo>
                  <a:pt x="2745657" y="3058"/>
                </a:lnTo>
                <a:lnTo>
                  <a:pt x="2745657" y="136570"/>
                </a:lnTo>
                <a:lnTo>
                  <a:pt x="2961722" y="136570"/>
                </a:lnTo>
                <a:lnTo>
                  <a:pt x="2961722" y="642081"/>
                </a:lnTo>
                <a:lnTo>
                  <a:pt x="3003508" y="642081"/>
                </a:lnTo>
                <a:lnTo>
                  <a:pt x="3003508" y="719538"/>
                </a:lnTo>
                <a:lnTo>
                  <a:pt x="2039369" y="719538"/>
                </a:lnTo>
                <a:lnTo>
                  <a:pt x="2039369" y="642081"/>
                </a:lnTo>
                <a:lnTo>
                  <a:pt x="2080136" y="642081"/>
                </a:lnTo>
                <a:lnTo>
                  <a:pt x="2080136" y="136570"/>
                </a:lnTo>
                <a:lnTo>
                  <a:pt x="2296201" y="136570"/>
                </a:lnTo>
                <a:close/>
                <a:moveTo>
                  <a:pt x="3156385" y="0"/>
                </a:moveTo>
                <a:lnTo>
                  <a:pt x="3413217" y="0"/>
                </a:lnTo>
                <a:lnTo>
                  <a:pt x="3413217" y="104975"/>
                </a:lnTo>
                <a:lnTo>
                  <a:pt x="3493732" y="104975"/>
                </a:lnTo>
                <a:lnTo>
                  <a:pt x="3390795" y="369961"/>
                </a:lnTo>
                <a:lnTo>
                  <a:pt x="3390795" y="967197"/>
                </a:lnTo>
                <a:lnTo>
                  <a:pt x="3161481" y="967197"/>
                </a:lnTo>
                <a:lnTo>
                  <a:pt x="3161481" y="638004"/>
                </a:lnTo>
                <a:lnTo>
                  <a:pt x="3056505" y="638004"/>
                </a:lnTo>
                <a:lnTo>
                  <a:pt x="3229765" y="172241"/>
                </a:lnTo>
                <a:lnTo>
                  <a:pt x="3057525" y="172241"/>
                </a:lnTo>
                <a:lnTo>
                  <a:pt x="3057525" y="104975"/>
                </a:lnTo>
                <a:lnTo>
                  <a:pt x="3156385" y="104975"/>
                </a:lnTo>
                <a:close/>
              </a:path>
            </a:pathLst>
          </a:custGeom>
          <a:solidFill>
            <a:srgbClr val="FFFF00"/>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zh-CN" altLang="en-US" sz="8000" dirty="0">
              <a:latin typeface="造字工房力黑（非商用）常规体" pitchFamily="50" charset="-122"/>
              <a:ea typeface="造字工房力黑（非商用）常规体" pitchFamily="50" charset="-122"/>
            </a:endParaRPr>
          </a:p>
        </p:txBody>
      </p:sp>
      <p:sp>
        <p:nvSpPr>
          <p:cNvPr id="10" name="文本框 9"/>
          <p:cNvSpPr txBox="1"/>
          <p:nvPr/>
        </p:nvSpPr>
        <p:spPr>
          <a:xfrm>
            <a:off x="3924300" y="2315422"/>
            <a:ext cx="4047775" cy="461665"/>
          </a:xfrm>
          <a:prstGeom prst="rect">
            <a:avLst/>
          </a:prstGeom>
          <a:noFill/>
        </p:spPr>
        <p:txBody>
          <a:bodyPr wrap="none" rtlCol="0">
            <a:spAutoFit/>
          </a:bodyPr>
          <a:lstStyle/>
          <a:p>
            <a:r>
              <a:rPr lang="zh-CN" altLang="en-US" sz="2400" b="1" dirty="0">
                <a:solidFill>
                  <a:schemeClr val="bg1"/>
                </a:solidFill>
                <a:latin typeface="微软雅黑" panose="020B0503020204020204" pitchFamily="34" charset="-122"/>
                <a:ea typeface="微软雅黑" panose="020B0503020204020204" pitchFamily="34" charset="-122"/>
              </a:rPr>
              <a:t>感谢您的观看 </a:t>
            </a:r>
            <a:r>
              <a:rPr lang="en-US" altLang="zh-CN" sz="2400" b="1" dirty="0">
                <a:solidFill>
                  <a:schemeClr val="bg1"/>
                </a:solidFill>
                <a:latin typeface="微软雅黑" panose="020B0503020204020204" pitchFamily="34" charset="-122"/>
                <a:ea typeface="微软雅黑" panose="020B0503020204020204" pitchFamily="34" charset="-122"/>
              </a:rPr>
              <a:t>THANK YOU</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968807759"/>
      </p:ext>
    </p:extLst>
  </p:cSld>
  <p:clrMapOvr>
    <a:masterClrMapping/>
  </p:clrMapOvr>
  <p:transition spd="slow" advClick="0" advTm="200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1000"/>
                                        <p:tgtEl>
                                          <p:spTgt spid="5"/>
                                        </p:tgtEl>
                                      </p:cBhvr>
                                    </p:animEffect>
                                  </p:childTnLst>
                                </p:cTn>
                              </p:par>
                            </p:childTnLst>
                          </p:cTn>
                        </p:par>
                        <p:par>
                          <p:cTn id="8" fill="hold">
                            <p:stCondLst>
                              <p:cond delay="1000"/>
                            </p:stCondLst>
                            <p:childTnLst>
                              <p:par>
                                <p:cTn id="9" presetID="42" presetClass="entr" presetSubtype="0"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1000"/>
                                        <p:tgtEl>
                                          <p:spTgt spid="4"/>
                                        </p:tgtEl>
                                      </p:cBhvr>
                                    </p:animEffect>
                                    <p:anim calcmode="lin" valueType="num">
                                      <p:cBhvr>
                                        <p:cTn id="12" dur="1000" fill="hold"/>
                                        <p:tgtEl>
                                          <p:spTgt spid="4"/>
                                        </p:tgtEl>
                                        <p:attrNameLst>
                                          <p:attrName>ppt_x</p:attrName>
                                        </p:attrNameLst>
                                      </p:cBhvr>
                                      <p:tavLst>
                                        <p:tav tm="0">
                                          <p:val>
                                            <p:strVal val="#ppt_x"/>
                                          </p:val>
                                        </p:tav>
                                        <p:tav tm="100000">
                                          <p:val>
                                            <p:strVal val="#ppt_x"/>
                                          </p:val>
                                        </p:tav>
                                      </p:tavLst>
                                    </p:anim>
                                    <p:anim calcmode="lin" valueType="num">
                                      <p:cBhvr>
                                        <p:cTn id="13" dur="1000" fill="hold"/>
                                        <p:tgtEl>
                                          <p:spTgt spid="4"/>
                                        </p:tgtEl>
                                        <p:attrNameLst>
                                          <p:attrName>ppt_y</p:attrName>
                                        </p:attrNameLst>
                                      </p:cBhvr>
                                      <p:tavLst>
                                        <p:tav tm="0">
                                          <p:val>
                                            <p:strVal val="#ppt_y+.1"/>
                                          </p:val>
                                        </p:tav>
                                        <p:tav tm="100000">
                                          <p:val>
                                            <p:strVal val="#ppt_y"/>
                                          </p:val>
                                        </p:tav>
                                      </p:tavLst>
                                    </p:anim>
                                  </p:childTnLst>
                                </p:cTn>
                              </p:par>
                            </p:childTnLst>
                          </p:cTn>
                        </p:par>
                        <p:par>
                          <p:cTn id="14" fill="hold">
                            <p:stCondLst>
                              <p:cond delay="2000"/>
                            </p:stCondLst>
                            <p:childTnLst>
                              <p:par>
                                <p:cTn id="15" presetID="50" presetClass="entr" presetSubtype="0" decel="100000" fill="hold" grpId="0" nodeType="after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p:cTn id="17" dur="1000" fill="hold"/>
                                        <p:tgtEl>
                                          <p:spTgt spid="9"/>
                                        </p:tgtEl>
                                        <p:attrNameLst>
                                          <p:attrName>ppt_w</p:attrName>
                                        </p:attrNameLst>
                                      </p:cBhvr>
                                      <p:tavLst>
                                        <p:tav tm="0">
                                          <p:val>
                                            <p:strVal val="#ppt_w+.3"/>
                                          </p:val>
                                        </p:tav>
                                        <p:tav tm="100000">
                                          <p:val>
                                            <p:strVal val="#ppt_w"/>
                                          </p:val>
                                        </p:tav>
                                      </p:tavLst>
                                    </p:anim>
                                    <p:anim calcmode="lin" valueType="num">
                                      <p:cBhvr>
                                        <p:cTn id="18" dur="1000" fill="hold"/>
                                        <p:tgtEl>
                                          <p:spTgt spid="9"/>
                                        </p:tgtEl>
                                        <p:attrNameLst>
                                          <p:attrName>ppt_h</p:attrName>
                                        </p:attrNameLst>
                                      </p:cBhvr>
                                      <p:tavLst>
                                        <p:tav tm="0">
                                          <p:val>
                                            <p:strVal val="#ppt_h"/>
                                          </p:val>
                                        </p:tav>
                                        <p:tav tm="100000">
                                          <p:val>
                                            <p:strVal val="#ppt_h"/>
                                          </p:val>
                                        </p:tav>
                                      </p:tavLst>
                                    </p:anim>
                                    <p:animEffect transition="in" filter="fade">
                                      <p:cBhvr>
                                        <p:cTn id="19" dur="1000"/>
                                        <p:tgtEl>
                                          <p:spTgt spid="9"/>
                                        </p:tgtEl>
                                      </p:cBhvr>
                                    </p:animEffect>
                                  </p:childTnLst>
                                </p:cTn>
                              </p:par>
                            </p:childTnLst>
                          </p:cTn>
                        </p:par>
                        <p:par>
                          <p:cTn id="20" fill="hold">
                            <p:stCondLst>
                              <p:cond delay="3000"/>
                            </p:stCondLst>
                            <p:childTnLst>
                              <p:par>
                                <p:cTn id="21" presetID="16" presetClass="entr" presetSubtype="21" fill="hold" grpId="0"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barn(inVertical)">
                                      <p:cBhvr>
                                        <p:cTn id="23"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623"/>
</p:tagLst>
</file>

<file path=ppt/theme/theme1.xml><?xml version="1.0" encoding="utf-8"?>
<a:theme xmlns:a="http://schemas.openxmlformats.org/drawingml/2006/main" name="Office 主题​​">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1300</Words>
  <Application>Microsoft Office PowerPoint</Application>
  <PresentationFormat>全屏显示(16:9)</PresentationFormat>
  <Paragraphs>310</Paragraphs>
  <Slides>27</Slides>
  <Notes>27</Notes>
  <HiddenSlides>0</HiddenSlides>
  <MMClips>0</MMClips>
  <ScaleCrop>false</ScaleCrop>
  <HeadingPairs>
    <vt:vector size="6" baseType="variant">
      <vt:variant>
        <vt:lpstr>已用的字体</vt:lpstr>
      </vt:variant>
      <vt:variant>
        <vt:i4>15</vt:i4>
      </vt:variant>
      <vt:variant>
        <vt:lpstr>主题</vt:lpstr>
      </vt:variant>
      <vt:variant>
        <vt:i4>1</vt:i4>
      </vt:variant>
      <vt:variant>
        <vt:lpstr>幻灯片标题</vt:lpstr>
      </vt:variant>
      <vt:variant>
        <vt:i4>27</vt:i4>
      </vt:variant>
    </vt:vector>
  </HeadingPairs>
  <TitlesOfParts>
    <vt:vector size="43" baseType="lpstr">
      <vt:lpstr>Segoe</vt:lpstr>
      <vt:lpstr>等线</vt:lpstr>
      <vt:lpstr>等线 Light</vt:lpstr>
      <vt:lpstr>宋体</vt:lpstr>
      <vt:lpstr>微软雅黑</vt:lpstr>
      <vt:lpstr>造字工房力黑（非商用）常规体</vt:lpstr>
      <vt:lpstr>Arial</vt:lpstr>
      <vt:lpstr>Arial Rounded MT Bold</vt:lpstr>
      <vt:lpstr>Calibri</vt:lpstr>
      <vt:lpstr>Calibri Light</vt:lpstr>
      <vt:lpstr>Impact</vt:lpstr>
      <vt:lpstr>Segoe UI</vt:lpstr>
      <vt:lpstr>Segoe UI Light</vt:lpstr>
      <vt:lpstr>Times New Roman</vt:lpstr>
      <vt:lpstr>Wingdings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623</dc:title>
  <dc:creator/>
  <cp:lastModifiedBy/>
  <cp:revision>1</cp:revision>
  <dcterms:created xsi:type="dcterms:W3CDTF">2017-04-24T04:07:17Z</dcterms:created>
  <dcterms:modified xsi:type="dcterms:W3CDTF">2018-10-18T02:26:26Z</dcterms:modified>
</cp:coreProperties>
</file>